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2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notesSlides/notesSlide3.xml" ContentType="application/vnd.openxmlformats-officedocument.presentationml.notesSlide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notesSlides/notesSlide4.xml" ContentType="application/vnd.openxmlformats-officedocument.presentationml.notesSlide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notesSlides/notesSlide5.xml" ContentType="application/vnd.openxmlformats-officedocument.presentationml.notesSlide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notesSlides/notesSlide6.xml" ContentType="application/vnd.openxmlformats-officedocument.presentationml.notesSlide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notesSlides/notesSlide7.xml" ContentType="application/vnd.openxmlformats-officedocument.presentationml.notesSlide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notesSlides/notesSlide8.xml" ContentType="application/vnd.openxmlformats-officedocument.presentationml.notesSlide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23" r:id="rId3"/>
    <p:sldId id="324" r:id="rId4"/>
    <p:sldId id="325" r:id="rId5"/>
    <p:sldId id="327" r:id="rId6"/>
    <p:sldId id="328" r:id="rId7"/>
    <p:sldId id="329" r:id="rId8"/>
    <p:sldId id="330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5C"/>
    <a:srgbClr val="1D4E5D"/>
    <a:srgbClr val="711E7C"/>
    <a:srgbClr val="521B93"/>
    <a:srgbClr val="BE500E"/>
    <a:srgbClr val="7E34B8"/>
    <a:srgbClr val="EDEDED"/>
    <a:srgbClr val="DAE3F3"/>
    <a:srgbClr val="0118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3D582-AB38-B143-ACC1-8793927D28A4}" v="616" dt="2024-01-13T09:50:40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/>
    <p:restoredTop sz="80563"/>
  </p:normalViewPr>
  <p:slideViewPr>
    <p:cSldViewPr snapToGrid="0" snapToObjects="1">
      <p:cViewPr varScale="1">
        <p:scale>
          <a:sx n="84" d="100"/>
          <a:sy n="84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chun Giang" userId="67e2125d-ec8c-4323-9653-9824a2ad815f" providerId="ADAL" clId="{5749A78F-C7E6-E64C-8670-496A13790B2D}"/>
    <pc:docChg chg="undo redo custSel addSld delSld modSld">
      <pc:chgData name="Kokchun Giang" userId="67e2125d-ec8c-4323-9653-9824a2ad815f" providerId="ADAL" clId="{5749A78F-C7E6-E64C-8670-496A13790B2D}" dt="2024-01-06T14:59:10.409" v="2723" actId="1076"/>
      <pc:docMkLst>
        <pc:docMk/>
      </pc:docMkLst>
      <pc:sldChg chg="addSp delSp modSp mod">
        <pc:chgData name="Kokchun Giang" userId="67e2125d-ec8c-4323-9653-9824a2ad815f" providerId="ADAL" clId="{5749A78F-C7E6-E64C-8670-496A13790B2D}" dt="2024-01-05T15:25:51.938" v="62" actId="1076"/>
        <pc:sldMkLst>
          <pc:docMk/>
          <pc:sldMk cId="2807130090" sldId="256"/>
        </pc:sldMkLst>
        <pc:spChg chg="mod">
          <ac:chgData name="Kokchun Giang" userId="67e2125d-ec8c-4323-9653-9824a2ad815f" providerId="ADAL" clId="{5749A78F-C7E6-E64C-8670-496A13790B2D}" dt="2024-01-05T15:25:39.876" v="59" actId="1076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5749A78F-C7E6-E64C-8670-496A13790B2D}" dt="2024-01-05T15:25:51.938" v="62" actId="1076"/>
          <ac:picMkLst>
            <pc:docMk/>
            <pc:sldMk cId="2807130090" sldId="256"/>
            <ac:picMk id="2" creationId="{DC9ED32C-847E-0840-62F0-1DA62CD6FF64}"/>
          </ac:picMkLst>
        </pc:picChg>
        <pc:picChg chg="del">
          <ac:chgData name="Kokchun Giang" userId="67e2125d-ec8c-4323-9653-9824a2ad815f" providerId="ADAL" clId="{5749A78F-C7E6-E64C-8670-496A13790B2D}" dt="2024-01-05T12:46:59.520" v="4" actId="478"/>
          <ac:picMkLst>
            <pc:docMk/>
            <pc:sldMk cId="2807130090" sldId="256"/>
            <ac:picMk id="10" creationId="{9591E0AF-E7BC-250E-F7B0-6A8632EDE5A8}"/>
          </ac:picMkLst>
        </pc:picChg>
      </pc:sldChg>
      <pc:sldChg chg="addSp delSp modSp mod addAnim delAnim modAnim">
        <pc:chgData name="Kokchun Giang" userId="67e2125d-ec8c-4323-9653-9824a2ad815f" providerId="ADAL" clId="{5749A78F-C7E6-E64C-8670-496A13790B2D}" dt="2024-01-05T20:51:32.436" v="409"/>
        <pc:sldMkLst>
          <pc:docMk/>
          <pc:sldMk cId="3408732793" sldId="301"/>
        </pc:sldMkLst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11" creationId="{9D117E8F-6C1B-A052-A27A-804198A41894}"/>
          </ac:spMkLst>
        </pc:spChg>
        <pc:spChg chg="add">
          <ac:chgData name="Kokchun Giang" userId="67e2125d-ec8c-4323-9653-9824a2ad815f" providerId="ADAL" clId="{5749A78F-C7E6-E64C-8670-496A13790B2D}" dt="2024-01-05T20:33:07.715" v="113"/>
          <ac:spMkLst>
            <pc:docMk/>
            <pc:sldMk cId="3408732793" sldId="301"/>
            <ac:spMk id="12" creationId="{3808320E-2C92-CA7B-29EC-DE7C76835D4D}"/>
          </ac:spMkLst>
        </pc:spChg>
        <pc:spChg chg="add del mod">
          <ac:chgData name="Kokchun Giang" userId="67e2125d-ec8c-4323-9653-9824a2ad815f" providerId="ADAL" clId="{5749A78F-C7E6-E64C-8670-496A13790B2D}" dt="2024-01-05T20:33:14.272" v="116" actId="478"/>
          <ac:spMkLst>
            <pc:docMk/>
            <pc:sldMk cId="3408732793" sldId="301"/>
            <ac:spMk id="13" creationId="{A56C2CB2-9451-6602-3C16-F6A61EA495EC}"/>
          </ac:spMkLst>
        </pc:spChg>
        <pc:spChg chg="add">
          <ac:chgData name="Kokchun Giang" userId="67e2125d-ec8c-4323-9653-9824a2ad815f" providerId="ADAL" clId="{5749A78F-C7E6-E64C-8670-496A13790B2D}" dt="2024-01-05T20:33:19.248" v="117"/>
          <ac:spMkLst>
            <pc:docMk/>
            <pc:sldMk cId="3408732793" sldId="301"/>
            <ac:spMk id="14" creationId="{8C5CFEBA-20AF-B0D5-34D4-385068468283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2" creationId="{C7438EA8-DF3A-0747-7F31-9225F3A579B0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3" creationId="{7D429D85-09FF-29A3-D931-2D0480C6A4BD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7" creationId="{AAD0CB86-FC38-4321-F4F5-F3FE51DD2E58}"/>
          </ac:spMkLst>
        </pc:spChg>
        <pc:spChg chg="del mod">
          <ac:chgData name="Kokchun Giang" userId="67e2125d-ec8c-4323-9653-9824a2ad815f" providerId="ADAL" clId="{5749A78F-C7E6-E64C-8670-496A13790B2D}" dt="2024-01-05T15:26:12.542" v="65" actId="478"/>
          <ac:spMkLst>
            <pc:docMk/>
            <pc:sldMk cId="3408732793" sldId="301"/>
            <ac:spMk id="29" creationId="{A49F01FA-3BB6-4741-9CD3-D7C99D1F81E0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31" creationId="{E2961C27-496C-60F2-372D-C1E35F7D09D5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33" creationId="{8E158133-1D2F-342A-ED53-BE325B1B6ED7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39" creationId="{B95446BF-3E9E-B8AB-6660-467CB4222286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41" creationId="{894FE972-A263-DEF8-C4D5-A4FDCE106147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45" creationId="{C7AC7503-7635-C879-62BB-54F0B1EB970F}"/>
          </ac:spMkLst>
        </pc:spChg>
        <pc:spChg chg="add mod">
          <ac:chgData name="Kokchun Giang" userId="67e2125d-ec8c-4323-9653-9824a2ad815f" providerId="ADAL" clId="{5749A78F-C7E6-E64C-8670-496A13790B2D}" dt="2024-01-05T20:45:25.716" v="297" actId="1076"/>
          <ac:spMkLst>
            <pc:docMk/>
            <pc:sldMk cId="3408732793" sldId="301"/>
            <ac:spMk id="49" creationId="{55EB215D-3613-F3CB-0655-3D1CFBC7B0E7}"/>
          </ac:spMkLst>
        </pc:spChg>
        <pc:spChg chg="add mod">
          <ac:chgData name="Kokchun Giang" userId="67e2125d-ec8c-4323-9653-9824a2ad815f" providerId="ADAL" clId="{5749A78F-C7E6-E64C-8670-496A13790B2D}" dt="2024-01-05T20:48:18.892" v="307" actId="571"/>
          <ac:spMkLst>
            <pc:docMk/>
            <pc:sldMk cId="3408732793" sldId="301"/>
            <ac:spMk id="50" creationId="{92428C3B-5FBE-1FB6-584C-50FBAF963F95}"/>
          </ac:spMkLst>
        </pc:spChg>
        <pc:spChg chg="add del mod">
          <ac:chgData name="Kokchun Giang" userId="67e2125d-ec8c-4323-9653-9824a2ad815f" providerId="ADAL" clId="{5749A78F-C7E6-E64C-8670-496A13790B2D}" dt="2024-01-05T20:49:46.285" v="351"/>
          <ac:spMkLst>
            <pc:docMk/>
            <pc:sldMk cId="3408732793" sldId="301"/>
            <ac:spMk id="51" creationId="{047D50EE-8212-F08F-CF9E-5ED8F68D787A}"/>
          </ac:spMkLst>
        </pc:spChg>
        <pc:spChg chg="add mod">
          <ac:chgData name="Kokchun Giang" userId="67e2125d-ec8c-4323-9653-9824a2ad815f" providerId="ADAL" clId="{5749A78F-C7E6-E64C-8670-496A13790B2D}" dt="2024-01-05T20:51:25.429" v="406" actId="1076"/>
          <ac:spMkLst>
            <pc:docMk/>
            <pc:sldMk cId="3408732793" sldId="301"/>
            <ac:spMk id="52" creationId="{7888B408-FFD7-EE6A-ADCB-C929F9E19FF0}"/>
          </ac:spMkLst>
        </pc:spChg>
        <pc:spChg chg="add mod">
          <ac:chgData name="Kokchun Giang" userId="67e2125d-ec8c-4323-9653-9824a2ad815f" providerId="ADAL" clId="{5749A78F-C7E6-E64C-8670-496A13790B2D}" dt="2024-01-05T20:50:29.736" v="389" actId="20577"/>
          <ac:spMkLst>
            <pc:docMk/>
            <pc:sldMk cId="3408732793" sldId="301"/>
            <ac:spMk id="55" creationId="{C210C6A6-D798-D93C-8BC7-CEA4EE1A80AB}"/>
          </ac:spMkLst>
        </pc:s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5" creationId="{98311222-9D99-26BC-812C-F42276FBA1FC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21" creationId="{42C9E463-5321-1A59-3409-FA52F6B7C0FB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28" creationId="{E01DBCB0-1811-CECF-44B4-1D3EB5CE601F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30" creationId="{E76F705D-5325-8ABC-D357-C34964185BF7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38" creationId="{1C4E407A-7C15-15C2-4168-2C0B841CAE23}"/>
          </ac:grpSpMkLst>
        </pc:grpChg>
        <pc:grpChg chg="add mod">
          <ac:chgData name="Kokchun Giang" userId="67e2125d-ec8c-4323-9653-9824a2ad815f" providerId="ADAL" clId="{5749A78F-C7E6-E64C-8670-496A13790B2D}" dt="2024-01-05T20:50:50.629" v="397" actId="1076"/>
          <ac:grpSpMkLst>
            <pc:docMk/>
            <pc:sldMk cId="3408732793" sldId="301"/>
            <ac:grpSpMk id="46" creationId="{36DFFB7F-7B6D-14E5-E6D4-7B3240F8AC17}"/>
          </ac:grpSpMkLst>
        </pc:grpChg>
        <pc:grpChg chg="add mod">
          <ac:chgData name="Kokchun Giang" userId="67e2125d-ec8c-4323-9653-9824a2ad815f" providerId="ADAL" clId="{5749A78F-C7E6-E64C-8670-496A13790B2D}" dt="2024-01-05T20:51:23.283" v="405" actId="1076"/>
          <ac:grpSpMkLst>
            <pc:docMk/>
            <pc:sldMk cId="3408732793" sldId="301"/>
            <ac:grpSpMk id="47" creationId="{9F564FF9-9480-ED59-DCA2-4646E70E6344}"/>
          </ac:grpSpMkLst>
        </pc:grpChg>
        <pc:grpChg chg="add mod">
          <ac:chgData name="Kokchun Giang" userId="67e2125d-ec8c-4323-9653-9824a2ad815f" providerId="ADAL" clId="{5749A78F-C7E6-E64C-8670-496A13790B2D}" dt="2024-01-05T20:49:54.916" v="353" actId="1076"/>
          <ac:grpSpMkLst>
            <pc:docMk/>
            <pc:sldMk cId="3408732793" sldId="301"/>
            <ac:grpSpMk id="48" creationId="{B06998FD-3E9C-D386-8EA6-E91706FFA281}"/>
          </ac:grpSpMkLst>
        </pc:grpChg>
        <pc:grpChg chg="add mod">
          <ac:chgData name="Kokchun Giang" userId="67e2125d-ec8c-4323-9653-9824a2ad815f" providerId="ADAL" clId="{5749A78F-C7E6-E64C-8670-496A13790B2D}" dt="2024-01-05T20:51:25.429" v="406" actId="1076"/>
          <ac:grpSpMkLst>
            <pc:docMk/>
            <pc:sldMk cId="3408732793" sldId="301"/>
            <ac:grpSpMk id="53" creationId="{2667CF44-BF6F-3C0C-0C3F-56B5F990E6E0}"/>
          </ac:grpSpMkLst>
        </pc:grpChg>
        <pc:grpChg chg="add mod">
          <ac:chgData name="Kokchun Giang" userId="67e2125d-ec8c-4323-9653-9824a2ad815f" providerId="ADAL" clId="{5749A78F-C7E6-E64C-8670-496A13790B2D}" dt="2024-01-05T20:50:58.189" v="401" actId="1076"/>
          <ac:grpSpMkLst>
            <pc:docMk/>
            <pc:sldMk cId="3408732793" sldId="301"/>
            <ac:grpSpMk id="54" creationId="{FC076F3F-D3B6-3780-3916-B9E8E7C98141}"/>
          </ac:grpSpMkLst>
        </pc:grpChg>
        <pc:picChg chg="add mod">
          <ac:chgData name="Kokchun Giang" userId="67e2125d-ec8c-4323-9653-9824a2ad815f" providerId="ADAL" clId="{5749A78F-C7E6-E64C-8670-496A13790B2D}" dt="2024-01-05T15:26:21.532" v="68"/>
          <ac:picMkLst>
            <pc:docMk/>
            <pc:sldMk cId="3408732793" sldId="301"/>
            <ac:picMk id="2" creationId="{539C76E0-6DE6-0EBC-B4D9-F6B6869C7290}"/>
          </ac:picMkLst>
        </pc:picChg>
        <pc:picChg chg="add mod">
          <ac:chgData name="Kokchun Giang" userId="67e2125d-ec8c-4323-9653-9824a2ad815f" providerId="ADAL" clId="{5749A78F-C7E6-E64C-8670-496A13790B2D}" dt="2024-01-05T15:26:33.012" v="71" actId="1076"/>
          <ac:picMkLst>
            <pc:docMk/>
            <pc:sldMk cId="3408732793" sldId="301"/>
            <ac:picMk id="6" creationId="{9AB2E4FE-95B3-FE2F-C77D-E293A30BB38F}"/>
          </ac:picMkLst>
        </pc:picChg>
        <pc:picChg chg="add mod">
          <ac:chgData name="Kokchun Giang" userId="67e2125d-ec8c-4323-9653-9824a2ad815f" providerId="ADAL" clId="{5749A78F-C7E6-E64C-8670-496A13790B2D}" dt="2024-01-05T15:27:10.986" v="75"/>
          <ac:picMkLst>
            <pc:docMk/>
            <pc:sldMk cId="3408732793" sldId="301"/>
            <ac:picMk id="7" creationId="{FC80722E-CD0B-EF0B-964C-A8EF8B84D7B1}"/>
          </ac:picMkLst>
        </pc:picChg>
        <pc:picChg chg="add del mod">
          <ac:chgData name="Kokchun Giang" userId="67e2125d-ec8c-4323-9653-9824a2ad815f" providerId="ADAL" clId="{5749A78F-C7E6-E64C-8670-496A13790B2D}" dt="2024-01-05T15:27:39.362" v="80" actId="478"/>
          <ac:picMkLst>
            <pc:docMk/>
            <pc:sldMk cId="3408732793" sldId="301"/>
            <ac:picMk id="8" creationId="{4011338C-9D5F-1FA1-AA1E-7D6A3C6FBD6A}"/>
          </ac:picMkLst>
        </pc:picChg>
        <pc:picChg chg="add mod">
          <ac:chgData name="Kokchun Giang" userId="67e2125d-ec8c-4323-9653-9824a2ad815f" providerId="ADAL" clId="{5749A78F-C7E6-E64C-8670-496A13790B2D}" dt="2024-01-05T20:50:48.603" v="396" actId="1076"/>
          <ac:picMkLst>
            <pc:docMk/>
            <pc:sldMk cId="3408732793" sldId="301"/>
            <ac:picMk id="9" creationId="{7C4E015B-A35A-ADD2-63A6-F5F8D61F2485}"/>
          </ac:picMkLst>
        </pc:picChg>
        <pc:picChg chg="add del mod">
          <ac:chgData name="Kokchun Giang" userId="67e2125d-ec8c-4323-9653-9824a2ad815f" providerId="ADAL" clId="{5749A78F-C7E6-E64C-8670-496A13790B2D}" dt="2024-01-05T15:29:59.536" v="88" actId="478"/>
          <ac:picMkLst>
            <pc:docMk/>
            <pc:sldMk cId="3408732793" sldId="301"/>
            <ac:picMk id="10" creationId="{62F78D83-9473-705D-BB63-830F26A44DF1}"/>
          </ac:picMkLst>
        </pc:picChg>
        <pc:picChg chg="add del mod">
          <ac:chgData name="Kokchun Giang" userId="67e2125d-ec8c-4323-9653-9824a2ad815f" providerId="ADAL" clId="{5749A78F-C7E6-E64C-8670-496A13790B2D}" dt="2024-01-05T20:33:42.864" v="123" actId="478"/>
          <ac:picMkLst>
            <pc:docMk/>
            <pc:sldMk cId="3408732793" sldId="301"/>
            <ac:picMk id="20" creationId="{148270E6-DF77-6C0B-2B37-2BFEB8BDD7B0}"/>
          </ac:picMkLst>
        </pc:picChg>
        <pc:picChg chg="add mod modCrop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32" creationId="{231B288D-CD49-ED04-F10D-1CE6A1FE58F8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36" creationId="{EC3467D9-086F-97ED-BC44-1A28390E708A}"/>
          </ac:picMkLst>
        </pc:picChg>
        <pc:picChg chg="add del mod">
          <ac:chgData name="Kokchun Giang" userId="67e2125d-ec8c-4323-9653-9824a2ad815f" providerId="ADAL" clId="{5749A78F-C7E6-E64C-8670-496A13790B2D}" dt="2024-01-05T20:42:11.236" v="233" actId="478"/>
          <ac:picMkLst>
            <pc:docMk/>
            <pc:sldMk cId="3408732793" sldId="301"/>
            <ac:picMk id="40" creationId="{E0173B3E-E78E-61D8-4245-2AA29AE27AFF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43" creationId="{47C82422-C450-9F39-9EBF-E8BD6144E50F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44" creationId="{9D4D8959-7146-8D42-CAF7-8693A3AD5C37}"/>
          </ac:picMkLst>
        </pc:picChg>
        <pc:picChg chg="add del mod">
          <ac:chgData name="Kokchun Giang" userId="67e2125d-ec8c-4323-9653-9824a2ad815f" providerId="ADAL" clId="{5749A78F-C7E6-E64C-8670-496A13790B2D}" dt="2024-01-05T20:24:18.389" v="94" actId="478"/>
          <ac:picMkLst>
            <pc:docMk/>
            <pc:sldMk cId="3408732793" sldId="301"/>
            <ac:picMk id="1026" creationId="{477FE96A-EB15-F91D-8D85-C276372785D7}"/>
          </ac:picMkLst>
        </pc:picChg>
        <pc:picChg chg="add del mod">
          <ac:chgData name="Kokchun Giang" userId="67e2125d-ec8c-4323-9653-9824a2ad815f" providerId="ADAL" clId="{5749A78F-C7E6-E64C-8670-496A13790B2D}" dt="2024-01-05T20:28:18.674" v="100" actId="478"/>
          <ac:picMkLst>
            <pc:docMk/>
            <pc:sldMk cId="3408732793" sldId="301"/>
            <ac:picMk id="1028" creationId="{95DF5BD2-A29A-7595-2382-FBDB370EAB67}"/>
          </ac:picMkLst>
        </pc:picChg>
        <pc:picChg chg="add del mod">
          <ac:chgData name="Kokchun Giang" userId="67e2125d-ec8c-4323-9653-9824a2ad815f" providerId="ADAL" clId="{5749A78F-C7E6-E64C-8670-496A13790B2D}" dt="2024-01-05T20:33:03.187" v="112" actId="478"/>
          <ac:picMkLst>
            <pc:docMk/>
            <pc:sldMk cId="3408732793" sldId="301"/>
            <ac:picMk id="1030" creationId="{07A43C93-14D4-1AE0-A288-07F544AAA13B}"/>
          </ac:picMkLst>
        </pc:picChg>
        <pc:picChg chg="add mod">
          <ac:chgData name="Kokchun Giang" userId="67e2125d-ec8c-4323-9653-9824a2ad815f" providerId="ADAL" clId="{5749A78F-C7E6-E64C-8670-496A13790B2D}" dt="2024-01-05T20:51:25.429" v="406" actId="1076"/>
          <ac:picMkLst>
            <pc:docMk/>
            <pc:sldMk cId="3408732793" sldId="301"/>
            <ac:picMk id="1040" creationId="{3C89261C-02FB-1266-AE49-5E01D70E136D}"/>
          </ac:picMkLst>
        </pc:picChg>
      </pc:sldChg>
      <pc:sldChg chg="addSp delSp modSp mod modAnim">
        <pc:chgData name="Kokchun Giang" userId="67e2125d-ec8c-4323-9653-9824a2ad815f" providerId="ADAL" clId="{5749A78F-C7E6-E64C-8670-496A13790B2D}" dt="2024-01-06T14:25:43.289" v="1696"/>
        <pc:sldMkLst>
          <pc:docMk/>
          <pc:sldMk cId="348908808" sldId="302"/>
        </pc:sldMkLst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" creationId="{1EC4857B-5318-5AAB-2CCE-56DE602F2534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6" creationId="{9B54FCCD-1382-DADE-32D3-452C166995A5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8" creationId="{CB244AE7-F85B-A555-0DA4-835FE5DF1C48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9" creationId="{DF41CE8A-63A8-6981-59CD-814214601497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10" creationId="{8DFDC639-19EB-123E-6A20-A57A0ACF534B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2" creationId="{C7438EA8-DF3A-0747-7F31-9225F3A579B0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3" creationId="{7D429D85-09FF-29A3-D931-2D0480C6A4BD}"/>
          </ac:spMkLst>
        </pc:spChg>
        <pc:spChg chg="add mod">
          <ac:chgData name="Kokchun Giang" userId="67e2125d-ec8c-4323-9653-9824a2ad815f" providerId="ADAL" clId="{5749A78F-C7E6-E64C-8670-496A13790B2D}" dt="2024-01-05T21:02:25.148" v="564" actId="1076"/>
          <ac:spMkLst>
            <pc:docMk/>
            <pc:sldMk cId="348908808" sldId="302"/>
            <ac:spMk id="24" creationId="{B3E16581-0B35-CABF-60FC-E96466A0AB3F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7" creationId="{AAD0CB86-FC38-4321-F4F5-F3FE51DD2E58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9" creationId="{A49F01FA-3BB6-4741-9CD3-D7C99D1F81E0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31" creationId="{E2961C27-496C-60F2-372D-C1E35F7D09D5}"/>
          </ac:spMkLst>
        </pc:spChg>
        <pc:spChg chg="add mod">
          <ac:chgData name="Kokchun Giang" userId="67e2125d-ec8c-4323-9653-9824a2ad815f" providerId="ADAL" clId="{5749A78F-C7E6-E64C-8670-496A13790B2D}" dt="2024-01-05T21:02:25.148" v="564" actId="1076"/>
          <ac:spMkLst>
            <pc:docMk/>
            <pc:sldMk cId="348908808" sldId="302"/>
            <ac:spMk id="32" creationId="{63793947-A9AC-D11D-29CC-634E7C59BCB4}"/>
          </ac:spMkLst>
        </pc:spChg>
        <pc:spChg chg="add mod">
          <ac:chgData name="Kokchun Giang" userId="67e2125d-ec8c-4323-9653-9824a2ad815f" providerId="ADAL" clId="{5749A78F-C7E6-E64C-8670-496A13790B2D}" dt="2024-01-05T21:05:58.483" v="605" actId="164"/>
          <ac:spMkLst>
            <pc:docMk/>
            <pc:sldMk cId="348908808" sldId="302"/>
            <ac:spMk id="52" creationId="{34CE79D1-E6B6-5F82-6458-07A2E9452F95}"/>
          </ac:spMkLst>
        </pc:spChg>
        <pc:spChg chg="add mod">
          <ac:chgData name="Kokchun Giang" userId="67e2125d-ec8c-4323-9653-9824a2ad815f" providerId="ADAL" clId="{5749A78F-C7E6-E64C-8670-496A13790B2D}" dt="2024-01-05T21:06:03.628" v="607" actId="164"/>
          <ac:spMkLst>
            <pc:docMk/>
            <pc:sldMk cId="348908808" sldId="302"/>
            <ac:spMk id="53" creationId="{B4507279-0DF3-5257-0618-E51973B00483}"/>
          </ac:spMkLst>
        </pc:spChg>
        <pc:spChg chg="add mod">
          <ac:chgData name="Kokchun Giang" userId="67e2125d-ec8c-4323-9653-9824a2ad815f" providerId="ADAL" clId="{5749A78F-C7E6-E64C-8670-496A13790B2D}" dt="2024-01-05T21:06:00.366" v="606" actId="164"/>
          <ac:spMkLst>
            <pc:docMk/>
            <pc:sldMk cId="348908808" sldId="302"/>
            <ac:spMk id="54" creationId="{5105E275-B9D4-BC14-C7F1-9A476E5D9E54}"/>
          </ac:spMkLst>
        </pc:spChg>
        <pc:spChg chg="add mod">
          <ac:chgData name="Kokchun Giang" userId="67e2125d-ec8c-4323-9653-9824a2ad815f" providerId="ADAL" clId="{5749A78F-C7E6-E64C-8670-496A13790B2D}" dt="2024-01-05T21:06:05.307" v="608" actId="164"/>
          <ac:spMkLst>
            <pc:docMk/>
            <pc:sldMk cId="348908808" sldId="302"/>
            <ac:spMk id="55" creationId="{EBA2064D-EFA3-BFEB-4436-353A0C8191EC}"/>
          </ac:spMkLst>
        </pc:spChg>
        <pc:spChg chg="add mod">
          <ac:chgData name="Kokchun Giang" userId="67e2125d-ec8c-4323-9653-9824a2ad815f" providerId="ADAL" clId="{5749A78F-C7E6-E64C-8670-496A13790B2D}" dt="2024-01-05T21:05:52.790" v="602" actId="164"/>
          <ac:spMkLst>
            <pc:docMk/>
            <pc:sldMk cId="348908808" sldId="302"/>
            <ac:spMk id="56" creationId="{BD4FF239-A3CC-E27F-9BE5-819760A5AC6B}"/>
          </ac:spMkLst>
        </pc:spChg>
        <pc:spChg chg="add mod">
          <ac:chgData name="Kokchun Giang" userId="67e2125d-ec8c-4323-9653-9824a2ad815f" providerId="ADAL" clId="{5749A78F-C7E6-E64C-8670-496A13790B2D}" dt="2024-01-05T21:06:08.128" v="609" actId="164"/>
          <ac:spMkLst>
            <pc:docMk/>
            <pc:sldMk cId="348908808" sldId="302"/>
            <ac:spMk id="57" creationId="{42800A52-7BC0-6FAE-948E-4755FEC574F3}"/>
          </ac:spMkLst>
        </pc:spChg>
        <pc:grpChg chg="mod">
          <ac:chgData name="Kokchun Giang" userId="67e2125d-ec8c-4323-9653-9824a2ad815f" providerId="ADAL" clId="{5749A78F-C7E6-E64C-8670-496A13790B2D}" dt="2024-01-06T14:21:32.375" v="1574"/>
          <ac:grpSpMkLst>
            <pc:docMk/>
            <pc:sldMk cId="348908808" sldId="302"/>
            <ac:grpSpMk id="9" creationId="{F120910A-B68B-77CC-2A8C-34616A0624DE}"/>
          </ac:grpSpMkLst>
        </pc:grpChg>
        <pc:grpChg chg="mod">
          <ac:chgData name="Kokchun Giang" userId="67e2125d-ec8c-4323-9653-9824a2ad815f" providerId="ADAL" clId="{5749A78F-C7E6-E64C-8670-496A13790B2D}" dt="2024-01-06T14:22:21.542" v="1647"/>
          <ac:grpSpMkLst>
            <pc:docMk/>
            <pc:sldMk cId="348908808" sldId="302"/>
            <ac:grpSpMk id="17" creationId="{24CA0A2E-328E-5E1C-00E6-C1010889588F}"/>
          </ac:grpSpMkLst>
        </pc:grpChg>
        <pc:grpChg chg="mod">
          <ac:chgData name="Kokchun Giang" userId="67e2125d-ec8c-4323-9653-9824a2ad815f" providerId="ADAL" clId="{5749A78F-C7E6-E64C-8670-496A13790B2D}" dt="2024-01-06T14:22:21.542" v="1647"/>
          <ac:grpSpMkLst>
            <pc:docMk/>
            <pc:sldMk cId="348908808" sldId="302"/>
            <ac:grpSpMk id="18" creationId="{9A33695B-1482-8FF4-7936-4EC522E0F17A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21" creationId="{42C9E463-5321-1A59-3409-FA52F6B7C0FB}"/>
          </ac:grpSpMkLst>
        </pc:grpChg>
        <pc:grpChg chg="mod">
          <ac:chgData name="Kokchun Giang" userId="67e2125d-ec8c-4323-9653-9824a2ad815f" providerId="ADAL" clId="{5749A78F-C7E6-E64C-8670-496A13790B2D}" dt="2024-01-06T14:21:41.856" v="1589"/>
          <ac:grpSpMkLst>
            <pc:docMk/>
            <pc:sldMk cId="348908808" sldId="302"/>
            <ac:grpSpMk id="23" creationId="{04DA019F-F172-FB74-F975-6E853B9EBB69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28" creationId="{E01DBCB0-1811-CECF-44B4-1D3EB5CE601F}"/>
          </ac:grpSpMkLst>
        </pc:grpChg>
        <pc:grpChg chg="add del mod">
          <ac:chgData name="Kokchun Giang" userId="67e2125d-ec8c-4323-9653-9824a2ad815f" providerId="ADAL" clId="{5749A78F-C7E6-E64C-8670-496A13790B2D}" dt="2024-01-06T14:22:20.340" v="1643"/>
          <ac:grpSpMkLst>
            <pc:docMk/>
            <pc:sldMk cId="348908808" sldId="302"/>
            <ac:grpSpMk id="28" creationId="{F26B3141-6D30-5390-9FA6-44CB089C6761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30" creationId="{E76F705D-5325-8ABC-D357-C34964185BF7}"/>
          </ac:grpSpMkLst>
        </pc:grpChg>
        <pc:grpChg chg="mod">
          <ac:chgData name="Kokchun Giang" userId="67e2125d-ec8c-4323-9653-9824a2ad815f" providerId="ADAL" clId="{5749A78F-C7E6-E64C-8670-496A13790B2D}" dt="2024-01-06T14:21:57.887" v="1602"/>
          <ac:grpSpMkLst>
            <pc:docMk/>
            <pc:sldMk cId="348908808" sldId="302"/>
            <ac:grpSpMk id="35" creationId="{442750A4-0E9E-8859-E9B7-8F6B47CD5861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38" creationId="{1C4E407A-7C15-15C2-4168-2C0B841CAE23}"/>
          </ac:grpSpMkLst>
        </pc:grpChg>
        <pc:grpChg chg="add mod">
          <ac:chgData name="Kokchun Giang" userId="67e2125d-ec8c-4323-9653-9824a2ad815f" providerId="ADAL" clId="{5749A78F-C7E6-E64C-8670-496A13790B2D}" dt="2024-01-05T21:05:52.790" v="602" actId="164"/>
          <ac:grpSpMkLst>
            <pc:docMk/>
            <pc:sldMk cId="348908808" sldId="302"/>
            <ac:grpSpMk id="58" creationId="{9BD70B60-AF6E-2EED-A3D5-D423949B3BF6}"/>
          </ac:grpSpMkLst>
        </pc:grpChg>
        <pc:grpChg chg="add mod">
          <ac:chgData name="Kokchun Giang" userId="67e2125d-ec8c-4323-9653-9824a2ad815f" providerId="ADAL" clId="{5749A78F-C7E6-E64C-8670-496A13790B2D}" dt="2024-01-05T21:05:58.483" v="605" actId="164"/>
          <ac:grpSpMkLst>
            <pc:docMk/>
            <pc:sldMk cId="348908808" sldId="302"/>
            <ac:grpSpMk id="59" creationId="{A19658B1-76EA-612D-0094-6FEE79BB0971}"/>
          </ac:grpSpMkLst>
        </pc:grpChg>
        <pc:grpChg chg="add mod">
          <ac:chgData name="Kokchun Giang" userId="67e2125d-ec8c-4323-9653-9824a2ad815f" providerId="ADAL" clId="{5749A78F-C7E6-E64C-8670-496A13790B2D}" dt="2024-01-05T21:06:00.366" v="606" actId="164"/>
          <ac:grpSpMkLst>
            <pc:docMk/>
            <pc:sldMk cId="348908808" sldId="302"/>
            <ac:grpSpMk id="60" creationId="{9135D6E5-97D3-E981-52A9-B9019B348B05}"/>
          </ac:grpSpMkLst>
        </pc:grpChg>
        <pc:grpChg chg="add mod">
          <ac:chgData name="Kokchun Giang" userId="67e2125d-ec8c-4323-9653-9824a2ad815f" providerId="ADAL" clId="{5749A78F-C7E6-E64C-8670-496A13790B2D}" dt="2024-01-05T21:06:03.628" v="607" actId="164"/>
          <ac:grpSpMkLst>
            <pc:docMk/>
            <pc:sldMk cId="348908808" sldId="302"/>
            <ac:grpSpMk id="61" creationId="{64F06F54-E75E-17A6-392A-3E79D735D70E}"/>
          </ac:grpSpMkLst>
        </pc:grpChg>
        <pc:grpChg chg="add mod">
          <ac:chgData name="Kokchun Giang" userId="67e2125d-ec8c-4323-9653-9824a2ad815f" providerId="ADAL" clId="{5749A78F-C7E6-E64C-8670-496A13790B2D}" dt="2024-01-05T21:06:05.307" v="608" actId="164"/>
          <ac:grpSpMkLst>
            <pc:docMk/>
            <pc:sldMk cId="348908808" sldId="302"/>
            <ac:grpSpMk id="62" creationId="{3E31F8E4-90D0-AD32-7D38-FC4B1C07DBA2}"/>
          </ac:grpSpMkLst>
        </pc:grpChg>
        <pc:grpChg chg="add mod">
          <ac:chgData name="Kokchun Giang" userId="67e2125d-ec8c-4323-9653-9824a2ad815f" providerId="ADAL" clId="{5749A78F-C7E6-E64C-8670-496A13790B2D}" dt="2024-01-05T21:06:08.128" v="609" actId="164"/>
          <ac:grpSpMkLst>
            <pc:docMk/>
            <pc:sldMk cId="348908808" sldId="302"/>
            <ac:grpSpMk id="63" creationId="{5136BC00-064A-1046-6D6D-C088660E8538}"/>
          </ac:grpSpMkLst>
        </pc:grpChg>
        <pc:grpChg chg="mod">
          <ac:chgData name="Kokchun Giang" userId="67e2125d-ec8c-4323-9653-9824a2ad815f" providerId="ADAL" clId="{5749A78F-C7E6-E64C-8670-496A13790B2D}" dt="2024-01-06T14:22:10.638" v="1614"/>
          <ac:grpSpMkLst>
            <pc:docMk/>
            <pc:sldMk cId="348908808" sldId="302"/>
            <ac:grpSpMk id="66" creationId="{E658952D-DD54-052A-C4B9-D3F40F51CC93}"/>
          </ac:grpSpMkLst>
        </pc:grpChg>
        <pc:grpChg chg="mod">
          <ac:chgData name="Kokchun Giang" userId="67e2125d-ec8c-4323-9653-9824a2ad815f" providerId="ADAL" clId="{5749A78F-C7E6-E64C-8670-496A13790B2D}" dt="2024-01-06T14:22:17.755" v="1632"/>
          <ac:grpSpMkLst>
            <pc:docMk/>
            <pc:sldMk cId="348908808" sldId="302"/>
            <ac:grpSpMk id="75" creationId="{F97509AD-3EC1-3C0B-3323-87AAA891E152}"/>
          </ac:grpSpMkLst>
        </pc:grpChg>
        <pc:grpChg chg="mod">
          <ac:chgData name="Kokchun Giang" userId="67e2125d-ec8c-4323-9653-9824a2ad815f" providerId="ADAL" clId="{5749A78F-C7E6-E64C-8670-496A13790B2D}" dt="2024-01-06T14:23:53.623" v="1657"/>
          <ac:grpSpMkLst>
            <pc:docMk/>
            <pc:sldMk cId="348908808" sldId="302"/>
            <ac:grpSpMk id="78" creationId="{D598B2B4-AF70-8048-1E4A-EEE33FE8E92D}"/>
          </ac:grpSpMkLst>
        </pc:grpChg>
        <pc:grpChg chg="del mod">
          <ac:chgData name="Kokchun Giang" userId="67e2125d-ec8c-4323-9653-9824a2ad815f" providerId="ADAL" clId="{5749A78F-C7E6-E64C-8670-496A13790B2D}" dt="2024-01-06T14:24:00.047" v="1664"/>
          <ac:grpSpMkLst>
            <pc:docMk/>
            <pc:sldMk cId="348908808" sldId="302"/>
            <ac:grpSpMk id="82" creationId="{08578942-E6C2-8F51-5672-F360E968C0D6}"/>
          </ac:grpSpMkLst>
        </pc:grpChg>
        <pc:grpChg chg="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84" creationId="{FED9ABA4-A7CD-8156-3DF0-C0F0D33A5617}"/>
          </ac:grpSpMkLst>
        </pc:grpChg>
        <pc:grpChg chg="mod">
          <ac:chgData name="Kokchun Giang" userId="67e2125d-ec8c-4323-9653-9824a2ad815f" providerId="ADAL" clId="{5749A78F-C7E6-E64C-8670-496A13790B2D}" dt="2024-01-06T14:24:07.561" v="1680"/>
          <ac:grpSpMkLst>
            <pc:docMk/>
            <pc:sldMk cId="348908808" sldId="302"/>
            <ac:grpSpMk id="98" creationId="{0008EE45-3284-2F08-1F05-7294395C0963}"/>
          </ac:grpSpMkLst>
        </pc:grpChg>
        <pc:grpChg chg="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104" creationId="{C8A7B266-8619-C3B8-DEA2-5563EE483D71}"/>
          </ac:grpSpMkLst>
        </pc:grpChg>
        <pc:grpChg chg="add 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105" creationId="{E8E5AE2E-8CA1-D14D-B6C3-F5D7B5DE76FA}"/>
          </ac:grpSpMkLst>
        </pc:grpChg>
        <pc:picChg chg="add mod">
          <ac:chgData name="Kokchun Giang" userId="67e2125d-ec8c-4323-9653-9824a2ad815f" providerId="ADAL" clId="{5749A78F-C7E6-E64C-8670-496A13790B2D}" dt="2024-01-06T14:19:35.221" v="1556" actId="207"/>
          <ac:picMkLst>
            <pc:docMk/>
            <pc:sldMk cId="348908808" sldId="302"/>
            <ac:picMk id="4" creationId="{F3CA5C7C-D96D-C50C-35C3-FC2F42EECC92}"/>
          </ac:picMkLst>
        </pc:picChg>
        <pc:picChg chg="add mod">
          <ac:chgData name="Kokchun Giang" userId="67e2125d-ec8c-4323-9653-9824a2ad815f" providerId="ADAL" clId="{5749A78F-C7E6-E64C-8670-496A13790B2D}" dt="2024-01-06T14:19:46.428" v="1558" actId="207"/>
          <ac:picMkLst>
            <pc:docMk/>
            <pc:sldMk cId="348908808" sldId="302"/>
            <ac:picMk id="7" creationId="{EEB45816-88D4-C8E8-AF70-11CC100A6300}"/>
          </ac:picMkLst>
        </pc:picChg>
        <pc:picChg chg="add del mod">
          <ac:chgData name="Kokchun Giang" userId="67e2125d-ec8c-4323-9653-9824a2ad815f" providerId="ADAL" clId="{5749A78F-C7E6-E64C-8670-496A13790B2D}" dt="2024-01-05T20:56:36.160" v="428" actId="478"/>
          <ac:picMkLst>
            <pc:docMk/>
            <pc:sldMk cId="348908808" sldId="302"/>
            <ac:picMk id="12" creationId="{F9E3C2DA-089F-CC5B-56E7-26D846EA8688}"/>
          </ac:picMkLst>
        </pc:picChg>
        <pc:picChg chg="add mod">
          <ac:chgData name="Kokchun Giang" userId="67e2125d-ec8c-4323-9653-9824a2ad815f" providerId="ADAL" clId="{5749A78F-C7E6-E64C-8670-496A13790B2D}" dt="2024-01-06T14:19:39.845" v="1557" actId="207"/>
          <ac:picMkLst>
            <pc:docMk/>
            <pc:sldMk cId="348908808" sldId="302"/>
            <ac:picMk id="14" creationId="{B70D5F3A-357E-2D08-AB86-98301796D21A}"/>
          </ac:picMkLst>
        </pc:picChg>
        <pc:picChg chg="add mod">
          <ac:chgData name="Kokchun Giang" userId="67e2125d-ec8c-4323-9653-9824a2ad815f" providerId="ADAL" clId="{5749A78F-C7E6-E64C-8670-496A13790B2D}" dt="2024-01-06T14:19:58.240" v="1559" actId="207"/>
          <ac:picMkLst>
            <pc:docMk/>
            <pc:sldMk cId="348908808" sldId="302"/>
            <ac:picMk id="20" creationId="{6A515E56-70BF-C6B5-D18C-71B2C67ABE3C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36" creationId="{2D7C28E4-74AB-9EF9-305C-F18F62AA2B3B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39" creationId="{A5145B0A-3475-5344-7E25-B7330A09D21D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40" creationId="{1DECB1A6-ABBF-545E-1C55-FA7D2A3FA6A0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41" creationId="{C70AC71E-F030-076A-6D37-EBCE350142B6}"/>
          </ac:picMkLst>
        </pc:picChg>
        <pc:picChg chg="add mod">
          <ac:chgData name="Kokchun Giang" userId="67e2125d-ec8c-4323-9653-9824a2ad815f" providerId="ADAL" clId="{5749A78F-C7E6-E64C-8670-496A13790B2D}" dt="2024-01-06T14:20:06.641" v="1560" actId="207"/>
          <ac:picMkLst>
            <pc:docMk/>
            <pc:sldMk cId="348908808" sldId="302"/>
            <ac:picMk id="45" creationId="{5293862D-A7D3-35A0-E3FE-98DB54CAACAF}"/>
          </ac:picMkLst>
        </pc:picChg>
        <pc:picChg chg="add mod">
          <ac:chgData name="Kokchun Giang" userId="67e2125d-ec8c-4323-9653-9824a2ad815f" providerId="ADAL" clId="{5749A78F-C7E6-E64C-8670-496A13790B2D}" dt="2024-01-06T14:20:17.212" v="1562" actId="207"/>
          <ac:picMkLst>
            <pc:docMk/>
            <pc:sldMk cId="348908808" sldId="302"/>
            <ac:picMk id="46" creationId="{AF50AF1B-B68F-C1B2-677A-5333F6A30076}"/>
          </ac:picMkLst>
        </pc:picChg>
        <pc:picChg chg="add mod">
          <ac:chgData name="Kokchun Giang" userId="67e2125d-ec8c-4323-9653-9824a2ad815f" providerId="ADAL" clId="{5749A78F-C7E6-E64C-8670-496A13790B2D}" dt="2024-01-06T14:20:43.573" v="1564" actId="207"/>
          <ac:picMkLst>
            <pc:docMk/>
            <pc:sldMk cId="348908808" sldId="302"/>
            <ac:picMk id="47" creationId="{34791FE3-3FE4-8DB3-DD89-A4C64DD3395F}"/>
          </ac:picMkLst>
        </pc:picChg>
        <pc:picChg chg="add mod">
          <ac:chgData name="Kokchun Giang" userId="67e2125d-ec8c-4323-9653-9824a2ad815f" providerId="ADAL" clId="{5749A78F-C7E6-E64C-8670-496A13790B2D}" dt="2024-01-06T14:20:10.493" v="1561" actId="207"/>
          <ac:picMkLst>
            <pc:docMk/>
            <pc:sldMk cId="348908808" sldId="302"/>
            <ac:picMk id="48" creationId="{6C57C36B-E562-6921-979D-A01DB2721AD0}"/>
          </ac:picMkLst>
        </pc:picChg>
        <pc:inkChg chg="add del">
          <ac:chgData name="Kokchun Giang" userId="67e2125d-ec8c-4323-9653-9824a2ad815f" providerId="ADAL" clId="{5749A78F-C7E6-E64C-8670-496A13790B2D}" dt="2024-01-06T14:21:26.917" v="1568" actId="9405"/>
          <ac:inkMkLst>
            <pc:docMk/>
            <pc:sldMk cId="348908808" sldId="302"/>
            <ac:inkMk id="2" creationId="{CF76604F-F82B-4EDF-4221-4E625EE7AC04}"/>
          </ac:inkMkLst>
        </pc:inkChg>
        <pc:inkChg chg="add del">
          <ac:chgData name="Kokchun Giang" userId="67e2125d-ec8c-4323-9653-9824a2ad815f" providerId="ADAL" clId="{5749A78F-C7E6-E64C-8670-496A13790B2D}" dt="2024-01-06T14:21:26.424" v="1567" actId="9405"/>
          <ac:inkMkLst>
            <pc:docMk/>
            <pc:sldMk cId="348908808" sldId="302"/>
            <ac:inkMk id="3" creationId="{815C2C6C-7223-47C7-18EB-F2D1A056430E}"/>
          </ac:inkMkLst>
        </pc:inkChg>
        <pc:inkChg chg="add del mod">
          <ac:chgData name="Kokchun Giang" userId="67e2125d-ec8c-4323-9653-9824a2ad815f" providerId="ADAL" clId="{5749A78F-C7E6-E64C-8670-496A13790B2D}" dt="2024-01-06T14:21:33.836" v="1576" actId="9405"/>
          <ac:inkMkLst>
            <pc:docMk/>
            <pc:sldMk cId="348908808" sldId="302"/>
            <ac:inkMk id="5" creationId="{F30F1A75-209F-0300-DDDB-487C747D4F91}"/>
          </ac:inkMkLst>
        </pc:inkChg>
        <pc:inkChg chg="add del mod">
          <ac:chgData name="Kokchun Giang" userId="67e2125d-ec8c-4323-9653-9824a2ad815f" providerId="ADAL" clId="{5749A78F-C7E6-E64C-8670-496A13790B2D}" dt="2024-01-06T14:21:32.692" v="1575" actId="9405"/>
          <ac:inkMkLst>
            <pc:docMk/>
            <pc:sldMk cId="348908808" sldId="302"/>
            <ac:inkMk id="6" creationId="{69BDB16E-938E-CB30-4620-47381764904A}"/>
          </ac:inkMkLst>
        </pc:inkChg>
        <pc:inkChg chg="add del mod">
          <ac:chgData name="Kokchun Giang" userId="67e2125d-ec8c-4323-9653-9824a2ad815f" providerId="ADAL" clId="{5749A78F-C7E6-E64C-8670-496A13790B2D}" dt="2024-01-06T14:21:32.375" v="1574"/>
          <ac:inkMkLst>
            <pc:docMk/>
            <pc:sldMk cId="348908808" sldId="302"/>
            <ac:inkMk id="8" creationId="{6B87F3FC-03A8-3176-3247-18D73FBE1184}"/>
          </ac:inkMkLst>
        </pc:inkChg>
        <pc:inkChg chg="add del mod">
          <ac:chgData name="Kokchun Giang" userId="67e2125d-ec8c-4323-9653-9824a2ad815f" providerId="ADAL" clId="{5749A78F-C7E6-E64C-8670-496A13790B2D}" dt="2024-01-06T14:22:23.652" v="1652" actId="9405"/>
          <ac:inkMkLst>
            <pc:docMk/>
            <pc:sldMk cId="348908808" sldId="302"/>
            <ac:inkMk id="10" creationId="{D14F1734-8EEE-AA29-AC3B-C46AA9BFC95D}"/>
          </ac:inkMkLst>
        </pc:inkChg>
        <pc:inkChg chg="add del mod">
          <ac:chgData name="Kokchun Giang" userId="67e2125d-ec8c-4323-9653-9824a2ad815f" providerId="ADAL" clId="{5749A78F-C7E6-E64C-8670-496A13790B2D}" dt="2024-01-06T14:22:23.229" v="1651" actId="9405"/>
          <ac:inkMkLst>
            <pc:docMk/>
            <pc:sldMk cId="348908808" sldId="302"/>
            <ac:inkMk id="11" creationId="{0BF18A7F-1570-F1F2-C72D-E5BCB6FD3AA2}"/>
          </ac:inkMkLst>
        </pc:inkChg>
        <pc:inkChg chg="add del mod">
          <ac:chgData name="Kokchun Giang" userId="67e2125d-ec8c-4323-9653-9824a2ad815f" providerId="ADAL" clId="{5749A78F-C7E6-E64C-8670-496A13790B2D}" dt="2024-01-06T14:22:22.649" v="1650" actId="9405"/>
          <ac:inkMkLst>
            <pc:docMk/>
            <pc:sldMk cId="348908808" sldId="302"/>
            <ac:inkMk id="12" creationId="{D0C06165-1A03-98FE-51F9-FF2A6A8EEC6F}"/>
          </ac:inkMkLst>
        </pc:inkChg>
        <pc:inkChg chg="add del mod">
          <ac:chgData name="Kokchun Giang" userId="67e2125d-ec8c-4323-9653-9824a2ad815f" providerId="ADAL" clId="{5749A78F-C7E6-E64C-8670-496A13790B2D}" dt="2024-01-06T14:22:22.248" v="1649" actId="9405"/>
          <ac:inkMkLst>
            <pc:docMk/>
            <pc:sldMk cId="348908808" sldId="302"/>
            <ac:inkMk id="13" creationId="{5CACFBB4-DB71-B705-05E6-76FDC4AE99FA}"/>
          </ac:inkMkLst>
        </pc:inkChg>
        <pc:inkChg chg="add del mod">
          <ac:chgData name="Kokchun Giang" userId="67e2125d-ec8c-4323-9653-9824a2ad815f" providerId="ADAL" clId="{5749A78F-C7E6-E64C-8670-496A13790B2D}" dt="2024-01-06T14:22:21.897" v="1648" actId="9405"/>
          <ac:inkMkLst>
            <pc:docMk/>
            <pc:sldMk cId="348908808" sldId="302"/>
            <ac:inkMk id="15" creationId="{EB3322BD-9B62-7AE7-C95B-BB4319669F56}"/>
          </ac:inkMkLst>
        </pc:inkChg>
        <pc:inkChg chg="add del mod">
          <ac:chgData name="Kokchun Giang" userId="67e2125d-ec8c-4323-9653-9824a2ad815f" providerId="ADAL" clId="{5749A78F-C7E6-E64C-8670-496A13790B2D}" dt="2024-01-06T14:22:21.542" v="1647"/>
          <ac:inkMkLst>
            <pc:docMk/>
            <pc:sldMk cId="348908808" sldId="302"/>
            <ac:inkMk id="16" creationId="{CCEB038C-B24A-29F2-962A-611890B13FC9}"/>
          </ac:inkMkLst>
        </pc:inkChg>
        <pc:inkChg chg="add del mod">
          <ac:chgData name="Kokchun Giang" userId="67e2125d-ec8c-4323-9653-9824a2ad815f" providerId="ADAL" clId="{5749A78F-C7E6-E64C-8670-496A13790B2D}" dt="2024-01-06T14:21:42.836" v="1591" actId="9405"/>
          <ac:inkMkLst>
            <pc:docMk/>
            <pc:sldMk cId="348908808" sldId="302"/>
            <ac:inkMk id="19" creationId="{C670067A-50DF-ADC7-616B-A0F7B8ADF201}"/>
          </ac:inkMkLst>
        </pc:inkChg>
        <pc:inkChg chg="add del mod">
          <ac:chgData name="Kokchun Giang" userId="67e2125d-ec8c-4323-9653-9824a2ad815f" providerId="ADAL" clId="{5749A78F-C7E6-E64C-8670-496A13790B2D}" dt="2024-01-06T14:21:42.261" v="1590" actId="9405"/>
          <ac:inkMkLst>
            <pc:docMk/>
            <pc:sldMk cId="348908808" sldId="302"/>
            <ac:inkMk id="21" creationId="{812219EA-63A4-E4D6-996E-B56BC85C1A3C}"/>
          </ac:inkMkLst>
        </pc:inkChg>
        <pc:inkChg chg="add del mod">
          <ac:chgData name="Kokchun Giang" userId="67e2125d-ec8c-4323-9653-9824a2ad815f" providerId="ADAL" clId="{5749A78F-C7E6-E64C-8670-496A13790B2D}" dt="2024-01-06T14:21:41.856" v="1589"/>
          <ac:inkMkLst>
            <pc:docMk/>
            <pc:sldMk cId="348908808" sldId="302"/>
            <ac:inkMk id="22" creationId="{B986EA48-C728-25C9-9024-56DA0DAFE0BA}"/>
          </ac:inkMkLst>
        </pc:inkChg>
        <pc:inkChg chg="add del mod">
          <ac:chgData name="Kokchun Giang" userId="67e2125d-ec8c-4323-9653-9824a2ad815f" providerId="ADAL" clId="{5749A78F-C7E6-E64C-8670-496A13790B2D}" dt="2024-01-06T14:22:21.105" v="1645" actId="9405"/>
          <ac:inkMkLst>
            <pc:docMk/>
            <pc:sldMk cId="348908808" sldId="302"/>
            <ac:inkMk id="25" creationId="{9C21A07B-41B8-2983-B5BA-61E2AD014F6E}"/>
          </ac:inkMkLst>
        </pc:inkChg>
        <pc:inkChg chg="add del mod">
          <ac:chgData name="Kokchun Giang" userId="67e2125d-ec8c-4323-9653-9824a2ad815f" providerId="ADAL" clId="{5749A78F-C7E6-E64C-8670-496A13790B2D}" dt="2024-01-06T14:22:20.788" v="1644" actId="9405"/>
          <ac:inkMkLst>
            <pc:docMk/>
            <pc:sldMk cId="348908808" sldId="302"/>
            <ac:inkMk id="26" creationId="{5EB21D0C-51D1-14CB-C110-4994356765BA}"/>
          </ac:inkMkLst>
        </pc:inkChg>
        <pc:inkChg chg="add del mod">
          <ac:chgData name="Kokchun Giang" userId="67e2125d-ec8c-4323-9653-9824a2ad815f" providerId="ADAL" clId="{5749A78F-C7E6-E64C-8670-496A13790B2D}" dt="2024-01-06T14:22:20.340" v="1643"/>
          <ac:inkMkLst>
            <pc:docMk/>
            <pc:sldMk cId="348908808" sldId="302"/>
            <ac:inkMk id="27" creationId="{22151F63-D13F-6B62-3CF7-A2E3BC82D340}"/>
          </ac:inkMkLst>
        </pc:inkChg>
        <pc:inkChg chg="add del mod">
          <ac:chgData name="Kokchun Giang" userId="67e2125d-ec8c-4323-9653-9824a2ad815f" providerId="ADAL" clId="{5749A78F-C7E6-E64C-8670-496A13790B2D}" dt="2024-01-06T14:22:20.081" v="1641" actId="9405"/>
          <ac:inkMkLst>
            <pc:docMk/>
            <pc:sldMk cId="348908808" sldId="302"/>
            <ac:inkMk id="29" creationId="{55A2E4CD-BBFF-0235-B8D2-814E9F3F452A}"/>
          </ac:inkMkLst>
        </pc:inkChg>
        <pc:inkChg chg="add del mod">
          <ac:chgData name="Kokchun Giang" userId="67e2125d-ec8c-4323-9653-9824a2ad815f" providerId="ADAL" clId="{5749A78F-C7E6-E64C-8670-496A13790B2D}" dt="2024-01-06T14:22:19.622" v="1640" actId="9405"/>
          <ac:inkMkLst>
            <pc:docMk/>
            <pc:sldMk cId="348908808" sldId="302"/>
            <ac:inkMk id="30" creationId="{22D57957-702F-AFA2-AB4E-FC14270BE314}"/>
          </ac:inkMkLst>
        </pc:inkChg>
        <pc:inkChg chg="add del mod">
          <ac:chgData name="Kokchun Giang" userId="67e2125d-ec8c-4323-9653-9824a2ad815f" providerId="ADAL" clId="{5749A78F-C7E6-E64C-8670-496A13790B2D}" dt="2024-01-06T14:21:58.416" v="1603" actId="9405"/>
          <ac:inkMkLst>
            <pc:docMk/>
            <pc:sldMk cId="348908808" sldId="302"/>
            <ac:inkMk id="31" creationId="{AA3BFFDF-2705-F1EE-886E-2CD3580B7722}"/>
          </ac:inkMkLst>
        </pc:inkChg>
        <pc:inkChg chg="add del mod">
          <ac:chgData name="Kokchun Giang" userId="67e2125d-ec8c-4323-9653-9824a2ad815f" providerId="ADAL" clId="{5749A78F-C7E6-E64C-8670-496A13790B2D}" dt="2024-01-06T14:21:57.887" v="1602"/>
          <ac:inkMkLst>
            <pc:docMk/>
            <pc:sldMk cId="348908808" sldId="302"/>
            <ac:inkMk id="33" creationId="{605D8C62-0190-944E-134B-7F0A19E59AEB}"/>
          </ac:inkMkLst>
        </pc:inkChg>
        <pc:inkChg chg="add del mod">
          <ac:chgData name="Kokchun Giang" userId="67e2125d-ec8c-4323-9653-9824a2ad815f" providerId="ADAL" clId="{5749A78F-C7E6-E64C-8670-496A13790B2D}" dt="2024-01-06T14:22:19.203" v="1639" actId="9405"/>
          <ac:inkMkLst>
            <pc:docMk/>
            <pc:sldMk cId="348908808" sldId="302"/>
            <ac:inkMk id="36" creationId="{7F55019D-5631-2A02-21E4-EDFC450060DB}"/>
          </ac:inkMkLst>
        </pc:inkChg>
        <pc:inkChg chg="add del mod">
          <ac:chgData name="Kokchun Giang" userId="67e2125d-ec8c-4323-9653-9824a2ad815f" providerId="ADAL" clId="{5749A78F-C7E6-E64C-8670-496A13790B2D}" dt="2024-01-06T14:22:12.490" v="1620" actId="9405"/>
          <ac:inkMkLst>
            <pc:docMk/>
            <pc:sldMk cId="348908808" sldId="302"/>
            <ac:inkMk id="37" creationId="{58A8C54C-5B62-24D1-5183-763EEF82B9D0}"/>
          </ac:inkMkLst>
        </pc:inkChg>
        <pc:inkChg chg="add del mod">
          <ac:chgData name="Kokchun Giang" userId="67e2125d-ec8c-4323-9653-9824a2ad815f" providerId="ADAL" clId="{5749A78F-C7E6-E64C-8670-496A13790B2D}" dt="2024-01-06T14:22:12.150" v="1619" actId="9405"/>
          <ac:inkMkLst>
            <pc:docMk/>
            <pc:sldMk cId="348908808" sldId="302"/>
            <ac:inkMk id="38" creationId="{7DF55633-73C8-ED82-2BDC-72B0137426DE}"/>
          </ac:inkMkLst>
        </pc:inkChg>
        <pc:inkChg chg="add del mod">
          <ac:chgData name="Kokchun Giang" userId="67e2125d-ec8c-4323-9653-9824a2ad815f" providerId="ADAL" clId="{5749A78F-C7E6-E64C-8670-496A13790B2D}" dt="2024-01-06T14:22:11.862" v="1618" actId="9405"/>
          <ac:inkMkLst>
            <pc:docMk/>
            <pc:sldMk cId="348908808" sldId="302"/>
            <ac:inkMk id="39" creationId="{AD30B108-225B-229F-D772-23202829E88C}"/>
          </ac:inkMkLst>
        </pc:inkChg>
        <pc:inkChg chg="add del mod">
          <ac:chgData name="Kokchun Giang" userId="67e2125d-ec8c-4323-9653-9824a2ad815f" providerId="ADAL" clId="{5749A78F-C7E6-E64C-8670-496A13790B2D}" dt="2024-01-06T14:22:11.614" v="1617" actId="9405"/>
          <ac:inkMkLst>
            <pc:docMk/>
            <pc:sldMk cId="348908808" sldId="302"/>
            <ac:inkMk id="40" creationId="{EEAB6D22-BDF9-A1F4-71D3-9B18147551E2}"/>
          </ac:inkMkLst>
        </pc:inkChg>
        <pc:inkChg chg="add del mod">
          <ac:chgData name="Kokchun Giang" userId="67e2125d-ec8c-4323-9653-9824a2ad815f" providerId="ADAL" clId="{5749A78F-C7E6-E64C-8670-496A13790B2D}" dt="2024-01-06T14:22:11.296" v="1616" actId="9405"/>
          <ac:inkMkLst>
            <pc:docMk/>
            <pc:sldMk cId="348908808" sldId="302"/>
            <ac:inkMk id="41" creationId="{494C8142-59C0-0430-1C0A-CF41C7287B9D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2" creationId="{2CA6CEC6-DEAD-0690-603A-AFDBA963126E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3" creationId="{7B03F812-31E3-C5D0-A9D2-C8D6EEC751FA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4" creationId="{DCBDAB4E-AB5B-A56D-E036-A9B34F6796D2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9" creationId="{037CC414-81FA-7C7E-BE08-796E2B2E6F71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50" creationId="{9CDD32C2-D4F8-AD44-750B-C20009A6D577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51" creationId="{0CAF11B5-37C7-E5AA-1B8A-CECAAB340B67}"/>
          </ac:inkMkLst>
        </pc:inkChg>
        <pc:inkChg chg="add del mod">
          <ac:chgData name="Kokchun Giang" userId="67e2125d-ec8c-4323-9653-9824a2ad815f" providerId="ADAL" clId="{5749A78F-C7E6-E64C-8670-496A13790B2D}" dt="2024-01-06T14:22:10.973" v="1615" actId="9405"/>
          <ac:inkMkLst>
            <pc:docMk/>
            <pc:sldMk cId="348908808" sldId="302"/>
            <ac:inkMk id="64" creationId="{C789A282-D97C-32C9-9B98-3B0BFEFAEFA6}"/>
          </ac:inkMkLst>
        </pc:inkChg>
        <pc:inkChg chg="add del mod">
          <ac:chgData name="Kokchun Giang" userId="67e2125d-ec8c-4323-9653-9824a2ad815f" providerId="ADAL" clId="{5749A78F-C7E6-E64C-8670-496A13790B2D}" dt="2024-01-06T14:22:10.638" v="1614"/>
          <ac:inkMkLst>
            <pc:docMk/>
            <pc:sldMk cId="348908808" sldId="302"/>
            <ac:inkMk id="65" creationId="{E769677D-1446-3038-4DC5-1B1C52937973}"/>
          </ac:inkMkLst>
        </pc:inkChg>
        <pc:inkChg chg="add del mod">
          <ac:chgData name="Kokchun Giang" userId="67e2125d-ec8c-4323-9653-9824a2ad815f" providerId="ADAL" clId="{5749A78F-C7E6-E64C-8670-496A13790B2D}" dt="2024-01-06T14:22:18.917" v="1638" actId="9405"/>
          <ac:inkMkLst>
            <pc:docMk/>
            <pc:sldMk cId="348908808" sldId="302"/>
            <ac:inkMk id="67" creationId="{8830C8CA-C29B-0A4F-C834-CF8CEAD6E1F2}"/>
          </ac:inkMkLst>
        </pc:inkChg>
        <pc:inkChg chg="add del mod">
          <ac:chgData name="Kokchun Giang" userId="67e2125d-ec8c-4323-9653-9824a2ad815f" providerId="ADAL" clId="{5749A78F-C7E6-E64C-8670-496A13790B2D}" dt="2024-01-06T14:22:18.794" v="1637" actId="9405"/>
          <ac:inkMkLst>
            <pc:docMk/>
            <pc:sldMk cId="348908808" sldId="302"/>
            <ac:inkMk id="68" creationId="{1C917EB4-13D2-F4BB-82B5-9BC93B3B333D}"/>
          </ac:inkMkLst>
        </pc:inkChg>
        <pc:inkChg chg="add del mod">
          <ac:chgData name="Kokchun Giang" userId="67e2125d-ec8c-4323-9653-9824a2ad815f" providerId="ADAL" clId="{5749A78F-C7E6-E64C-8670-496A13790B2D}" dt="2024-01-06T14:22:18.628" v="1636" actId="9405"/>
          <ac:inkMkLst>
            <pc:docMk/>
            <pc:sldMk cId="348908808" sldId="302"/>
            <ac:inkMk id="69" creationId="{23721F33-A417-AF7A-55B6-97CA5DF8E533}"/>
          </ac:inkMkLst>
        </pc:inkChg>
        <pc:inkChg chg="add del mod">
          <ac:chgData name="Kokchun Giang" userId="67e2125d-ec8c-4323-9653-9824a2ad815f" providerId="ADAL" clId="{5749A78F-C7E6-E64C-8670-496A13790B2D}" dt="2024-01-06T14:22:18.344" v="1635" actId="9405"/>
          <ac:inkMkLst>
            <pc:docMk/>
            <pc:sldMk cId="348908808" sldId="302"/>
            <ac:inkMk id="70" creationId="{4643214F-5F64-3C55-1730-54C32D30390F}"/>
          </ac:inkMkLst>
        </pc:inkChg>
        <pc:inkChg chg="add del mod">
          <ac:chgData name="Kokchun Giang" userId="67e2125d-ec8c-4323-9653-9824a2ad815f" providerId="ADAL" clId="{5749A78F-C7E6-E64C-8670-496A13790B2D}" dt="2024-01-06T14:22:18.217" v="1634" actId="9405"/>
          <ac:inkMkLst>
            <pc:docMk/>
            <pc:sldMk cId="348908808" sldId="302"/>
            <ac:inkMk id="71" creationId="{6149A39B-01BD-2633-BBE6-A6A1207244D7}"/>
          </ac:inkMkLst>
        </pc:inkChg>
        <pc:inkChg chg="add del mod">
          <ac:chgData name="Kokchun Giang" userId="67e2125d-ec8c-4323-9653-9824a2ad815f" providerId="ADAL" clId="{5749A78F-C7E6-E64C-8670-496A13790B2D}" dt="2024-01-06T14:22:17.880" v="1633" actId="9405"/>
          <ac:inkMkLst>
            <pc:docMk/>
            <pc:sldMk cId="348908808" sldId="302"/>
            <ac:inkMk id="72" creationId="{F7F8FC4E-D60F-804A-5D62-AA75BD5031B8}"/>
          </ac:inkMkLst>
        </pc:inkChg>
        <pc:inkChg chg="add del mod">
          <ac:chgData name="Kokchun Giang" userId="67e2125d-ec8c-4323-9653-9824a2ad815f" providerId="ADAL" clId="{5749A78F-C7E6-E64C-8670-496A13790B2D}" dt="2024-01-06T14:22:17.755" v="1632"/>
          <ac:inkMkLst>
            <pc:docMk/>
            <pc:sldMk cId="348908808" sldId="302"/>
            <ac:inkMk id="73" creationId="{71C922CF-BD9B-F3CF-5967-E0144F8C21CF}"/>
          </ac:inkMkLst>
        </pc:inkChg>
        <pc:inkChg chg="add del">
          <ac:chgData name="Kokchun Giang" userId="67e2125d-ec8c-4323-9653-9824a2ad815f" providerId="ADAL" clId="{5749A78F-C7E6-E64C-8670-496A13790B2D}" dt="2024-01-06T14:22:17.340" v="1629" actId="9405"/>
          <ac:inkMkLst>
            <pc:docMk/>
            <pc:sldMk cId="348908808" sldId="302"/>
            <ac:inkMk id="74" creationId="{0B3825EA-BA2A-BC30-F38A-46A9CC41830B}"/>
          </ac:inkMkLst>
        </pc:inkChg>
        <pc:inkChg chg="add del mod">
          <ac:chgData name="Kokchun Giang" userId="67e2125d-ec8c-4323-9653-9824a2ad815f" providerId="ADAL" clId="{5749A78F-C7E6-E64C-8670-496A13790B2D}" dt="2024-01-06T14:23:53.992" v="1658" actId="9405"/>
          <ac:inkMkLst>
            <pc:docMk/>
            <pc:sldMk cId="348908808" sldId="302"/>
            <ac:inkMk id="76" creationId="{FF9621EB-28B9-70E8-2445-0B9C314B3D42}"/>
          </ac:inkMkLst>
        </pc:inkChg>
        <pc:inkChg chg="add del mod">
          <ac:chgData name="Kokchun Giang" userId="67e2125d-ec8c-4323-9653-9824a2ad815f" providerId="ADAL" clId="{5749A78F-C7E6-E64C-8670-496A13790B2D}" dt="2024-01-06T14:23:53.623" v="1657"/>
          <ac:inkMkLst>
            <pc:docMk/>
            <pc:sldMk cId="348908808" sldId="302"/>
            <ac:inkMk id="77" creationId="{F162EE41-16A1-AC57-A2CA-B9D1197186D2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79" creationId="{3DE87330-414A-8106-75CB-A66CE8DA1486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0" creationId="{5D46B86F-5201-4B59-0C76-2F34BBF99220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1" creationId="{F2696A7D-F5C7-7354-BACA-71FBBE338429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3" creationId="{910D98BA-892F-A7C3-E0EC-157EC990839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5" creationId="{6FC1EFD3-E5C1-6FB2-DB9D-3E8BA8C03883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6" creationId="{994F0220-030A-6FC2-856B-83B6A3AEDEE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7" creationId="{AE02608D-5FD1-C164-FF18-126052C8EB5F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8" creationId="{966A3B7E-2674-E1DA-B89C-B7291A14F4DD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9" creationId="{404FCC1E-12DA-4F35-9BC9-7DAD1528948E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0" creationId="{A75F7EC8-08B0-3AD6-3FD9-7087102B0A5D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1" creationId="{7C2064ED-B7C2-1EFC-8CA6-11D1808AE628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2" creationId="{8E7862F3-66D8-D5A2-949C-1DBB16020F7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3" creationId="{0BF58927-302F-60FC-B170-F84393276A7F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4" creationId="{0B69B3A4-6C6C-9972-AAE1-D5598A79EA59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5" creationId="{99D9E11A-41CE-869F-9C7C-E1EE7CDB8751}"/>
          </ac:inkMkLst>
        </pc:inkChg>
        <pc:inkChg chg="add del mod">
          <ac:chgData name="Kokchun Giang" userId="67e2125d-ec8c-4323-9653-9824a2ad815f" providerId="ADAL" clId="{5749A78F-C7E6-E64C-8670-496A13790B2D}" dt="2024-01-06T14:24:08.012" v="1681" actId="9405"/>
          <ac:inkMkLst>
            <pc:docMk/>
            <pc:sldMk cId="348908808" sldId="302"/>
            <ac:inkMk id="96" creationId="{91E474A8-03C4-7083-29DA-5D8EA17C187F}"/>
          </ac:inkMkLst>
        </pc:inkChg>
        <pc:inkChg chg="add del mod">
          <ac:chgData name="Kokchun Giang" userId="67e2125d-ec8c-4323-9653-9824a2ad815f" providerId="ADAL" clId="{5749A78F-C7E6-E64C-8670-496A13790B2D}" dt="2024-01-06T14:24:07.561" v="1680"/>
          <ac:inkMkLst>
            <pc:docMk/>
            <pc:sldMk cId="348908808" sldId="302"/>
            <ac:inkMk id="97" creationId="{1F942C29-D388-0668-140B-143010BF7804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9" creationId="{3EE5CEF9-F3AD-91FD-DB54-21428437DD40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0" creationId="{D72AEB3D-ED58-8EF3-26A3-EF65DCE194B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1" creationId="{BDB5EC70-613C-95C8-696E-EED81B8AE69B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2" creationId="{368FA97A-46DC-FECB-35DC-35D30A15C86B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3" creationId="{B06DC417-E4F8-63B0-3C13-2E7D268B9985}"/>
          </ac:inkMkLst>
        </pc:inkChg>
        <pc:cxnChg chg="add mod">
          <ac:chgData name="Kokchun Giang" userId="67e2125d-ec8c-4323-9653-9824a2ad815f" providerId="ADAL" clId="{5749A78F-C7E6-E64C-8670-496A13790B2D}" dt="2024-01-05T21:01:40.443" v="502" actId="1076"/>
          <ac:cxnSpMkLst>
            <pc:docMk/>
            <pc:sldMk cId="348908808" sldId="302"/>
            <ac:cxnSpMk id="34" creationId="{C18EBB46-B411-6239-E829-7A309F41C72B}"/>
          </ac:cxnSpMkLst>
        </pc:cxnChg>
      </pc:sldChg>
      <pc:sldChg chg="del">
        <pc:chgData name="Kokchun Giang" userId="67e2125d-ec8c-4323-9653-9824a2ad815f" providerId="ADAL" clId="{5749A78F-C7E6-E64C-8670-496A13790B2D}" dt="2024-01-06T14:24:24.661" v="1693" actId="2696"/>
        <pc:sldMkLst>
          <pc:docMk/>
          <pc:sldMk cId="4185532536" sldId="303"/>
        </pc:sldMkLst>
      </pc:sldChg>
      <pc:sldChg chg="del">
        <pc:chgData name="Kokchun Giang" userId="67e2125d-ec8c-4323-9653-9824a2ad815f" providerId="ADAL" clId="{5749A78F-C7E6-E64C-8670-496A13790B2D}" dt="2024-01-06T14:24:26.437" v="1694" actId="2696"/>
        <pc:sldMkLst>
          <pc:docMk/>
          <pc:sldMk cId="1575223648" sldId="304"/>
        </pc:sldMkLst>
      </pc:sldChg>
      <pc:sldChg chg="del">
        <pc:chgData name="Kokchun Giang" userId="67e2125d-ec8c-4323-9653-9824a2ad815f" providerId="ADAL" clId="{5749A78F-C7E6-E64C-8670-496A13790B2D}" dt="2024-01-06T14:24:22.941" v="1692" actId="2696"/>
        <pc:sldMkLst>
          <pc:docMk/>
          <pc:sldMk cId="372845019" sldId="305"/>
        </pc:sldMkLst>
      </pc:sldChg>
      <pc:sldChg chg="del">
        <pc:chgData name="Kokchun Giang" userId="67e2125d-ec8c-4323-9653-9824a2ad815f" providerId="ADAL" clId="{5749A78F-C7E6-E64C-8670-496A13790B2D}" dt="2024-01-06T14:24:22.061" v="1691" actId="2696"/>
        <pc:sldMkLst>
          <pc:docMk/>
          <pc:sldMk cId="4215117662" sldId="306"/>
        </pc:sldMkLst>
      </pc:sldChg>
      <pc:sldChg chg="del">
        <pc:chgData name="Kokchun Giang" userId="67e2125d-ec8c-4323-9653-9824a2ad815f" providerId="ADAL" clId="{5749A78F-C7E6-E64C-8670-496A13790B2D}" dt="2024-01-06T14:24:21.502" v="1690" actId="2696"/>
        <pc:sldMkLst>
          <pc:docMk/>
          <pc:sldMk cId="3192584072" sldId="307"/>
        </pc:sldMkLst>
      </pc:sldChg>
      <pc:sldChg chg="del">
        <pc:chgData name="Kokchun Giang" userId="67e2125d-ec8c-4323-9653-9824a2ad815f" providerId="ADAL" clId="{5749A78F-C7E6-E64C-8670-496A13790B2D}" dt="2024-01-06T14:24:21.051" v="1689" actId="2696"/>
        <pc:sldMkLst>
          <pc:docMk/>
          <pc:sldMk cId="3726072570" sldId="308"/>
        </pc:sldMkLst>
      </pc:sldChg>
      <pc:sldChg chg="del">
        <pc:chgData name="Kokchun Giang" userId="67e2125d-ec8c-4323-9653-9824a2ad815f" providerId="ADAL" clId="{5749A78F-C7E6-E64C-8670-496A13790B2D}" dt="2024-01-06T14:24:20.610" v="1688" actId="2696"/>
        <pc:sldMkLst>
          <pc:docMk/>
          <pc:sldMk cId="2056140300" sldId="309"/>
        </pc:sldMkLst>
      </pc:sldChg>
      <pc:sldChg chg="addSp delSp modSp add mod delAnim">
        <pc:chgData name="Kokchun Giang" userId="67e2125d-ec8c-4323-9653-9824a2ad815f" providerId="ADAL" clId="{5749A78F-C7E6-E64C-8670-496A13790B2D}" dt="2024-01-05T21:13:52.987" v="651" actId="14100"/>
        <pc:sldMkLst>
          <pc:docMk/>
          <pc:sldMk cId="372878584" sldId="310"/>
        </pc:sldMkLst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58" creationId="{9BD70B60-AF6E-2EED-A3D5-D423949B3BF6}"/>
          </ac:grpSpMkLst>
        </pc:grpChg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59" creationId="{A19658B1-76EA-612D-0094-6FEE79BB0971}"/>
          </ac:grpSpMkLst>
        </pc:grpChg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60" creationId="{9135D6E5-97D3-E981-52A9-B9019B348B05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1" creationId="{64F06F54-E75E-17A6-392A-3E79D735D70E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2" creationId="{3E31F8E4-90D0-AD32-7D38-FC4B1C07DBA2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3" creationId="{5136BC00-064A-1046-6D6D-C088660E8538}"/>
          </ac:grpSpMkLst>
        </pc:grpChg>
        <pc:picChg chg="add del mod">
          <ac:chgData name="Kokchun Giang" userId="67e2125d-ec8c-4323-9653-9824a2ad815f" providerId="ADAL" clId="{5749A78F-C7E6-E64C-8670-496A13790B2D}" dt="2024-01-05T21:09:25.122" v="632" actId="478"/>
          <ac:picMkLst>
            <pc:docMk/>
            <pc:sldMk cId="372878584" sldId="310"/>
            <ac:picMk id="2" creationId="{F31BD871-5860-7E80-9835-A2159E76983F}"/>
          </ac:picMkLst>
        </pc:picChg>
        <pc:picChg chg="add del mod">
          <ac:chgData name="Kokchun Giang" userId="67e2125d-ec8c-4323-9653-9824a2ad815f" providerId="ADAL" clId="{5749A78F-C7E6-E64C-8670-496A13790B2D}" dt="2024-01-05T21:11:55.152" v="638" actId="478"/>
          <ac:picMkLst>
            <pc:docMk/>
            <pc:sldMk cId="372878584" sldId="310"/>
            <ac:picMk id="3" creationId="{315F556C-D76F-34C1-0F8A-C2C93AD2F65B}"/>
          </ac:picMkLst>
        </pc:picChg>
        <pc:picChg chg="add del mod">
          <ac:chgData name="Kokchun Giang" userId="67e2125d-ec8c-4323-9653-9824a2ad815f" providerId="ADAL" clId="{5749A78F-C7E6-E64C-8670-496A13790B2D}" dt="2024-01-05T21:11:54.126" v="637" actId="478"/>
          <ac:picMkLst>
            <pc:docMk/>
            <pc:sldMk cId="372878584" sldId="310"/>
            <ac:picMk id="5" creationId="{5AFE5549-8895-A5A0-A3A0-47F62E57E041}"/>
          </ac:picMkLst>
        </pc:picChg>
        <pc:picChg chg="add del mod">
          <ac:chgData name="Kokchun Giang" userId="67e2125d-ec8c-4323-9653-9824a2ad815f" providerId="ADAL" clId="{5749A78F-C7E6-E64C-8670-496A13790B2D}" dt="2024-01-05T21:13:03.025" v="643" actId="478"/>
          <ac:picMkLst>
            <pc:docMk/>
            <pc:sldMk cId="372878584" sldId="310"/>
            <ac:picMk id="6" creationId="{76484383-9B6F-C47D-303F-82A168DD6D21}"/>
          </ac:picMkLst>
        </pc:picChg>
        <pc:picChg chg="del">
          <ac:chgData name="Kokchun Giang" userId="67e2125d-ec8c-4323-9653-9824a2ad815f" providerId="ADAL" clId="{5749A78F-C7E6-E64C-8670-496A13790B2D}" dt="2024-01-05T21:09:08.152" v="626" actId="478"/>
          <ac:picMkLst>
            <pc:docMk/>
            <pc:sldMk cId="372878584" sldId="310"/>
            <ac:picMk id="7" creationId="{EEB45816-88D4-C8E8-AF70-11CC100A6300}"/>
          </ac:picMkLst>
        </pc:picChg>
        <pc:picChg chg="add mod">
          <ac:chgData name="Kokchun Giang" userId="67e2125d-ec8c-4323-9653-9824a2ad815f" providerId="ADAL" clId="{5749A78F-C7E6-E64C-8670-496A13790B2D}" dt="2024-01-05T21:13:45.864" v="649" actId="1076"/>
          <ac:picMkLst>
            <pc:docMk/>
            <pc:sldMk cId="372878584" sldId="310"/>
            <ac:picMk id="8" creationId="{B88A98F8-CF55-A92B-D858-149064DAE868}"/>
          </ac:picMkLst>
        </pc:picChg>
        <pc:picChg chg="add mod">
          <ac:chgData name="Kokchun Giang" userId="67e2125d-ec8c-4323-9653-9824a2ad815f" providerId="ADAL" clId="{5749A78F-C7E6-E64C-8670-496A13790B2D}" dt="2024-01-05T21:13:52.987" v="651" actId="14100"/>
          <ac:picMkLst>
            <pc:docMk/>
            <pc:sldMk cId="372878584" sldId="310"/>
            <ac:picMk id="9" creationId="{B12FE6B2-75B7-8746-530F-85498591EF14}"/>
          </ac:picMkLst>
        </pc:picChg>
        <pc:picChg chg="del">
          <ac:chgData name="Kokchun Giang" userId="67e2125d-ec8c-4323-9653-9824a2ad815f" providerId="ADAL" clId="{5749A78F-C7E6-E64C-8670-496A13790B2D}" dt="2024-01-05T21:09:10.687" v="627" actId="478"/>
          <ac:picMkLst>
            <pc:docMk/>
            <pc:sldMk cId="372878584" sldId="310"/>
            <ac:picMk id="46" creationId="{AF50AF1B-B68F-C1B2-677A-5333F6A30076}"/>
          </ac:picMkLst>
        </pc:pic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2" creationId="{2CA6CEC6-DEAD-0690-603A-AFDBA963126E}"/>
          </ac:inkMkLst>
        </pc:ink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3" creationId="{7B03F812-31E3-C5D0-A9D2-C8D6EEC751FA}"/>
          </ac:inkMkLst>
        </pc:ink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4" creationId="{DCBDAB4E-AB5B-A56D-E036-A9B34F6796D2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49" creationId="{037CC414-81FA-7C7E-BE08-796E2B2E6F71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50" creationId="{9CDD32C2-D4F8-AD44-750B-C20009A6D577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51" creationId="{0CAF11B5-37C7-E5AA-1B8A-CECAAB340B67}"/>
          </ac:inkMkLst>
        </pc:inkChg>
      </pc:sldChg>
      <pc:sldChg chg="addSp delSp modSp add mod modAnim">
        <pc:chgData name="Kokchun Giang" userId="67e2125d-ec8c-4323-9653-9824a2ad815f" providerId="ADAL" clId="{5749A78F-C7E6-E64C-8670-496A13790B2D}" dt="2024-01-06T14:33:31.839" v="1697" actId="20577"/>
        <pc:sldMkLst>
          <pc:docMk/>
          <pc:sldMk cId="3988286399" sldId="311"/>
        </pc:sldMkLst>
        <pc:spChg chg="add mod">
          <ac:chgData name="Kokchun Giang" userId="67e2125d-ec8c-4323-9653-9824a2ad815f" providerId="ADAL" clId="{5749A78F-C7E6-E64C-8670-496A13790B2D}" dt="2024-01-05T21:17:48.703" v="924" actId="1076"/>
          <ac:spMkLst>
            <pc:docMk/>
            <pc:sldMk cId="3988286399" sldId="311"/>
            <ac:spMk id="4" creationId="{8584B339-79A7-DF45-8F75-BDD4FEDCD0B5}"/>
          </ac:spMkLst>
        </pc:spChg>
        <pc:spChg chg="add mod">
          <ac:chgData name="Kokchun Giang" userId="67e2125d-ec8c-4323-9653-9824a2ad815f" providerId="ADAL" clId="{5749A78F-C7E6-E64C-8670-496A13790B2D}" dt="2024-01-05T21:17:38.115" v="920" actId="1076"/>
          <ac:spMkLst>
            <pc:docMk/>
            <pc:sldMk cId="3988286399" sldId="311"/>
            <ac:spMk id="5" creationId="{D1F3410A-D709-E9C1-689B-E256D5720727}"/>
          </ac:spMkLst>
        </pc:spChg>
        <pc:spChg chg="add mod">
          <ac:chgData name="Kokchun Giang" userId="67e2125d-ec8c-4323-9653-9824a2ad815f" providerId="ADAL" clId="{5749A78F-C7E6-E64C-8670-496A13790B2D}" dt="2024-01-05T21:17:38.115" v="920" actId="1076"/>
          <ac:spMkLst>
            <pc:docMk/>
            <pc:sldMk cId="3988286399" sldId="311"/>
            <ac:spMk id="6" creationId="{E5D0C8B1-3B20-3F89-5FB5-CE3D546523E6}"/>
          </ac:spMkLst>
        </pc:spChg>
        <pc:spChg chg="add mod">
          <ac:chgData name="Kokchun Giang" userId="67e2125d-ec8c-4323-9653-9824a2ad815f" providerId="ADAL" clId="{5749A78F-C7E6-E64C-8670-496A13790B2D}" dt="2024-01-05T21:21:02.790" v="1162" actId="14100"/>
          <ac:spMkLst>
            <pc:docMk/>
            <pc:sldMk cId="3988286399" sldId="311"/>
            <ac:spMk id="7" creationId="{9C1A0C7C-9290-F6C0-7ED3-A10D916F70F8}"/>
          </ac:spMkLst>
        </pc:spChg>
        <pc:spChg chg="add mod">
          <ac:chgData name="Kokchun Giang" userId="67e2125d-ec8c-4323-9653-9824a2ad815f" providerId="ADAL" clId="{5749A78F-C7E6-E64C-8670-496A13790B2D}" dt="2024-01-06T14:33:31.839" v="1697" actId="20577"/>
          <ac:spMkLst>
            <pc:docMk/>
            <pc:sldMk cId="3988286399" sldId="311"/>
            <ac:spMk id="11" creationId="{5619E43B-F733-F6C4-702F-BCA715B57C41}"/>
          </ac:spMkLst>
        </pc:spChg>
        <pc:spChg chg="mod">
          <ac:chgData name="Kokchun Giang" userId="67e2125d-ec8c-4323-9653-9824a2ad815f" providerId="ADAL" clId="{5749A78F-C7E6-E64C-8670-496A13790B2D}" dt="2024-01-05T21:14:37.929" v="658" actId="1076"/>
          <ac:spMkLst>
            <pc:docMk/>
            <pc:sldMk cId="3988286399" sldId="311"/>
            <ac:spMk id="32" creationId="{63793947-A9AC-D11D-29CC-634E7C59BCB4}"/>
          </ac:spMkLst>
        </pc:spChg>
        <pc:picChg chg="add mod">
          <ac:chgData name="Kokchun Giang" userId="67e2125d-ec8c-4323-9653-9824a2ad815f" providerId="ADAL" clId="{5749A78F-C7E6-E64C-8670-496A13790B2D}" dt="2024-01-05T21:21:11.128" v="1164" actId="1076"/>
          <ac:picMkLst>
            <pc:docMk/>
            <pc:sldMk cId="3988286399" sldId="311"/>
            <ac:picMk id="3" creationId="{366D0CDD-E840-A66D-2CE3-16CE635049E7}"/>
          </ac:picMkLst>
        </pc:picChg>
        <pc:picChg chg="del">
          <ac:chgData name="Kokchun Giang" userId="67e2125d-ec8c-4323-9653-9824a2ad815f" providerId="ADAL" clId="{5749A78F-C7E6-E64C-8670-496A13790B2D}" dt="2024-01-05T21:14:15.268" v="654" actId="478"/>
          <ac:picMkLst>
            <pc:docMk/>
            <pc:sldMk cId="3988286399" sldId="311"/>
            <ac:picMk id="8" creationId="{B88A98F8-CF55-A92B-D858-149064DAE868}"/>
          </ac:picMkLst>
        </pc:picChg>
        <pc:picChg chg="del">
          <ac:chgData name="Kokchun Giang" userId="67e2125d-ec8c-4323-9653-9824a2ad815f" providerId="ADAL" clId="{5749A78F-C7E6-E64C-8670-496A13790B2D}" dt="2024-01-05T21:14:15.971" v="655" actId="478"/>
          <ac:picMkLst>
            <pc:docMk/>
            <pc:sldMk cId="3988286399" sldId="311"/>
            <ac:picMk id="9" creationId="{B12FE6B2-75B7-8746-530F-85498591EF14}"/>
          </ac:picMkLst>
        </pc:picChg>
        <pc:cxnChg chg="del mod">
          <ac:chgData name="Kokchun Giang" userId="67e2125d-ec8c-4323-9653-9824a2ad815f" providerId="ADAL" clId="{5749A78F-C7E6-E64C-8670-496A13790B2D}" dt="2024-01-05T21:14:47.170" v="660" actId="478"/>
          <ac:cxnSpMkLst>
            <pc:docMk/>
            <pc:sldMk cId="3988286399" sldId="311"/>
            <ac:cxnSpMk id="34" creationId="{C18EBB46-B411-6239-E829-7A309F41C72B}"/>
          </ac:cxnSpMkLst>
        </pc:cxnChg>
      </pc:sldChg>
      <pc:sldChg chg="addSp delSp modSp add mod modAnim">
        <pc:chgData name="Kokchun Giang" userId="67e2125d-ec8c-4323-9653-9824a2ad815f" providerId="ADAL" clId="{5749A78F-C7E6-E64C-8670-496A13790B2D}" dt="2024-01-06T14:17:44.499" v="1555"/>
        <pc:sldMkLst>
          <pc:docMk/>
          <pc:sldMk cId="936369704" sldId="312"/>
        </pc:sldMkLst>
        <pc:spChg chg="del">
          <ac:chgData name="Kokchun Giang" userId="67e2125d-ec8c-4323-9653-9824a2ad815f" providerId="ADAL" clId="{5749A78F-C7E6-E64C-8670-496A13790B2D}" dt="2024-01-06T13:57:06.719" v="1167" actId="478"/>
          <ac:spMkLst>
            <pc:docMk/>
            <pc:sldMk cId="936369704" sldId="312"/>
            <ac:spMk id="11" creationId="{9D117E8F-6C1B-A052-A27A-804198A41894}"/>
          </ac:spMkLst>
        </pc:spChg>
        <pc:spChg chg="add mod">
          <ac:chgData name="Kokchun Giang" userId="67e2125d-ec8c-4323-9653-9824a2ad815f" providerId="ADAL" clId="{5749A78F-C7E6-E64C-8670-496A13790B2D}" dt="2024-01-06T14:10:33.150" v="1504" actId="164"/>
          <ac:spMkLst>
            <pc:docMk/>
            <pc:sldMk cId="936369704" sldId="312"/>
            <ac:spMk id="25" creationId="{8534B198-578E-FCD6-8524-6E5C3C4A80B7}"/>
          </ac:spMkLst>
        </pc:spChg>
        <pc:spChg chg="add mod">
          <ac:chgData name="Kokchun Giang" userId="67e2125d-ec8c-4323-9653-9824a2ad815f" providerId="ADAL" clId="{5749A78F-C7E6-E64C-8670-496A13790B2D}" dt="2024-01-06T14:10:26.871" v="1502" actId="164"/>
          <ac:spMkLst>
            <pc:docMk/>
            <pc:sldMk cId="936369704" sldId="312"/>
            <ac:spMk id="26" creationId="{819670FC-822E-94F5-69C6-4CA56890B48D}"/>
          </ac:spMkLst>
        </pc:spChg>
        <pc:spChg chg="add mod">
          <ac:chgData name="Kokchun Giang" userId="67e2125d-ec8c-4323-9653-9824a2ad815f" providerId="ADAL" clId="{5749A78F-C7E6-E64C-8670-496A13790B2D}" dt="2024-01-06T14:10:24.803" v="1501" actId="164"/>
          <ac:spMkLst>
            <pc:docMk/>
            <pc:sldMk cId="936369704" sldId="312"/>
            <ac:spMk id="27" creationId="{F0E7CA8A-C0C9-2626-E5E7-A1A407FA082E}"/>
          </ac:spMkLst>
        </pc:spChg>
        <pc:spChg chg="add mod">
          <ac:chgData name="Kokchun Giang" userId="67e2125d-ec8c-4323-9653-9824a2ad815f" providerId="ADAL" clId="{5749A78F-C7E6-E64C-8670-496A13790B2D}" dt="2024-01-06T14:10:22.583" v="1500" actId="164"/>
          <ac:spMkLst>
            <pc:docMk/>
            <pc:sldMk cId="936369704" sldId="312"/>
            <ac:spMk id="28" creationId="{11FF89C0-A05F-3414-03D4-25B7A46B3318}"/>
          </ac:spMkLst>
        </pc:spChg>
        <pc:spChg chg="add mod">
          <ac:chgData name="Kokchun Giang" userId="67e2125d-ec8c-4323-9653-9824a2ad815f" providerId="ADAL" clId="{5749A78F-C7E6-E64C-8670-496A13790B2D}" dt="2024-01-06T14:10:17.745" v="1499" actId="164"/>
          <ac:spMkLst>
            <pc:docMk/>
            <pc:sldMk cId="936369704" sldId="312"/>
            <ac:spMk id="29" creationId="{806B513A-829D-830B-9A16-578037D5AB3E}"/>
          </ac:spMkLst>
        </pc:spChg>
        <pc:spChg chg="add mod">
          <ac:chgData name="Kokchun Giang" userId="67e2125d-ec8c-4323-9653-9824a2ad815f" providerId="ADAL" clId="{5749A78F-C7E6-E64C-8670-496A13790B2D}" dt="2024-01-06T14:10:43.112" v="1506" actId="164"/>
          <ac:spMkLst>
            <pc:docMk/>
            <pc:sldMk cId="936369704" sldId="312"/>
            <ac:spMk id="30" creationId="{9A9C84FB-16EE-A173-FC5B-A73A374D3BE1}"/>
          </ac:spMkLst>
        </pc:spChg>
        <pc:spChg chg="add mod">
          <ac:chgData name="Kokchun Giang" userId="67e2125d-ec8c-4323-9653-9824a2ad815f" providerId="ADAL" clId="{5749A78F-C7E6-E64C-8670-496A13790B2D}" dt="2024-01-06T14:11:24.122" v="1508"/>
          <ac:spMkLst>
            <pc:docMk/>
            <pc:sldMk cId="936369704" sldId="312"/>
            <ac:spMk id="42" creationId="{37864E5C-9601-0157-B44F-144F0342116B}"/>
          </ac:spMkLst>
        </pc:spChg>
        <pc:spChg chg="del mod">
          <ac:chgData name="Kokchun Giang" userId="67e2125d-ec8c-4323-9653-9824a2ad815f" providerId="ADAL" clId="{5749A78F-C7E6-E64C-8670-496A13790B2D}" dt="2024-01-06T14:07:46.715" v="1370" actId="478"/>
          <ac:spMkLst>
            <pc:docMk/>
            <pc:sldMk cId="936369704" sldId="312"/>
            <ac:spMk id="55" creationId="{C210C6A6-D798-D93C-8BC7-CEA4EE1A80AB}"/>
          </ac:spMkLst>
        </pc:spChg>
        <pc:grpChg chg="add mod">
          <ac:chgData name="Kokchun Giang" userId="67e2125d-ec8c-4323-9653-9824a2ad815f" providerId="ADAL" clId="{5749A78F-C7E6-E64C-8670-496A13790B2D}" dt="2024-01-06T14:10:17.745" v="1499" actId="164"/>
          <ac:grpSpMkLst>
            <pc:docMk/>
            <pc:sldMk cId="936369704" sldId="312"/>
            <ac:grpSpMk id="31" creationId="{11665BBF-E930-7C6F-1817-733B3848F872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4" creationId="{E7044D3A-0A83-F0CB-53C4-D5109F6DD228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5" creationId="{D19F32F4-1CBD-85AE-C72F-935DD5DAA543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7" creationId="{51D76435-15B6-D9DB-9FAA-C8EED66EAFB3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8" creationId="{8EE54844-6C5F-80AA-1502-65157B999465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40" creationId="{956CC15B-32F7-2306-8D2F-C4B10891E28C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6" creationId="{36DFFB7F-7B6D-14E5-E6D4-7B3240F8AC17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7" creationId="{9F564FF9-9480-ED59-DCA2-4646E70E6344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8" creationId="{B06998FD-3E9C-D386-8EA6-E91706FFA281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53" creationId="{2667CF44-BF6F-3C0C-0C3F-56B5F990E6E0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54" creationId="{FC076F3F-D3B6-3780-3916-B9E8E7C98141}"/>
          </ac:grpSpMkLst>
        </pc:grpChg>
        <pc:picChg chg="add del mod">
          <ac:chgData name="Kokchun Giang" userId="67e2125d-ec8c-4323-9653-9824a2ad815f" providerId="ADAL" clId="{5749A78F-C7E6-E64C-8670-496A13790B2D}" dt="2024-01-06T14:00:35.782" v="1267" actId="478"/>
          <ac:picMkLst>
            <pc:docMk/>
            <pc:sldMk cId="936369704" sldId="312"/>
            <ac:picMk id="2" creationId="{0A700D09-7B17-6B60-234A-AAA0C57F4877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3" creationId="{A84FEC6F-BF36-C7A3-78CD-9497DD024396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4" creationId="{87315BF6-73E5-D53B-8E4C-E2799A996CCC}"/>
          </ac:picMkLst>
        </pc:picChg>
        <pc:picChg chg="add del mod">
          <ac:chgData name="Kokchun Giang" userId="67e2125d-ec8c-4323-9653-9824a2ad815f" providerId="ADAL" clId="{5749A78F-C7E6-E64C-8670-496A13790B2D}" dt="2024-01-06T13:58:52.021" v="1246" actId="478"/>
          <ac:picMkLst>
            <pc:docMk/>
            <pc:sldMk cId="936369704" sldId="312"/>
            <ac:picMk id="5" creationId="{D0A79FBC-C233-9DD9-34F5-A289C64EA878}"/>
          </ac:picMkLst>
        </pc:picChg>
        <pc:picChg chg="add del mod">
          <ac:chgData name="Kokchun Giang" userId="67e2125d-ec8c-4323-9653-9824a2ad815f" providerId="ADAL" clId="{5749A78F-C7E6-E64C-8670-496A13790B2D}" dt="2024-01-06T14:00:32.971" v="1264" actId="478"/>
          <ac:picMkLst>
            <pc:docMk/>
            <pc:sldMk cId="936369704" sldId="312"/>
            <ac:picMk id="6" creationId="{DDE8D773-35D9-14D9-8522-F5A0FB77AA0B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7" creationId="{74732680-95CC-2D0F-CD6A-D126CD12588C}"/>
          </ac:picMkLst>
        </pc:picChg>
        <pc:picChg chg="add del mod">
          <ac:chgData name="Kokchun Giang" userId="67e2125d-ec8c-4323-9653-9824a2ad815f" providerId="ADAL" clId="{5749A78F-C7E6-E64C-8670-496A13790B2D}" dt="2024-01-06T14:00:33.561" v="1265" actId="478"/>
          <ac:picMkLst>
            <pc:docMk/>
            <pc:sldMk cId="936369704" sldId="312"/>
            <ac:picMk id="8" creationId="{29213B68-9081-B0AE-DDEE-4703D39D8125}"/>
          </ac:picMkLst>
        </pc:picChg>
        <pc:picChg chg="del">
          <ac:chgData name="Kokchun Giang" userId="67e2125d-ec8c-4323-9653-9824a2ad815f" providerId="ADAL" clId="{5749A78F-C7E6-E64C-8670-496A13790B2D}" dt="2024-01-06T13:57:06.719" v="1167" actId="478"/>
          <ac:picMkLst>
            <pc:docMk/>
            <pc:sldMk cId="936369704" sldId="312"/>
            <ac:picMk id="9" creationId="{7C4E015B-A35A-ADD2-63A6-F5F8D61F2485}"/>
          </ac:picMkLst>
        </pc:picChg>
        <pc:picChg chg="add del mod">
          <ac:chgData name="Kokchun Giang" userId="67e2125d-ec8c-4323-9653-9824a2ad815f" providerId="ADAL" clId="{5749A78F-C7E6-E64C-8670-496A13790B2D}" dt="2024-01-06T14:00:34.728" v="1266" actId="478"/>
          <ac:picMkLst>
            <pc:docMk/>
            <pc:sldMk cId="936369704" sldId="312"/>
            <ac:picMk id="10" creationId="{D0B0D74B-A1BF-46DA-85C5-67A77AB9DF01}"/>
          </ac:picMkLst>
        </pc:picChg>
        <pc:picChg chg="add">
          <ac:chgData name="Kokchun Giang" userId="67e2125d-ec8c-4323-9653-9824a2ad815f" providerId="ADAL" clId="{5749A78F-C7E6-E64C-8670-496A13790B2D}" dt="2024-01-06T14:00:43.261" v="1268"/>
          <ac:picMkLst>
            <pc:docMk/>
            <pc:sldMk cId="936369704" sldId="312"/>
            <ac:picMk id="12" creationId="{8F734392-9B40-0966-B6B3-31DAC4DC43C0}"/>
          </ac:picMkLst>
        </pc:picChg>
        <pc:picChg chg="add mod">
          <ac:chgData name="Kokchun Giang" userId="67e2125d-ec8c-4323-9653-9824a2ad815f" providerId="ADAL" clId="{5749A78F-C7E6-E64C-8670-496A13790B2D}" dt="2024-01-06T14:10:43.112" v="1506" actId="164"/>
          <ac:picMkLst>
            <pc:docMk/>
            <pc:sldMk cId="936369704" sldId="312"/>
            <ac:picMk id="13" creationId="{34CD98E9-FE26-475F-A645-D16E2A7A2416}"/>
          </ac:picMkLst>
        </pc:picChg>
        <pc:picChg chg="add mod">
          <ac:chgData name="Kokchun Giang" userId="67e2125d-ec8c-4323-9653-9824a2ad815f" providerId="ADAL" clId="{5749A78F-C7E6-E64C-8670-496A13790B2D}" dt="2024-01-06T14:10:33.150" v="1504" actId="164"/>
          <ac:picMkLst>
            <pc:docMk/>
            <pc:sldMk cId="936369704" sldId="312"/>
            <ac:picMk id="14" creationId="{DAE18F11-1B58-63A7-A1C9-1B363E705F47}"/>
          </ac:picMkLst>
        </pc:picChg>
        <pc:picChg chg="add mod">
          <ac:chgData name="Kokchun Giang" userId="67e2125d-ec8c-4323-9653-9824a2ad815f" providerId="ADAL" clId="{5749A78F-C7E6-E64C-8670-496A13790B2D}" dt="2024-01-06T14:10:26.871" v="1502" actId="164"/>
          <ac:picMkLst>
            <pc:docMk/>
            <pc:sldMk cId="936369704" sldId="312"/>
            <ac:picMk id="15" creationId="{78D0B36E-9C1F-C67B-CFBC-8D6D3344C9CD}"/>
          </ac:picMkLst>
        </pc:picChg>
        <pc:picChg chg="add del">
          <ac:chgData name="Kokchun Giang" userId="67e2125d-ec8c-4323-9653-9824a2ad815f" providerId="ADAL" clId="{5749A78F-C7E6-E64C-8670-496A13790B2D}" dt="2024-01-06T14:02:26.785" v="1287" actId="478"/>
          <ac:picMkLst>
            <pc:docMk/>
            <pc:sldMk cId="936369704" sldId="312"/>
            <ac:picMk id="16" creationId="{227275FB-11EB-3CAF-40ED-844CE8700041}"/>
          </ac:picMkLst>
        </pc:picChg>
        <pc:picChg chg="add mod">
          <ac:chgData name="Kokchun Giang" userId="67e2125d-ec8c-4323-9653-9824a2ad815f" providerId="ADAL" clId="{5749A78F-C7E6-E64C-8670-496A13790B2D}" dt="2024-01-06T14:10:24.803" v="1501" actId="164"/>
          <ac:picMkLst>
            <pc:docMk/>
            <pc:sldMk cId="936369704" sldId="312"/>
            <ac:picMk id="17" creationId="{A38C49BF-A646-65FE-DA7D-2651F0D585DC}"/>
          </ac:picMkLst>
        </pc:picChg>
        <pc:picChg chg="add mod">
          <ac:chgData name="Kokchun Giang" userId="67e2125d-ec8c-4323-9653-9824a2ad815f" providerId="ADAL" clId="{5749A78F-C7E6-E64C-8670-496A13790B2D}" dt="2024-01-06T14:10:22.583" v="1500" actId="164"/>
          <ac:picMkLst>
            <pc:docMk/>
            <pc:sldMk cId="936369704" sldId="312"/>
            <ac:picMk id="18" creationId="{0E25C415-3BAE-C9C3-BE24-1C5FA5DBE97C}"/>
          </ac:picMkLst>
        </pc:picChg>
        <pc:picChg chg="add del mod">
          <ac:chgData name="Kokchun Giang" userId="67e2125d-ec8c-4323-9653-9824a2ad815f" providerId="ADAL" clId="{5749A78F-C7E6-E64C-8670-496A13790B2D}" dt="2024-01-06T14:03:43.058" v="1302" actId="478"/>
          <ac:picMkLst>
            <pc:docMk/>
            <pc:sldMk cId="936369704" sldId="312"/>
            <ac:picMk id="19" creationId="{C0DC406F-E1BF-B12F-08E9-58C8C7767EAE}"/>
          </ac:picMkLst>
        </pc:picChg>
        <pc:picChg chg="add mod">
          <ac:chgData name="Kokchun Giang" userId="67e2125d-ec8c-4323-9653-9824a2ad815f" providerId="ADAL" clId="{5749A78F-C7E6-E64C-8670-496A13790B2D}" dt="2024-01-06T14:10:17.745" v="1499" actId="164"/>
          <ac:picMkLst>
            <pc:docMk/>
            <pc:sldMk cId="936369704" sldId="312"/>
            <ac:picMk id="20" creationId="{CB3D0C78-3135-B04B-8B62-AF35FAFB42D4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1" creationId="{D27A5CF7-EC88-A31E-29F7-8E6EBBB57AE6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2" creationId="{D660A1EF-CEE0-DC9D-621F-28C1CCD57785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3" creationId="{94462944-B341-E819-5D51-390D39599BEF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4" creationId="{C2FB09E5-E724-B831-C84F-922BEA0E5F6E}"/>
          </ac:picMkLst>
        </pc:picChg>
      </pc:sldChg>
      <pc:sldChg chg="addSp delSp modSp add mod">
        <pc:chgData name="Kokchun Giang" userId="67e2125d-ec8c-4323-9653-9824a2ad815f" providerId="ADAL" clId="{5749A78F-C7E6-E64C-8670-496A13790B2D}" dt="2024-01-06T14:15:24.364" v="1538" actId="1076"/>
        <pc:sldMkLst>
          <pc:docMk/>
          <pc:sldMk cId="948279211" sldId="313"/>
        </pc:sldMkLst>
        <pc:spChg chg="mod topLvl">
          <ac:chgData name="Kokchun Giang" userId="67e2125d-ec8c-4323-9653-9824a2ad815f" providerId="ADAL" clId="{5749A78F-C7E6-E64C-8670-496A13790B2D}" dt="2024-01-06T14:14:04.268" v="1524" actId="2711"/>
          <ac:spMkLst>
            <pc:docMk/>
            <pc:sldMk cId="948279211" sldId="313"/>
            <ac:spMk id="28" creationId="{11FF89C0-A05F-3414-03D4-25B7A46B3318}"/>
          </ac:spMkLst>
        </pc:spChg>
        <pc:spChg chg="mod topLvl">
          <ac:chgData name="Kokchun Giang" userId="67e2125d-ec8c-4323-9653-9824a2ad815f" providerId="ADAL" clId="{5749A78F-C7E6-E64C-8670-496A13790B2D}" dt="2024-01-06T14:15:14.649" v="1537" actId="2711"/>
          <ac:spMkLst>
            <pc:docMk/>
            <pc:sldMk cId="948279211" sldId="313"/>
            <ac:spMk id="29" creationId="{806B513A-829D-830B-9A16-578037D5AB3E}"/>
          </ac:spMkLst>
        </pc:spChg>
        <pc:grpChg chg="del">
          <ac:chgData name="Kokchun Giang" userId="67e2125d-ec8c-4323-9653-9824a2ad815f" providerId="ADAL" clId="{5749A78F-C7E6-E64C-8670-496A13790B2D}" dt="2024-01-06T14:14:53.410" v="1533" actId="478"/>
          <ac:grpSpMkLst>
            <pc:docMk/>
            <pc:sldMk cId="948279211" sldId="313"/>
            <ac:grpSpMk id="31" creationId="{11665BBF-E930-7C6F-1817-733B3848F872}"/>
          </ac:grpSpMkLst>
        </pc:grpChg>
        <pc:grpChg chg="del">
          <ac:chgData name="Kokchun Giang" userId="67e2125d-ec8c-4323-9653-9824a2ad815f" providerId="ADAL" clId="{5749A78F-C7E6-E64C-8670-496A13790B2D}" dt="2024-01-06T14:13:13.715" v="1518" actId="478"/>
          <ac:grpSpMkLst>
            <pc:docMk/>
            <pc:sldMk cId="948279211" sldId="313"/>
            <ac:grpSpMk id="34" creationId="{E7044D3A-0A83-F0CB-53C4-D5109F6DD228}"/>
          </ac:grpSpMkLst>
        </pc:grpChg>
        <pc:picChg chg="add">
          <ac:chgData name="Kokchun Giang" userId="67e2125d-ec8c-4323-9653-9824a2ad815f" providerId="ADAL" clId="{5749A78F-C7E6-E64C-8670-496A13790B2D}" dt="2024-01-06T14:12:11.023" v="1510"/>
          <ac:picMkLst>
            <pc:docMk/>
            <pc:sldMk cId="948279211" sldId="313"/>
            <ac:picMk id="2" creationId="{20CE8C13-A98D-A18E-69CE-B7DBFFF584EE}"/>
          </ac:picMkLst>
        </pc:picChg>
        <pc:picChg chg="add">
          <ac:chgData name="Kokchun Giang" userId="67e2125d-ec8c-4323-9653-9824a2ad815f" providerId="ADAL" clId="{5749A78F-C7E6-E64C-8670-496A13790B2D}" dt="2024-01-06T14:12:19.449" v="1511"/>
          <ac:picMkLst>
            <pc:docMk/>
            <pc:sldMk cId="948279211" sldId="313"/>
            <ac:picMk id="5" creationId="{5922A027-CF7E-7C42-6364-6ED4098FFE81}"/>
          </ac:picMkLst>
        </pc:picChg>
        <pc:picChg chg="add mod">
          <ac:chgData name="Kokchun Giang" userId="67e2125d-ec8c-4323-9653-9824a2ad815f" providerId="ADAL" clId="{5749A78F-C7E6-E64C-8670-496A13790B2D}" dt="2024-01-06T14:13:10.419" v="1517" actId="167"/>
          <ac:picMkLst>
            <pc:docMk/>
            <pc:sldMk cId="948279211" sldId="313"/>
            <ac:picMk id="6" creationId="{98786565-B385-735B-618E-DDA19BA17A2F}"/>
          </ac:picMkLst>
        </pc:picChg>
        <pc:picChg chg="add">
          <ac:chgData name="Kokchun Giang" userId="67e2125d-ec8c-4323-9653-9824a2ad815f" providerId="ADAL" clId="{5749A78F-C7E6-E64C-8670-496A13790B2D}" dt="2024-01-06T14:14:15.804" v="1525"/>
          <ac:picMkLst>
            <pc:docMk/>
            <pc:sldMk cId="948279211" sldId="313"/>
            <ac:picMk id="8" creationId="{632F893D-1DF2-A9DF-6B62-4BC243FE1F1C}"/>
          </ac:picMkLst>
        </pc:picChg>
        <pc:picChg chg="add mod">
          <ac:chgData name="Kokchun Giang" userId="67e2125d-ec8c-4323-9653-9824a2ad815f" providerId="ADAL" clId="{5749A78F-C7E6-E64C-8670-496A13790B2D}" dt="2024-01-06T14:15:24.364" v="1538" actId="1076"/>
          <ac:picMkLst>
            <pc:docMk/>
            <pc:sldMk cId="948279211" sldId="313"/>
            <ac:picMk id="9" creationId="{85DFBDCE-3FB9-EFA2-9015-933CB16E72B5}"/>
          </ac:picMkLst>
        </pc:picChg>
        <pc:picChg chg="del topLvl">
          <ac:chgData name="Kokchun Giang" userId="67e2125d-ec8c-4323-9653-9824a2ad815f" providerId="ADAL" clId="{5749A78F-C7E6-E64C-8670-496A13790B2D}" dt="2024-01-06T14:13:13.715" v="1518" actId="478"/>
          <ac:picMkLst>
            <pc:docMk/>
            <pc:sldMk cId="948279211" sldId="313"/>
            <ac:picMk id="18" creationId="{0E25C415-3BAE-C9C3-BE24-1C5FA5DBE97C}"/>
          </ac:picMkLst>
        </pc:picChg>
        <pc:picChg chg="del topLvl">
          <ac:chgData name="Kokchun Giang" userId="67e2125d-ec8c-4323-9653-9824a2ad815f" providerId="ADAL" clId="{5749A78F-C7E6-E64C-8670-496A13790B2D}" dt="2024-01-06T14:14:53.410" v="1533" actId="478"/>
          <ac:picMkLst>
            <pc:docMk/>
            <pc:sldMk cId="948279211" sldId="313"/>
            <ac:picMk id="20" creationId="{CB3D0C78-3135-B04B-8B62-AF35FAFB42D4}"/>
          </ac:picMkLst>
        </pc:picChg>
      </pc:sldChg>
      <pc:sldChg chg="add del">
        <pc:chgData name="Kokchun Giang" userId="67e2125d-ec8c-4323-9653-9824a2ad815f" providerId="ADAL" clId="{5749A78F-C7E6-E64C-8670-496A13790B2D}" dt="2024-01-06T14:35:23.937" v="1705" actId="2696"/>
        <pc:sldMkLst>
          <pc:docMk/>
          <pc:sldMk cId="3846548073" sldId="316"/>
        </pc:sldMkLst>
      </pc:sldChg>
      <pc:sldChg chg="add del">
        <pc:chgData name="Kokchun Giang" userId="67e2125d-ec8c-4323-9653-9824a2ad815f" providerId="ADAL" clId="{5749A78F-C7E6-E64C-8670-496A13790B2D}" dt="2024-01-06T14:35:43.220" v="1709" actId="2696"/>
        <pc:sldMkLst>
          <pc:docMk/>
          <pc:sldMk cId="4288420477" sldId="317"/>
        </pc:sldMkLst>
      </pc:sldChg>
      <pc:sldChg chg="addSp delSp modSp add del mod">
        <pc:chgData name="Kokchun Giang" userId="67e2125d-ec8c-4323-9653-9824a2ad815f" providerId="ADAL" clId="{5749A78F-C7E6-E64C-8670-496A13790B2D}" dt="2024-01-06T14:35:56.065" v="1713" actId="2696"/>
        <pc:sldMkLst>
          <pc:docMk/>
          <pc:sldMk cId="1618312185" sldId="318"/>
        </pc:sldMkLst>
        <pc:spChg chg="add del mod">
          <ac:chgData name="Kokchun Giang" userId="67e2125d-ec8c-4323-9653-9824a2ad815f" providerId="ADAL" clId="{5749A78F-C7E6-E64C-8670-496A13790B2D}" dt="2024-01-06T14:34:32.773" v="1701"/>
          <ac:spMkLst>
            <pc:docMk/>
            <pc:sldMk cId="1618312185" sldId="318"/>
            <ac:spMk id="5" creationId="{B89A21B3-3DE7-5B4E-E6D8-7E229237317D}"/>
          </ac:spMkLst>
        </pc:spChg>
      </pc:sldChg>
      <pc:sldChg chg="addSp delSp modSp add mod delAnim">
        <pc:chgData name="Kokchun Giang" userId="67e2125d-ec8c-4323-9653-9824a2ad815f" providerId="ADAL" clId="{5749A78F-C7E6-E64C-8670-496A13790B2D}" dt="2024-01-06T14:39:43.032" v="1730" actId="207"/>
        <pc:sldMkLst>
          <pc:docMk/>
          <pc:sldMk cId="2709743433" sldId="319"/>
        </pc:sldMkLst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4" creationId="{8584B339-79A7-DF45-8F75-BDD4FEDCD0B5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5" creationId="{D1F3410A-D709-E9C1-689B-E256D5720727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6" creationId="{E5D0C8B1-3B20-3F89-5FB5-CE3D546523E6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7" creationId="{9C1A0C7C-9290-F6C0-7ED3-A10D916F70F8}"/>
          </ac:spMkLst>
        </pc:spChg>
        <pc:spChg chg="mod">
          <ac:chgData name="Kokchun Giang" userId="67e2125d-ec8c-4323-9653-9824a2ad815f" providerId="ADAL" clId="{5749A78F-C7E6-E64C-8670-496A13790B2D}" dt="2024-01-06T14:39:43.032" v="1730" actId="207"/>
          <ac:spMkLst>
            <pc:docMk/>
            <pc:sldMk cId="2709743433" sldId="319"/>
            <ac:spMk id="8" creationId="{A0CA537A-CBC6-390B-2053-4AFE1FC55033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9" creationId="{BAB664FB-D1E4-04AE-0977-606CC01AAADC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11" creationId="{5619E43B-F733-F6C4-702F-BCA715B57C41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2" creationId="{861007B5-B727-CCD1-4811-181D4801237F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3" creationId="{8A5E6491-21E0-58E2-286B-CAB86B7E67B7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5" creationId="{44CFC211-03A6-CFEE-44AA-0823F0093AE2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6" creationId="{49047670-5DBD-88A3-FACE-A667864D3C00}"/>
          </ac:spMkLst>
        </pc:spChg>
        <pc:spChg chg="add mod">
          <ac:chgData name="Kokchun Giang" userId="67e2125d-ec8c-4323-9653-9824a2ad815f" providerId="ADAL" clId="{5749A78F-C7E6-E64C-8670-496A13790B2D}" dt="2024-01-06T14:38:45.446" v="1720" actId="2711"/>
          <ac:spMkLst>
            <pc:docMk/>
            <pc:sldMk cId="2709743433" sldId="319"/>
            <ac:spMk id="20" creationId="{49DF4436-D4DE-D166-10FF-7C6D7C80F110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24" creationId="{B3E16581-0B35-CABF-60FC-E96466A0AB3F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32" creationId="{63793947-A9AC-D11D-29CC-634E7C59BCB4}"/>
          </ac:spMkLst>
        </pc:s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2" creationId="{5E733EEF-E744-A3FE-327F-3A0C71B0E4E2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0" creationId="{4DF5CCF5-0DC3-7993-A2CF-41C71D7AFFD8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4" creationId="{84BD3B67-3E1A-97B7-C2A0-118110EAC584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7" creationId="{3559DEB5-DE2D-147E-3D56-8EABCD48C361}"/>
          </ac:grpSpMkLst>
        </pc:grpChg>
        <pc:picChg chg="del">
          <ac:chgData name="Kokchun Giang" userId="67e2125d-ec8c-4323-9653-9824a2ad815f" providerId="ADAL" clId="{5749A78F-C7E6-E64C-8670-496A13790B2D}" dt="2024-01-06T14:35:13.319" v="1703" actId="478"/>
          <ac:picMkLst>
            <pc:docMk/>
            <pc:sldMk cId="2709743433" sldId="319"/>
            <ac:picMk id="3" creationId="{366D0CDD-E840-A66D-2CE3-16CE635049E7}"/>
          </ac:picMkLst>
        </pc:picChg>
        <pc:inkChg chg="mod">
          <ac:chgData name="Kokchun Giang" userId="67e2125d-ec8c-4323-9653-9824a2ad815f" providerId="ADAL" clId="{5749A78F-C7E6-E64C-8670-496A13790B2D}" dt="2024-01-06T14:35:14.220" v="1704"/>
          <ac:inkMkLst>
            <pc:docMk/>
            <pc:sldMk cId="2709743433" sldId="319"/>
            <ac:inkMk id="18" creationId="{3D9D1384-901E-505F-252F-C1B3EB4648C5}"/>
          </ac:inkMkLst>
        </pc:inkChg>
        <pc:inkChg chg="mod">
          <ac:chgData name="Kokchun Giang" userId="67e2125d-ec8c-4323-9653-9824a2ad815f" providerId="ADAL" clId="{5749A78F-C7E6-E64C-8670-496A13790B2D}" dt="2024-01-06T14:35:14.220" v="1704"/>
          <ac:inkMkLst>
            <pc:docMk/>
            <pc:sldMk cId="2709743433" sldId="319"/>
            <ac:inkMk id="19" creationId="{87D594FB-34AA-CDE4-73F1-72E17F8F9DEF}"/>
          </ac:inkMkLst>
        </pc:inkChg>
      </pc:sldChg>
      <pc:sldChg chg="addSp delSp modSp add mod">
        <pc:chgData name="Kokchun Giang" userId="67e2125d-ec8c-4323-9653-9824a2ad815f" providerId="ADAL" clId="{5749A78F-C7E6-E64C-8670-496A13790B2D}" dt="2024-01-06T14:38:55.113" v="1722" actId="2711"/>
        <pc:sldMkLst>
          <pc:docMk/>
          <pc:sldMk cId="1141219979" sldId="320"/>
        </pc:sldMkLst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4" creationId="{41E4D56A-F1EE-D20A-3405-1894A3DEAEC8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5" creationId="{779AE96D-770B-6B8D-BE16-2D1969ABD771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7" creationId="{4BA171A2-F07A-7C64-5DA6-D2995FAC79DE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11" creationId="{BAC61F41-28DF-744F-ED9C-798ED95229D4}"/>
          </ac:spMkLst>
        </pc:spChg>
        <pc:spChg chg="del">
          <ac:chgData name="Kokchun Giang" userId="67e2125d-ec8c-4323-9653-9824a2ad815f" providerId="ADAL" clId="{5749A78F-C7E6-E64C-8670-496A13790B2D}" dt="2024-01-06T14:35:30.856" v="1707" actId="478"/>
          <ac:spMkLst>
            <pc:docMk/>
            <pc:sldMk cId="1141219979" sldId="320"/>
            <ac:spMk id="20" creationId="{49DF4436-D4DE-D166-10FF-7C6D7C80F110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22" creationId="{294788C4-0631-CF66-7604-B033FBEDF184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23" creationId="{D8993415-2BE5-E92B-C123-D1B6A977E4DF}"/>
          </ac:spMkLst>
        </pc:spChg>
        <pc:spChg chg="add mod">
          <ac:chgData name="Kokchun Giang" userId="67e2125d-ec8c-4323-9653-9824a2ad815f" providerId="ADAL" clId="{5749A78F-C7E6-E64C-8670-496A13790B2D}" dt="2024-01-06T14:38:51.296" v="1721" actId="2711"/>
          <ac:spMkLst>
            <pc:docMk/>
            <pc:sldMk cId="1141219979" sldId="320"/>
            <ac:spMk id="27" creationId="{F997044C-A020-99A2-4544-601BA8F533CF}"/>
          </ac:spMkLst>
        </pc:spChg>
        <pc:spChg chg="add mod">
          <ac:chgData name="Kokchun Giang" userId="67e2125d-ec8c-4323-9653-9824a2ad815f" providerId="ADAL" clId="{5749A78F-C7E6-E64C-8670-496A13790B2D}" dt="2024-01-06T14:38:55.113" v="1722" actId="2711"/>
          <ac:spMkLst>
            <pc:docMk/>
            <pc:sldMk cId="1141219979" sldId="320"/>
            <ac:spMk id="28" creationId="{54C527EB-DDB1-7D9B-AD6F-7567C8CB49F1}"/>
          </ac:spMkLst>
        </pc:s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2" creationId="{5E733EEF-E744-A3FE-327F-3A0C71B0E4E2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3" creationId="{F2D8A015-14E0-E945-9CBB-BFA8514230E2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6" creationId="{FA7D4FAE-9ED7-189D-A0DA-DC5F5B2FF3A1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0" creationId="{4DF5CCF5-0DC3-7993-A2CF-41C71D7AFFD8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4" creationId="{84BD3B67-3E1A-97B7-C2A0-118110EAC584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7" creationId="{3559DEB5-DE2D-147E-3D56-8EABCD48C361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21" creationId="{57496497-3B9C-B7FC-B02D-BB2525038C36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24" creationId="{41E3A91F-352A-9B6F-B96F-B832FBFA40CE}"/>
          </ac:grpSpMkLst>
        </pc:grpChg>
        <pc:inkChg chg="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5" creationId="{8AB8FE99-8764-571E-A28E-74BB491DA9E7}"/>
          </ac:inkMkLst>
        </pc:inkChg>
        <pc:inkChg chg="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6" creationId="{62896E65-279A-A427-CD7F-E7BFFA4C6968}"/>
          </ac:inkMkLst>
        </pc:inkChg>
        <pc:inkChg chg="add 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9" creationId="{3654CA87-EBFA-D360-E6B6-0A1209695A1C}"/>
          </ac:inkMkLst>
        </pc:inkChg>
      </pc:sldChg>
      <pc:sldChg chg="addSp delSp modSp add mod">
        <pc:chgData name="Kokchun Giang" userId="67e2125d-ec8c-4323-9653-9824a2ad815f" providerId="ADAL" clId="{5749A78F-C7E6-E64C-8670-496A13790B2D}" dt="2024-01-06T14:39:07.741" v="1725" actId="2711"/>
        <pc:sldMkLst>
          <pc:docMk/>
          <pc:sldMk cId="3691568890" sldId="321"/>
        </pc:sldMkLst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8" creationId="{8F75D5FA-B4A0-5F09-7B30-9C356B019220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9" creationId="{043ADB19-C11E-2725-872F-DA03DC7EAA0C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2" creationId="{E0A87359-AA27-0B6F-28D2-D2E344F39DBD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3" creationId="{769BC1FF-F900-45BF-40DA-DB8C552483E4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5" creationId="{E21182EC-BABF-AD6B-466C-33E3B084BEA3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6" creationId="{FE82B1FB-767C-5E40-7AA0-8C6F91CBD994}"/>
          </ac:spMkLst>
        </pc:spChg>
        <pc:spChg chg="add mod">
          <ac:chgData name="Kokchun Giang" userId="67e2125d-ec8c-4323-9653-9824a2ad815f" providerId="ADAL" clId="{5749A78F-C7E6-E64C-8670-496A13790B2D}" dt="2024-01-06T14:38:59.939" v="1723" actId="2711"/>
          <ac:spMkLst>
            <pc:docMk/>
            <pc:sldMk cId="3691568890" sldId="321"/>
            <ac:spMk id="20" creationId="{ACFCC95E-45F3-01D9-6F91-94B368492D1B}"/>
          </ac:spMkLst>
        </pc:spChg>
        <pc:spChg chg="del">
          <ac:chgData name="Kokchun Giang" userId="67e2125d-ec8c-4323-9653-9824a2ad815f" providerId="ADAL" clId="{5749A78F-C7E6-E64C-8670-496A13790B2D}" dt="2024-01-06T14:35:47.528" v="1711" actId="478"/>
          <ac:spMkLst>
            <pc:docMk/>
            <pc:sldMk cId="3691568890" sldId="321"/>
            <ac:spMk id="27" creationId="{F997044C-A020-99A2-4544-601BA8F533CF}"/>
          </ac:spMkLst>
        </pc:spChg>
        <pc:spChg chg="del">
          <ac:chgData name="Kokchun Giang" userId="67e2125d-ec8c-4323-9653-9824a2ad815f" providerId="ADAL" clId="{5749A78F-C7E6-E64C-8670-496A13790B2D}" dt="2024-01-06T14:35:47.528" v="1711" actId="478"/>
          <ac:spMkLst>
            <pc:docMk/>
            <pc:sldMk cId="3691568890" sldId="321"/>
            <ac:spMk id="28" creationId="{54C527EB-DDB1-7D9B-AD6F-7567C8CB49F1}"/>
          </ac:spMkLst>
        </pc:spChg>
        <pc:spChg chg="add mod">
          <ac:chgData name="Kokchun Giang" userId="67e2125d-ec8c-4323-9653-9824a2ad815f" providerId="ADAL" clId="{5749A78F-C7E6-E64C-8670-496A13790B2D}" dt="2024-01-06T14:39:03.988" v="1724" actId="2711"/>
          <ac:spMkLst>
            <pc:docMk/>
            <pc:sldMk cId="3691568890" sldId="321"/>
            <ac:spMk id="30" creationId="{90D2B2BB-F8CE-F8B4-AD92-1D181C4C2619}"/>
          </ac:spMkLst>
        </pc:spChg>
        <pc:spChg chg="add mod">
          <ac:chgData name="Kokchun Giang" userId="67e2125d-ec8c-4323-9653-9824a2ad815f" providerId="ADAL" clId="{5749A78F-C7E6-E64C-8670-496A13790B2D}" dt="2024-01-06T14:39:07.741" v="1725" actId="2711"/>
          <ac:spMkLst>
            <pc:docMk/>
            <pc:sldMk cId="3691568890" sldId="321"/>
            <ac:spMk id="32" creationId="{2DC1E392-6C9D-3B34-1A27-39ACD9842596}"/>
          </ac:spMkLst>
        </pc:s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2" creationId="{53DEAC0C-CCA4-0D27-17B7-ACF971620343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3" creationId="{F2D8A015-14E0-E945-9CBB-BFA8514230E2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6" creationId="{FA7D4FAE-9ED7-189D-A0DA-DC5F5B2FF3A1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0" creationId="{1E08C654-2906-271A-1E96-8B04EED8A138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4" creationId="{C527C5DE-0007-B081-3B1B-FC40648A3A3C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7" creationId="{CF61451D-8054-C5D3-C66F-DE3DCD32BF0F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21" creationId="{57496497-3B9C-B7FC-B02D-BB2525038C36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24" creationId="{41E3A91F-352A-9B6F-B96F-B832FBFA40CE}"/>
          </ac:grpSpMkLst>
        </pc:grpChg>
        <pc:inkChg chg="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18" creationId="{6E826D7C-13FA-9050-42E5-0FC74EFE118C}"/>
          </ac:inkMkLst>
        </pc:inkChg>
        <pc:inkChg chg="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19" creationId="{482853F0-3922-6920-7A1D-C0CBBE087241}"/>
          </ac:inkMkLst>
        </pc:inkChg>
        <pc:inkChg chg="del">
          <ac:chgData name="Kokchun Giang" userId="67e2125d-ec8c-4323-9653-9824a2ad815f" providerId="ADAL" clId="{5749A78F-C7E6-E64C-8670-496A13790B2D}" dt="2024-01-06T14:35:47.528" v="1711" actId="478"/>
          <ac:inkMkLst>
            <pc:docMk/>
            <pc:sldMk cId="3691568890" sldId="321"/>
            <ac:inkMk id="29" creationId="{3654CA87-EBFA-D360-E6B6-0A1209695A1C}"/>
          </ac:inkMkLst>
        </pc:inkChg>
        <pc:inkChg chg="add 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31" creationId="{CF82CD28-CD03-5FDE-AE5D-3C0D2A5D279D}"/>
          </ac:inkMkLst>
        </pc:inkChg>
        <pc:inkChg chg="add 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33" creationId="{550586A8-8946-6C24-7AA1-0120C086138D}"/>
          </ac:inkMkLst>
        </pc:inkChg>
      </pc:sldChg>
      <pc:sldChg chg="addSp delSp modSp add mod delAnim modAnim">
        <pc:chgData name="Kokchun Giang" userId="67e2125d-ec8c-4323-9653-9824a2ad815f" providerId="ADAL" clId="{5749A78F-C7E6-E64C-8670-496A13790B2D}" dt="2024-01-06T14:51:00.494" v="2330" actId="1076"/>
        <pc:sldMkLst>
          <pc:docMk/>
          <pc:sldMk cId="2310202357" sldId="322"/>
        </pc:sldMkLst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3" creationId="{FF7852BB-F7A2-3A03-9C07-3E297C10CBCF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4" creationId="{9DF31D28-0C13-F88C-858E-2999DC9CEA56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5" creationId="{45CBAC9E-F63E-BFC3-57D9-A88747019463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6" creationId="{A211ABA7-5388-CF60-93F5-7D690B56CB0A}"/>
          </ac:spMkLst>
        </pc:spChg>
        <pc:spChg chg="add mod">
          <ac:chgData name="Kokchun Giang" userId="67e2125d-ec8c-4323-9653-9824a2ad815f" providerId="ADAL" clId="{5749A78F-C7E6-E64C-8670-496A13790B2D}" dt="2024-01-06T14:43:11.334" v="1853" actId="571"/>
          <ac:spMkLst>
            <pc:docMk/>
            <pc:sldMk cId="2310202357" sldId="322"/>
            <ac:spMk id="7" creationId="{A529459C-D1C7-39FA-26F6-F6C34CB796DA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11" creationId="{86E8AE8F-1967-C761-5EED-01AEB892AF25}"/>
          </ac:spMkLst>
        </pc:spChg>
        <pc:spChg chg="del">
          <ac:chgData name="Kokchun Giang" userId="67e2125d-ec8c-4323-9653-9824a2ad815f" providerId="ADAL" clId="{5749A78F-C7E6-E64C-8670-496A13790B2D}" dt="2024-01-06T14:38:33.975" v="1717" actId="478"/>
          <ac:spMkLst>
            <pc:docMk/>
            <pc:sldMk cId="2310202357" sldId="322"/>
            <ac:spMk id="20" creationId="{ACFCC95E-45F3-01D9-6F91-94B368492D1B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21" creationId="{F870CB96-6D30-EB9C-64DD-013489F3E3EB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22" creationId="{55944F99-23B0-EF78-30DF-31881F071DA4}"/>
          </ac:spMkLst>
        </pc:spChg>
        <pc:spChg chg="add del mod">
          <ac:chgData name="Kokchun Giang" userId="67e2125d-ec8c-4323-9653-9824a2ad815f" providerId="ADAL" clId="{5749A78F-C7E6-E64C-8670-496A13790B2D}" dt="2024-01-06T14:45:15.479" v="1904" actId="478"/>
          <ac:spMkLst>
            <pc:docMk/>
            <pc:sldMk cId="2310202357" sldId="322"/>
            <ac:spMk id="23" creationId="{BF90F1E8-EA7F-4AAB-161E-ABD86973234C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4" creationId="{2A9B530F-7850-6C42-964B-F7B6518CB32A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5" creationId="{467E99B2-DB9E-B941-810D-FD13D12EE746}"/>
          </ac:spMkLst>
        </pc:spChg>
        <pc:spChg chg="add mod">
          <ac:chgData name="Kokchun Giang" userId="67e2125d-ec8c-4323-9653-9824a2ad815f" providerId="ADAL" clId="{5749A78F-C7E6-E64C-8670-496A13790B2D}" dt="2024-01-06T14:51:00.494" v="2330" actId="1076"/>
          <ac:spMkLst>
            <pc:docMk/>
            <pc:sldMk cId="2310202357" sldId="322"/>
            <ac:spMk id="26" creationId="{C5A55913-546F-89DA-9C9F-4BEA53221334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7" creationId="{8539FE85-C977-22D8-1FEE-C1F384185813}"/>
          </ac:spMkLst>
        </pc:spChg>
        <pc:spChg chg="add mod">
          <ac:chgData name="Kokchun Giang" userId="67e2125d-ec8c-4323-9653-9824a2ad815f" providerId="ADAL" clId="{5749A78F-C7E6-E64C-8670-496A13790B2D}" dt="2024-01-06T14:48:42.590" v="2112" actId="20577"/>
          <ac:spMkLst>
            <pc:docMk/>
            <pc:sldMk cId="2310202357" sldId="322"/>
            <ac:spMk id="28" creationId="{7E8C0D03-019A-279A-6AD5-A5E7BD2580DB}"/>
          </ac:spMkLst>
        </pc:spChg>
        <pc:spChg chg="add mod">
          <ac:chgData name="Kokchun Giang" userId="67e2125d-ec8c-4323-9653-9824a2ad815f" providerId="ADAL" clId="{5749A78F-C7E6-E64C-8670-496A13790B2D}" dt="2024-01-06T14:50:50.653" v="2328" actId="1076"/>
          <ac:spMkLst>
            <pc:docMk/>
            <pc:sldMk cId="2310202357" sldId="322"/>
            <ac:spMk id="29" creationId="{817DE1D2-AB6B-8466-DDEC-D2D29FC812ED}"/>
          </ac:spMkLst>
        </pc:spChg>
        <pc:spChg chg="del">
          <ac:chgData name="Kokchun Giang" userId="67e2125d-ec8c-4323-9653-9824a2ad815f" providerId="ADAL" clId="{5749A78F-C7E6-E64C-8670-496A13790B2D}" dt="2024-01-06T14:38:32.431" v="1716" actId="478"/>
          <ac:spMkLst>
            <pc:docMk/>
            <pc:sldMk cId="2310202357" sldId="322"/>
            <ac:spMk id="30" creationId="{90D2B2BB-F8CE-F8B4-AD92-1D181C4C2619}"/>
          </ac:spMkLst>
        </pc:spChg>
        <pc:spChg chg="del">
          <ac:chgData name="Kokchun Giang" userId="67e2125d-ec8c-4323-9653-9824a2ad815f" providerId="ADAL" clId="{5749A78F-C7E6-E64C-8670-496A13790B2D}" dt="2024-01-06T14:38:32.431" v="1716" actId="478"/>
          <ac:spMkLst>
            <pc:docMk/>
            <pc:sldMk cId="2310202357" sldId="322"/>
            <ac:spMk id="32" creationId="{2DC1E392-6C9D-3B34-1A27-39ACD9842596}"/>
          </ac:spMkLst>
        </pc:spChg>
        <pc:grpChg chg="del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2" creationId="{53DEAC0C-CCA4-0D27-17B7-ACF971620343}"/>
          </ac:grpSpMkLst>
        </pc:grpChg>
        <pc:grpChg chg="del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10" creationId="{1E08C654-2906-271A-1E96-8B04EED8A138}"/>
          </ac:grpSpMkLst>
        </pc:grpChg>
        <pc:grpChg chg="del">
          <ac:chgData name="Kokchun Giang" userId="67e2125d-ec8c-4323-9653-9824a2ad815f" providerId="ADAL" clId="{5749A78F-C7E6-E64C-8670-496A13790B2D}" dt="2024-01-06T14:38:32.431" v="1716" actId="478"/>
          <ac:grpSpMkLst>
            <pc:docMk/>
            <pc:sldMk cId="2310202357" sldId="322"/>
            <ac:grpSpMk id="14" creationId="{C527C5DE-0007-B081-3B1B-FC40648A3A3C}"/>
          </ac:grpSpMkLst>
        </pc:grpChg>
        <pc:grpChg chg="del mod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17" creationId="{CF61451D-8054-C5D3-C66F-DE3DCD32BF0F}"/>
          </ac:grpSpMkLst>
        </pc:grpChg>
        <pc:inkChg chg="del">
          <ac:chgData name="Kokchun Giang" userId="67e2125d-ec8c-4323-9653-9824a2ad815f" providerId="ADAL" clId="{5749A78F-C7E6-E64C-8670-496A13790B2D}" dt="2024-01-06T14:38:32.431" v="1716" actId="478"/>
          <ac:inkMkLst>
            <pc:docMk/>
            <pc:sldMk cId="2310202357" sldId="322"/>
            <ac:inkMk id="31" creationId="{CF82CD28-CD03-5FDE-AE5D-3C0D2A5D279D}"/>
          </ac:inkMkLst>
        </pc:inkChg>
        <pc:inkChg chg="del">
          <ac:chgData name="Kokchun Giang" userId="67e2125d-ec8c-4323-9653-9824a2ad815f" providerId="ADAL" clId="{5749A78F-C7E6-E64C-8670-496A13790B2D}" dt="2024-01-06T14:38:32.431" v="1716" actId="478"/>
          <ac:inkMkLst>
            <pc:docMk/>
            <pc:sldMk cId="2310202357" sldId="322"/>
            <ac:inkMk id="33" creationId="{550586A8-8946-6C24-7AA1-0120C086138D}"/>
          </ac:inkMkLst>
        </pc:inkChg>
      </pc:sldChg>
      <pc:sldChg chg="addSp delSp modSp add mod delAnim modAnim">
        <pc:chgData name="Kokchun Giang" userId="67e2125d-ec8c-4323-9653-9824a2ad815f" providerId="ADAL" clId="{5749A78F-C7E6-E64C-8670-496A13790B2D}" dt="2024-01-06T14:59:10.409" v="2723" actId="1076"/>
        <pc:sldMkLst>
          <pc:docMk/>
          <pc:sldMk cId="4207668247" sldId="323"/>
        </pc:sldMkLst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2" creationId="{4C2AA60C-B530-1F78-B1A1-FB94D544E23E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3" creationId="{FF7852BB-F7A2-3A03-9C07-3E297C10CBCF}"/>
          </ac:spMkLst>
        </pc:spChg>
        <pc:spChg chg="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4" creationId="{9DF31D28-0C13-F88C-858E-2999DC9CEA56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5" creationId="{45CBAC9E-F63E-BFC3-57D9-A88747019463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6" creationId="{A211ABA7-5388-CF60-93F5-7D690B56CB0A}"/>
          </ac:spMkLst>
        </pc:spChg>
        <pc:spChg chg="add del mod">
          <ac:chgData name="Kokchun Giang" userId="67e2125d-ec8c-4323-9653-9824a2ad815f" providerId="ADAL" clId="{5749A78F-C7E6-E64C-8670-496A13790B2D}" dt="2024-01-06T14:57:03.902" v="2575" actId="478"/>
          <ac:spMkLst>
            <pc:docMk/>
            <pc:sldMk cId="4207668247" sldId="323"/>
            <ac:spMk id="7" creationId="{491A50B5-7FD0-0B4B-C94F-20D80AE1BBC1}"/>
          </ac:spMkLst>
        </pc:spChg>
        <pc:spChg chg="add del mod">
          <ac:chgData name="Kokchun Giang" userId="67e2125d-ec8c-4323-9653-9824a2ad815f" providerId="ADAL" clId="{5749A78F-C7E6-E64C-8670-496A13790B2D}" dt="2024-01-06T14:56:32.076" v="2515" actId="478"/>
          <ac:spMkLst>
            <pc:docMk/>
            <pc:sldMk cId="4207668247" sldId="323"/>
            <ac:spMk id="8" creationId="{F389CFAA-12C0-E8E7-D6EA-FC65D2E2BF94}"/>
          </ac:spMkLst>
        </pc:spChg>
        <pc:spChg chg="add 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9" creationId="{D70E9F61-1226-1BCC-AB21-A5F45A933D24}"/>
          </ac:spMkLst>
        </pc:spChg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10" creationId="{3C5BAE5B-A465-D679-689A-A261BFFF1C65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11" creationId="{86E8AE8F-1967-C761-5EED-01AEB892AF25}"/>
          </ac:spMkLst>
        </pc:spChg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12" creationId="{919A5CBE-3BFB-AA5D-8275-20D63D84D8B8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21" creationId="{F870CB96-6D30-EB9C-64DD-013489F3E3EB}"/>
          </ac:spMkLst>
        </pc:spChg>
        <pc:spChg chg="del">
          <ac:chgData name="Kokchun Giang" userId="67e2125d-ec8c-4323-9653-9824a2ad815f" providerId="ADAL" clId="{5749A78F-C7E6-E64C-8670-496A13790B2D}" dt="2024-01-06T14:54:39.617" v="2475" actId="478"/>
          <ac:spMkLst>
            <pc:docMk/>
            <pc:sldMk cId="4207668247" sldId="323"/>
            <ac:spMk id="22" creationId="{55944F99-23B0-EF78-30DF-31881F071DA4}"/>
          </ac:spMkLst>
        </pc:spChg>
        <pc:spChg chg="del">
          <ac:chgData name="Kokchun Giang" userId="67e2125d-ec8c-4323-9653-9824a2ad815f" providerId="ADAL" clId="{5749A78F-C7E6-E64C-8670-496A13790B2D}" dt="2024-01-06T14:54:19.845" v="2471" actId="478"/>
          <ac:spMkLst>
            <pc:docMk/>
            <pc:sldMk cId="4207668247" sldId="323"/>
            <ac:spMk id="24" creationId="{2A9B530F-7850-6C42-964B-F7B6518CB32A}"/>
          </ac:spMkLst>
        </pc:spChg>
        <pc:spChg chg="del">
          <ac:chgData name="Kokchun Giang" userId="67e2125d-ec8c-4323-9653-9824a2ad815f" providerId="ADAL" clId="{5749A78F-C7E6-E64C-8670-496A13790B2D}" dt="2024-01-06T14:54:20.334" v="2472" actId="478"/>
          <ac:spMkLst>
            <pc:docMk/>
            <pc:sldMk cId="4207668247" sldId="323"/>
            <ac:spMk id="25" creationId="{467E99B2-DB9E-B941-810D-FD13D12EE746}"/>
          </ac:spMkLst>
        </pc:spChg>
        <pc:spChg chg="del">
          <ac:chgData name="Kokchun Giang" userId="67e2125d-ec8c-4323-9653-9824a2ad815f" providerId="ADAL" clId="{5749A78F-C7E6-E64C-8670-496A13790B2D}" dt="2024-01-06T14:54:21.203" v="2473" actId="478"/>
          <ac:spMkLst>
            <pc:docMk/>
            <pc:sldMk cId="4207668247" sldId="323"/>
            <ac:spMk id="26" creationId="{C5A55913-546F-89DA-9C9F-4BEA53221334}"/>
          </ac:spMkLst>
        </pc:spChg>
        <pc:spChg chg="del">
          <ac:chgData name="Kokchun Giang" userId="67e2125d-ec8c-4323-9653-9824a2ad815f" providerId="ADAL" clId="{5749A78F-C7E6-E64C-8670-496A13790B2D}" dt="2024-01-06T14:54:19.036" v="2470" actId="478"/>
          <ac:spMkLst>
            <pc:docMk/>
            <pc:sldMk cId="4207668247" sldId="323"/>
            <ac:spMk id="27" creationId="{8539FE85-C977-22D8-1FEE-C1F384185813}"/>
          </ac:spMkLst>
        </pc:spChg>
        <pc:spChg chg="mod">
          <ac:chgData name="Kokchun Giang" userId="67e2125d-ec8c-4323-9653-9824a2ad815f" providerId="ADAL" clId="{5749A78F-C7E6-E64C-8670-496A13790B2D}" dt="2024-01-06T14:52:28.755" v="2380" actId="20577"/>
          <ac:spMkLst>
            <pc:docMk/>
            <pc:sldMk cId="4207668247" sldId="323"/>
            <ac:spMk id="28" creationId="{7E8C0D03-019A-279A-6AD5-A5E7BD2580DB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29" creationId="{817DE1D2-AB6B-8466-DDEC-D2D29FC812ED}"/>
          </ac:spMkLst>
        </pc:spChg>
      </pc:sldChg>
      <pc:sldMasterChg chg="delSldLayout">
        <pc:chgData name="Kokchun Giang" userId="67e2125d-ec8c-4323-9653-9824a2ad815f" providerId="ADAL" clId="{5749A78F-C7E6-E64C-8670-496A13790B2D}" dt="2024-01-06T14:35:56.069" v="1714" actId="2696"/>
        <pc:sldMasterMkLst>
          <pc:docMk/>
          <pc:sldMasterMk cId="841410059" sldId="2147483648"/>
        </pc:sldMasterMkLst>
        <pc:sldLayoutChg chg="del">
          <pc:chgData name="Kokchun Giang" userId="67e2125d-ec8c-4323-9653-9824a2ad815f" providerId="ADAL" clId="{5749A78F-C7E6-E64C-8670-496A13790B2D}" dt="2024-01-06T14:35:56.069" v="1714" actId="2696"/>
          <pc:sldLayoutMkLst>
            <pc:docMk/>
            <pc:sldMasterMk cId="841410059" sldId="2147483648"/>
            <pc:sldLayoutMk cId="702371391" sldId="2147483660"/>
          </pc:sldLayoutMkLst>
        </pc:sldLayoutChg>
      </pc:sldMasterChg>
    </pc:docChg>
  </pc:docChgLst>
  <pc:docChgLst>
    <pc:chgData name="Kokchun Giang" userId="S::kokchun.giang@iths.se::de37c349-8d3a-4bc0-8d4c-31aedbb11134" providerId="AD" clId="Web-{94C33B4E-8575-2124-22A1-95A8CB515B68}"/>
    <pc:docChg chg="addSld delSld">
      <pc:chgData name="Kokchun Giang" userId="S::kokchun.giang@iths.se::de37c349-8d3a-4bc0-8d4c-31aedbb11134" providerId="AD" clId="Web-{94C33B4E-8575-2124-22A1-95A8CB515B68}" dt="2023-05-03T09:45:20.848" v="3"/>
      <pc:docMkLst>
        <pc:docMk/>
      </pc:docMkLst>
      <pc:sldChg chg="del">
        <pc:chgData name="Kokchun Giang" userId="S::kokchun.giang@iths.se::de37c349-8d3a-4bc0-8d4c-31aedbb11134" providerId="AD" clId="Web-{94C33B4E-8575-2124-22A1-95A8CB515B68}" dt="2023-05-03T09:45:20.848" v="3"/>
        <pc:sldMkLst>
          <pc:docMk/>
          <pc:sldMk cId="2732180506" sldId="273"/>
        </pc:sldMkLst>
      </pc:sldChg>
      <pc:sldChg chg="add">
        <pc:chgData name="Kokchun Giang" userId="S::kokchun.giang@iths.se::de37c349-8d3a-4bc0-8d4c-31aedbb11134" providerId="AD" clId="Web-{94C33B4E-8575-2124-22A1-95A8CB515B68}" dt="2023-05-03T09:45:06.098" v="0"/>
        <pc:sldMkLst>
          <pc:docMk/>
          <pc:sldMk cId="4167473556" sldId="291"/>
        </pc:sldMkLst>
      </pc:sldChg>
      <pc:sldChg chg="add">
        <pc:chgData name="Kokchun Giang" userId="S::kokchun.giang@iths.se::de37c349-8d3a-4bc0-8d4c-31aedbb11134" providerId="AD" clId="Web-{94C33B4E-8575-2124-22A1-95A8CB515B68}" dt="2023-05-03T09:45:06.239" v="1"/>
        <pc:sldMkLst>
          <pc:docMk/>
          <pc:sldMk cId="1807635952" sldId="292"/>
        </pc:sldMkLst>
      </pc:sldChg>
      <pc:sldChg chg="add">
        <pc:chgData name="Kokchun Giang" userId="S::kokchun.giang@iths.se::de37c349-8d3a-4bc0-8d4c-31aedbb11134" providerId="AD" clId="Web-{94C33B4E-8575-2124-22A1-95A8CB515B68}" dt="2023-05-03T09:45:06.317" v="2"/>
        <pc:sldMkLst>
          <pc:docMk/>
          <pc:sldMk cId="2628647945" sldId="293"/>
        </pc:sldMkLst>
      </pc:sldChg>
    </pc:docChg>
  </pc:docChgLst>
  <pc:docChgLst>
    <pc:chgData name="Kokchun Giang" userId="67e2125d-ec8c-4323-9653-9824a2ad815f" providerId="ADAL" clId="{4F93D582-AB38-B143-ACC1-8793927D28A4}"/>
    <pc:docChg chg="undo redo custSel addSld delSld modSld">
      <pc:chgData name="Kokchun Giang" userId="67e2125d-ec8c-4323-9653-9824a2ad815f" providerId="ADAL" clId="{4F93D582-AB38-B143-ACC1-8793927D28A4}" dt="2024-01-13T09:50:40.735" v="2873"/>
      <pc:docMkLst>
        <pc:docMk/>
      </pc:docMkLst>
      <pc:sldChg chg="addSp delSp modSp mod modAnim">
        <pc:chgData name="Kokchun Giang" userId="67e2125d-ec8c-4323-9653-9824a2ad815f" providerId="ADAL" clId="{4F93D582-AB38-B143-ACC1-8793927D28A4}" dt="2024-01-08T17:40:07.796" v="2866"/>
        <pc:sldMkLst>
          <pc:docMk/>
          <pc:sldMk cId="2807130090" sldId="256"/>
        </pc:sldMkLst>
        <pc:spChg chg="mod">
          <ac:chgData name="Kokchun Giang" userId="67e2125d-ec8c-4323-9653-9824a2ad815f" providerId="ADAL" clId="{4F93D582-AB38-B143-ACC1-8793927D28A4}" dt="2024-01-06T21:20:56.966" v="75" actId="20577"/>
          <ac:spMkLst>
            <pc:docMk/>
            <pc:sldMk cId="2807130090" sldId="256"/>
            <ac:spMk id="4" creationId="{A491F632-0683-CE4A-A015-93F47CEEB6DE}"/>
          </ac:spMkLst>
        </pc:spChg>
        <pc:grpChg chg="add mod">
          <ac:chgData name="Kokchun Giang" userId="67e2125d-ec8c-4323-9653-9824a2ad815f" providerId="ADAL" clId="{4F93D582-AB38-B143-ACC1-8793927D28A4}" dt="2024-01-08T17:39:33.728" v="2862" actId="1076"/>
          <ac:grpSpMkLst>
            <pc:docMk/>
            <pc:sldMk cId="2807130090" sldId="256"/>
            <ac:grpSpMk id="2" creationId="{A38FF89D-97A0-2EC7-C0F9-97315972BC2D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5" creationId="{72CFCAE9-8282-38FE-D126-89C967992295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7" creationId="{1AA28865-9F4C-15C0-1151-44301ABDF67B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8" creationId="{4BA69742-F0B9-91E7-8A50-790541538B38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9" creationId="{69B46CF3-015E-BCE5-D1A6-DF4294A5E0C1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0" creationId="{65FCFF1C-F0DA-AF89-84DC-6E877A3CE727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1" creationId="{2C5ADF59-2D5E-6BD3-DCA7-3704046003E0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2" creationId="{0C82E0A8-EBBB-8E5C-25B3-D007284B5A74}"/>
          </ac:grpSpMkLst>
        </pc:grpChg>
        <pc:picChg chg="del">
          <ac:chgData name="Kokchun Giang" userId="67e2125d-ec8c-4323-9653-9824a2ad815f" providerId="ADAL" clId="{4F93D582-AB38-B143-ACC1-8793927D28A4}" dt="2024-01-06T21:21:00.681" v="76" actId="478"/>
          <ac:picMkLst>
            <pc:docMk/>
            <pc:sldMk cId="2807130090" sldId="256"/>
            <ac:picMk id="2" creationId="{DC9ED32C-847E-0840-62F0-1DA62CD6FF64}"/>
          </ac:picMkLst>
        </pc:pic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" creationId="{A832814C-CE57-C1BD-E132-EC277F70DC7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" creationId="{F5E2152D-1DB8-797A-D8FB-DD9C56C19D1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" creationId="{180032DC-2974-C03F-1D98-0CC3235D87C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9" creationId="{2ABCEB25-7281-57D0-9B43-EEB5B397B0F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0" creationId="{34C8830C-8539-50F1-BDAD-CDE461D676B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1" creationId="{6BF00BAF-CB32-5D95-013C-710D1C2411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2" creationId="{09241831-9F7A-6114-2F6A-3714EFBA70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3" creationId="{B111CAF1-0EDA-6A52-833C-74234D15D38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4" creationId="{47104FB4-4DF2-A09A-6A57-681AE18C133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5" creationId="{F15EBB51-546F-F618-F256-3FEF00EEC0D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6" creationId="{A3719612-E0DF-869E-E3C9-3D5331EF876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3" creationId="{BBE851A0-7D66-9A38-55FF-4DCBC6A291C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4" creationId="{5CA684DE-69CC-52E2-0A76-91BA6DB7B97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5" creationId="{4F99BCF4-6BBB-94EA-E6B5-3F4D5D75255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6" creationId="{E4726366-A8BD-95DF-A59C-21DFBFE3B4B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7" creationId="{6741388E-0AD0-F8FC-40BD-C236F5CEC6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8" creationId="{A373EDBA-E425-7B95-8BA8-8AFACEBD88A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9" creationId="{DEB04890-7598-C26A-2889-0B4C2A6A3B1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0" creationId="{9B6E29DC-824D-CB40-AEC7-30077C8CFEB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1" creationId="{67EC88D1-B22E-D0C4-F518-45E88C18AE7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2" creationId="{27B1DE00-0214-E0FF-9991-C5AF6E1077B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3" creationId="{A753E712-943B-BF63-350B-92013B83B5F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4" creationId="{B29102A2-DC60-B20B-0178-24FC5518CE9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5" creationId="{08C3B567-636F-E40A-8322-DAC2B6088E6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6" creationId="{A544FDFA-CDC8-A9A4-CFBF-CFBEE57308C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7" creationId="{355A9275-E827-A06F-9E0E-22EC1EFAD1C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8" creationId="{FF8CB73C-2661-CE07-232D-D0E329BB08F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9" creationId="{63048F87-9064-87CD-D292-2255E6FE673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0" creationId="{EE3BC27C-C06D-8D88-8E8C-549BE114228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1" creationId="{359D7A5F-C16F-A923-55A8-41A067A02F1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2" creationId="{E8203122-CCE9-2192-2FAE-007B4001639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3" creationId="{B602FE40-BA1E-FE17-FE53-EBD0551C6BA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4" creationId="{0D6E007A-8228-9F9B-1CB3-5451F4DE04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5" creationId="{E453F00F-00FD-8BD1-E549-2C446C03D91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6" creationId="{308D78E7-5E0E-57AC-5867-147987A0BF8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7" creationId="{B7CB4761-0A39-9601-C1A8-BF686393F17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8" creationId="{D8AC3BF0-F066-D096-55A5-EE8C16CFCC76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9" creationId="{9B828DC9-E8D3-09D4-97B4-680FC8B75F7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0" creationId="{429E5313-1340-95DA-7587-A5269EAA7A7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1" creationId="{988B5229-7570-26B9-A192-285109938AE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2" creationId="{4602D2D1-2C75-6921-4576-747406F2A90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3" creationId="{6CDEB648-68F6-51EE-585E-68B7D2F825A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4" creationId="{E1F74300-572B-8839-3FF8-C0D3B8D86DE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5" creationId="{1D2732EF-44C2-83EA-8F37-F59EF7DF4E3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6" creationId="{8FEE04E5-4E68-8202-1D95-0C61917F4B6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7" creationId="{3658A2D1-B870-19FC-DF4E-2775BA7295D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8" creationId="{D24B9CAE-2C46-079C-BCBF-85C81F9315A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9" creationId="{CEC2E2A8-C314-642D-4AFF-9606B95F801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0" creationId="{59499789-F1B5-A4B6-C07E-D1D60311DBC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1" creationId="{D01CDD32-1B1D-2994-82E7-60D7C3A4B7A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2" creationId="{1DA2BCDD-EC2C-43C2-219D-C722C41DBCF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3" creationId="{2DF76DAE-CF11-2A1A-7294-A7AC5499753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4" creationId="{064295EE-CCE4-588C-2A56-569C928F848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5" creationId="{8A327DD5-A1D0-A459-0F94-811AA3D9E03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6" creationId="{6EF4323D-0E8E-CB2F-0803-0498D4337CA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7" creationId="{D1BCB4BB-F611-2C84-EC39-CF31F474D17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8" creationId="{A83ADFBB-0645-611A-3338-1F6B4602EB8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9" creationId="{66C40F54-CB72-361E-05D2-84D303F58FF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0" creationId="{274E1599-4004-C50B-11EE-8FF10E2D2A6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1" creationId="{AFA0E00D-AF55-3E64-516A-1C901A2543D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2" creationId="{5AF668B0-55E3-B4AF-5BEA-45683536083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3" creationId="{2C03B9E5-1D80-EF96-D8CD-3367CCB79A6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4" creationId="{87501AA3-EBB8-ADF5-A07A-FE224AF068D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5" creationId="{DC88C1C3-A2AE-3198-0160-1941F86554E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6" creationId="{20F5532D-9A33-67F4-207F-FA59A932588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7" creationId="{A948FBA9-4CA2-01BC-ED59-D139B53A5CF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8" creationId="{A92F05D9-39D4-9F6A-9FF1-A9B3F240477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9" creationId="{987BD6B4-2872-9564-2ADA-E96BE13848E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0" creationId="{1AC2017E-C8AC-2DB0-FB82-E3A5DB09003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1" creationId="{4EF11FDD-FBED-28F8-8DDC-36579D9BBF1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2" creationId="{C6DCE187-0B28-F366-4FCF-867F7EE1B1E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3" creationId="{54BD306A-BB39-E009-7AFA-45A3D933A8A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4" creationId="{42A95009-B827-22C8-91E3-BD5F664485C6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5" creationId="{BABDD609-79E2-7FF4-8F7F-30C7379FC9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6" creationId="{0C48C882-3890-AA78-EFDF-FE166A2CF5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7" creationId="{EED51B08-E331-E3EB-01C3-6BC391FE13D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8" creationId="{31F52E06-F663-3D62-B905-B886B34218C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9" creationId="{EA45F88A-B08C-9A5F-62AB-BC1EA2C9510F}"/>
          </ac:inkMkLst>
        </pc:inkChg>
        <pc:inkChg chg="add mod">
          <ac:chgData name="Kokchun Giang" userId="67e2125d-ec8c-4323-9653-9824a2ad815f" providerId="ADAL" clId="{4F93D582-AB38-B143-ACC1-8793927D28A4}" dt="2024-01-08T17:39:55.412" v="2865" actId="1076"/>
          <ac:inkMkLst>
            <pc:docMk/>
            <pc:sldMk cId="2807130090" sldId="256"/>
            <ac:inkMk id="90" creationId="{87F83202-F8EC-E71D-A2EF-6B489E3C15ED}"/>
          </ac:inkMkLst>
        </pc:inkChg>
      </pc:sldChg>
      <pc:sldChg chg="del">
        <pc:chgData name="Kokchun Giang" userId="67e2125d-ec8c-4323-9653-9824a2ad815f" providerId="ADAL" clId="{4F93D582-AB38-B143-ACC1-8793927D28A4}" dt="2024-01-06T21:22:32.349" v="77" actId="2696"/>
        <pc:sldMkLst>
          <pc:docMk/>
          <pc:sldMk cId="3408732793" sldId="301"/>
        </pc:sldMkLst>
      </pc:sldChg>
      <pc:sldChg chg="del">
        <pc:chgData name="Kokchun Giang" userId="67e2125d-ec8c-4323-9653-9824a2ad815f" providerId="ADAL" clId="{4F93D582-AB38-B143-ACC1-8793927D28A4}" dt="2024-01-06T21:22:33.097" v="80" actId="2696"/>
        <pc:sldMkLst>
          <pc:docMk/>
          <pc:sldMk cId="348908808" sldId="302"/>
        </pc:sldMkLst>
      </pc:sldChg>
      <pc:sldChg chg="del">
        <pc:chgData name="Kokchun Giang" userId="67e2125d-ec8c-4323-9653-9824a2ad815f" providerId="ADAL" clId="{4F93D582-AB38-B143-ACC1-8793927D28A4}" dt="2024-01-06T21:22:33.284" v="81" actId="2696"/>
        <pc:sldMkLst>
          <pc:docMk/>
          <pc:sldMk cId="372878584" sldId="310"/>
        </pc:sldMkLst>
      </pc:sldChg>
      <pc:sldChg chg="del">
        <pc:chgData name="Kokchun Giang" userId="67e2125d-ec8c-4323-9653-9824a2ad815f" providerId="ADAL" clId="{4F93D582-AB38-B143-ACC1-8793927D28A4}" dt="2024-01-06T21:22:33.472" v="82" actId="2696"/>
        <pc:sldMkLst>
          <pc:docMk/>
          <pc:sldMk cId="3988286399" sldId="311"/>
        </pc:sldMkLst>
      </pc:sldChg>
      <pc:sldChg chg="del">
        <pc:chgData name="Kokchun Giang" userId="67e2125d-ec8c-4323-9653-9824a2ad815f" providerId="ADAL" clId="{4F93D582-AB38-B143-ACC1-8793927D28A4}" dt="2024-01-06T21:22:32.623" v="78" actId="2696"/>
        <pc:sldMkLst>
          <pc:docMk/>
          <pc:sldMk cId="936369704" sldId="312"/>
        </pc:sldMkLst>
      </pc:sldChg>
      <pc:sldChg chg="del">
        <pc:chgData name="Kokchun Giang" userId="67e2125d-ec8c-4323-9653-9824a2ad815f" providerId="ADAL" clId="{4F93D582-AB38-B143-ACC1-8793927D28A4}" dt="2024-01-06T21:22:32.864" v="79" actId="2696"/>
        <pc:sldMkLst>
          <pc:docMk/>
          <pc:sldMk cId="948279211" sldId="313"/>
        </pc:sldMkLst>
      </pc:sldChg>
      <pc:sldChg chg="del">
        <pc:chgData name="Kokchun Giang" userId="67e2125d-ec8c-4323-9653-9824a2ad815f" providerId="ADAL" clId="{4F93D582-AB38-B143-ACC1-8793927D28A4}" dt="2024-01-06T21:22:33.674" v="83" actId="2696"/>
        <pc:sldMkLst>
          <pc:docMk/>
          <pc:sldMk cId="2709743433" sldId="319"/>
        </pc:sldMkLst>
      </pc:sldChg>
      <pc:sldChg chg="del">
        <pc:chgData name="Kokchun Giang" userId="67e2125d-ec8c-4323-9653-9824a2ad815f" providerId="ADAL" clId="{4F93D582-AB38-B143-ACC1-8793927D28A4}" dt="2024-01-06T21:22:33.923" v="84" actId="2696"/>
        <pc:sldMkLst>
          <pc:docMk/>
          <pc:sldMk cId="1141219979" sldId="320"/>
        </pc:sldMkLst>
      </pc:sldChg>
      <pc:sldChg chg="del">
        <pc:chgData name="Kokchun Giang" userId="67e2125d-ec8c-4323-9653-9824a2ad815f" providerId="ADAL" clId="{4F93D582-AB38-B143-ACC1-8793927D28A4}" dt="2024-01-06T21:22:34.146" v="85" actId="2696"/>
        <pc:sldMkLst>
          <pc:docMk/>
          <pc:sldMk cId="3691568890" sldId="321"/>
        </pc:sldMkLst>
      </pc:sldChg>
      <pc:sldChg chg="del">
        <pc:chgData name="Kokchun Giang" userId="67e2125d-ec8c-4323-9653-9824a2ad815f" providerId="ADAL" clId="{4F93D582-AB38-B143-ACC1-8793927D28A4}" dt="2024-01-06T21:22:34.885" v="86" actId="2696"/>
        <pc:sldMkLst>
          <pc:docMk/>
          <pc:sldMk cId="2310202357" sldId="322"/>
        </pc:sldMkLst>
      </pc:sldChg>
      <pc:sldChg chg="addSp delSp modSp mod modTransition delAnim modAnim modNotesTx">
        <pc:chgData name="Kokchun Giang" userId="67e2125d-ec8c-4323-9653-9824a2ad815f" providerId="ADAL" clId="{4F93D582-AB38-B143-ACC1-8793927D28A4}" dt="2024-01-08T17:39:02.240" v="2860" actId="20577"/>
        <pc:sldMkLst>
          <pc:docMk/>
          <pc:sldMk cId="4207668247" sldId="323"/>
        </pc:sldMkLst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2" creationId="{4C2AA60C-B530-1F78-B1A1-FB94D544E23E}"/>
          </ac:spMkLst>
        </pc:spChg>
        <pc:spChg chg="add del mod">
          <ac:chgData name="Kokchun Giang" userId="67e2125d-ec8c-4323-9653-9824a2ad815f" providerId="ADAL" clId="{4F93D582-AB38-B143-ACC1-8793927D28A4}" dt="2024-01-08T14:38:47.129" v="704" actId="478"/>
          <ac:spMkLst>
            <pc:docMk/>
            <pc:sldMk cId="4207668247" sldId="323"/>
            <ac:spMk id="2" creationId="{FFBD3022-D8B6-BB52-FE27-98E961A309F7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3" creationId="{FF7852BB-F7A2-3A03-9C07-3E297C10CBCF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4" creationId="{9DF31D28-0C13-F88C-858E-2999DC9CEA56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5" creationId="{45CBAC9E-F63E-BFC3-57D9-A88747019463}"/>
          </ac:spMkLst>
        </pc:spChg>
        <pc:spChg chg="add mod">
          <ac:chgData name="Kokchun Giang" userId="67e2125d-ec8c-4323-9653-9824a2ad815f" providerId="ADAL" clId="{4F93D582-AB38-B143-ACC1-8793927D28A4}" dt="2024-01-06T21:26:16.076" v="280" actId="20577"/>
          <ac:spMkLst>
            <pc:docMk/>
            <pc:sldMk cId="4207668247" sldId="323"/>
            <ac:spMk id="6" creationId="{1BAFDEF4-0FAB-3B39-2F2A-7589DB12C464}"/>
          </ac:spMkLst>
        </pc:spChg>
        <pc:spChg chg="add mod">
          <ac:chgData name="Kokchun Giang" userId="67e2125d-ec8c-4323-9653-9824a2ad815f" providerId="ADAL" clId="{4F93D582-AB38-B143-ACC1-8793927D28A4}" dt="2024-01-06T21:28:12.330" v="339" actId="20577"/>
          <ac:spMkLst>
            <pc:docMk/>
            <pc:sldMk cId="4207668247" sldId="323"/>
            <ac:spMk id="7" creationId="{62430EAD-2070-6BE9-7C1D-6A0CF39D51A3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9" creationId="{D70E9F61-1226-1BCC-AB21-A5F45A933D24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10" creationId="{3C5BAE5B-A465-D679-689A-A261BFFF1C65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12" creationId="{919A5CBE-3BFB-AA5D-8275-20D63D84D8B8}"/>
          </ac:spMkLst>
        </pc:spChg>
        <pc:spChg chg="mod">
          <ac:chgData name="Kokchun Giang" userId="67e2125d-ec8c-4323-9653-9824a2ad815f" providerId="ADAL" clId="{4F93D582-AB38-B143-ACC1-8793927D28A4}" dt="2024-01-08T14:44:22.304" v="858" actId="14100"/>
          <ac:spMkLst>
            <pc:docMk/>
            <pc:sldMk cId="4207668247" sldId="323"/>
            <ac:spMk id="28" creationId="{7E8C0D03-019A-279A-6AD5-A5E7BD2580DB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29" creationId="{817DE1D2-AB6B-8466-DDEC-D2D29FC812ED}"/>
          </ac:spMkLst>
        </pc:spChg>
        <pc:spChg chg="add mod">
          <ac:chgData name="Kokchun Giang" userId="67e2125d-ec8c-4323-9653-9824a2ad815f" providerId="ADAL" clId="{4F93D582-AB38-B143-ACC1-8793927D28A4}" dt="2024-01-06T21:28:12.850" v="340" actId="571"/>
          <ac:spMkLst>
            <pc:docMk/>
            <pc:sldMk cId="4207668247" sldId="323"/>
            <ac:spMk id="47" creationId="{A07A9FA0-48FC-B944-AA5C-03E23A3B3743}"/>
          </ac:spMkLst>
        </pc:spChg>
        <pc:grpChg chg="mod">
          <ac:chgData name="Kokchun Giang" userId="67e2125d-ec8c-4323-9653-9824a2ad815f" providerId="ADAL" clId="{4F93D582-AB38-B143-ACC1-8793927D28A4}" dt="2024-01-08T14:41:03.118" v="762"/>
          <ac:grpSpMkLst>
            <pc:docMk/>
            <pc:sldMk cId="4207668247" sldId="323"/>
            <ac:grpSpMk id="10" creationId="{075AF3D3-5F94-85CB-E19C-0D2598897B41}"/>
          </ac:grpSpMkLst>
        </pc:grpChg>
        <pc:grpChg chg="del mod">
          <ac:chgData name="Kokchun Giang" userId="67e2125d-ec8c-4323-9653-9824a2ad815f" providerId="ADAL" clId="{4F93D582-AB38-B143-ACC1-8793927D28A4}" dt="2024-01-06T21:27:21.800" v="307"/>
          <ac:grpSpMkLst>
            <pc:docMk/>
            <pc:sldMk cId="4207668247" sldId="323"/>
            <ac:grpSpMk id="13" creationId="{E1ED8CB0-8974-E25F-A8CA-1EC9A0772126}"/>
          </ac:grpSpMkLst>
        </pc:grpChg>
        <pc:grpChg chg="del mod">
          <ac:chgData name="Kokchun Giang" userId="67e2125d-ec8c-4323-9653-9824a2ad815f" providerId="ADAL" clId="{4F93D582-AB38-B143-ACC1-8793927D28A4}" dt="2024-01-06T21:28:28.088" v="371"/>
          <ac:grpSpMkLst>
            <pc:docMk/>
            <pc:sldMk cId="4207668247" sldId="323"/>
            <ac:grpSpMk id="15" creationId="{7C94AC8F-73DB-7404-9B13-A757EE652F7F}"/>
          </ac:grpSpMkLst>
        </pc:grpChg>
        <pc:grpChg chg="mod">
          <ac:chgData name="Kokchun Giang" userId="67e2125d-ec8c-4323-9653-9824a2ad815f" providerId="ADAL" clId="{4F93D582-AB38-B143-ACC1-8793927D28A4}" dt="2024-01-08T14:41:02.450" v="758"/>
          <ac:grpSpMkLst>
            <pc:docMk/>
            <pc:sldMk cId="4207668247" sldId="323"/>
            <ac:grpSpMk id="15" creationId="{F7695006-A955-D5A4-BE72-058CF32EE537}"/>
          </ac:grpSpMkLst>
        </pc:grpChg>
        <pc:grpChg chg="mod">
          <ac:chgData name="Kokchun Giang" userId="67e2125d-ec8c-4323-9653-9824a2ad815f" providerId="ADAL" clId="{4F93D582-AB38-B143-ACC1-8793927D28A4}" dt="2024-01-08T14:41:01.581" v="753"/>
          <ac:grpSpMkLst>
            <pc:docMk/>
            <pc:sldMk cId="4207668247" sldId="323"/>
            <ac:grpSpMk id="20" creationId="{CF0F85FF-967B-FF2C-FAA9-6863C34E0F83}"/>
          </ac:grpSpMkLst>
        </pc:grpChg>
        <pc:grpChg chg="add del mod">
          <ac:chgData name="Kokchun Giang" userId="67e2125d-ec8c-4323-9653-9824a2ad815f" providerId="ADAL" clId="{4F93D582-AB38-B143-ACC1-8793927D28A4}" dt="2024-01-08T14:41:01.581" v="753"/>
          <ac:grpSpMkLst>
            <pc:docMk/>
            <pc:sldMk cId="4207668247" sldId="323"/>
            <ac:grpSpMk id="21" creationId="{4F9A135F-4B6C-489F-3FCC-9C1300CB9239}"/>
          </ac:grpSpMkLst>
        </pc:grpChg>
        <pc:grpChg chg="del mod">
          <ac:chgData name="Kokchun Giang" userId="67e2125d-ec8c-4323-9653-9824a2ad815f" providerId="ADAL" clId="{4F93D582-AB38-B143-ACC1-8793927D28A4}" dt="2024-01-06T21:28:21.831" v="364"/>
          <ac:grpSpMkLst>
            <pc:docMk/>
            <pc:sldMk cId="4207668247" sldId="323"/>
            <ac:grpSpMk id="22" creationId="{4138100E-D243-F3FC-8729-835174C009A3}"/>
          </ac:grpSpMkLst>
        </pc:grpChg>
        <pc:grpChg chg="mod">
          <ac:chgData name="Kokchun Giang" userId="67e2125d-ec8c-4323-9653-9824a2ad815f" providerId="ADAL" clId="{4F93D582-AB38-B143-ACC1-8793927D28A4}" dt="2024-01-08T14:41:01.359" v="751"/>
          <ac:grpSpMkLst>
            <pc:docMk/>
            <pc:sldMk cId="4207668247" sldId="323"/>
            <ac:grpSpMk id="23" creationId="{876CC761-A834-8757-B600-C77A120FAD11}"/>
          </ac:grpSpMkLst>
        </pc:grpChg>
        <pc:grpChg chg="del mod">
          <ac:chgData name="Kokchun Giang" userId="67e2125d-ec8c-4323-9653-9824a2ad815f" providerId="ADAL" clId="{4F93D582-AB38-B143-ACC1-8793927D28A4}" dt="2024-01-06T21:28:21.832" v="365"/>
          <ac:grpSpMkLst>
            <pc:docMk/>
            <pc:sldMk cId="4207668247" sldId="323"/>
            <ac:grpSpMk id="23" creationId="{E120A457-9AF5-1D7B-A3A9-CFCD42CBB4B7}"/>
          </ac:grpSpMkLst>
        </pc:grpChg>
        <pc:grpChg chg="del mod">
          <ac:chgData name="Kokchun Giang" userId="67e2125d-ec8c-4323-9653-9824a2ad815f" providerId="ADAL" clId="{4F93D582-AB38-B143-ACC1-8793927D28A4}" dt="2024-01-08T14:42:27.792" v="794"/>
          <ac:grpSpMkLst>
            <pc:docMk/>
            <pc:sldMk cId="4207668247" sldId="323"/>
            <ac:grpSpMk id="32" creationId="{B142794F-B410-874D-B512-DFB7D969523C}"/>
          </ac:grpSpMkLst>
        </pc:grpChg>
        <pc:grpChg chg="mod">
          <ac:chgData name="Kokchun Giang" userId="67e2125d-ec8c-4323-9653-9824a2ad815f" providerId="ADAL" clId="{4F93D582-AB38-B143-ACC1-8793927D28A4}" dt="2024-01-06T21:28:16.583" v="354"/>
          <ac:grpSpMkLst>
            <pc:docMk/>
            <pc:sldMk cId="4207668247" sldId="323"/>
            <ac:grpSpMk id="34" creationId="{048DEC3E-8905-ED7E-82B0-DB12552DA10A}"/>
          </ac:grpSpMkLst>
        </pc:grpChg>
        <pc:grpChg chg="mod">
          <ac:chgData name="Kokchun Giang" userId="67e2125d-ec8c-4323-9653-9824a2ad815f" providerId="ADAL" clId="{4F93D582-AB38-B143-ACC1-8793927D28A4}" dt="2024-01-06T21:28:16.183" v="351"/>
          <ac:grpSpMkLst>
            <pc:docMk/>
            <pc:sldMk cId="4207668247" sldId="323"/>
            <ac:grpSpMk id="37" creationId="{CE3AA3E9-529E-3034-5594-FF4B1CE082A3}"/>
          </ac:grpSpMkLst>
        </pc:grpChg>
        <pc:grpChg chg="mod">
          <ac:chgData name="Kokchun Giang" userId="67e2125d-ec8c-4323-9653-9824a2ad815f" providerId="ADAL" clId="{4F93D582-AB38-B143-ACC1-8793927D28A4}" dt="2024-01-08T14:48:49.399" v="918" actId="164"/>
          <ac:grpSpMkLst>
            <pc:docMk/>
            <pc:sldMk cId="4207668247" sldId="323"/>
            <ac:grpSpMk id="42" creationId="{1691C02A-E24C-63A5-7A3C-8C76A41E6451}"/>
          </ac:grpSpMkLst>
        </pc:grpChg>
        <pc:grpChg chg="del mod">
          <ac:chgData name="Kokchun Giang" userId="67e2125d-ec8c-4323-9653-9824a2ad815f" providerId="ADAL" clId="{4F93D582-AB38-B143-ACC1-8793927D28A4}" dt="2024-01-08T14:42:29.034" v="797"/>
          <ac:grpSpMkLst>
            <pc:docMk/>
            <pc:sldMk cId="4207668247" sldId="323"/>
            <ac:grpSpMk id="43" creationId="{D341507F-638D-BD64-925E-9459A7EAF6CD}"/>
          </ac:grpSpMkLst>
        </pc:grpChg>
        <pc:grpChg chg="mod">
          <ac:chgData name="Kokchun Giang" userId="67e2125d-ec8c-4323-9653-9824a2ad815f" providerId="ADAL" clId="{4F93D582-AB38-B143-ACC1-8793927D28A4}" dt="2024-01-06T21:28:13.563" v="342"/>
          <ac:grpSpMkLst>
            <pc:docMk/>
            <pc:sldMk cId="4207668247" sldId="323"/>
            <ac:grpSpMk id="46" creationId="{BACAF12B-B799-91DE-93D6-8DF9D1A6D529}"/>
          </ac:grpSpMkLst>
        </pc:grpChg>
        <pc:grpChg chg="del mod">
          <ac:chgData name="Kokchun Giang" userId="67e2125d-ec8c-4323-9653-9824a2ad815f" providerId="ADAL" clId="{4F93D582-AB38-B143-ACC1-8793927D28A4}" dt="2024-01-08T14:43:01.049" v="821"/>
          <ac:grpSpMkLst>
            <pc:docMk/>
            <pc:sldMk cId="4207668247" sldId="323"/>
            <ac:grpSpMk id="50" creationId="{2BB77B0C-019A-57A8-2F5C-1B863A1A01F6}"/>
          </ac:grpSpMkLst>
        </pc:grpChg>
        <pc:grpChg chg="del mod">
          <ac:chgData name="Kokchun Giang" userId="67e2125d-ec8c-4323-9653-9824a2ad815f" providerId="ADAL" clId="{4F93D582-AB38-B143-ACC1-8793927D28A4}" dt="2024-01-06T21:28:29.141" v="373"/>
          <ac:grpSpMkLst>
            <pc:docMk/>
            <pc:sldMk cId="4207668247" sldId="323"/>
            <ac:grpSpMk id="50" creationId="{812CCE69-8509-C99C-08B2-ADA6864C2989}"/>
          </ac:grpSpMkLst>
        </pc:grpChg>
        <pc:grpChg chg="del mod">
          <ac:chgData name="Kokchun Giang" userId="67e2125d-ec8c-4323-9653-9824a2ad815f" providerId="ADAL" clId="{4F93D582-AB38-B143-ACC1-8793927D28A4}" dt="2024-01-06T21:28:44.689" v="376"/>
          <ac:grpSpMkLst>
            <pc:docMk/>
            <pc:sldMk cId="4207668247" sldId="323"/>
            <ac:grpSpMk id="52" creationId="{9DC6B892-1C15-5DA3-F7BF-D9AADEBC0225}"/>
          </ac:grpSpMkLst>
        </pc:grpChg>
        <pc:grpChg chg="del mod">
          <ac:chgData name="Kokchun Giang" userId="67e2125d-ec8c-4323-9653-9824a2ad815f" providerId="ADAL" clId="{4F93D582-AB38-B143-ACC1-8793927D28A4}" dt="2024-01-06T21:28:48.625" v="383"/>
          <ac:grpSpMkLst>
            <pc:docMk/>
            <pc:sldMk cId="4207668247" sldId="323"/>
            <ac:grpSpMk id="55" creationId="{760B390A-3B27-3D47-8569-7347F372DA28}"/>
          </ac:grpSpMkLst>
        </pc:grpChg>
        <pc:grpChg chg="del mod">
          <ac:chgData name="Kokchun Giang" userId="67e2125d-ec8c-4323-9653-9824a2ad815f" providerId="ADAL" clId="{4F93D582-AB38-B143-ACC1-8793927D28A4}" dt="2024-01-06T21:28:52.835" v="390"/>
          <ac:grpSpMkLst>
            <pc:docMk/>
            <pc:sldMk cId="4207668247" sldId="323"/>
            <ac:grpSpMk id="62" creationId="{54B3F1BC-3B72-6E52-B3F1-E2BCDD186517}"/>
          </ac:grpSpMkLst>
        </pc:grpChg>
        <pc:grpChg chg="del mod">
          <ac:chgData name="Kokchun Giang" userId="67e2125d-ec8c-4323-9653-9824a2ad815f" providerId="ADAL" clId="{4F93D582-AB38-B143-ACC1-8793927D28A4}" dt="2024-01-08T14:43:01.051" v="823"/>
          <ac:grpSpMkLst>
            <pc:docMk/>
            <pc:sldMk cId="4207668247" sldId="323"/>
            <ac:grpSpMk id="69" creationId="{B19E5D47-CD6F-248F-30AE-80D3BE10A5EA}"/>
          </ac:grpSpMkLst>
        </pc:grpChg>
        <pc:grpChg chg="del mod">
          <ac:chgData name="Kokchun Giang" userId="67e2125d-ec8c-4323-9653-9824a2ad815f" providerId="ADAL" clId="{4F93D582-AB38-B143-ACC1-8793927D28A4}" dt="2024-01-06T21:28:57.117" v="396"/>
          <ac:grpSpMkLst>
            <pc:docMk/>
            <pc:sldMk cId="4207668247" sldId="323"/>
            <ac:grpSpMk id="69" creationId="{D878483E-F3FE-0DC7-AAB6-FA5CED8F0A7D}"/>
          </ac:grpSpMkLst>
        </pc:grpChg>
        <pc:grpChg chg="del mod">
          <ac:chgData name="Kokchun Giang" userId="67e2125d-ec8c-4323-9653-9824a2ad815f" providerId="ADAL" clId="{4F93D582-AB38-B143-ACC1-8793927D28A4}" dt="2024-01-06T21:28:58.826" v="398"/>
          <ac:grpSpMkLst>
            <pc:docMk/>
            <pc:sldMk cId="4207668247" sldId="323"/>
            <ac:grpSpMk id="75" creationId="{2218EE0E-2CEF-B9C5-71A6-2655AA68B045}"/>
          </ac:grpSpMkLst>
        </pc:grpChg>
        <pc:grpChg chg="del mod">
          <ac:chgData name="Kokchun Giang" userId="67e2125d-ec8c-4323-9653-9824a2ad815f" providerId="ADAL" clId="{4F93D582-AB38-B143-ACC1-8793927D28A4}" dt="2024-01-06T21:28:59.614" v="400"/>
          <ac:grpSpMkLst>
            <pc:docMk/>
            <pc:sldMk cId="4207668247" sldId="323"/>
            <ac:grpSpMk id="77" creationId="{F813F330-3102-CBFF-4A87-C7B1F59A525A}"/>
          </ac:grpSpMkLst>
        </pc:grpChg>
        <pc:grpChg chg="del mod">
          <ac:chgData name="Kokchun Giang" userId="67e2125d-ec8c-4323-9653-9824a2ad815f" providerId="ADAL" clId="{4F93D582-AB38-B143-ACC1-8793927D28A4}" dt="2024-01-06T21:29:08.637" v="406"/>
          <ac:grpSpMkLst>
            <pc:docMk/>
            <pc:sldMk cId="4207668247" sldId="323"/>
            <ac:grpSpMk id="79" creationId="{27A29969-A31A-9BD1-0E68-F68962D5939E}"/>
          </ac:grpSpMkLst>
        </pc:grpChg>
        <pc:grpChg chg="mod">
          <ac:chgData name="Kokchun Giang" userId="67e2125d-ec8c-4323-9653-9824a2ad815f" providerId="ADAL" clId="{4F93D582-AB38-B143-ACC1-8793927D28A4}" dt="2024-01-08T14:41:05.468" v="766"/>
          <ac:grpSpMkLst>
            <pc:docMk/>
            <pc:sldMk cId="4207668247" sldId="323"/>
            <ac:grpSpMk id="85" creationId="{7A43AFA5-160C-E044-4E21-3622B86C1038}"/>
          </ac:grpSpMkLst>
        </pc:grpChg>
        <pc:grpChg chg="del mod">
          <ac:chgData name="Kokchun Giang" userId="67e2125d-ec8c-4323-9653-9824a2ad815f" providerId="ADAL" clId="{4F93D582-AB38-B143-ACC1-8793927D28A4}" dt="2024-01-08T14:40:10.284" v="712"/>
          <ac:grpSpMkLst>
            <pc:docMk/>
            <pc:sldMk cId="4207668247" sldId="323"/>
            <ac:grpSpMk id="90" creationId="{4A6E69CD-42D8-1058-C5FA-316A8B21C67D}"/>
          </ac:grpSpMkLst>
        </pc:grpChg>
        <pc:grpChg chg="del mod">
          <ac:chgData name="Kokchun Giang" userId="67e2125d-ec8c-4323-9653-9824a2ad815f" providerId="ADAL" clId="{4F93D582-AB38-B143-ACC1-8793927D28A4}" dt="2024-01-08T14:40:13.506" v="725"/>
          <ac:grpSpMkLst>
            <pc:docMk/>
            <pc:sldMk cId="4207668247" sldId="323"/>
            <ac:grpSpMk id="94" creationId="{C6807F54-2C23-213E-0B31-7EB52E18D3A7}"/>
          </ac:grpSpMkLst>
        </pc:grpChg>
        <pc:grpChg chg="del mod">
          <ac:chgData name="Kokchun Giang" userId="67e2125d-ec8c-4323-9653-9824a2ad815f" providerId="ADAL" clId="{4F93D582-AB38-B143-ACC1-8793927D28A4}" dt="2024-01-08T14:40:11.698" v="721"/>
          <ac:grpSpMkLst>
            <pc:docMk/>
            <pc:sldMk cId="4207668247" sldId="323"/>
            <ac:grpSpMk id="101" creationId="{A7A40545-24A3-7797-3DF4-2DE184CED7E3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07" creationId="{82D90C49-3701-CD0C-3418-AD1FBFA288CD}"/>
          </ac:grpSpMkLst>
        </pc:grpChg>
        <pc:grpChg chg="del mod">
          <ac:chgData name="Kokchun Giang" userId="67e2125d-ec8c-4323-9653-9824a2ad815f" providerId="ADAL" clId="{4F93D582-AB38-B143-ACC1-8793927D28A4}" dt="2024-01-06T21:30:07.878" v="444"/>
          <ac:grpSpMkLst>
            <pc:docMk/>
            <pc:sldMk cId="4207668247" sldId="323"/>
            <ac:grpSpMk id="116" creationId="{81CF4064-B225-DBA3-3AAC-79B01C921126}"/>
          </ac:grpSpMkLst>
        </pc:grpChg>
        <pc:grpChg chg="add del mod">
          <ac:chgData name="Kokchun Giang" userId="67e2125d-ec8c-4323-9653-9824a2ad815f" providerId="ADAL" clId="{4F93D582-AB38-B143-ACC1-8793927D28A4}" dt="2024-01-08T14:42:46.594" v="812"/>
          <ac:grpSpMkLst>
            <pc:docMk/>
            <pc:sldMk cId="4207668247" sldId="323"/>
            <ac:grpSpMk id="116" creationId="{A7F92D58-DB7F-9B65-450E-29D397897E43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3" creationId="{218842C6-5F18-06AA-8484-EC97E51D70D6}"/>
          </ac:grpSpMkLst>
        </pc:grpChg>
        <pc:grpChg chg="mod">
          <ac:chgData name="Kokchun Giang" userId="67e2125d-ec8c-4323-9653-9824a2ad815f" providerId="ADAL" clId="{4F93D582-AB38-B143-ACC1-8793927D28A4}" dt="2024-01-08T14:42:46.227" v="810"/>
          <ac:grpSpMkLst>
            <pc:docMk/>
            <pc:sldMk cId="4207668247" sldId="323"/>
            <ac:grpSpMk id="124" creationId="{5922C1E8-38ED-55D1-502B-B2163F337C57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4" creationId="{AFE851D3-3C73-59E2-DA86-75F830A9E145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5" creationId="{DC5EDD70-0C4D-711A-452D-70BA58E65D51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9" creationId="{399C5E38-BEB6-D5AB-9429-76DAD2A88123}"/>
          </ac:grpSpMkLst>
        </pc:grpChg>
        <pc:grpChg chg="del mod">
          <ac:chgData name="Kokchun Giang" userId="67e2125d-ec8c-4323-9653-9824a2ad815f" providerId="ADAL" clId="{4F93D582-AB38-B143-ACC1-8793927D28A4}" dt="2024-01-06T21:30:21.961" v="456"/>
          <ac:grpSpMkLst>
            <pc:docMk/>
            <pc:sldMk cId="4207668247" sldId="323"/>
            <ac:grpSpMk id="132" creationId="{12061F6C-4F3B-DB6E-A990-1285F7F7017E}"/>
          </ac:grpSpMkLst>
        </pc:grpChg>
        <pc:grpChg chg="del mod">
          <ac:chgData name="Kokchun Giang" userId="67e2125d-ec8c-4323-9653-9824a2ad815f" providerId="ADAL" clId="{4F93D582-AB38-B143-ACC1-8793927D28A4}" dt="2024-01-06T21:30:29.053" v="472"/>
          <ac:grpSpMkLst>
            <pc:docMk/>
            <pc:sldMk cId="4207668247" sldId="323"/>
            <ac:grpSpMk id="137" creationId="{D1DE33BD-CDF5-406B-874C-0FAE69C272F4}"/>
          </ac:grpSpMkLst>
        </pc:grpChg>
        <pc:grpChg chg="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138" creationId="{0ABC2659-119E-478F-E2C5-80239BFDBC1C}"/>
          </ac:grpSpMkLst>
        </pc:grpChg>
        <pc:grpChg chg="del mod">
          <ac:chgData name="Kokchun Giang" userId="67e2125d-ec8c-4323-9653-9824a2ad815f" providerId="ADAL" clId="{4F93D582-AB38-B143-ACC1-8793927D28A4}" dt="2024-01-06T21:30:29.053" v="472"/>
          <ac:grpSpMkLst>
            <pc:docMk/>
            <pc:sldMk cId="4207668247" sldId="323"/>
            <ac:grpSpMk id="138" creationId="{BF2E1391-0EA0-B8F5-BCEE-77358FC03889}"/>
          </ac:grpSpMkLst>
        </pc:grpChg>
        <pc:grpChg chg="del mod">
          <ac:chgData name="Kokchun Giang" userId="67e2125d-ec8c-4323-9653-9824a2ad815f" providerId="ADAL" clId="{4F93D582-AB38-B143-ACC1-8793927D28A4}" dt="2024-01-06T21:30:31.454" v="478"/>
          <ac:grpSpMkLst>
            <pc:docMk/>
            <pc:sldMk cId="4207668247" sldId="323"/>
            <ac:grpSpMk id="154" creationId="{EC7F9154-D111-1977-F3BC-B76C84BF9557}"/>
          </ac:grpSpMkLst>
        </pc:grpChg>
        <pc:grpChg chg="del mod">
          <ac:chgData name="Kokchun Giang" userId="67e2125d-ec8c-4323-9653-9824a2ad815f" providerId="ADAL" clId="{4F93D582-AB38-B143-ACC1-8793927D28A4}" dt="2024-01-08T14:38:58.875" v="706" actId="478"/>
          <ac:grpSpMkLst>
            <pc:docMk/>
            <pc:sldMk cId="4207668247" sldId="323"/>
            <ac:grpSpMk id="155" creationId="{20DD1A2C-6B5A-2519-144B-2AA824D80D85}"/>
          </ac:grpSpMkLst>
        </pc:grpChg>
        <pc:grpChg chg="del mod">
          <ac:chgData name="Kokchun Giang" userId="67e2125d-ec8c-4323-9653-9824a2ad815f" providerId="ADAL" clId="{4F93D582-AB38-B143-ACC1-8793927D28A4}" dt="2024-01-06T21:30:59.601" v="497"/>
          <ac:grpSpMkLst>
            <pc:docMk/>
            <pc:sldMk cId="4207668247" sldId="323"/>
            <ac:grpSpMk id="161" creationId="{F4D8DD75-783A-2186-876E-8D0B06CAE2E0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4:43:11.038" v="828"/>
          <ac:grpSpMkLst>
            <pc:docMk/>
            <pc:sldMk cId="4207668247" sldId="323"/>
            <ac:grpSpMk id="180" creationId="{4AB46358-DA70-DFC4-6F01-793435A4EE48}"/>
          </ac:grpSpMkLst>
        </pc:grpChg>
        <pc:grpChg chg="del mod">
          <ac:chgData name="Kokchun Giang" userId="67e2125d-ec8c-4323-9653-9824a2ad815f" providerId="ADAL" clId="{4F93D582-AB38-B143-ACC1-8793927D28A4}" dt="2024-01-06T21:31:01.506" v="500"/>
          <ac:grpSpMkLst>
            <pc:docMk/>
            <pc:sldMk cId="4207668247" sldId="323"/>
            <ac:grpSpMk id="180" creationId="{CD9D8F7D-3102-76ED-9E4A-1A2C75BBC370}"/>
          </ac:grpSpMkLst>
        </pc:grpChg>
        <pc:grpChg chg="del mod">
          <ac:chgData name="Kokchun Giang" userId="67e2125d-ec8c-4323-9653-9824a2ad815f" providerId="ADAL" clId="{4F93D582-AB38-B143-ACC1-8793927D28A4}" dt="2024-01-08T14:38:54.409" v="705" actId="478"/>
          <ac:grpSpMkLst>
            <pc:docMk/>
            <pc:sldMk cId="4207668247" sldId="323"/>
            <ac:grpSpMk id="183" creationId="{BBD5A3C3-C45B-BA61-B302-1000E0A00FA9}"/>
          </ac:grpSpMkLst>
        </pc:grpChg>
        <pc:grpChg chg="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189" creationId="{0FFF39E7-95EF-5ADB-9CC3-A57414283BE3}"/>
          </ac:grpSpMkLst>
        </pc:grpChg>
        <pc:grpChg chg="mod">
          <ac:chgData name="Kokchun Giang" userId="67e2125d-ec8c-4323-9653-9824a2ad815f" providerId="ADAL" clId="{4F93D582-AB38-B143-ACC1-8793927D28A4}" dt="2024-01-08T14:43:17.217" v="831"/>
          <ac:grpSpMkLst>
            <pc:docMk/>
            <pc:sldMk cId="4207668247" sldId="323"/>
            <ac:grpSpMk id="191" creationId="{1B2B43DC-0B93-636E-16E7-062ADA0D1C17}"/>
          </ac:grpSpMkLst>
        </pc:grpChg>
        <pc:grpChg chg="add 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192" creationId="{4D65C1EA-8520-5440-D3B4-5A90B85D98AC}"/>
          </ac:grpSpMkLst>
        </pc:grpChg>
        <pc:grpChg chg="del mod">
          <ac:chgData name="Kokchun Giang" userId="67e2125d-ec8c-4323-9653-9824a2ad815f" providerId="ADAL" clId="{4F93D582-AB38-B143-ACC1-8793927D28A4}" dt="2024-01-06T21:33:35.961" v="554"/>
          <ac:grpSpMkLst>
            <pc:docMk/>
            <pc:sldMk cId="4207668247" sldId="323"/>
            <ac:grpSpMk id="192" creationId="{6335D6C9-26BA-E052-4AE4-959617C105EC}"/>
          </ac:grpSpMkLst>
        </pc:grpChg>
        <pc:grpChg chg="add 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193" creationId="{F9BC277D-E203-5493-33E9-28E43AF4F09D}"/>
          </ac:grpSpMkLst>
        </pc:grpChg>
        <pc:grpChg chg="add 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194" creationId="{ED7C1543-A082-6A43-7C1E-1EC3C32EFB9E}"/>
          </ac:grpSpMkLst>
        </pc:grpChg>
        <pc:grpChg chg="add mod">
          <ac:chgData name="Kokchun Giang" userId="67e2125d-ec8c-4323-9653-9824a2ad815f" providerId="ADAL" clId="{4F93D582-AB38-B143-ACC1-8793927D28A4}" dt="2024-01-08T14:47:52.996" v="911" actId="164"/>
          <ac:grpSpMkLst>
            <pc:docMk/>
            <pc:sldMk cId="4207668247" sldId="323"/>
            <ac:grpSpMk id="195" creationId="{718AE256-0EF5-1261-FFFA-67AE01A742DD}"/>
          </ac:grpSpMkLst>
        </pc:grpChg>
        <pc:grpChg chg="add 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196" creationId="{218025D1-EC97-143D-9B86-2261C68B6AAC}"/>
          </ac:grpSpMkLst>
        </pc:grpChg>
        <pc:grpChg chg="del mod">
          <ac:chgData name="Kokchun Giang" userId="67e2125d-ec8c-4323-9653-9824a2ad815f" providerId="ADAL" clId="{4F93D582-AB38-B143-ACC1-8793927D28A4}" dt="2024-01-06T21:31:57.067" v="517"/>
          <ac:grpSpMkLst>
            <pc:docMk/>
            <pc:sldMk cId="4207668247" sldId="323"/>
            <ac:grpSpMk id="196" creationId="{D34356F8-6767-5566-28F3-7DD8943421D8}"/>
          </ac:grpSpMkLst>
        </pc:grpChg>
        <pc:grpChg chg="add mod">
          <ac:chgData name="Kokchun Giang" userId="67e2125d-ec8c-4323-9653-9824a2ad815f" providerId="ADAL" clId="{4F93D582-AB38-B143-ACC1-8793927D28A4}" dt="2024-01-08T14:47:55.915" v="913" actId="1076"/>
          <ac:grpSpMkLst>
            <pc:docMk/>
            <pc:sldMk cId="4207668247" sldId="323"/>
            <ac:grpSpMk id="197" creationId="{911EA3BE-5FA1-1E46-534F-2DCAF02A3F5C}"/>
          </ac:grpSpMkLst>
        </pc:grpChg>
        <pc:grpChg chg="add 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198" creationId="{D2005426-3F58-4FFB-4672-724AC331E666}"/>
          </ac:grpSpMkLst>
        </pc:grpChg>
        <pc:grpChg chg="del mod">
          <ac:chgData name="Kokchun Giang" userId="67e2125d-ec8c-4323-9653-9824a2ad815f" providerId="ADAL" clId="{4F93D582-AB38-B143-ACC1-8793927D28A4}" dt="2024-01-06T21:31:58.080" v="519"/>
          <ac:grpSpMkLst>
            <pc:docMk/>
            <pc:sldMk cId="4207668247" sldId="323"/>
            <ac:grpSpMk id="199" creationId="{08571546-171E-B7EB-BAC7-6C3AA053EB7E}"/>
          </ac:grpSpMkLst>
        </pc:grpChg>
        <pc:grpChg chg="add 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199" creationId="{DADDDB5D-E09D-2046-087D-ED55867171A3}"/>
          </ac:grpSpMkLst>
        </pc:grpChg>
        <pc:grpChg chg="add 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200" creationId="{6D6FCF0B-3A8A-4789-5A54-DCEBD9FB7CB8}"/>
          </ac:grpSpMkLst>
        </pc:grpChg>
        <pc:grpChg chg="add 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01" creationId="{BF285DDC-4F9C-B0E1-5F61-3D773FACEF8C}"/>
          </ac:grpSpMkLst>
        </pc:grpChg>
        <pc:grpChg chg="del mod">
          <ac:chgData name="Kokchun Giang" userId="67e2125d-ec8c-4323-9653-9824a2ad815f" providerId="ADAL" clId="{4F93D582-AB38-B143-ACC1-8793927D28A4}" dt="2024-01-06T21:33:38.716" v="560"/>
          <ac:grpSpMkLst>
            <pc:docMk/>
            <pc:sldMk cId="4207668247" sldId="323"/>
            <ac:grpSpMk id="201" creationId="{CBD38DBB-8539-F9BE-0A05-B809B942BD5C}"/>
          </ac:grpSpMkLst>
        </pc:grpChg>
        <pc:grpChg chg="mod">
          <ac:chgData name="Kokchun Giang" userId="67e2125d-ec8c-4323-9653-9824a2ad815f" providerId="ADAL" clId="{4F93D582-AB38-B143-ACC1-8793927D28A4}" dt="2024-01-06T21:32:19.740" v="525"/>
          <ac:grpSpMkLst>
            <pc:docMk/>
            <pc:sldMk cId="4207668247" sldId="323"/>
            <ac:grpSpMk id="205" creationId="{6E444A66-6658-4372-1765-7BC9882713A4}"/>
          </ac:grpSpMkLst>
        </pc:grpChg>
        <pc:grpChg chg="mod">
          <ac:chgData name="Kokchun Giang" userId="67e2125d-ec8c-4323-9653-9824a2ad815f" providerId="ADAL" clId="{4F93D582-AB38-B143-ACC1-8793927D28A4}" dt="2024-01-06T21:32:22.875" v="530"/>
          <ac:grpSpMkLst>
            <pc:docMk/>
            <pc:sldMk cId="4207668247" sldId="323"/>
            <ac:grpSpMk id="208" creationId="{F0E977E7-9593-CFB4-F8A5-41FFA829F350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19" creationId="{63302A62-F32B-0C15-D7CD-DA146B037276}"/>
          </ac:grpSpMkLst>
        </pc:grpChg>
        <pc:grpChg chg="del mod">
          <ac:chgData name="Kokchun Giang" userId="67e2125d-ec8c-4323-9653-9824a2ad815f" providerId="ADAL" clId="{4F93D582-AB38-B143-ACC1-8793927D28A4}" dt="2024-01-06T21:32:44.453" v="551"/>
          <ac:grpSpMkLst>
            <pc:docMk/>
            <pc:sldMk cId="4207668247" sldId="323"/>
            <ac:grpSpMk id="222" creationId="{E091C3E6-6AA6-BAD7-8500-2B57CA52BBBE}"/>
          </ac:grpSpMkLst>
        </pc:grpChg>
        <pc:grpChg chg="del mod">
          <ac:chgData name="Kokchun Giang" userId="67e2125d-ec8c-4323-9653-9824a2ad815f" providerId="ADAL" clId="{4F93D582-AB38-B143-ACC1-8793927D28A4}" dt="2024-01-06T21:32:45.490" v="553"/>
          <ac:grpSpMkLst>
            <pc:docMk/>
            <pc:sldMk cId="4207668247" sldId="323"/>
            <ac:grpSpMk id="226" creationId="{0101D7BF-3C00-842D-A71F-6F8E6331B187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228" creationId="{8322C8DB-D040-5AE7-ADED-9FF9A155F94D}"/>
          </ac:grpSpMkLst>
        </pc:grpChg>
        <pc:grpChg chg="mod">
          <ac:chgData name="Kokchun Giang" userId="67e2125d-ec8c-4323-9653-9824a2ad815f" providerId="ADAL" clId="{4F93D582-AB38-B143-ACC1-8793927D28A4}" dt="2024-01-06T21:33:52.887" v="570"/>
          <ac:grpSpMkLst>
            <pc:docMk/>
            <pc:sldMk cId="4207668247" sldId="323"/>
            <ac:grpSpMk id="235" creationId="{014E8F75-C7E8-79EB-A691-A59ABE18B0B2}"/>
          </ac:grpSpMkLst>
        </pc:grpChg>
        <pc:grpChg chg="mod">
          <ac:chgData name="Kokchun Giang" userId="67e2125d-ec8c-4323-9653-9824a2ad815f" providerId="ADAL" clId="{4F93D582-AB38-B143-ACC1-8793927D28A4}" dt="2024-01-06T21:33:52.887" v="570"/>
          <ac:grpSpMkLst>
            <pc:docMk/>
            <pc:sldMk cId="4207668247" sldId="323"/>
            <ac:grpSpMk id="236" creationId="{F9A6469A-41AE-EDAB-A3E5-62E69144E69F}"/>
          </ac:grpSpMkLst>
        </pc:grpChg>
        <pc:grpChg chg="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244" creationId="{E4F45235-AD90-3455-9518-9257FC0D45A1}"/>
          </ac:grpSpMkLst>
        </pc:grpChg>
        <pc:grpChg chg="mod">
          <ac:chgData name="Kokchun Giang" userId="67e2125d-ec8c-4323-9653-9824a2ad815f" providerId="ADAL" clId="{4F93D582-AB38-B143-ACC1-8793927D28A4}" dt="2024-01-06T21:34:31.660" v="589"/>
          <ac:grpSpMkLst>
            <pc:docMk/>
            <pc:sldMk cId="4207668247" sldId="323"/>
            <ac:grpSpMk id="248" creationId="{1D60A3C3-B3DE-16D8-A8FA-40A2D20B07F1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4" creationId="{276AD910-3A8A-29F5-0254-A84A94A0F5B5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5" creationId="{26522CD7-835D-A677-8B43-C0FBC148D9DA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6" creationId="{633F49D5-8214-7C0D-5964-1ED319FACFFD}"/>
          </ac:grpSpMkLst>
        </pc:grpChg>
        <pc:grpChg chg="mod">
          <ac:chgData name="Kokchun Giang" userId="67e2125d-ec8c-4323-9653-9824a2ad815f" providerId="ADAL" clId="{4F93D582-AB38-B143-ACC1-8793927D28A4}" dt="2024-01-08T14:47:09.978" v="907" actId="164"/>
          <ac:grpSpMkLst>
            <pc:docMk/>
            <pc:sldMk cId="4207668247" sldId="323"/>
            <ac:grpSpMk id="271" creationId="{90332D59-C322-0284-FC15-FFD5B40ABAD1}"/>
          </ac:grpSpMkLst>
        </pc:grpChg>
        <pc:grpChg chg="add del mod">
          <ac:chgData name="Kokchun Giang" userId="67e2125d-ec8c-4323-9653-9824a2ad815f" providerId="ADAL" clId="{4F93D582-AB38-B143-ACC1-8793927D28A4}" dt="2024-01-06T21:35:28.627" v="661"/>
          <ac:grpSpMkLst>
            <pc:docMk/>
            <pc:sldMk cId="4207668247" sldId="323"/>
            <ac:grpSpMk id="282" creationId="{EFDE1D8D-DA64-E12A-C5B9-B5F99F53CC44}"/>
          </ac:grpSpMkLst>
        </pc:grpChg>
        <pc:grpChg chg="add del mod">
          <ac:chgData name="Kokchun Giang" userId="67e2125d-ec8c-4323-9653-9824a2ad815f" providerId="ADAL" clId="{4F93D582-AB38-B143-ACC1-8793927D28A4}" dt="2024-01-06T21:35:28.412" v="659"/>
          <ac:grpSpMkLst>
            <pc:docMk/>
            <pc:sldMk cId="4207668247" sldId="323"/>
            <ac:grpSpMk id="284" creationId="{5D5681E7-B5F4-4AAB-E0C9-DF2C993F8D98}"/>
          </ac:grpSpMkLst>
        </pc:grpChg>
        <pc:grpChg chg="mod">
          <ac:chgData name="Kokchun Giang" userId="67e2125d-ec8c-4323-9653-9824a2ad815f" providerId="ADAL" clId="{4F93D582-AB38-B143-ACC1-8793927D28A4}" dt="2024-01-06T21:35:26.694" v="650"/>
          <ac:grpSpMkLst>
            <pc:docMk/>
            <pc:sldMk cId="4207668247" sldId="323"/>
            <ac:grpSpMk id="293" creationId="{79BCEBC2-9193-EC5A-1363-B8F086C6641E}"/>
          </ac:grpSpMkLst>
        </pc:grpChg>
        <pc:grpChg chg="mod">
          <ac:chgData name="Kokchun Giang" userId="67e2125d-ec8c-4323-9653-9824a2ad815f" providerId="ADAL" clId="{4F93D582-AB38-B143-ACC1-8793927D28A4}" dt="2024-01-06T21:35:25.391" v="644"/>
          <ac:grpSpMkLst>
            <pc:docMk/>
            <pc:sldMk cId="4207668247" sldId="323"/>
            <ac:grpSpMk id="300" creationId="{07EF4F5E-8F52-68AB-5F19-3AF45703108F}"/>
          </ac:grpSpMkLst>
        </pc:grpChg>
        <pc:grpChg chg="del mod">
          <ac:chgData name="Kokchun Giang" userId="67e2125d-ec8c-4323-9653-9824a2ad815f" providerId="ADAL" clId="{4F93D582-AB38-B143-ACC1-8793927D28A4}" dt="2024-01-06T21:35:43.497" v="680"/>
          <ac:grpSpMkLst>
            <pc:docMk/>
            <pc:sldMk cId="4207668247" sldId="323"/>
            <ac:grpSpMk id="308" creationId="{D0C30F0F-B61F-8A7D-C1D0-E471E98BA49E}"/>
          </ac:grpSpMkLst>
        </pc:grpChg>
        <pc:grpChg chg="mod">
          <ac:chgData name="Kokchun Giang" userId="67e2125d-ec8c-4323-9653-9824a2ad815f" providerId="ADAL" clId="{4F93D582-AB38-B143-ACC1-8793927D28A4}" dt="2024-01-08T14:46:52.029" v="904" actId="164"/>
          <ac:grpSpMkLst>
            <pc:docMk/>
            <pc:sldMk cId="4207668247" sldId="323"/>
            <ac:grpSpMk id="311" creationId="{CA49EDF8-96A7-4006-1AD5-AF4BA4CF0239}"/>
          </ac:grpSpMkLst>
        </pc:grpChg>
        <pc:grpChg chg="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318" creationId="{392F5D47-55BF-2923-71D5-276C4119EDEE}"/>
          </ac:grpSpMkLst>
        </pc:grpChg>
        <pc:grpChg chg="mod">
          <ac:chgData name="Kokchun Giang" userId="67e2125d-ec8c-4323-9653-9824a2ad815f" providerId="ADAL" clId="{4F93D582-AB38-B143-ACC1-8793927D28A4}" dt="2024-01-06T21:35:57.143" v="697"/>
          <ac:grpSpMkLst>
            <pc:docMk/>
            <pc:sldMk cId="4207668247" sldId="323"/>
            <ac:grpSpMk id="327" creationId="{F3B18073-6F6F-AA27-9801-FB02E892C21A}"/>
          </ac:grpSpMkLst>
        </pc:grpChg>
        <pc:inkChg chg="add del mod">
          <ac:chgData name="Kokchun Giang" userId="67e2125d-ec8c-4323-9653-9824a2ad815f" providerId="ADAL" clId="{4F93D582-AB38-B143-ACC1-8793927D28A4}" dt="2024-01-08T14:43:22.773" v="832"/>
          <ac:inkMkLst>
            <pc:docMk/>
            <pc:sldMk cId="4207668247" sldId="323"/>
            <ac:inkMk id="3" creationId="{C3E5C614-B73B-7484-76A9-926306F09223}"/>
          </ac:inkMkLst>
        </pc:inkChg>
        <pc:inkChg chg="add del">
          <ac:chgData name="Kokchun Giang" userId="67e2125d-ec8c-4323-9653-9824a2ad815f" providerId="ADAL" clId="{4F93D582-AB38-B143-ACC1-8793927D28A4}" dt="2024-01-08T14:41:03.561" v="764" actId="9405"/>
          <ac:inkMkLst>
            <pc:docMk/>
            <pc:sldMk cId="4207668247" sldId="323"/>
            <ac:inkMk id="4" creationId="{D15A4603-17BF-956E-16F9-765BCC9599E4}"/>
          </ac:inkMkLst>
        </pc:inkChg>
        <pc:inkChg chg="add del mod">
          <ac:chgData name="Kokchun Giang" userId="67e2125d-ec8c-4323-9653-9824a2ad815f" providerId="ADAL" clId="{4F93D582-AB38-B143-ACC1-8793927D28A4}" dt="2024-01-08T14:41:03.340" v="763" actId="9405"/>
          <ac:inkMkLst>
            <pc:docMk/>
            <pc:sldMk cId="4207668247" sldId="323"/>
            <ac:inkMk id="5" creationId="{59CFFEA3-91BD-2C21-9900-E6F97672EF95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" creationId="{E853E6A1-69B2-FF80-558F-1982282C3B33}"/>
          </ac:inkMkLst>
        </pc:inkChg>
        <pc:inkChg chg="add del mod">
          <ac:chgData name="Kokchun Giang" userId="67e2125d-ec8c-4323-9653-9824a2ad815f" providerId="ADAL" clId="{4F93D582-AB38-B143-ACC1-8793927D28A4}" dt="2024-01-08T14:41:03.118" v="762"/>
          <ac:inkMkLst>
            <pc:docMk/>
            <pc:sldMk cId="4207668247" sldId="323"/>
            <ac:inkMk id="9" creationId="{19492EB3-C52A-5513-1BDF-594D79D0DA6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11" creationId="{56EF3F75-2685-6224-0864-392F7A323A6D}"/>
          </ac:inkMkLst>
        </pc:inkChg>
        <pc:inkChg chg="add del">
          <ac:chgData name="Kokchun Giang" userId="67e2125d-ec8c-4323-9653-9824a2ad815f" providerId="ADAL" clId="{4F93D582-AB38-B143-ACC1-8793927D28A4}" dt="2024-01-08T14:41:02.893" v="760" actId="9405"/>
          <ac:inkMkLst>
            <pc:docMk/>
            <pc:sldMk cId="4207668247" sldId="323"/>
            <ac:inkMk id="12" creationId="{1ECBA261-8956-18AA-C2F1-715522F698B1}"/>
          </ac:inkMkLst>
        </pc:inkChg>
        <pc:inkChg chg="add del mod">
          <ac:chgData name="Kokchun Giang" userId="67e2125d-ec8c-4323-9653-9824a2ad815f" providerId="ADAL" clId="{4F93D582-AB38-B143-ACC1-8793927D28A4}" dt="2024-01-08T14:41:02.671" v="759" actId="9405"/>
          <ac:inkMkLst>
            <pc:docMk/>
            <pc:sldMk cId="4207668247" sldId="323"/>
            <ac:inkMk id="13" creationId="{59A1CB59-7B3E-B4D2-0907-86BE559BAB30}"/>
          </ac:inkMkLst>
        </pc:inkChg>
        <pc:inkChg chg="add del mod">
          <ac:chgData name="Kokchun Giang" userId="67e2125d-ec8c-4323-9653-9824a2ad815f" providerId="ADAL" clId="{4F93D582-AB38-B143-ACC1-8793927D28A4}" dt="2024-01-06T21:28:22.294" v="368"/>
          <ac:inkMkLst>
            <pc:docMk/>
            <pc:sldMk cId="4207668247" sldId="323"/>
            <ac:inkMk id="14" creationId="{7980CD8A-D846-0477-DA14-DE48D58E3213}"/>
          </ac:inkMkLst>
        </pc:inkChg>
        <pc:inkChg chg="add del mod">
          <ac:chgData name="Kokchun Giang" userId="67e2125d-ec8c-4323-9653-9824a2ad815f" providerId="ADAL" clId="{4F93D582-AB38-B143-ACC1-8793927D28A4}" dt="2024-01-08T14:41:02.450" v="758"/>
          <ac:inkMkLst>
            <pc:docMk/>
            <pc:sldMk cId="4207668247" sldId="323"/>
            <ac:inkMk id="14" creationId="{B389847B-B9E2-F999-348C-C8B77C65204B}"/>
          </ac:inkMkLst>
        </pc:inkChg>
        <pc:inkChg chg="add del mod">
          <ac:chgData name="Kokchun Giang" userId="67e2125d-ec8c-4323-9653-9824a2ad815f" providerId="ADAL" clId="{4F93D582-AB38-B143-ACC1-8793927D28A4}" dt="2024-01-08T14:41:02.232" v="756" actId="9405"/>
          <ac:inkMkLst>
            <pc:docMk/>
            <pc:sldMk cId="4207668247" sldId="323"/>
            <ac:inkMk id="16" creationId="{653438F1-EB22-B7EE-4DBE-BAB30EFB24DF}"/>
          </ac:inkMkLst>
        </pc:inkChg>
        <pc:inkChg chg="add del mod">
          <ac:chgData name="Kokchun Giang" userId="67e2125d-ec8c-4323-9653-9824a2ad815f" providerId="ADAL" clId="{4F93D582-AB38-B143-ACC1-8793927D28A4}" dt="2024-01-06T21:28:21.829" v="362"/>
          <ac:inkMkLst>
            <pc:docMk/>
            <pc:sldMk cId="4207668247" sldId="323"/>
            <ac:inkMk id="16" creationId="{D741ED26-9ED6-B115-08AB-4B898FFE8FB6}"/>
          </ac:inkMkLst>
        </pc:inkChg>
        <pc:inkChg chg="add del mod">
          <ac:chgData name="Kokchun Giang" userId="67e2125d-ec8c-4323-9653-9824a2ad815f" providerId="ADAL" clId="{4F93D582-AB38-B143-ACC1-8793927D28A4}" dt="2024-01-08T14:41:02.019" v="755" actId="9405"/>
          <ac:inkMkLst>
            <pc:docMk/>
            <pc:sldMk cId="4207668247" sldId="323"/>
            <ac:inkMk id="17" creationId="{1250B1A7-951D-BBE3-ABA4-27264166F497}"/>
          </ac:inkMkLst>
        </pc:inkChg>
        <pc:inkChg chg="add del mod">
          <ac:chgData name="Kokchun Giang" userId="67e2125d-ec8c-4323-9653-9824a2ad815f" providerId="ADAL" clId="{4F93D582-AB38-B143-ACC1-8793927D28A4}" dt="2024-01-06T21:28:21.832" v="366"/>
          <ac:inkMkLst>
            <pc:docMk/>
            <pc:sldMk cId="4207668247" sldId="323"/>
            <ac:inkMk id="17" creationId="{FC3BED14-7560-93FF-40D3-CE274AEECA3C}"/>
          </ac:inkMkLst>
        </pc:inkChg>
        <pc:inkChg chg="add del mod">
          <ac:chgData name="Kokchun Giang" userId="67e2125d-ec8c-4323-9653-9824a2ad815f" providerId="ADAL" clId="{4F93D582-AB38-B143-ACC1-8793927D28A4}" dt="2024-01-08T14:41:01.804" v="754" actId="9405"/>
          <ac:inkMkLst>
            <pc:docMk/>
            <pc:sldMk cId="4207668247" sldId="323"/>
            <ac:inkMk id="18" creationId="{9FD53ED6-C167-4397-CF6A-9F8636CE33CE}"/>
          </ac:inkMkLst>
        </pc:inkChg>
        <pc:inkChg chg="add del mod">
          <ac:chgData name="Kokchun Giang" userId="67e2125d-ec8c-4323-9653-9824a2ad815f" providerId="ADAL" clId="{4F93D582-AB38-B143-ACC1-8793927D28A4}" dt="2024-01-06T21:28:21.832" v="365"/>
          <ac:inkMkLst>
            <pc:docMk/>
            <pc:sldMk cId="4207668247" sldId="323"/>
            <ac:inkMk id="18" creationId="{ECC9556E-8534-3C9A-A313-A56D3E898872}"/>
          </ac:inkMkLst>
        </pc:inkChg>
        <pc:inkChg chg="add del mod">
          <ac:chgData name="Kokchun Giang" userId="67e2125d-ec8c-4323-9653-9824a2ad815f" providerId="ADAL" clId="{4F93D582-AB38-B143-ACC1-8793927D28A4}" dt="2024-01-06T21:28:21.833" v="367"/>
          <ac:inkMkLst>
            <pc:docMk/>
            <pc:sldMk cId="4207668247" sldId="323"/>
            <ac:inkMk id="19" creationId="{99566799-0BD2-5093-D302-BF83B1F32CBB}"/>
          </ac:inkMkLst>
        </pc:inkChg>
        <pc:inkChg chg="add del mod">
          <ac:chgData name="Kokchun Giang" userId="67e2125d-ec8c-4323-9653-9824a2ad815f" providerId="ADAL" clId="{4F93D582-AB38-B143-ACC1-8793927D28A4}" dt="2024-01-08T14:41:01.581" v="753"/>
          <ac:inkMkLst>
            <pc:docMk/>
            <pc:sldMk cId="4207668247" sldId="323"/>
            <ac:inkMk id="19" creationId="{C0216937-24AF-217A-95D1-1C9AC83DCE57}"/>
          </ac:inkMkLst>
        </pc:inkChg>
        <pc:inkChg chg="add del mod">
          <ac:chgData name="Kokchun Giang" userId="67e2125d-ec8c-4323-9653-9824a2ad815f" providerId="ADAL" clId="{4F93D582-AB38-B143-ACC1-8793927D28A4}" dt="2024-01-06T21:28:21.831" v="364"/>
          <ac:inkMkLst>
            <pc:docMk/>
            <pc:sldMk cId="4207668247" sldId="323"/>
            <ac:inkMk id="20" creationId="{5746F1DC-F00B-A132-2738-61FA0552303F}"/>
          </ac:inkMkLst>
        </pc:inkChg>
        <pc:inkChg chg="add del mod">
          <ac:chgData name="Kokchun Giang" userId="67e2125d-ec8c-4323-9653-9824a2ad815f" providerId="ADAL" clId="{4F93D582-AB38-B143-ACC1-8793927D28A4}" dt="2024-01-06T21:28:21.831" v="363"/>
          <ac:inkMkLst>
            <pc:docMk/>
            <pc:sldMk cId="4207668247" sldId="323"/>
            <ac:inkMk id="21" creationId="{8FC1B849-42F7-6C88-4E0E-6CFC10FA8E2F}"/>
          </ac:inkMkLst>
        </pc:inkChg>
        <pc:inkChg chg="add del mod">
          <ac:chgData name="Kokchun Giang" userId="67e2125d-ec8c-4323-9653-9824a2ad815f" providerId="ADAL" clId="{4F93D582-AB38-B143-ACC1-8793927D28A4}" dt="2024-01-08T14:41:01.359" v="751"/>
          <ac:inkMkLst>
            <pc:docMk/>
            <pc:sldMk cId="4207668247" sldId="323"/>
            <ac:inkMk id="22" creationId="{F14C096C-2E6D-44CC-745C-A9EDB2AF4D2C}"/>
          </ac:inkMkLst>
        </pc:inkChg>
        <pc:inkChg chg="add del">
          <ac:chgData name="Kokchun Giang" userId="67e2125d-ec8c-4323-9653-9824a2ad815f" providerId="ADAL" clId="{4F93D582-AB38-B143-ACC1-8793927D28A4}" dt="2024-01-08T14:41:01.137" v="749" actId="9405"/>
          <ac:inkMkLst>
            <pc:docMk/>
            <pc:sldMk cId="4207668247" sldId="323"/>
            <ac:inkMk id="24" creationId="{99AC9451-3952-C8EE-8E4D-1876FB420F38}"/>
          </ac:inkMkLst>
        </pc:inkChg>
        <pc:inkChg chg="add del mod">
          <ac:chgData name="Kokchun Giang" userId="67e2125d-ec8c-4323-9653-9824a2ad815f" providerId="ADAL" clId="{4F93D582-AB38-B143-ACC1-8793927D28A4}" dt="2024-01-06T21:28:17.727" v="361" actId="9405"/>
          <ac:inkMkLst>
            <pc:docMk/>
            <pc:sldMk cId="4207668247" sldId="323"/>
            <ac:inkMk id="24" creationId="{AFEE17C6-82EC-8EC8-5D26-AD63A9AF1278}"/>
          </ac:inkMkLst>
        </pc:inkChg>
        <pc:inkChg chg="add del">
          <ac:chgData name="Kokchun Giang" userId="67e2125d-ec8c-4323-9653-9824a2ad815f" providerId="ADAL" clId="{4F93D582-AB38-B143-ACC1-8793927D28A4}" dt="2024-01-08T14:41:00.655" v="748" actId="9405"/>
          <ac:inkMkLst>
            <pc:docMk/>
            <pc:sldMk cId="4207668247" sldId="323"/>
            <ac:inkMk id="25" creationId="{5763C0FA-6D1B-8860-7CF4-BB5B9F980691}"/>
          </ac:inkMkLst>
        </pc:inkChg>
        <pc:inkChg chg="add del mod">
          <ac:chgData name="Kokchun Giang" userId="67e2125d-ec8c-4323-9653-9824a2ad815f" providerId="ADAL" clId="{4F93D582-AB38-B143-ACC1-8793927D28A4}" dt="2024-01-06T21:28:17.637" v="360" actId="9405"/>
          <ac:inkMkLst>
            <pc:docMk/>
            <pc:sldMk cId="4207668247" sldId="323"/>
            <ac:inkMk id="25" creationId="{EB750F32-68AB-164D-8AAE-6E807DE11669}"/>
          </ac:inkMkLst>
        </pc:inkChg>
        <pc:inkChg chg="add del">
          <ac:chgData name="Kokchun Giang" userId="67e2125d-ec8c-4323-9653-9824a2ad815f" providerId="ADAL" clId="{4F93D582-AB38-B143-ACC1-8793927D28A4}" dt="2024-01-08T14:41:00.424" v="747" actId="9405"/>
          <ac:inkMkLst>
            <pc:docMk/>
            <pc:sldMk cId="4207668247" sldId="323"/>
            <ac:inkMk id="26" creationId="{5FEB3BAC-1081-960B-D7EB-97963C220F6A}"/>
          </ac:inkMkLst>
        </pc:inkChg>
        <pc:inkChg chg="add del mod">
          <ac:chgData name="Kokchun Giang" userId="67e2125d-ec8c-4323-9653-9824a2ad815f" providerId="ADAL" clId="{4F93D582-AB38-B143-ACC1-8793927D28A4}" dt="2024-01-06T21:28:17.554" v="359" actId="9405"/>
          <ac:inkMkLst>
            <pc:docMk/>
            <pc:sldMk cId="4207668247" sldId="323"/>
            <ac:inkMk id="26" creationId="{622DAD09-D4A5-9FF5-F72A-EC562181CE24}"/>
          </ac:inkMkLst>
        </pc:inkChg>
        <pc:inkChg chg="add mod">
          <ac:chgData name="Kokchun Giang" userId="67e2125d-ec8c-4323-9653-9824a2ad815f" providerId="ADAL" clId="{4F93D582-AB38-B143-ACC1-8793927D28A4}" dt="2024-01-08T14:48:49.399" v="918" actId="164"/>
          <ac:inkMkLst>
            <pc:docMk/>
            <pc:sldMk cId="4207668247" sldId="323"/>
            <ac:inkMk id="27" creationId="{6E55A4F6-3048-1AA7-E65F-0AF188D6377C}"/>
          </ac:inkMkLst>
        </pc:inkChg>
        <pc:inkChg chg="add del mod">
          <ac:chgData name="Kokchun Giang" userId="67e2125d-ec8c-4323-9653-9824a2ad815f" providerId="ADAL" clId="{4F93D582-AB38-B143-ACC1-8793927D28A4}" dt="2024-01-06T21:28:17.470" v="358" actId="9405"/>
          <ac:inkMkLst>
            <pc:docMk/>
            <pc:sldMk cId="4207668247" sldId="323"/>
            <ac:inkMk id="27" creationId="{C78CB6FB-D1AD-6C78-6785-DB402C222829}"/>
          </ac:inkMkLst>
        </pc:inkChg>
        <pc:inkChg chg="add mod">
          <ac:chgData name="Kokchun Giang" userId="67e2125d-ec8c-4323-9653-9824a2ad815f" providerId="ADAL" clId="{4F93D582-AB38-B143-ACC1-8793927D28A4}" dt="2024-01-08T14:48:49.399" v="918" actId="164"/>
          <ac:inkMkLst>
            <pc:docMk/>
            <pc:sldMk cId="4207668247" sldId="323"/>
            <ac:inkMk id="29" creationId="{E0A531EA-C7B0-C039-CF95-BA06EF300434}"/>
          </ac:inkMkLst>
        </pc:inkChg>
        <pc:inkChg chg="add del mod">
          <ac:chgData name="Kokchun Giang" userId="67e2125d-ec8c-4323-9653-9824a2ad815f" providerId="ADAL" clId="{4F93D582-AB38-B143-ACC1-8793927D28A4}" dt="2024-01-08T14:42:27.796" v="795"/>
          <ac:inkMkLst>
            <pc:docMk/>
            <pc:sldMk cId="4207668247" sldId="323"/>
            <ac:inkMk id="30" creationId="{26881313-461D-2B41-A1C0-C6486A25E4C8}"/>
          </ac:inkMkLst>
        </pc:inkChg>
        <pc:inkChg chg="add del mod">
          <ac:chgData name="Kokchun Giang" userId="67e2125d-ec8c-4323-9653-9824a2ad815f" providerId="ADAL" clId="{4F93D582-AB38-B143-ACC1-8793927D28A4}" dt="2024-01-06T21:28:17.387" v="357" actId="9405"/>
          <ac:inkMkLst>
            <pc:docMk/>
            <pc:sldMk cId="4207668247" sldId="323"/>
            <ac:inkMk id="30" creationId="{2CB7964B-0F9F-FD38-D98D-F4F391CE8BAD}"/>
          </ac:inkMkLst>
        </pc:inkChg>
        <pc:inkChg chg="add del mod">
          <ac:chgData name="Kokchun Giang" userId="67e2125d-ec8c-4323-9653-9824a2ad815f" providerId="ADAL" clId="{4F93D582-AB38-B143-ACC1-8793927D28A4}" dt="2024-01-08T14:42:27.792" v="794"/>
          <ac:inkMkLst>
            <pc:docMk/>
            <pc:sldMk cId="4207668247" sldId="323"/>
            <ac:inkMk id="31" creationId="{4199741B-3724-A56C-FF97-96A929518CEC}"/>
          </ac:inkMkLst>
        </pc:inkChg>
        <pc:inkChg chg="add del mod">
          <ac:chgData name="Kokchun Giang" userId="67e2125d-ec8c-4323-9653-9824a2ad815f" providerId="ADAL" clId="{4F93D582-AB38-B143-ACC1-8793927D28A4}" dt="2024-01-06T21:28:17.277" v="356" actId="9405"/>
          <ac:inkMkLst>
            <pc:docMk/>
            <pc:sldMk cId="4207668247" sldId="323"/>
            <ac:inkMk id="31" creationId="{C6B79861-8D53-8C88-E96F-74CDBCA1ED91}"/>
          </ac:inkMkLst>
        </pc:inkChg>
        <pc:inkChg chg="add del mod">
          <ac:chgData name="Kokchun Giang" userId="67e2125d-ec8c-4323-9653-9824a2ad815f" providerId="ADAL" clId="{4F93D582-AB38-B143-ACC1-8793927D28A4}" dt="2024-01-06T21:28:16.775" v="355" actId="9405"/>
          <ac:inkMkLst>
            <pc:docMk/>
            <pc:sldMk cId="4207668247" sldId="323"/>
            <ac:inkMk id="32" creationId="{E1074090-413E-008D-DF98-7BA9CC4E65C8}"/>
          </ac:inkMkLst>
        </pc:inkChg>
        <pc:inkChg chg="add del mod">
          <ac:chgData name="Kokchun Giang" userId="67e2125d-ec8c-4323-9653-9824a2ad815f" providerId="ADAL" clId="{4F93D582-AB38-B143-ACC1-8793927D28A4}" dt="2024-01-06T21:28:16.583" v="354"/>
          <ac:inkMkLst>
            <pc:docMk/>
            <pc:sldMk cId="4207668247" sldId="323"/>
            <ac:inkMk id="33" creationId="{03026BD0-FCBC-EABC-2172-2AE9BAFC9A29}"/>
          </ac:inkMkLst>
        </pc:inkChg>
        <pc:inkChg chg="add del mod">
          <ac:chgData name="Kokchun Giang" userId="67e2125d-ec8c-4323-9653-9824a2ad815f" providerId="ADAL" clId="{4F93D582-AB38-B143-ACC1-8793927D28A4}" dt="2024-01-08T14:42:29.034" v="797"/>
          <ac:inkMkLst>
            <pc:docMk/>
            <pc:sldMk cId="4207668247" sldId="323"/>
            <ac:inkMk id="33" creationId="{78AECEBA-2D02-33CB-D4DF-636CC4C99904}"/>
          </ac:inkMkLst>
        </pc:inkChg>
        <pc:inkChg chg="add del mod">
          <ac:chgData name="Kokchun Giang" userId="67e2125d-ec8c-4323-9653-9824a2ad815f" providerId="ADAL" clId="{4F93D582-AB38-B143-ACC1-8793927D28A4}" dt="2024-01-08T14:42:29.033" v="796"/>
          <ac:inkMkLst>
            <pc:docMk/>
            <pc:sldMk cId="4207668247" sldId="323"/>
            <ac:inkMk id="34" creationId="{6A4389E1-B87B-A1BC-EB76-9E444D5343C2}"/>
          </ac:inkMkLst>
        </pc:inkChg>
        <pc:inkChg chg="add del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5" creationId="{3AB34303-4983-65A5-B6DF-BC7718C8BDF2}"/>
          </ac:inkMkLst>
        </pc:inkChg>
        <pc:inkChg chg="add del mod">
          <ac:chgData name="Kokchun Giang" userId="67e2125d-ec8c-4323-9653-9824a2ad815f" providerId="ADAL" clId="{4F93D582-AB38-B143-ACC1-8793927D28A4}" dt="2024-01-06T21:28:16.389" v="352" actId="9405"/>
          <ac:inkMkLst>
            <pc:docMk/>
            <pc:sldMk cId="4207668247" sldId="323"/>
            <ac:inkMk id="35" creationId="{A9255418-BDA1-2709-24C0-6DCF32550784}"/>
          </ac:inkMkLst>
        </pc:inkChg>
        <pc:inkChg chg="add del mod">
          <ac:chgData name="Kokchun Giang" userId="67e2125d-ec8c-4323-9653-9824a2ad815f" providerId="ADAL" clId="{4F93D582-AB38-B143-ACC1-8793927D28A4}" dt="2024-01-06T21:28:16.183" v="351"/>
          <ac:inkMkLst>
            <pc:docMk/>
            <pc:sldMk cId="4207668247" sldId="323"/>
            <ac:inkMk id="36" creationId="{B6DE7E78-A995-3C02-8B05-3544E0BFACDE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6" creationId="{CB69C297-5150-91DA-F68B-D0C5F8D8693A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7" creationId="{E5B647AB-1F78-95F8-1B82-AC5109CB8464}"/>
          </ac:inkMkLst>
        </pc:inkChg>
        <pc:inkChg chg="add del">
          <ac:chgData name="Kokchun Giang" userId="67e2125d-ec8c-4323-9653-9824a2ad815f" providerId="ADAL" clId="{4F93D582-AB38-B143-ACC1-8793927D28A4}" dt="2024-01-06T21:28:15.991" v="349" actId="9405"/>
          <ac:inkMkLst>
            <pc:docMk/>
            <pc:sldMk cId="4207668247" sldId="323"/>
            <ac:inkMk id="38" creationId="{D55AD60C-9198-2BEE-B0CF-D559EA4AD9A8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8" creationId="{D6A30E26-CA65-E86F-CAB5-EADAA341EB6F}"/>
          </ac:inkMkLst>
        </pc:inkChg>
        <pc:inkChg chg="add del mod">
          <ac:chgData name="Kokchun Giang" userId="67e2125d-ec8c-4323-9653-9824a2ad815f" providerId="ADAL" clId="{4F93D582-AB38-B143-ACC1-8793927D28A4}" dt="2024-01-06T21:28:15.784" v="348" actId="9405"/>
          <ac:inkMkLst>
            <pc:docMk/>
            <pc:sldMk cId="4207668247" sldId="323"/>
            <ac:inkMk id="39" creationId="{B868BAD2-D45E-C8CD-982D-21EE59ED33B3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9" creationId="{E932257C-1701-7466-C6D8-962EE20D3459}"/>
          </ac:inkMkLst>
        </pc:inkChg>
        <pc:inkChg chg="add del mod">
          <ac:chgData name="Kokchun Giang" userId="67e2125d-ec8c-4323-9653-9824a2ad815f" providerId="ADAL" clId="{4F93D582-AB38-B143-ACC1-8793927D28A4}" dt="2024-01-06T21:28:15.584" v="347" actId="9405"/>
          <ac:inkMkLst>
            <pc:docMk/>
            <pc:sldMk cId="4207668247" sldId="323"/>
            <ac:inkMk id="40" creationId="{6011D20B-6DD0-864A-D9AA-B5DD585353AC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40" creationId="{9C77EC03-CF8E-26A0-AF64-D39A1F703DEE}"/>
          </ac:inkMkLst>
        </pc:inkChg>
        <pc:inkChg chg="add del mod">
          <ac:chgData name="Kokchun Giang" userId="67e2125d-ec8c-4323-9653-9824a2ad815f" providerId="ADAL" clId="{4F93D582-AB38-B143-ACC1-8793927D28A4}" dt="2024-01-06T21:28:15.375" v="346" actId="9405"/>
          <ac:inkMkLst>
            <pc:docMk/>
            <pc:sldMk cId="4207668247" sldId="323"/>
            <ac:inkMk id="41" creationId="{5BE4D93E-9E0B-EC02-3A6E-B963ABC5E05C}"/>
          </ac:inkMkLst>
        </pc:inkChg>
        <pc:inkChg chg="add del mod">
          <ac:chgData name="Kokchun Giang" userId="67e2125d-ec8c-4323-9653-9824a2ad815f" providerId="ADAL" clId="{4F93D582-AB38-B143-ACC1-8793927D28A4}" dt="2024-01-08T14:42:29.035" v="798"/>
          <ac:inkMkLst>
            <pc:docMk/>
            <pc:sldMk cId="4207668247" sldId="323"/>
            <ac:inkMk id="41" creationId="{A77F7565-3548-851D-1424-091C202ED838}"/>
          </ac:inkMkLst>
        </pc:inkChg>
        <pc:inkChg chg="add del mod">
          <ac:chgData name="Kokchun Giang" userId="67e2125d-ec8c-4323-9653-9824a2ad815f" providerId="ADAL" clId="{4F93D582-AB38-B143-ACC1-8793927D28A4}" dt="2024-01-06T21:28:15.174" v="345" actId="9405"/>
          <ac:inkMkLst>
            <pc:docMk/>
            <pc:sldMk cId="4207668247" sldId="323"/>
            <ac:inkMk id="42" creationId="{0973C4D7-28E9-D4E0-B211-1B138CE64705}"/>
          </ac:inkMkLst>
        </pc:inkChg>
        <pc:inkChg chg="add del mod">
          <ac:chgData name="Kokchun Giang" userId="67e2125d-ec8c-4323-9653-9824a2ad815f" providerId="ADAL" clId="{4F93D582-AB38-B143-ACC1-8793927D28A4}" dt="2024-01-06T21:28:14.935" v="344" actId="9405"/>
          <ac:inkMkLst>
            <pc:docMk/>
            <pc:sldMk cId="4207668247" sldId="323"/>
            <ac:inkMk id="43" creationId="{47E0EB1E-506B-CDB2-C35B-1A0E1FD36427}"/>
          </ac:inkMkLst>
        </pc:inkChg>
        <pc:inkChg chg="add del">
          <ac:chgData name="Kokchun Giang" userId="67e2125d-ec8c-4323-9653-9824a2ad815f" providerId="ADAL" clId="{4F93D582-AB38-B143-ACC1-8793927D28A4}" dt="2024-01-08T14:41:39.808" v="784" actId="9405"/>
          <ac:inkMkLst>
            <pc:docMk/>
            <pc:sldMk cId="4207668247" sldId="323"/>
            <ac:inkMk id="44" creationId="{35C9CAC2-686A-D7DD-E682-5BEF7F773891}"/>
          </ac:inkMkLst>
        </pc:inkChg>
        <pc:inkChg chg="add del mod">
          <ac:chgData name="Kokchun Giang" userId="67e2125d-ec8c-4323-9653-9824a2ad815f" providerId="ADAL" clId="{4F93D582-AB38-B143-ACC1-8793927D28A4}" dt="2024-01-06T21:28:14.143" v="343" actId="9405"/>
          <ac:inkMkLst>
            <pc:docMk/>
            <pc:sldMk cId="4207668247" sldId="323"/>
            <ac:inkMk id="44" creationId="{B3EF98C7-BC57-0275-98AF-1C5CED6E820E}"/>
          </ac:inkMkLst>
        </pc:inkChg>
        <pc:inkChg chg="add del">
          <ac:chgData name="Kokchun Giang" userId="67e2125d-ec8c-4323-9653-9824a2ad815f" providerId="ADAL" clId="{4F93D582-AB38-B143-ACC1-8793927D28A4}" dt="2024-01-08T14:42:12.888" v="793"/>
          <ac:inkMkLst>
            <pc:docMk/>
            <pc:sldMk cId="4207668247" sldId="323"/>
            <ac:inkMk id="45" creationId="{61AA97AD-070D-34E7-EBE1-F08BD238F11B}"/>
          </ac:inkMkLst>
        </pc:inkChg>
        <pc:inkChg chg="add del mod">
          <ac:chgData name="Kokchun Giang" userId="67e2125d-ec8c-4323-9653-9824a2ad815f" providerId="ADAL" clId="{4F93D582-AB38-B143-ACC1-8793927D28A4}" dt="2024-01-06T21:28:13.563" v="342"/>
          <ac:inkMkLst>
            <pc:docMk/>
            <pc:sldMk cId="4207668247" sldId="323"/>
            <ac:inkMk id="45" creationId="{9DB20743-306C-71B8-1F72-23B28BDEE41D}"/>
          </ac:inkMkLst>
        </pc:inkChg>
        <pc:inkChg chg="add del mod">
          <ac:chgData name="Kokchun Giang" userId="67e2125d-ec8c-4323-9653-9824a2ad815f" providerId="ADAL" clId="{4F93D582-AB38-B143-ACC1-8793927D28A4}" dt="2024-01-08T14:43:01.049" v="821"/>
          <ac:inkMkLst>
            <pc:docMk/>
            <pc:sldMk cId="4207668247" sldId="323"/>
            <ac:inkMk id="46" creationId="{EEE2E2C2-F3AB-C975-C604-C6EBE21DA7C8}"/>
          </ac:inkMkLst>
        </pc:inkChg>
        <pc:inkChg chg="add del mod">
          <ac:chgData name="Kokchun Giang" userId="67e2125d-ec8c-4323-9653-9824a2ad815f" providerId="ADAL" clId="{4F93D582-AB38-B143-ACC1-8793927D28A4}" dt="2024-01-08T14:43:01.052" v="824"/>
          <ac:inkMkLst>
            <pc:docMk/>
            <pc:sldMk cId="4207668247" sldId="323"/>
            <ac:inkMk id="47" creationId="{690AC830-EDE1-D6F3-8FCD-E66506EB8F93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48" creationId="{013AC9E1-D855-369F-4C5D-8D280DE76577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49" creationId="{10B8086E-0B4E-8C31-245B-9CEE638838C9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1" creationId="{E9BCF1B1-F637-CC8F-A6EA-ACD11DAF9AB2}"/>
          </ac:inkMkLst>
        </pc:inkChg>
        <pc:inkChg chg="add del mod">
          <ac:chgData name="Kokchun Giang" userId="67e2125d-ec8c-4323-9653-9824a2ad815f" providerId="ADAL" clId="{4F93D582-AB38-B143-ACC1-8793927D28A4}" dt="2024-01-08T14:43:02.202" v="825"/>
          <ac:inkMkLst>
            <pc:docMk/>
            <pc:sldMk cId="4207668247" sldId="323"/>
            <ac:inkMk id="52" creationId="{B1C97239-47B3-0827-6174-B6D00B92E9AE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3" creationId="{02CABE45-E637-CBFC-5056-873C1B6BF25E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4" creationId="{E845B1F7-04E9-F51C-CFEA-94B283D81566}"/>
          </ac:inkMkLst>
        </pc:inkChg>
        <pc:inkChg chg="add del mod">
          <ac:chgData name="Kokchun Giang" userId="67e2125d-ec8c-4323-9653-9824a2ad815f" providerId="ADAL" clId="{4F93D582-AB38-B143-ACC1-8793927D28A4}" dt="2024-01-08T14:43:01.050" v="822"/>
          <ac:inkMkLst>
            <pc:docMk/>
            <pc:sldMk cId="4207668247" sldId="323"/>
            <ac:inkMk id="55" creationId="{42AC00BB-F3DC-5BAF-F259-DADA124FCFF7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6" creationId="{2F952AF2-3080-1208-483C-09AB9F41C195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7" creationId="{B0859106-1119-EA26-4AC2-FB3E9813FFE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8" creationId="{3A4BA11A-76DD-1113-E7CC-F09F3D6A30B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9" creationId="{FC70680A-B831-4C4F-A19A-4F1A68709AAB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0" creationId="{F65A520D-F0A2-F976-DA54-9F469601DE1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1" creationId="{B9D16910-597A-8F13-2BC6-57D178360AAC}"/>
          </ac:inkMkLst>
        </pc:inkChg>
        <pc:inkChg chg="add del mod">
          <ac:chgData name="Kokchun Giang" userId="67e2125d-ec8c-4323-9653-9824a2ad815f" providerId="ADAL" clId="{4F93D582-AB38-B143-ACC1-8793927D28A4}" dt="2024-01-08T14:43:01.051" v="823"/>
          <ac:inkMkLst>
            <pc:docMk/>
            <pc:sldMk cId="4207668247" sldId="323"/>
            <ac:inkMk id="62" creationId="{6B8BD5E9-FD60-6D67-92F9-EA04B885488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3" creationId="{73255C9E-3A42-BA5F-5E2B-E32525CC6671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4" creationId="{536E6F8C-1AA5-CD1F-188C-72A7207CAE6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5" creationId="{9F7DB8A0-B1DD-EC91-1423-EC2EEC59C7E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6" creationId="{F6944E84-41B6-B0C2-FA0B-6BA36146F986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7" creationId="{6EE790D7-4E75-7EC2-54B1-4A6813F3382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8" creationId="{C1F7D626-D815-BFBF-1F8D-93C521C3CE5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0" creationId="{CB0C71B7-7945-282E-6536-E3B376463D9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1" creationId="{219F9730-C32F-8222-6F21-D3D21D22E59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2" creationId="{4E099D08-3EE2-7427-B0FD-57E6068797B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3" creationId="{FCC7BD45-6A6A-2A0F-E1FF-0B52C6B01371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4" creationId="{D97BEB82-2F33-1F2E-9429-74F46FB276D7}"/>
          </ac:inkMkLst>
        </pc:inkChg>
        <pc:inkChg chg="add del">
          <ac:chgData name="Kokchun Giang" userId="67e2125d-ec8c-4323-9653-9824a2ad815f" providerId="ADAL" clId="{4F93D582-AB38-B143-ACC1-8793927D28A4}" dt="2024-01-08T14:42:35.130" v="801" actId="9405"/>
          <ac:inkMkLst>
            <pc:docMk/>
            <pc:sldMk cId="4207668247" sldId="323"/>
            <ac:inkMk id="75" creationId="{F9D3FD4C-227C-D821-3D8E-9DD3EE41C61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6" creationId="{02537AFA-0001-1510-3F37-EA237EBA26F0}"/>
          </ac:inkMkLst>
        </pc:inkChg>
        <pc:inkChg chg="add del">
          <ac:chgData name="Kokchun Giang" userId="67e2125d-ec8c-4323-9653-9824a2ad815f" providerId="ADAL" clId="{4F93D582-AB38-B143-ACC1-8793927D28A4}" dt="2024-01-08T14:42:41.698" v="803" actId="9405"/>
          <ac:inkMkLst>
            <pc:docMk/>
            <pc:sldMk cId="4207668247" sldId="323"/>
            <ac:inkMk id="77" creationId="{E1796035-F2CE-FA54-BA99-76996E1F00D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8" creationId="{3D308F47-E0F5-3BE7-DE4F-DCC8D09BDEF9}"/>
          </ac:inkMkLst>
        </pc:inkChg>
        <pc:inkChg chg="add del mod">
          <ac:chgData name="Kokchun Giang" userId="67e2125d-ec8c-4323-9653-9824a2ad815f" providerId="ADAL" clId="{4F93D582-AB38-B143-ACC1-8793927D28A4}" dt="2024-01-08T14:42:47.041" v="813" actId="9405"/>
          <ac:inkMkLst>
            <pc:docMk/>
            <pc:sldMk cId="4207668247" sldId="323"/>
            <ac:inkMk id="79" creationId="{69225EE5-8035-A950-7AC0-4F8FEC31DF40}"/>
          </ac:inkMkLst>
        </pc:inkChg>
        <pc:inkChg chg="add del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0" creationId="{91D343BB-5ABD-C483-AAF5-13627E993035}"/>
          </ac:inkMkLst>
        </pc:inkChg>
        <pc:inkChg chg="add del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1" creationId="{1EFF3E39-941C-E628-C671-DAED569836F5}"/>
          </ac:inkMkLst>
        </pc:inkChg>
        <pc:inkChg chg="add del mod">
          <ac:chgData name="Kokchun Giang" userId="67e2125d-ec8c-4323-9653-9824a2ad815f" providerId="ADAL" clId="{4F93D582-AB38-B143-ACC1-8793927D28A4}" dt="2024-01-08T14:40:10.284" v="713"/>
          <ac:inkMkLst>
            <pc:docMk/>
            <pc:sldMk cId="4207668247" sldId="323"/>
            <ac:inkMk id="82" creationId="{9BC6B7F8-22BC-68CB-5064-576D9AA0FD7A}"/>
          </ac:inkMkLst>
        </pc:inkChg>
        <pc:inkChg chg="add del mod">
          <ac:chgData name="Kokchun Giang" userId="67e2125d-ec8c-4323-9653-9824a2ad815f" providerId="ADAL" clId="{4F93D582-AB38-B143-ACC1-8793927D28A4}" dt="2024-01-08T14:40:10.281" v="709"/>
          <ac:inkMkLst>
            <pc:docMk/>
            <pc:sldMk cId="4207668247" sldId="323"/>
            <ac:inkMk id="83" creationId="{FFE0B940-F5B1-05F7-EBC6-7EE43174B6FE}"/>
          </ac:inkMkLst>
        </pc:inkChg>
        <pc:inkChg chg="add del mod">
          <ac:chgData name="Kokchun Giang" userId="67e2125d-ec8c-4323-9653-9824a2ad815f" providerId="ADAL" clId="{4F93D582-AB38-B143-ACC1-8793927D28A4}" dt="2024-01-08T14:40:10.282" v="710"/>
          <ac:inkMkLst>
            <pc:docMk/>
            <pc:sldMk cId="4207668247" sldId="323"/>
            <ac:inkMk id="84" creationId="{DA6DDB92-8A54-D273-5079-F13B17A65D7E}"/>
          </ac:inkMkLst>
        </pc:inkChg>
        <pc:inkChg chg="add del mod">
          <ac:chgData name="Kokchun Giang" userId="67e2125d-ec8c-4323-9653-9824a2ad815f" providerId="ADAL" clId="{4F93D582-AB38-B143-ACC1-8793927D28A4}" dt="2024-01-08T14:40:10.280" v="708"/>
          <ac:inkMkLst>
            <pc:docMk/>
            <pc:sldMk cId="4207668247" sldId="323"/>
            <ac:inkMk id="86" creationId="{F11AD45B-E194-A0A1-F2D2-1F82FB818120}"/>
          </ac:inkMkLst>
        </pc:inkChg>
        <pc:inkChg chg="add del mod">
          <ac:chgData name="Kokchun Giang" userId="67e2125d-ec8c-4323-9653-9824a2ad815f" providerId="ADAL" clId="{4F93D582-AB38-B143-ACC1-8793927D28A4}" dt="2024-01-08T14:40:10.285" v="715"/>
          <ac:inkMkLst>
            <pc:docMk/>
            <pc:sldMk cId="4207668247" sldId="323"/>
            <ac:inkMk id="87" creationId="{41D926D1-E439-1566-2CD4-3BD9A4F763D0}"/>
          </ac:inkMkLst>
        </pc:inkChg>
        <pc:inkChg chg="add del mod">
          <ac:chgData name="Kokchun Giang" userId="67e2125d-ec8c-4323-9653-9824a2ad815f" providerId="ADAL" clId="{4F93D582-AB38-B143-ACC1-8793927D28A4}" dt="2024-01-08T14:40:10.284" v="712"/>
          <ac:inkMkLst>
            <pc:docMk/>
            <pc:sldMk cId="4207668247" sldId="323"/>
            <ac:inkMk id="88" creationId="{327DF1DB-F492-E9EA-BC4D-1CE148D0E0D6}"/>
          </ac:inkMkLst>
        </pc:inkChg>
        <pc:inkChg chg="add del mod">
          <ac:chgData name="Kokchun Giang" userId="67e2125d-ec8c-4323-9653-9824a2ad815f" providerId="ADAL" clId="{4F93D582-AB38-B143-ACC1-8793927D28A4}" dt="2024-01-08T14:40:10.283" v="711"/>
          <ac:inkMkLst>
            <pc:docMk/>
            <pc:sldMk cId="4207668247" sldId="323"/>
            <ac:inkMk id="89" creationId="{EA61DDD8-0A12-B2AE-263A-13C18E0708FC}"/>
          </ac:inkMkLst>
        </pc:inkChg>
        <pc:inkChg chg="add del mod">
          <ac:chgData name="Kokchun Giang" userId="67e2125d-ec8c-4323-9653-9824a2ad815f" providerId="ADAL" clId="{4F93D582-AB38-B143-ACC1-8793927D28A4}" dt="2024-01-08T14:40:13.506" v="726"/>
          <ac:inkMkLst>
            <pc:docMk/>
            <pc:sldMk cId="4207668247" sldId="323"/>
            <ac:inkMk id="91" creationId="{056CBF97-91CA-86A8-0D26-A4C84CA74FE6}"/>
          </ac:inkMkLst>
        </pc:inkChg>
        <pc:inkChg chg="add del mod">
          <ac:chgData name="Kokchun Giang" userId="67e2125d-ec8c-4323-9653-9824a2ad815f" providerId="ADAL" clId="{4F93D582-AB38-B143-ACC1-8793927D28A4}" dt="2024-01-08T14:40:13.502" v="723"/>
          <ac:inkMkLst>
            <pc:docMk/>
            <pc:sldMk cId="4207668247" sldId="323"/>
            <ac:inkMk id="92" creationId="{791FDAD0-871C-39A1-3A22-CE581BF82339}"/>
          </ac:inkMkLst>
        </pc:inkChg>
        <pc:inkChg chg="add del mod">
          <ac:chgData name="Kokchun Giang" userId="67e2125d-ec8c-4323-9653-9824a2ad815f" providerId="ADAL" clId="{4F93D582-AB38-B143-ACC1-8793927D28A4}" dt="2024-01-08T14:40:13.506" v="725"/>
          <ac:inkMkLst>
            <pc:docMk/>
            <pc:sldMk cId="4207668247" sldId="323"/>
            <ac:inkMk id="93" creationId="{A8B6A558-39CE-878A-F2C4-8E51AB22271E}"/>
          </ac:inkMkLst>
        </pc:inkChg>
        <pc:inkChg chg="add del">
          <ac:chgData name="Kokchun Giang" userId="67e2125d-ec8c-4323-9653-9824a2ad815f" providerId="ADAL" clId="{4F93D582-AB38-B143-ACC1-8793927D28A4}" dt="2024-01-08T14:40:13.503" v="724"/>
          <ac:inkMkLst>
            <pc:docMk/>
            <pc:sldMk cId="4207668247" sldId="323"/>
            <ac:inkMk id="95" creationId="{598189AC-A9AA-323E-B633-FCF29710379D}"/>
          </ac:inkMkLst>
        </pc:inkChg>
        <pc:inkChg chg="add del mod">
          <ac:chgData name="Kokchun Giang" userId="67e2125d-ec8c-4323-9653-9824a2ad815f" providerId="ADAL" clId="{4F93D582-AB38-B143-ACC1-8793927D28A4}" dt="2024-01-08T14:40:11.698" v="721"/>
          <ac:inkMkLst>
            <pc:docMk/>
            <pc:sldMk cId="4207668247" sldId="323"/>
            <ac:inkMk id="96" creationId="{3F98470C-D0A3-44D5-AA1F-D99C696BDCC5}"/>
          </ac:inkMkLst>
        </pc:inkChg>
        <pc:inkChg chg="add del mod">
          <ac:chgData name="Kokchun Giang" userId="67e2125d-ec8c-4323-9653-9824a2ad815f" providerId="ADAL" clId="{4F93D582-AB38-B143-ACC1-8793927D28A4}" dt="2024-01-08T14:40:11.696" v="718"/>
          <ac:inkMkLst>
            <pc:docMk/>
            <pc:sldMk cId="4207668247" sldId="323"/>
            <ac:inkMk id="97" creationId="{FCA98588-3E9D-A417-0C23-37B952B22E76}"/>
          </ac:inkMkLst>
        </pc:inkChg>
        <pc:inkChg chg="add del mod">
          <ac:chgData name="Kokchun Giang" userId="67e2125d-ec8c-4323-9653-9824a2ad815f" providerId="ADAL" clId="{4F93D582-AB38-B143-ACC1-8793927D28A4}" dt="2024-01-08T14:40:10.429" v="716"/>
          <ac:inkMkLst>
            <pc:docMk/>
            <pc:sldMk cId="4207668247" sldId="323"/>
            <ac:inkMk id="98" creationId="{3A67272C-DB52-A4C4-3605-9DB679D50FB7}"/>
          </ac:inkMkLst>
        </pc:inkChg>
        <pc:inkChg chg="add del mod">
          <ac:chgData name="Kokchun Giang" userId="67e2125d-ec8c-4323-9653-9824a2ad815f" providerId="ADAL" clId="{4F93D582-AB38-B143-ACC1-8793927D28A4}" dt="2024-01-08T14:40:10.429" v="717"/>
          <ac:inkMkLst>
            <pc:docMk/>
            <pc:sldMk cId="4207668247" sldId="323"/>
            <ac:inkMk id="99" creationId="{F95C8DBE-C12E-4206-973B-BE7307389968}"/>
          </ac:inkMkLst>
        </pc:inkChg>
        <pc:inkChg chg="add del mod">
          <ac:chgData name="Kokchun Giang" userId="67e2125d-ec8c-4323-9653-9824a2ad815f" providerId="ADAL" clId="{4F93D582-AB38-B143-ACC1-8793927D28A4}" dt="2024-01-08T14:40:11.699" v="722"/>
          <ac:inkMkLst>
            <pc:docMk/>
            <pc:sldMk cId="4207668247" sldId="323"/>
            <ac:inkMk id="100" creationId="{9595198B-6E2E-835A-8C5C-61F2312360DC}"/>
          </ac:inkMkLst>
        </pc:inkChg>
        <pc:inkChg chg="add del">
          <ac:chgData name="Kokchun Giang" userId="67e2125d-ec8c-4323-9653-9824a2ad815f" providerId="ADAL" clId="{4F93D582-AB38-B143-ACC1-8793927D28A4}" dt="2024-01-08T14:40:10.285" v="714"/>
          <ac:inkMkLst>
            <pc:docMk/>
            <pc:sldMk cId="4207668247" sldId="323"/>
            <ac:inkMk id="102" creationId="{44F6B502-B84B-C3FE-E527-38A7E0B70F47}"/>
          </ac:inkMkLst>
        </pc:inkChg>
        <pc:inkChg chg="add del">
          <ac:chgData name="Kokchun Giang" userId="67e2125d-ec8c-4323-9653-9824a2ad815f" providerId="ADAL" clId="{4F93D582-AB38-B143-ACC1-8793927D28A4}" dt="2024-01-08T14:40:11.697" v="719"/>
          <ac:inkMkLst>
            <pc:docMk/>
            <pc:sldMk cId="4207668247" sldId="323"/>
            <ac:inkMk id="103" creationId="{CE9C8485-4751-1267-ECBC-F0EE7E327092}"/>
          </ac:inkMkLst>
        </pc:inkChg>
        <pc:inkChg chg="add del">
          <ac:chgData name="Kokchun Giang" userId="67e2125d-ec8c-4323-9653-9824a2ad815f" providerId="ADAL" clId="{4F93D582-AB38-B143-ACC1-8793927D28A4}" dt="2024-01-08T14:40:11.698" v="720"/>
          <ac:inkMkLst>
            <pc:docMk/>
            <pc:sldMk cId="4207668247" sldId="323"/>
            <ac:inkMk id="104" creationId="{B53792D8-1559-FF3F-9A97-125B7A67632A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5" creationId="{690FA3E1-2377-BCAD-AE1F-90A445E17AA7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6" creationId="{996E649B-D1DB-C146-0AE6-D94F0B2604CB}"/>
          </ac:inkMkLst>
        </pc:inkChg>
        <pc:inkChg chg="add del mod">
          <ac:chgData name="Kokchun Giang" userId="67e2125d-ec8c-4323-9653-9824a2ad815f" providerId="ADAL" clId="{4F93D582-AB38-B143-ACC1-8793927D28A4}" dt="2024-01-08T14:42:46.594" v="812"/>
          <ac:inkMkLst>
            <pc:docMk/>
            <pc:sldMk cId="4207668247" sldId="323"/>
            <ac:inkMk id="107" creationId="{99843D46-E649-11E0-4C51-169AA066996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08" creationId="{33E9C8F2-0B6F-2B71-24CF-AC5D5FAC3B26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9" creationId="{CD092BC8-7CA2-1867-DDF0-89375B6FF99E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0" creationId="{E3E452D2-5652-155D-26F0-00D53ED7D780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1" creationId="{107536F2-394D-4C8C-8959-89E8A712DAD7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2" creationId="{50A70853-68F7-5EB0-F6EC-4FBDCB4E9FC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3" creationId="{C0DE8693-2042-D02B-3D63-EA143C3802B0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4" creationId="{0124A9FD-C96D-A29C-0D9D-E713CB7BA4D5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5" creationId="{CC873C62-F4C5-4ACB-27D6-83AEDF1F5D1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7" creationId="{3556EEED-ECE0-5831-5571-51F7A11F81B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8" creationId="{F422A264-D5AA-9522-5FDF-276FDCF18B86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9" creationId="{8E18E20F-FBA2-3582-F6F5-C5D4F310FD4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0" creationId="{F8D1FA1E-9CCB-0934-8D27-2EC1C445A4DB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1" creationId="{AD872490-7FEE-25EA-EE13-18C54DBCB14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2" creationId="{26C38A89-D687-65D0-BFBD-C797BE598FCA}"/>
          </ac:inkMkLst>
        </pc:inkChg>
        <pc:inkChg chg="add del mod">
          <ac:chgData name="Kokchun Giang" userId="67e2125d-ec8c-4323-9653-9824a2ad815f" providerId="ADAL" clId="{4F93D582-AB38-B143-ACC1-8793927D28A4}" dt="2024-01-08T14:42:46.227" v="810"/>
          <ac:inkMkLst>
            <pc:docMk/>
            <pc:sldMk cId="4207668247" sldId="323"/>
            <ac:inkMk id="123" creationId="{78FAC420-CEE2-12EC-2247-2E713A54969E}"/>
          </ac:inkMkLst>
        </pc:inkChg>
        <pc:inkChg chg="add del">
          <ac:chgData name="Kokchun Giang" userId="67e2125d-ec8c-4323-9653-9824a2ad815f" providerId="ADAL" clId="{4F93D582-AB38-B143-ACC1-8793927D28A4}" dt="2024-01-08T14:42:49.646" v="817" actId="9405"/>
          <ac:inkMkLst>
            <pc:docMk/>
            <pc:sldMk cId="4207668247" sldId="323"/>
            <ac:inkMk id="125" creationId="{35634EE0-34A8-A42B-8DD8-1EB56FCE2073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6" creationId="{F9C81D59-ABF0-2D23-1A2D-6749149429BA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7" creationId="{E4D79A40-051F-409C-1C20-9BC54F738352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8" creationId="{F9647028-A481-7D1F-7248-CA9E37B1E918}"/>
          </ac:inkMkLst>
        </pc:inkChg>
        <pc:inkChg chg="add del">
          <ac:chgData name="Kokchun Giang" userId="67e2125d-ec8c-4323-9653-9824a2ad815f" providerId="ADAL" clId="{4F93D582-AB38-B143-ACC1-8793927D28A4}" dt="2024-01-08T14:42:49.105" v="816" actId="9405"/>
          <ac:inkMkLst>
            <pc:docMk/>
            <pc:sldMk cId="4207668247" sldId="323"/>
            <ac:inkMk id="129" creationId="{65C86AC7-329E-F73B-6064-920A11E418D8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0" creationId="{44CFA811-AF3F-7E3F-70E3-48515B7E259C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1" creationId="{6ED21FE6-621C-1309-362A-27767FA30990}"/>
          </ac:inkMkLst>
        </pc:inkChg>
        <pc:inkChg chg="add mod">
          <ac:chgData name="Kokchun Giang" userId="67e2125d-ec8c-4323-9653-9824a2ad815f" providerId="ADAL" clId="{4F93D582-AB38-B143-ACC1-8793927D28A4}" dt="2024-01-08T14:42:52.042" v="820"/>
          <ac:inkMkLst>
            <pc:docMk/>
            <pc:sldMk cId="4207668247" sldId="323"/>
            <ac:inkMk id="132" creationId="{17CD5015-1ED7-4CE6-6D84-5545FF3E9A7F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3" creationId="{591E9858-1657-4EE2-CE6C-33E7209F61DD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4" creationId="{EF6B8D14-728E-BAF7-241B-BBE155B3F68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35" creationId="{FBC49A45-86E0-14B8-5E91-555F84114A72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36" creationId="{89EB8179-F7CF-3950-6C6D-5067FDBB5086}"/>
          </ac:inkMkLst>
        </pc:inkChg>
        <pc:inkChg chg="add mod">
          <ac:chgData name="Kokchun Giang" userId="67e2125d-ec8c-4323-9653-9824a2ad815f" providerId="ADAL" clId="{4F93D582-AB38-B143-ACC1-8793927D28A4}" dt="2024-01-08T14:42:52.042" v="820"/>
          <ac:inkMkLst>
            <pc:docMk/>
            <pc:sldMk cId="4207668247" sldId="323"/>
            <ac:inkMk id="137" creationId="{D8579EF8-34B4-2368-C8F3-76103400350F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9" creationId="{7A93C7CC-88F8-5A2C-3EED-AF92905DA720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40" creationId="{87D90D6F-D4E0-FA40-9BC9-FB4B59A61FB5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1" creationId="{22E1DD07-19DF-EE11-A019-1D87B5A1B6C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2" creationId="{D901A061-15B3-15E2-172F-08F714A4F8B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3" creationId="{CFAB0C88-4F1B-BF78-336C-12569EFE887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4" creationId="{CF29D14C-EBD6-3270-374B-BE92F397227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5" creationId="{18D4608B-69A4-3922-3697-17C2345C065F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6" creationId="{3942E395-2894-85A9-86F4-129CC53FADB8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7" creationId="{7F3158F4-8113-AFA6-5EE7-BE302AEB735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8" creationId="{7B4627C0-111B-3869-4CEE-809A11B57AA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9" creationId="{446D638F-D5A2-4474-5AFB-CBB39225F55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0" creationId="{C6AED05A-7C70-3586-1D9A-186C38B1222F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1" creationId="{53E71D13-7100-FF7D-ACC1-CE2980F0954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2" creationId="{F56AF65C-E8F6-FE12-CF72-CF1E6013956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3" creationId="{42F4B872-E9AA-A642-4FDB-C3A0020C100A}"/>
          </ac:inkMkLst>
        </pc:inkChg>
        <pc:inkChg chg="add mod">
          <ac:chgData name="Kokchun Giang" userId="67e2125d-ec8c-4323-9653-9824a2ad815f" providerId="ADAL" clId="{4F93D582-AB38-B143-ACC1-8793927D28A4}" dt="2024-01-08T14:43:11.038" v="828"/>
          <ac:inkMkLst>
            <pc:docMk/>
            <pc:sldMk cId="4207668247" sldId="323"/>
            <ac:inkMk id="154" creationId="{6C8526E4-B6F1-4669-0F78-4FC00A4345D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6" creationId="{2689A415-E2E3-00B5-1FE9-5996FB23D20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7" creationId="{0538EE9A-4725-5275-4D3D-7E357E0F384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8" creationId="{815E671C-D34C-3854-6891-AC75AA2A4AC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9" creationId="{04EAC429-AE7F-C59C-297E-16022F90665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60" creationId="{C67A0499-0D5B-2073-36BF-F1B3002ACACF}"/>
          </ac:inkMkLst>
        </pc:inkChg>
        <pc:inkChg chg="add mod">
          <ac:chgData name="Kokchun Giang" userId="67e2125d-ec8c-4323-9653-9824a2ad815f" providerId="ADAL" clId="{4F93D582-AB38-B143-ACC1-8793927D28A4}" dt="2024-01-08T14:43:11.038" v="828"/>
          <ac:inkMkLst>
            <pc:docMk/>
            <pc:sldMk cId="4207668247" sldId="323"/>
            <ac:inkMk id="161" creationId="{4B8AB775-326D-38C9-5EAB-9652C89E97A4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2" creationId="{1BAFECE6-0B8D-2FD9-1AD4-5EDAAF60B45F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3" creationId="{D5BD9A96-B781-F0AE-FF34-E13407189875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4" creationId="{34186A37-5258-F328-285B-37FFB0AA493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5" creationId="{14C9FB3A-A310-E610-0FEC-0F31C2ACF0D2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6" creationId="{FCF094F3-9C16-66B2-D3D2-FE7B83AFDEC9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7" creationId="{F2DA389F-05E7-C31D-5D62-6A184FC295DF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8" creationId="{A24B7C85-735E-35FC-6B7E-99F3E1234C9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9" creationId="{27BA5C9E-09BF-C67A-45C4-15692F065927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70" creationId="{0AF10D13-AB83-DEDE-532B-B398FC521029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71" creationId="{0A714A14-86B6-4E86-C739-3A64FC4ED902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2" creationId="{D85452B1-4E89-7DC0-4E39-C692B774F3EE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3" creationId="{3B920E82-5466-2662-51C6-6E59B19EE6DA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4" creationId="{28BAD909-235B-D953-52C4-CC8936D33B6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6" creationId="{6800A48D-72D5-E7A7-C7FC-71406F5D13E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7" creationId="{92E39D34-5097-9C46-166F-DB186725146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8" creationId="{94965D8C-BB0B-9411-5EC2-94EB874C4973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9" creationId="{001F9B39-DFCD-C585-C53A-0D24988219E5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81" creationId="{135BCC3E-F2EA-0D7F-690A-BFFFFEFDB90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82" creationId="{C2BA77FE-B15E-D462-7A22-D656AFD797D8}"/>
          </ac:inkMkLst>
        </pc:inkChg>
        <pc:inkChg chg="add mod">
          <ac:chgData name="Kokchun Giang" userId="67e2125d-ec8c-4323-9653-9824a2ad815f" providerId="ADAL" clId="{4F93D582-AB38-B143-ACC1-8793927D28A4}" dt="2024-01-08T14:43:17.217" v="831"/>
          <ac:inkMkLst>
            <pc:docMk/>
            <pc:sldMk cId="4207668247" sldId="323"/>
            <ac:inkMk id="184" creationId="{921B6DA7-82EF-C735-8E57-ED0C15BE3F00}"/>
          </ac:inkMkLst>
        </pc:inkChg>
        <pc:inkChg chg="add del">
          <ac:chgData name="Kokchun Giang" userId="67e2125d-ec8c-4323-9653-9824a2ad815f" providerId="ADAL" clId="{4F93D582-AB38-B143-ACC1-8793927D28A4}" dt="2024-01-06T21:31:10.003" v="502" actId="9405"/>
          <ac:inkMkLst>
            <pc:docMk/>
            <pc:sldMk cId="4207668247" sldId="323"/>
            <ac:inkMk id="184" creationId="{C7374E84-4541-CB88-0BE9-FD8906CF2884}"/>
          </ac:inkMkLst>
        </pc:inkChg>
        <pc:inkChg chg="add del mod">
          <ac:chgData name="Kokchun Giang" userId="67e2125d-ec8c-4323-9653-9824a2ad815f" providerId="ADAL" clId="{4F93D582-AB38-B143-ACC1-8793927D28A4}" dt="2024-01-08T14:38:42.923" v="702" actId="478"/>
          <ac:inkMkLst>
            <pc:docMk/>
            <pc:sldMk cId="4207668247" sldId="323"/>
            <ac:inkMk id="185" creationId="{CCEDE09F-0A32-6903-DFDE-18308A39D050}"/>
          </ac:inkMkLst>
        </pc:inkChg>
        <pc:inkChg chg="add mod">
          <ac:chgData name="Kokchun Giang" userId="67e2125d-ec8c-4323-9653-9824a2ad815f" providerId="ADAL" clId="{4F93D582-AB38-B143-ACC1-8793927D28A4}" dt="2024-01-08T14:46:41.945" v="902" actId="164"/>
          <ac:inkMkLst>
            <pc:docMk/>
            <pc:sldMk cId="4207668247" sldId="323"/>
            <ac:inkMk id="186" creationId="{D56EB8CD-5D95-63F7-330F-EDCF39EAA251}"/>
          </ac:inkMkLst>
        </pc:inkChg>
        <pc:inkChg chg="add mod">
          <ac:chgData name="Kokchun Giang" userId="67e2125d-ec8c-4323-9653-9824a2ad815f" providerId="ADAL" clId="{4F93D582-AB38-B143-ACC1-8793927D28A4}" dt="2024-01-06T21:31:42.303" v="507"/>
          <ac:inkMkLst>
            <pc:docMk/>
            <pc:sldMk cId="4207668247" sldId="323"/>
            <ac:inkMk id="187" creationId="{A9A9DA1F-46D4-2BF3-B397-C7494AEE68FA}"/>
          </ac:inkMkLst>
        </pc:inkChg>
        <pc:inkChg chg="add mod">
          <ac:chgData name="Kokchun Giang" userId="67e2125d-ec8c-4323-9653-9824a2ad815f" providerId="ADAL" clId="{4F93D582-AB38-B143-ACC1-8793927D28A4}" dt="2024-01-06T21:31:42.303" v="507"/>
          <ac:inkMkLst>
            <pc:docMk/>
            <pc:sldMk cId="4207668247" sldId="323"/>
            <ac:inkMk id="188" creationId="{E2E70158-45B5-4154-3FD2-EE5E11822F0E}"/>
          </ac:inkMkLst>
        </pc:inkChg>
        <pc:inkChg chg="add del mod">
          <ac:chgData name="Kokchun Giang" userId="67e2125d-ec8c-4323-9653-9824a2ad815f" providerId="ADAL" clId="{4F93D582-AB38-B143-ACC1-8793927D28A4}" dt="2024-01-06T21:33:35.964" v="556"/>
          <ac:inkMkLst>
            <pc:docMk/>
            <pc:sldMk cId="4207668247" sldId="323"/>
            <ac:inkMk id="190" creationId="{3A3133D6-6937-E8B2-A56A-34850879167E}"/>
          </ac:inkMkLst>
        </pc:inkChg>
        <pc:inkChg chg="add mod">
          <ac:chgData name="Kokchun Giang" userId="67e2125d-ec8c-4323-9653-9824a2ad815f" providerId="ADAL" clId="{4F93D582-AB38-B143-ACC1-8793927D28A4}" dt="2024-01-08T14:43:17.217" v="831"/>
          <ac:inkMkLst>
            <pc:docMk/>
            <pc:sldMk cId="4207668247" sldId="323"/>
            <ac:inkMk id="190" creationId="{91790D68-6E48-8903-D2A6-0108348C862B}"/>
          </ac:inkMkLst>
        </pc:inkChg>
        <pc:inkChg chg="add del mod">
          <ac:chgData name="Kokchun Giang" userId="67e2125d-ec8c-4323-9653-9824a2ad815f" providerId="ADAL" clId="{4F93D582-AB38-B143-ACC1-8793927D28A4}" dt="2024-01-06T21:33:35.961" v="554"/>
          <ac:inkMkLst>
            <pc:docMk/>
            <pc:sldMk cId="4207668247" sldId="323"/>
            <ac:inkMk id="191" creationId="{38535DB8-A267-5984-119B-95B5E54759B2}"/>
          </ac:inkMkLst>
        </pc:inkChg>
        <pc:inkChg chg="add del">
          <ac:chgData name="Kokchun Giang" userId="67e2125d-ec8c-4323-9653-9824a2ad815f" providerId="ADAL" clId="{4F93D582-AB38-B143-ACC1-8793927D28A4}" dt="2024-01-06T21:33:35.964" v="555"/>
          <ac:inkMkLst>
            <pc:docMk/>
            <pc:sldMk cId="4207668247" sldId="323"/>
            <ac:inkMk id="193" creationId="{01A76D8E-18B1-A612-712E-DBB96404E306}"/>
          </ac:inkMkLst>
        </pc:inkChg>
        <pc:inkChg chg="add del mod">
          <ac:chgData name="Kokchun Giang" userId="67e2125d-ec8c-4323-9653-9824a2ad815f" providerId="ADAL" clId="{4F93D582-AB38-B143-ACC1-8793927D28A4}" dt="2024-01-06T21:33:38.718" v="561"/>
          <ac:inkMkLst>
            <pc:docMk/>
            <pc:sldMk cId="4207668247" sldId="323"/>
            <ac:inkMk id="194" creationId="{BA8AB8ED-F77D-7419-F453-6C02ABAD01FE}"/>
          </ac:inkMkLst>
        </pc:inkChg>
        <pc:inkChg chg="add del mod">
          <ac:chgData name="Kokchun Giang" userId="67e2125d-ec8c-4323-9653-9824a2ad815f" providerId="ADAL" clId="{4F93D582-AB38-B143-ACC1-8793927D28A4}" dt="2024-01-06T21:33:38.716" v="560"/>
          <ac:inkMkLst>
            <pc:docMk/>
            <pc:sldMk cId="4207668247" sldId="323"/>
            <ac:inkMk id="195" creationId="{A87493F3-77DB-12DF-17D8-0EA5CC4AC2F3}"/>
          </ac:inkMkLst>
        </pc:inkChg>
        <pc:inkChg chg="add del mod">
          <ac:chgData name="Kokchun Giang" userId="67e2125d-ec8c-4323-9653-9824a2ad815f" providerId="ADAL" clId="{4F93D582-AB38-B143-ACC1-8793927D28A4}" dt="2024-01-06T21:33:37.282" v="557"/>
          <ac:inkMkLst>
            <pc:docMk/>
            <pc:sldMk cId="4207668247" sldId="323"/>
            <ac:inkMk id="197" creationId="{2EF313E5-5A1B-ECC6-8C75-CDA4EBECCE24}"/>
          </ac:inkMkLst>
        </pc:inkChg>
        <pc:inkChg chg="add del mod">
          <ac:chgData name="Kokchun Giang" userId="67e2125d-ec8c-4323-9653-9824a2ad815f" providerId="ADAL" clId="{4F93D582-AB38-B143-ACC1-8793927D28A4}" dt="2024-01-06T21:33:37.283" v="558"/>
          <ac:inkMkLst>
            <pc:docMk/>
            <pc:sldMk cId="4207668247" sldId="323"/>
            <ac:inkMk id="198" creationId="{DFC33278-4BCB-7C47-8FC0-E989D7CBD5A5}"/>
          </ac:inkMkLst>
        </pc:inkChg>
        <pc:inkChg chg="add del mod">
          <ac:chgData name="Kokchun Giang" userId="67e2125d-ec8c-4323-9653-9824a2ad815f" providerId="ADAL" clId="{4F93D582-AB38-B143-ACC1-8793927D28A4}" dt="2024-01-06T21:33:38.715" v="559"/>
          <ac:inkMkLst>
            <pc:docMk/>
            <pc:sldMk cId="4207668247" sldId="323"/>
            <ac:inkMk id="200" creationId="{2B2C81E3-A2EA-2FA6-09F9-92E510607C14}"/>
          </ac:inkMkLst>
        </pc:inkChg>
        <pc:inkChg chg="add del">
          <ac:chgData name="Kokchun Giang" userId="67e2125d-ec8c-4323-9653-9824a2ad815f" providerId="ADAL" clId="{4F93D582-AB38-B143-ACC1-8793927D28A4}" dt="2024-01-08T14:55:09.867" v="968" actId="9405"/>
          <ac:inkMkLst>
            <pc:docMk/>
            <pc:sldMk cId="4207668247" sldId="323"/>
            <ac:inkMk id="202" creationId="{5E97E621-743F-07DB-A0C1-D9563AF94913}"/>
          </ac:inkMkLst>
        </pc:inkChg>
        <pc:inkChg chg="add del mod">
          <ac:chgData name="Kokchun Giang" userId="67e2125d-ec8c-4323-9653-9824a2ad815f" providerId="ADAL" clId="{4F93D582-AB38-B143-ACC1-8793927D28A4}" dt="2024-01-06T21:32:24.240" v="533" actId="9405"/>
          <ac:inkMkLst>
            <pc:docMk/>
            <pc:sldMk cId="4207668247" sldId="323"/>
            <ac:inkMk id="202" creationId="{848DD9D7-2045-2C60-90BB-BD57FAA326BD}"/>
          </ac:inkMkLst>
        </pc:inkChg>
        <pc:inkChg chg="add del">
          <ac:chgData name="Kokchun Giang" userId="67e2125d-ec8c-4323-9653-9824a2ad815f" providerId="ADAL" clId="{4F93D582-AB38-B143-ACC1-8793927D28A4}" dt="2024-01-08T14:55:19.297" v="970" actId="9405"/>
          <ac:inkMkLst>
            <pc:docMk/>
            <pc:sldMk cId="4207668247" sldId="323"/>
            <ac:inkMk id="203" creationId="{334DF830-CCB9-7014-537F-1364B21D421C}"/>
          </ac:inkMkLst>
        </pc:inkChg>
        <pc:inkChg chg="add del mod">
          <ac:chgData name="Kokchun Giang" userId="67e2125d-ec8c-4323-9653-9824a2ad815f" providerId="ADAL" clId="{4F93D582-AB38-B143-ACC1-8793927D28A4}" dt="2024-01-06T21:32:23.743" v="532" actId="9405"/>
          <ac:inkMkLst>
            <pc:docMk/>
            <pc:sldMk cId="4207668247" sldId="323"/>
            <ac:inkMk id="203" creationId="{5C8B4891-AC56-44C1-A0C3-DFC54517FC8B}"/>
          </ac:inkMkLst>
        </pc:inkChg>
        <pc:inkChg chg="add del">
          <ac:chgData name="Kokchun Giang" userId="67e2125d-ec8c-4323-9653-9824a2ad815f" providerId="ADAL" clId="{4F93D582-AB38-B143-ACC1-8793927D28A4}" dt="2024-01-08T15:08:54.549" v="1423" actId="9405"/>
          <ac:inkMkLst>
            <pc:docMk/>
            <pc:sldMk cId="4207668247" sldId="323"/>
            <ac:inkMk id="204" creationId="{61C3897E-5F5B-F276-F3FA-FD3B3817C459}"/>
          </ac:inkMkLst>
        </pc:inkChg>
        <pc:inkChg chg="add del mod">
          <ac:chgData name="Kokchun Giang" userId="67e2125d-ec8c-4323-9653-9824a2ad815f" providerId="ADAL" clId="{4F93D582-AB38-B143-ACC1-8793927D28A4}" dt="2024-01-06T21:32:19.740" v="525"/>
          <ac:inkMkLst>
            <pc:docMk/>
            <pc:sldMk cId="4207668247" sldId="323"/>
            <ac:inkMk id="204" creationId="{FC3866F1-537E-17DE-24D2-B53D317ED989}"/>
          </ac:inkMkLst>
        </pc:inkChg>
        <pc:inkChg chg="add">
          <ac:chgData name="Kokchun Giang" userId="67e2125d-ec8c-4323-9653-9824a2ad815f" providerId="ADAL" clId="{4F93D582-AB38-B143-ACC1-8793927D28A4}" dt="2024-01-08T15:08:57.837" v="1424" actId="9405"/>
          <ac:inkMkLst>
            <pc:docMk/>
            <pc:sldMk cId="4207668247" sldId="323"/>
            <ac:inkMk id="205" creationId="{0ECDF1EB-B71E-974F-C89E-C9FB0602E7C7}"/>
          </ac:inkMkLst>
        </pc:inkChg>
        <pc:inkChg chg="add del mod">
          <ac:chgData name="Kokchun Giang" userId="67e2125d-ec8c-4323-9653-9824a2ad815f" providerId="ADAL" clId="{4F93D582-AB38-B143-ACC1-8793927D28A4}" dt="2024-01-06T21:32:23.281" v="531" actId="9405"/>
          <ac:inkMkLst>
            <pc:docMk/>
            <pc:sldMk cId="4207668247" sldId="323"/>
            <ac:inkMk id="206" creationId="{26B407A0-183F-3B95-0BD4-59850E225994}"/>
          </ac:inkMkLst>
        </pc:inkChg>
        <pc:inkChg chg="add del mod">
          <ac:chgData name="Kokchun Giang" userId="67e2125d-ec8c-4323-9653-9824a2ad815f" providerId="ADAL" clId="{4F93D582-AB38-B143-ACC1-8793927D28A4}" dt="2024-01-06T21:32:22.875" v="530"/>
          <ac:inkMkLst>
            <pc:docMk/>
            <pc:sldMk cId="4207668247" sldId="323"/>
            <ac:inkMk id="207" creationId="{04941BAF-F971-C765-B3A3-7614A0D94F24}"/>
          </ac:inkMkLst>
        </pc:inkChg>
        <pc:inkChg chg="add mod">
          <ac:chgData name="Kokchun Giang" userId="67e2125d-ec8c-4323-9653-9824a2ad815f" providerId="ADAL" clId="{4F93D582-AB38-B143-ACC1-8793927D28A4}" dt="2024-01-06T21:32:26.058" v="536"/>
          <ac:inkMkLst>
            <pc:docMk/>
            <pc:sldMk cId="4207668247" sldId="323"/>
            <ac:inkMk id="209" creationId="{52A2EAF3-2090-F93C-EC46-38AA71638381}"/>
          </ac:inkMkLst>
        </pc:inkChg>
        <pc:inkChg chg="add mod">
          <ac:chgData name="Kokchun Giang" userId="67e2125d-ec8c-4323-9653-9824a2ad815f" providerId="ADAL" clId="{4F93D582-AB38-B143-ACC1-8793927D28A4}" dt="2024-01-06T21:32:26.058" v="536"/>
          <ac:inkMkLst>
            <pc:docMk/>
            <pc:sldMk cId="4207668247" sldId="323"/>
            <ac:inkMk id="210" creationId="{3B97D313-C466-EBBD-CBFD-C8B55E0B33C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212" creationId="{7A770578-9408-DADD-A929-5E26594B6AE3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4" creationId="{CA6B23AE-1555-1945-2C61-BA7385AC4449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5" creationId="{A8578FC9-6F73-E8ED-2857-63F10E99E2A5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6" creationId="{EA1DF731-A456-0201-7707-A282E826DE73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7" creationId="{1215F0F8-653B-6611-A3E8-5D4268967768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8" creationId="{38E4B803-C935-6377-C6D3-C22EA146DD70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0" creationId="{2911BFBC-2AC2-7B31-3C06-930F29527104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1" creationId="{654895CE-D6DF-95DE-09C8-B26EDD0E5CBD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3" creationId="{FBA5DEC1-B887-4067-87E4-6D9035E21FAF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4" creationId="{2151D28C-D1A3-39D3-01A4-988FDE787A31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5" creationId="{F0C631C0-3E8A-72D4-4619-B0FA56783465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7" creationId="{3DDE1A32-163C-2C24-11AE-5118902429D1}"/>
          </ac:inkMkLst>
        </pc:inkChg>
        <pc:inkChg chg="add del mod">
          <ac:chgData name="Kokchun Giang" userId="67e2125d-ec8c-4323-9653-9824a2ad815f" providerId="ADAL" clId="{4F93D582-AB38-B143-ACC1-8793927D28A4}" dt="2024-01-06T21:33:54.411" v="575" actId="9405"/>
          <ac:inkMkLst>
            <pc:docMk/>
            <pc:sldMk cId="4207668247" sldId="323"/>
            <ac:inkMk id="229" creationId="{1F5AFAE6-0E00-F1A3-ECEB-B49E85BC3AF5}"/>
          </ac:inkMkLst>
        </pc:inkChg>
        <pc:inkChg chg="add del mod">
          <ac:chgData name="Kokchun Giang" userId="67e2125d-ec8c-4323-9653-9824a2ad815f" providerId="ADAL" clId="{4F93D582-AB38-B143-ACC1-8793927D28A4}" dt="2024-01-06T21:33:54.052" v="574" actId="9405"/>
          <ac:inkMkLst>
            <pc:docMk/>
            <pc:sldMk cId="4207668247" sldId="323"/>
            <ac:inkMk id="230" creationId="{EEA66AC1-56B1-5366-3AFC-DD4E53AEB0FC}"/>
          </ac:inkMkLst>
        </pc:inkChg>
        <pc:inkChg chg="add del mod">
          <ac:chgData name="Kokchun Giang" userId="67e2125d-ec8c-4323-9653-9824a2ad815f" providerId="ADAL" clId="{4F93D582-AB38-B143-ACC1-8793927D28A4}" dt="2024-01-06T21:33:53.764" v="573" actId="9405"/>
          <ac:inkMkLst>
            <pc:docMk/>
            <pc:sldMk cId="4207668247" sldId="323"/>
            <ac:inkMk id="231" creationId="{FD36B184-A517-BBE2-BBBC-42DD7B25A7C4}"/>
          </ac:inkMkLst>
        </pc:inkChg>
        <pc:inkChg chg="add del mod">
          <ac:chgData name="Kokchun Giang" userId="67e2125d-ec8c-4323-9653-9824a2ad815f" providerId="ADAL" clId="{4F93D582-AB38-B143-ACC1-8793927D28A4}" dt="2024-01-06T21:33:53.468" v="572" actId="9405"/>
          <ac:inkMkLst>
            <pc:docMk/>
            <pc:sldMk cId="4207668247" sldId="323"/>
            <ac:inkMk id="232" creationId="{41C9D094-F18A-87FE-1D07-FE8C5139274F}"/>
          </ac:inkMkLst>
        </pc:inkChg>
        <pc:inkChg chg="add del mod">
          <ac:chgData name="Kokchun Giang" userId="67e2125d-ec8c-4323-9653-9824a2ad815f" providerId="ADAL" clId="{4F93D582-AB38-B143-ACC1-8793927D28A4}" dt="2024-01-06T21:33:53.166" v="571" actId="9405"/>
          <ac:inkMkLst>
            <pc:docMk/>
            <pc:sldMk cId="4207668247" sldId="323"/>
            <ac:inkMk id="233" creationId="{5277E9D0-8882-C8C9-660E-164F79F3CC6A}"/>
          </ac:inkMkLst>
        </pc:inkChg>
        <pc:inkChg chg="add del mod">
          <ac:chgData name="Kokchun Giang" userId="67e2125d-ec8c-4323-9653-9824a2ad815f" providerId="ADAL" clId="{4F93D582-AB38-B143-ACC1-8793927D28A4}" dt="2024-01-06T21:33:52.887" v="570"/>
          <ac:inkMkLst>
            <pc:docMk/>
            <pc:sldMk cId="4207668247" sldId="323"/>
            <ac:inkMk id="234" creationId="{58321367-8007-12D0-8886-2F802B4837F2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7" creationId="{219B719C-C109-A2BD-D09C-ED7688FA65B3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8" creationId="{0B8D5D46-54A1-441E-9DFB-05F42019917A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9" creationId="{138DEF88-902E-9F73-AD10-C44E1A9721AE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0" creationId="{EDE0F848-F8EC-9835-FEF5-11F97FB15858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1" creationId="{5CB1DCE3-3F84-9B75-E2FE-F7138BF86724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2" creationId="{77FEE50C-7396-DED6-D5E4-094002A9B112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3" creationId="{FB987B80-7B60-2FC8-D703-AB9D1B33F4FD}"/>
          </ac:inkMkLst>
        </pc:inkChg>
        <pc:inkChg chg="add del mod">
          <ac:chgData name="Kokchun Giang" userId="67e2125d-ec8c-4323-9653-9824a2ad815f" providerId="ADAL" clId="{4F93D582-AB38-B143-ACC1-8793927D28A4}" dt="2024-01-06T21:34:32.314" v="591" actId="9405"/>
          <ac:inkMkLst>
            <pc:docMk/>
            <pc:sldMk cId="4207668247" sldId="323"/>
            <ac:inkMk id="245" creationId="{7B89E6E2-05D0-381D-454C-850F69D12964}"/>
          </ac:inkMkLst>
        </pc:inkChg>
        <pc:inkChg chg="add del">
          <ac:chgData name="Kokchun Giang" userId="67e2125d-ec8c-4323-9653-9824a2ad815f" providerId="ADAL" clId="{4F93D582-AB38-B143-ACC1-8793927D28A4}" dt="2024-01-06T21:34:31.972" v="590" actId="9405"/>
          <ac:inkMkLst>
            <pc:docMk/>
            <pc:sldMk cId="4207668247" sldId="323"/>
            <ac:inkMk id="246" creationId="{E0A445E0-1588-55EC-9B2A-6F0674B00557}"/>
          </ac:inkMkLst>
        </pc:inkChg>
        <pc:inkChg chg="add del mod">
          <ac:chgData name="Kokchun Giang" userId="67e2125d-ec8c-4323-9653-9824a2ad815f" providerId="ADAL" clId="{4F93D582-AB38-B143-ACC1-8793927D28A4}" dt="2024-01-06T21:34:31.660" v="589"/>
          <ac:inkMkLst>
            <pc:docMk/>
            <pc:sldMk cId="4207668247" sldId="323"/>
            <ac:inkMk id="247" creationId="{2F3C2933-471B-6443-A48A-ACB1B20B9F3D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49" creationId="{7F9B27B6-CD44-3BD7-1EFF-42698D6C5D2A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50" creationId="{90552F79-E1D6-A7AE-810D-AEBE492A11C7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51" creationId="{7126DDB1-1783-3229-CEB7-05F6F0B36A94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52" creationId="{01312A05-2847-5652-874E-F8B36556AE1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3" creationId="{6FB255DB-45BA-210C-45F6-3629F7E6587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4" creationId="{627E4897-517E-00A7-56A7-5BC4C791D85D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5" creationId="{0D47077D-2257-5E66-8270-BE22EA308025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6" creationId="{95F372CF-2AE2-8A32-05F2-73F3E0CF0B0C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7" creationId="{6E49C351-9686-C51A-F786-193DA727DE5D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8" creationId="{D473727A-4F07-15D6-0496-9087E4AAF26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9" creationId="{F01B9040-F0F2-7DE0-A92E-8F3947ABEDD7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0" creationId="{92D5E929-F8DA-FEC0-866B-9CA6E0A0C542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1" creationId="{0B45DCE8-AF97-CE63-9357-B67D3601C0FF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2" creationId="{D4E8A5D4-713C-A6A5-1A5A-D48916135E10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3" creationId="{35006A1A-9033-9263-64CB-11B42F6404A3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67" creationId="{4979778E-8BC9-B0CB-E180-681A25208D33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68" creationId="{CD7A7384-4A52-39F9-208D-5051F7B3F4CF}"/>
          </ac:inkMkLst>
        </pc:inkChg>
        <pc:inkChg chg="add mod">
          <ac:chgData name="Kokchun Giang" userId="67e2125d-ec8c-4323-9653-9824a2ad815f" providerId="ADAL" clId="{4F93D582-AB38-B143-ACC1-8793927D28A4}" dt="2024-01-06T21:35:00.125" v="612"/>
          <ac:inkMkLst>
            <pc:docMk/>
            <pc:sldMk cId="4207668247" sldId="323"/>
            <ac:inkMk id="269" creationId="{3BDD4FFC-176D-1196-9963-77757EE9117F}"/>
          </ac:inkMkLst>
        </pc:inkChg>
        <pc:inkChg chg="add mod">
          <ac:chgData name="Kokchun Giang" userId="67e2125d-ec8c-4323-9653-9824a2ad815f" providerId="ADAL" clId="{4F93D582-AB38-B143-ACC1-8793927D28A4}" dt="2024-01-06T21:35:00.125" v="612"/>
          <ac:inkMkLst>
            <pc:docMk/>
            <pc:sldMk cId="4207668247" sldId="323"/>
            <ac:inkMk id="270" creationId="{0CAE4B7F-8B18-B4BB-7234-CDF81E00B3DE}"/>
          </ac:inkMkLst>
        </pc:inkChg>
        <pc:inkChg chg="add mod">
          <ac:chgData name="Kokchun Giang" userId="67e2125d-ec8c-4323-9653-9824a2ad815f" providerId="ADAL" clId="{4F93D582-AB38-B143-ACC1-8793927D28A4}" dt="2024-01-08T14:46:52.029" v="904" actId="164"/>
          <ac:inkMkLst>
            <pc:docMk/>
            <pc:sldMk cId="4207668247" sldId="323"/>
            <ac:inkMk id="272" creationId="{486CBB3B-2A4B-2679-6456-D62D2BFDF872}"/>
          </ac:inkMkLst>
        </pc:inkChg>
        <pc:inkChg chg="add del mod">
          <ac:chgData name="Kokchun Giang" userId="67e2125d-ec8c-4323-9653-9824a2ad815f" providerId="ADAL" clId="{4F93D582-AB38-B143-ACC1-8793927D28A4}" dt="2024-01-06T21:35:34.322" v="667"/>
          <ac:inkMkLst>
            <pc:docMk/>
            <pc:sldMk cId="4207668247" sldId="323"/>
            <ac:inkMk id="273" creationId="{CE01F06F-2E12-9545-4C82-7E38525A6619}"/>
          </ac:inkMkLst>
        </pc:inkChg>
        <pc:inkChg chg="add del mod">
          <ac:chgData name="Kokchun Giang" userId="67e2125d-ec8c-4323-9653-9824a2ad815f" providerId="ADAL" clId="{4F93D582-AB38-B143-ACC1-8793927D28A4}" dt="2024-01-06T21:35:34.322" v="668"/>
          <ac:inkMkLst>
            <pc:docMk/>
            <pc:sldMk cId="4207668247" sldId="323"/>
            <ac:inkMk id="274" creationId="{C298DCB3-571E-7F4C-4193-18F5179271CA}"/>
          </ac:inkMkLst>
        </pc:inkChg>
        <pc:inkChg chg="add del mod">
          <ac:chgData name="Kokchun Giang" userId="67e2125d-ec8c-4323-9653-9824a2ad815f" providerId="ADAL" clId="{4F93D582-AB38-B143-ACC1-8793927D28A4}" dt="2024-01-06T21:35:34.323" v="669"/>
          <ac:inkMkLst>
            <pc:docMk/>
            <pc:sldMk cId="4207668247" sldId="323"/>
            <ac:inkMk id="275" creationId="{E1E1CE8F-7753-559A-E740-89AB5AE780B8}"/>
          </ac:inkMkLst>
        </pc:inkChg>
        <pc:inkChg chg="add del mod">
          <ac:chgData name="Kokchun Giang" userId="67e2125d-ec8c-4323-9653-9824a2ad815f" providerId="ADAL" clId="{4F93D582-AB38-B143-ACC1-8793927D28A4}" dt="2024-01-06T21:35:34.321" v="666"/>
          <ac:inkMkLst>
            <pc:docMk/>
            <pc:sldMk cId="4207668247" sldId="323"/>
            <ac:inkMk id="276" creationId="{27B51E2C-762B-26C4-046E-35B893365014}"/>
          </ac:inkMkLst>
        </pc:inkChg>
        <pc:inkChg chg="add del mod">
          <ac:chgData name="Kokchun Giang" userId="67e2125d-ec8c-4323-9653-9824a2ad815f" providerId="ADAL" clId="{4F93D582-AB38-B143-ACC1-8793927D28A4}" dt="2024-01-06T21:35:29.730" v="665" actId="9405"/>
          <ac:inkMkLst>
            <pc:docMk/>
            <pc:sldMk cId="4207668247" sldId="323"/>
            <ac:inkMk id="277" creationId="{1E21C3DF-F44A-21C7-17C8-753F944CD3A2}"/>
          </ac:inkMkLst>
        </pc:inkChg>
        <pc:inkChg chg="add del mod">
          <ac:chgData name="Kokchun Giang" userId="67e2125d-ec8c-4323-9653-9824a2ad815f" providerId="ADAL" clId="{4F93D582-AB38-B143-ACC1-8793927D28A4}" dt="2024-01-06T21:35:29.505" v="664" actId="9405"/>
          <ac:inkMkLst>
            <pc:docMk/>
            <pc:sldMk cId="4207668247" sldId="323"/>
            <ac:inkMk id="278" creationId="{C8F2AB4D-D3C3-3698-417E-E562D3C48358}"/>
          </ac:inkMkLst>
        </pc:inkChg>
        <pc:inkChg chg="add del mod">
          <ac:chgData name="Kokchun Giang" userId="67e2125d-ec8c-4323-9653-9824a2ad815f" providerId="ADAL" clId="{4F93D582-AB38-B143-ACC1-8793927D28A4}" dt="2024-01-06T21:35:29.274" v="663" actId="9405"/>
          <ac:inkMkLst>
            <pc:docMk/>
            <pc:sldMk cId="4207668247" sldId="323"/>
            <ac:inkMk id="279" creationId="{F45353AF-B392-0CF4-B522-E510C9864C59}"/>
          </ac:inkMkLst>
        </pc:inkChg>
        <pc:inkChg chg="add del mod">
          <ac:chgData name="Kokchun Giang" userId="67e2125d-ec8c-4323-9653-9824a2ad815f" providerId="ADAL" clId="{4F93D582-AB38-B143-ACC1-8793927D28A4}" dt="2024-01-06T21:35:28.849" v="662" actId="9405"/>
          <ac:inkMkLst>
            <pc:docMk/>
            <pc:sldMk cId="4207668247" sldId="323"/>
            <ac:inkMk id="280" creationId="{F6158CEE-7A9D-BBE4-BB76-FD3BC45A4423}"/>
          </ac:inkMkLst>
        </pc:inkChg>
        <pc:inkChg chg="add del mod">
          <ac:chgData name="Kokchun Giang" userId="67e2125d-ec8c-4323-9653-9824a2ad815f" providerId="ADAL" clId="{4F93D582-AB38-B143-ACC1-8793927D28A4}" dt="2024-01-06T21:35:28.627" v="661"/>
          <ac:inkMkLst>
            <pc:docMk/>
            <pc:sldMk cId="4207668247" sldId="323"/>
            <ac:inkMk id="281" creationId="{795440F1-655F-09F5-687B-BB7A4BE93FE0}"/>
          </ac:inkMkLst>
        </pc:inkChg>
        <pc:inkChg chg="add del mod">
          <ac:chgData name="Kokchun Giang" userId="67e2125d-ec8c-4323-9653-9824a2ad815f" providerId="ADAL" clId="{4F93D582-AB38-B143-ACC1-8793927D28A4}" dt="2024-01-06T21:35:28.412" v="659"/>
          <ac:inkMkLst>
            <pc:docMk/>
            <pc:sldMk cId="4207668247" sldId="323"/>
            <ac:inkMk id="283" creationId="{1ADB5AFA-405E-95B8-46B2-041B2A3EF7E0}"/>
          </ac:inkMkLst>
        </pc:inkChg>
        <pc:inkChg chg="add del mod">
          <ac:chgData name="Kokchun Giang" userId="67e2125d-ec8c-4323-9653-9824a2ad815f" providerId="ADAL" clId="{4F93D582-AB38-B143-ACC1-8793927D28A4}" dt="2024-01-06T21:35:28.209" v="657" actId="9405"/>
          <ac:inkMkLst>
            <pc:docMk/>
            <pc:sldMk cId="4207668247" sldId="323"/>
            <ac:inkMk id="285" creationId="{56B4BD3C-887C-6458-BF88-0E12305DBE32}"/>
          </ac:inkMkLst>
        </pc:inkChg>
        <pc:inkChg chg="add del mod">
          <ac:chgData name="Kokchun Giang" userId="67e2125d-ec8c-4323-9653-9824a2ad815f" providerId="ADAL" clId="{4F93D582-AB38-B143-ACC1-8793927D28A4}" dt="2024-01-06T21:35:27.954" v="656" actId="9405"/>
          <ac:inkMkLst>
            <pc:docMk/>
            <pc:sldMk cId="4207668247" sldId="323"/>
            <ac:inkMk id="286" creationId="{3A2C8121-0039-494E-C624-2BCF5EA553FC}"/>
          </ac:inkMkLst>
        </pc:inkChg>
        <pc:inkChg chg="add del mod">
          <ac:chgData name="Kokchun Giang" userId="67e2125d-ec8c-4323-9653-9824a2ad815f" providerId="ADAL" clId="{4F93D582-AB38-B143-ACC1-8793927D28A4}" dt="2024-01-06T21:35:27.746" v="655" actId="9405"/>
          <ac:inkMkLst>
            <pc:docMk/>
            <pc:sldMk cId="4207668247" sldId="323"/>
            <ac:inkMk id="287" creationId="{3D2C0D0C-0C4E-5477-ECEB-C00673606C32}"/>
          </ac:inkMkLst>
        </pc:inkChg>
        <pc:inkChg chg="add del mod">
          <ac:chgData name="Kokchun Giang" userId="67e2125d-ec8c-4323-9653-9824a2ad815f" providerId="ADAL" clId="{4F93D582-AB38-B143-ACC1-8793927D28A4}" dt="2024-01-06T21:35:27.521" v="654" actId="9405"/>
          <ac:inkMkLst>
            <pc:docMk/>
            <pc:sldMk cId="4207668247" sldId="323"/>
            <ac:inkMk id="288" creationId="{85642452-9284-3FD9-3D1B-66AD037C1BD7}"/>
          </ac:inkMkLst>
        </pc:inkChg>
        <pc:inkChg chg="add del mod">
          <ac:chgData name="Kokchun Giang" userId="67e2125d-ec8c-4323-9653-9824a2ad815f" providerId="ADAL" clId="{4F93D582-AB38-B143-ACC1-8793927D28A4}" dt="2024-01-06T21:35:27.340" v="653" actId="9405"/>
          <ac:inkMkLst>
            <pc:docMk/>
            <pc:sldMk cId="4207668247" sldId="323"/>
            <ac:inkMk id="289" creationId="{233B7405-F0C7-F84C-638A-E0D0AC14AAE8}"/>
          </ac:inkMkLst>
        </pc:inkChg>
        <pc:inkChg chg="add del mod">
          <ac:chgData name="Kokchun Giang" userId="67e2125d-ec8c-4323-9653-9824a2ad815f" providerId="ADAL" clId="{4F93D582-AB38-B143-ACC1-8793927D28A4}" dt="2024-01-06T21:35:27.107" v="652" actId="9405"/>
          <ac:inkMkLst>
            <pc:docMk/>
            <pc:sldMk cId="4207668247" sldId="323"/>
            <ac:inkMk id="290" creationId="{7053B5BD-921C-DCCF-1462-90EFDBB60AE8}"/>
          </ac:inkMkLst>
        </pc:inkChg>
        <pc:inkChg chg="add del mod">
          <ac:chgData name="Kokchun Giang" userId="67e2125d-ec8c-4323-9653-9824a2ad815f" providerId="ADAL" clId="{4F93D582-AB38-B143-ACC1-8793927D28A4}" dt="2024-01-06T21:35:26.890" v="651" actId="9405"/>
          <ac:inkMkLst>
            <pc:docMk/>
            <pc:sldMk cId="4207668247" sldId="323"/>
            <ac:inkMk id="291" creationId="{45AE9AED-DC67-EAD4-59E6-BB90037451B8}"/>
          </ac:inkMkLst>
        </pc:inkChg>
        <pc:inkChg chg="add del mod">
          <ac:chgData name="Kokchun Giang" userId="67e2125d-ec8c-4323-9653-9824a2ad815f" providerId="ADAL" clId="{4F93D582-AB38-B143-ACC1-8793927D28A4}" dt="2024-01-06T21:35:26.694" v="650"/>
          <ac:inkMkLst>
            <pc:docMk/>
            <pc:sldMk cId="4207668247" sldId="323"/>
            <ac:inkMk id="292" creationId="{F4846113-EB3F-D309-170C-2BF8606497BD}"/>
          </ac:inkMkLst>
        </pc:inkChg>
        <pc:inkChg chg="add del mod">
          <ac:chgData name="Kokchun Giang" userId="67e2125d-ec8c-4323-9653-9824a2ad815f" providerId="ADAL" clId="{4F93D582-AB38-B143-ACC1-8793927D28A4}" dt="2024-01-06T21:35:26.434" v="648" actId="9405"/>
          <ac:inkMkLst>
            <pc:docMk/>
            <pc:sldMk cId="4207668247" sldId="323"/>
            <ac:inkMk id="294" creationId="{EA5F100F-7215-F99A-AFD9-9D0984E089A2}"/>
          </ac:inkMkLst>
        </pc:inkChg>
        <pc:inkChg chg="add del mod">
          <ac:chgData name="Kokchun Giang" userId="67e2125d-ec8c-4323-9653-9824a2ad815f" providerId="ADAL" clId="{4F93D582-AB38-B143-ACC1-8793927D28A4}" dt="2024-01-06T21:35:26.171" v="647" actId="9405"/>
          <ac:inkMkLst>
            <pc:docMk/>
            <pc:sldMk cId="4207668247" sldId="323"/>
            <ac:inkMk id="295" creationId="{64D44B35-692C-2272-4BF9-FC001962D420}"/>
          </ac:inkMkLst>
        </pc:inkChg>
        <pc:inkChg chg="add del mod">
          <ac:chgData name="Kokchun Giang" userId="67e2125d-ec8c-4323-9653-9824a2ad815f" providerId="ADAL" clId="{4F93D582-AB38-B143-ACC1-8793927D28A4}" dt="2024-01-06T21:35:25.840" v="646" actId="9405"/>
          <ac:inkMkLst>
            <pc:docMk/>
            <pc:sldMk cId="4207668247" sldId="323"/>
            <ac:inkMk id="296" creationId="{50C90B77-BBFC-DA2E-3055-5256636E5FB9}"/>
          </ac:inkMkLst>
        </pc:inkChg>
        <pc:inkChg chg="add del mod">
          <ac:chgData name="Kokchun Giang" userId="67e2125d-ec8c-4323-9653-9824a2ad815f" providerId="ADAL" clId="{4F93D582-AB38-B143-ACC1-8793927D28A4}" dt="2024-01-06T21:35:25.611" v="645" actId="9405"/>
          <ac:inkMkLst>
            <pc:docMk/>
            <pc:sldMk cId="4207668247" sldId="323"/>
            <ac:inkMk id="297" creationId="{365B77E5-E5F7-F119-98CA-C93D55CD6082}"/>
          </ac:inkMkLst>
        </pc:inkChg>
        <pc:inkChg chg="add del mod">
          <ac:chgData name="Kokchun Giang" userId="67e2125d-ec8c-4323-9653-9824a2ad815f" providerId="ADAL" clId="{4F93D582-AB38-B143-ACC1-8793927D28A4}" dt="2024-01-06T21:35:25.391" v="644"/>
          <ac:inkMkLst>
            <pc:docMk/>
            <pc:sldMk cId="4207668247" sldId="323"/>
            <ac:inkMk id="298" creationId="{B192FB01-9B8E-ED5B-9285-34B1FC72A32C}"/>
          </ac:inkMkLst>
        </pc:inkChg>
        <pc:inkChg chg="add del">
          <ac:chgData name="Kokchun Giang" userId="67e2125d-ec8c-4323-9653-9824a2ad815f" providerId="ADAL" clId="{4F93D582-AB38-B143-ACC1-8793927D28A4}" dt="2024-01-06T21:35:25.146" v="641" actId="9405"/>
          <ac:inkMkLst>
            <pc:docMk/>
            <pc:sldMk cId="4207668247" sldId="323"/>
            <ac:inkMk id="299" creationId="{8B6226CF-451E-1E54-C860-2B690A5EA7D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1" creationId="{94307698-EDAD-AA07-87F7-F684DF865A9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2" creationId="{1F7E2AFA-9817-31E9-18C7-A32AACF46FD3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3" creationId="{4523FABF-C027-BFCD-ACE2-50ADBC43CFE8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4" creationId="{9F582737-9201-C20A-2D72-0FD80C9B4962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5" creationId="{E04A2107-3C61-5195-1AFD-14138C6E9072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6" creationId="{94A9FC40-A983-EA32-6078-4940C0FC09A9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7" creationId="{854BB46B-D3B4-20BD-E38E-7796A7735BC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9" creationId="{93B33D11-ACB8-6340-3997-9DDF7F36F024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10" creationId="{2126DD3E-2B2F-05F2-5EAA-98197B0499BD}"/>
          </ac:inkMkLst>
        </pc:inkChg>
        <pc:inkChg chg="add del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2" creationId="{150AED30-ED88-1207-3FB1-C338D3BA532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3" creationId="{966F033D-905C-B392-D4C1-2CCA2E7CCD02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4" creationId="{13C0B663-7DFB-060F-2E3D-5FFF0024839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5" creationId="{BC387361-C51F-4670-3F52-B49ACBFC4AA8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6" creationId="{84FD1F6D-6266-3AE4-3A48-11E170C199E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7" creationId="{A7ECE163-C74E-0F63-BA28-2A1F0E426809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19" creationId="{3A9E8305-1A96-0ACC-5E1B-3C5E319C7557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0" creationId="{58104DA4-1519-680E-72C9-EE7709264675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1" creationId="{E9DA9A7F-A002-E6D9-3881-44CACF60D17F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2" creationId="{B0BF84AD-633E-22A8-F345-35E22734BE96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3" creationId="{9FCA85B8-84CD-E7B0-7F6D-2FD66DD89F6D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4" creationId="{DE1ED25F-5F34-540C-62D8-1B1B3A5523D4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5" creationId="{72528B13-FDD9-F760-DA06-8FF58C2CA32A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6" creationId="{FB8A38C7-B4AB-B752-AE7D-3A5DFA867C5D}"/>
          </ac:inkMkLst>
        </pc:inkChg>
      </pc:sldChg>
      <pc:sldChg chg="addSp delSp modSp add mod modTransition modNotesTx">
        <pc:chgData name="Kokchun Giang" userId="67e2125d-ec8c-4323-9653-9824a2ad815f" providerId="ADAL" clId="{4F93D582-AB38-B143-ACC1-8793927D28A4}" dt="2024-01-08T17:38:55.794" v="2859" actId="20577"/>
        <pc:sldMkLst>
          <pc:docMk/>
          <pc:sldMk cId="944403640" sldId="324"/>
        </pc:sldMkLst>
        <pc:spChg chg="del">
          <ac:chgData name="Kokchun Giang" userId="67e2125d-ec8c-4323-9653-9824a2ad815f" providerId="ADAL" clId="{4F93D582-AB38-B143-ACC1-8793927D28A4}" dt="2024-01-08T15:02:10.499" v="1198" actId="478"/>
          <ac:spMkLst>
            <pc:docMk/>
            <pc:sldMk cId="944403640" sldId="324"/>
            <ac:spMk id="6" creationId="{1BAFDEF4-0FAB-3B39-2F2A-7589DB12C464}"/>
          </ac:spMkLst>
        </pc:spChg>
        <pc:spChg chg="mod">
          <ac:chgData name="Kokchun Giang" userId="67e2125d-ec8c-4323-9653-9824a2ad815f" providerId="ADAL" clId="{4F93D582-AB38-B143-ACC1-8793927D28A4}" dt="2024-01-08T15:08:30.549" v="1421" actId="1076"/>
          <ac:spMkLst>
            <pc:docMk/>
            <pc:sldMk cId="944403640" sldId="324"/>
            <ac:spMk id="7" creationId="{62430EAD-2070-6BE9-7C1D-6A0CF39D51A3}"/>
          </ac:spMkLst>
        </pc:spChg>
        <pc:spChg chg="mod">
          <ac:chgData name="Kokchun Giang" userId="67e2125d-ec8c-4323-9653-9824a2ad815f" providerId="ADAL" clId="{4F93D582-AB38-B143-ACC1-8793927D28A4}" dt="2024-01-08T15:02:05.140" v="1197" actId="20577"/>
          <ac:spMkLst>
            <pc:docMk/>
            <pc:sldMk cId="944403640" sldId="324"/>
            <ac:spMk id="28" creationId="{7E8C0D03-019A-279A-6AD5-A5E7BD2580DB}"/>
          </ac:spMkLst>
        </pc:spChg>
        <pc:grpChg chg="add del mod">
          <ac:chgData name="Kokchun Giang" userId="67e2125d-ec8c-4323-9653-9824a2ad815f" providerId="ADAL" clId="{4F93D582-AB38-B143-ACC1-8793927D28A4}" dt="2024-01-08T15:10:09.902" v="1451"/>
          <ac:grpSpMkLst>
            <pc:docMk/>
            <pc:sldMk cId="944403640" sldId="324"/>
            <ac:grpSpMk id="15" creationId="{1D02D899-3974-6BDD-3E7B-1DABE7BBDBDF}"/>
          </ac:grpSpMkLst>
        </pc:grpChg>
        <pc:grpChg chg="mod">
          <ac:chgData name="Kokchun Giang" userId="67e2125d-ec8c-4323-9653-9824a2ad815f" providerId="ADAL" clId="{4F93D582-AB38-B143-ACC1-8793927D28A4}" dt="2024-01-08T15:10:09.687" v="1449"/>
          <ac:grpSpMkLst>
            <pc:docMk/>
            <pc:sldMk cId="944403640" sldId="324"/>
            <ac:grpSpMk id="17" creationId="{EBFC3B33-6825-E5D1-C628-2AEAFB991435}"/>
          </ac:grpSpMkLst>
        </pc:grpChg>
        <pc:grpChg chg="mod">
          <ac:chgData name="Kokchun Giang" userId="67e2125d-ec8c-4323-9653-9824a2ad815f" providerId="ADAL" clId="{4F93D582-AB38-B143-ACC1-8793927D28A4}" dt="2024-01-08T15:10:02.324" v="1440"/>
          <ac:grpSpMkLst>
            <pc:docMk/>
            <pc:sldMk cId="944403640" sldId="324"/>
            <ac:grpSpMk id="20" creationId="{D4FAFD9E-1032-EF77-650C-901874EE0E5B}"/>
          </ac:grpSpMkLst>
        </pc:grpChg>
        <pc:grpChg chg="mod">
          <ac:chgData name="Kokchun Giang" userId="67e2125d-ec8c-4323-9653-9824a2ad815f" providerId="ADAL" clId="{4F93D582-AB38-B143-ACC1-8793927D28A4}" dt="2024-01-08T15:10:09.244" v="1446"/>
          <ac:grpSpMkLst>
            <pc:docMk/>
            <pc:sldMk cId="944403640" sldId="324"/>
            <ac:grpSpMk id="24" creationId="{9557107C-8E3D-8AE3-B2A4-0A4ADA9A7CE2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85" creationId="{7A43AFA5-160C-E044-4E21-3622B86C1038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90" creationId="{4A6E69CD-42D8-1058-C5FA-316A8B21C67D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94" creationId="{C6807F54-2C23-213E-0B31-7EB52E18D3A7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101" creationId="{A7A40545-24A3-7797-3DF4-2DE184CED7E3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55" creationId="{20DD1A2C-6B5A-2519-144B-2AA824D80D85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83" creationId="{BBD5A3C3-C45B-BA61-B302-1000E0A00FA9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189" creationId="{0FFF39E7-95EF-5ADB-9CC3-A57414283BE3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9" creationId="{63302A62-F32B-0C15-D7CD-DA146B037276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28" creationId="{8322C8DB-D040-5AE7-ADED-9FF9A155F94D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44" creationId="{E4F45235-AD90-3455-9518-9257FC0D45A1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4" creationId="{276AD910-3A8A-29F5-0254-A84A94A0F5B5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5" creationId="{26522CD7-835D-A677-8B43-C0FBC148D9DA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6" creationId="{633F49D5-8214-7C0D-5964-1ED319FACFFD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71" creationId="{90332D59-C322-0284-FC15-FFD5B40ABAD1}"/>
          </ac:grpSpMkLst>
        </pc:grpChg>
        <pc:grpChg chg="del">
          <ac:chgData name="Kokchun Giang" userId="67e2125d-ec8c-4323-9653-9824a2ad815f" providerId="ADAL" clId="{4F93D582-AB38-B143-ACC1-8793927D28A4}" dt="2024-01-08T14:44:53.273" v="893" actId="478"/>
          <ac:grpSpMkLst>
            <pc:docMk/>
            <pc:sldMk cId="944403640" sldId="324"/>
            <ac:grpSpMk id="311" creationId="{CA49EDF8-96A7-4006-1AD5-AF4BA4CF0239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318" creationId="{392F5D47-55BF-2923-71D5-276C4119EDEE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327" creationId="{F3B18073-6F6F-AA27-9801-FB02E892C21A}"/>
          </ac:grpSpMkLst>
        </pc:grpChg>
        <pc:inkChg chg="add del">
          <ac:chgData name="Kokchun Giang" userId="67e2125d-ec8c-4323-9653-9824a2ad815f" providerId="ADAL" clId="{4F93D582-AB38-B143-ACC1-8793927D28A4}" dt="2024-01-08T14:54:55.652" v="958" actId="9405"/>
          <ac:inkMkLst>
            <pc:docMk/>
            <pc:sldMk cId="944403640" sldId="324"/>
            <ac:inkMk id="2" creationId="{F414BAF9-D1FD-C38B-FD04-E8AE46AEA9F7}"/>
          </ac:inkMkLst>
        </pc:inkChg>
        <pc:inkChg chg="add del">
          <ac:chgData name="Kokchun Giang" userId="67e2125d-ec8c-4323-9653-9824a2ad815f" providerId="ADAL" clId="{4F93D582-AB38-B143-ACC1-8793927D28A4}" dt="2024-01-08T14:54:59.434" v="960" actId="9405"/>
          <ac:inkMkLst>
            <pc:docMk/>
            <pc:sldMk cId="944403640" sldId="324"/>
            <ac:inkMk id="3" creationId="{D6805C38-2B6E-AB69-9368-51DBB2BA7820}"/>
          </ac:inkMkLst>
        </pc:inkChg>
        <pc:inkChg chg="add del">
          <ac:chgData name="Kokchun Giang" userId="67e2125d-ec8c-4323-9653-9824a2ad815f" providerId="ADAL" clId="{4F93D582-AB38-B143-ACC1-8793927D28A4}" dt="2024-01-08T14:55:00.962" v="962" actId="9405"/>
          <ac:inkMkLst>
            <pc:docMk/>
            <pc:sldMk cId="944403640" sldId="324"/>
            <ac:inkMk id="4" creationId="{B14F2281-82BF-74D4-EF5F-44DD1D74FD44}"/>
          </ac:inkMkLst>
        </pc:inkChg>
        <pc:inkChg chg="add del">
          <ac:chgData name="Kokchun Giang" userId="67e2125d-ec8c-4323-9653-9824a2ad815f" providerId="ADAL" clId="{4F93D582-AB38-B143-ACC1-8793927D28A4}" dt="2024-01-08T14:55:02.658" v="964" actId="9405"/>
          <ac:inkMkLst>
            <pc:docMk/>
            <pc:sldMk cId="944403640" sldId="324"/>
            <ac:inkMk id="5" creationId="{5D120AFC-8CBB-80D1-4049-955FAEEA1BDB}"/>
          </ac:inkMkLst>
        </pc:inkChg>
        <pc:inkChg chg="add del">
          <ac:chgData name="Kokchun Giang" userId="67e2125d-ec8c-4323-9653-9824a2ad815f" providerId="ADAL" clId="{4F93D582-AB38-B143-ACC1-8793927D28A4}" dt="2024-01-08T14:55:05.890" v="966" actId="9405"/>
          <ac:inkMkLst>
            <pc:docMk/>
            <pc:sldMk cId="944403640" sldId="324"/>
            <ac:inkMk id="9" creationId="{365F47EB-C5AE-6E68-EA90-63B7C4A4FAC7}"/>
          </ac:inkMkLst>
        </pc:inkChg>
        <pc:inkChg chg="add del">
          <ac:chgData name="Kokchun Giang" userId="67e2125d-ec8c-4323-9653-9824a2ad815f" providerId="ADAL" clId="{4F93D582-AB38-B143-ACC1-8793927D28A4}" dt="2024-01-08T14:55:24.530" v="972" actId="9405"/>
          <ac:inkMkLst>
            <pc:docMk/>
            <pc:sldMk cId="944403640" sldId="324"/>
            <ac:inkMk id="10" creationId="{BC2A6316-D00D-6612-32D1-77DE87A20900}"/>
          </ac:inkMkLst>
        </pc:inkChg>
        <pc:inkChg chg="add del">
          <ac:chgData name="Kokchun Giang" userId="67e2125d-ec8c-4323-9653-9824a2ad815f" providerId="ADAL" clId="{4F93D582-AB38-B143-ACC1-8793927D28A4}" dt="2024-01-08T14:55:39.267" v="974" actId="9405"/>
          <ac:inkMkLst>
            <pc:docMk/>
            <pc:sldMk cId="944403640" sldId="324"/>
            <ac:inkMk id="12" creationId="{3FFBAC27-F3FE-2196-EC75-18C3A25D6FEF}"/>
          </ac:inkMkLst>
        </pc:inkChg>
        <pc:inkChg chg="add del mod">
          <ac:chgData name="Kokchun Giang" userId="67e2125d-ec8c-4323-9653-9824a2ad815f" providerId="ADAL" clId="{4F93D582-AB38-B143-ACC1-8793927D28A4}" dt="2024-01-08T15:10:10.201" v="1452" actId="9405"/>
          <ac:inkMkLst>
            <pc:docMk/>
            <pc:sldMk cId="944403640" sldId="324"/>
            <ac:inkMk id="13" creationId="{2EA0C4E5-B1E5-1043-E340-011BB8A76C82}"/>
          </ac:inkMkLst>
        </pc:inkChg>
        <pc:inkChg chg="add del mod">
          <ac:chgData name="Kokchun Giang" userId="67e2125d-ec8c-4323-9653-9824a2ad815f" providerId="ADAL" clId="{4F93D582-AB38-B143-ACC1-8793927D28A4}" dt="2024-01-08T15:10:09.902" v="1451"/>
          <ac:inkMkLst>
            <pc:docMk/>
            <pc:sldMk cId="944403640" sldId="324"/>
            <ac:inkMk id="14" creationId="{695159BF-E150-802D-F6FB-2A7F8415EA62}"/>
          </ac:inkMkLst>
        </pc:inkChg>
        <pc:inkChg chg="add del mod">
          <ac:chgData name="Kokchun Giang" userId="67e2125d-ec8c-4323-9653-9824a2ad815f" providerId="ADAL" clId="{4F93D582-AB38-B143-ACC1-8793927D28A4}" dt="2024-01-08T15:10:09.687" v="1449"/>
          <ac:inkMkLst>
            <pc:docMk/>
            <pc:sldMk cId="944403640" sldId="324"/>
            <ac:inkMk id="16" creationId="{92D85E36-7B11-C876-992F-9FC9E8E44365}"/>
          </ac:inkMkLst>
        </pc:inkChg>
        <pc:inkChg chg="add del mod">
          <ac:chgData name="Kokchun Giang" userId="67e2125d-ec8c-4323-9653-9824a2ad815f" providerId="ADAL" clId="{4F93D582-AB38-B143-ACC1-8793927D28A4}" dt="2024-01-08T15:10:02.707" v="1441" actId="9405"/>
          <ac:inkMkLst>
            <pc:docMk/>
            <pc:sldMk cId="944403640" sldId="324"/>
            <ac:inkMk id="18" creationId="{A52ABFD5-8142-C5A2-CE13-FD2FF75636C8}"/>
          </ac:inkMkLst>
        </pc:inkChg>
        <pc:inkChg chg="add del mod">
          <ac:chgData name="Kokchun Giang" userId="67e2125d-ec8c-4323-9653-9824a2ad815f" providerId="ADAL" clId="{4F93D582-AB38-B143-ACC1-8793927D28A4}" dt="2024-01-08T15:10:02.324" v="1440"/>
          <ac:inkMkLst>
            <pc:docMk/>
            <pc:sldMk cId="944403640" sldId="324"/>
            <ac:inkMk id="19" creationId="{12D4D470-9996-08C4-9030-BC9F93DDA5B1}"/>
          </ac:inkMkLst>
        </pc:inkChg>
        <pc:inkChg chg="add del">
          <ac:chgData name="Kokchun Giang" userId="67e2125d-ec8c-4323-9653-9824a2ad815f" providerId="ADAL" clId="{4F93D582-AB38-B143-ACC1-8793927D28A4}" dt="2024-01-08T15:10:01.928" v="1438" actId="9405"/>
          <ac:inkMkLst>
            <pc:docMk/>
            <pc:sldMk cId="944403640" sldId="324"/>
            <ac:inkMk id="21" creationId="{BF283B27-65B8-DA4E-B4E1-B0C30142BC12}"/>
          </ac:inkMkLst>
        </pc:inkChg>
        <pc:inkChg chg="add del mod">
          <ac:chgData name="Kokchun Giang" userId="67e2125d-ec8c-4323-9653-9824a2ad815f" providerId="ADAL" clId="{4F93D582-AB38-B143-ACC1-8793927D28A4}" dt="2024-01-08T15:10:09.475" v="1447" actId="9405"/>
          <ac:inkMkLst>
            <pc:docMk/>
            <pc:sldMk cId="944403640" sldId="324"/>
            <ac:inkMk id="22" creationId="{E2F712F5-B566-5A38-D540-3CC0F32995A5}"/>
          </ac:inkMkLst>
        </pc:inkChg>
        <pc:inkChg chg="add del mod">
          <ac:chgData name="Kokchun Giang" userId="67e2125d-ec8c-4323-9653-9824a2ad815f" providerId="ADAL" clId="{4F93D582-AB38-B143-ACC1-8793927D28A4}" dt="2024-01-08T15:10:09.244" v="1446"/>
          <ac:inkMkLst>
            <pc:docMk/>
            <pc:sldMk cId="944403640" sldId="324"/>
            <ac:inkMk id="23" creationId="{34A900BB-1881-9A47-98F1-939F914A65AD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95" creationId="{598189AC-A9AA-323E-B633-FCF29710379D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2" creationId="{44F6B502-B84B-C3FE-E527-38A7E0B70F47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3" creationId="{CE9C8485-4751-1267-ECBC-F0EE7E327092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4" creationId="{B53792D8-1559-FF3F-9A97-125B7A67632A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08" creationId="{33E9C8F2-0B6F-2B71-24CF-AC5D5FAC3B26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2" creationId="{1BAFECE6-0B8D-2FD9-1AD4-5EDAAF60B45F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3" creationId="{D5BD9A96-B781-F0AE-FF34-E13407189875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4" creationId="{34186A37-5258-F328-285B-37FFB0AA4938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5" creationId="{14C9FB3A-A310-E610-0FEC-0F31C2ACF0D2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6" creationId="{FCF094F3-9C16-66B2-D3D2-FE7B83AFDEC9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7" creationId="{F2DA389F-05E7-C31D-5D62-6A184FC295DF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8" creationId="{A24B7C85-735E-35FC-6B7E-99F3E1234C98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9" creationId="{27BA5C9E-09BF-C67A-45C4-15692F065927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70" creationId="{0AF10D13-AB83-DEDE-532B-B398FC521029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71" creationId="{0A714A14-86B6-4E86-C739-3A64FC4ED902}"/>
          </ac:inkMkLst>
        </pc:inkChg>
        <pc:inkChg chg="del">
          <ac:chgData name="Kokchun Giang" userId="67e2125d-ec8c-4323-9653-9824a2ad815f" providerId="ADAL" clId="{4F93D582-AB38-B143-ACC1-8793927D28A4}" dt="2024-01-08T14:45:11.063" v="896" actId="478"/>
          <ac:inkMkLst>
            <pc:docMk/>
            <pc:sldMk cId="944403640" sldId="324"/>
            <ac:inkMk id="185" creationId="{CCEDE09F-0A32-6903-DFDE-18308A39D050}"/>
          </ac:inkMkLst>
        </pc:inkChg>
        <pc:inkChg chg="del">
          <ac:chgData name="Kokchun Giang" userId="67e2125d-ec8c-4323-9653-9824a2ad815f" providerId="ADAL" clId="{4F93D582-AB38-B143-ACC1-8793927D28A4}" dt="2024-01-08T14:44:58.057" v="894" actId="478"/>
          <ac:inkMkLst>
            <pc:docMk/>
            <pc:sldMk cId="944403640" sldId="324"/>
            <ac:inkMk id="186" creationId="{D56EB8CD-5D95-63F7-330F-EDCF39EAA251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49" creationId="{7F9B27B6-CD44-3BD7-1EFF-42698D6C5D2A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0" creationId="{90552F79-E1D6-A7AE-810D-AEBE492A11C7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1" creationId="{7126DDB1-1783-3229-CEB7-05F6F0B36A94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2" creationId="{01312A05-2847-5652-874E-F8B36556AE1E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67" creationId="{4979778E-8BC9-B0CB-E180-681A25208D33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68" creationId="{CD7A7384-4A52-39F9-208D-5051F7B3F4CF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72" creationId="{486CBB3B-2A4B-2679-6456-D62D2BFDF872}"/>
          </ac:inkMkLst>
        </pc:inkChg>
      </pc:sldChg>
      <pc:sldChg chg="addSp delSp modSp add mod modTransition modAnim modNotesTx">
        <pc:chgData name="Kokchun Giang" userId="67e2125d-ec8c-4323-9653-9824a2ad815f" providerId="ADAL" clId="{4F93D582-AB38-B143-ACC1-8793927D28A4}" dt="2024-01-13T09:48:56.190" v="2867"/>
        <pc:sldMkLst>
          <pc:docMk/>
          <pc:sldMk cId="1856817417" sldId="325"/>
        </pc:sldMkLst>
        <pc:spChg chg="del mod">
          <ac:chgData name="Kokchun Giang" userId="67e2125d-ec8c-4323-9653-9824a2ad815f" providerId="ADAL" clId="{4F93D582-AB38-B143-ACC1-8793927D28A4}" dt="2024-01-08T14:57:01.411" v="981" actId="478"/>
          <ac:spMkLst>
            <pc:docMk/>
            <pc:sldMk cId="1856817417" sldId="325"/>
            <ac:spMk id="6" creationId="{1BAFDEF4-0FAB-3B39-2F2A-7589DB12C464}"/>
          </ac:spMkLst>
        </pc:spChg>
        <pc:spChg chg="del">
          <ac:chgData name="Kokchun Giang" userId="67e2125d-ec8c-4323-9653-9824a2ad815f" providerId="ADAL" clId="{4F93D582-AB38-B143-ACC1-8793927D28A4}" dt="2024-01-08T14:56:45.047" v="977" actId="478"/>
          <ac:spMkLst>
            <pc:docMk/>
            <pc:sldMk cId="1856817417" sldId="325"/>
            <ac:spMk id="7" creationId="{62430EAD-2070-6BE9-7C1D-6A0CF39D51A3}"/>
          </ac:spMkLst>
        </pc:spChg>
        <pc:spChg chg="mod">
          <ac:chgData name="Kokchun Giang" userId="67e2125d-ec8c-4323-9653-9824a2ad815f" providerId="ADAL" clId="{4F93D582-AB38-B143-ACC1-8793927D28A4}" dt="2024-01-08T14:58:41.311" v="1044" actId="207"/>
          <ac:spMkLst>
            <pc:docMk/>
            <pc:sldMk cId="1856817417" sldId="325"/>
            <ac:spMk id="28" creationId="{7E8C0D03-019A-279A-6AD5-A5E7BD2580DB}"/>
          </ac:spMkLst>
        </pc:spChg>
        <pc:grpChg chg="add mod">
          <ac:chgData name="Kokchun Giang" userId="67e2125d-ec8c-4323-9653-9824a2ad815f" providerId="ADAL" clId="{4F93D582-AB38-B143-ACC1-8793927D28A4}" dt="2024-01-08T14:56:58.536" v="979" actId="1076"/>
          <ac:grpSpMkLst>
            <pc:docMk/>
            <pc:sldMk cId="1856817417" sldId="325"/>
            <ac:grpSpMk id="2" creationId="{05DE8DF0-7966-4B4A-5ABC-87F3E271D750}"/>
          </ac:grpSpMkLst>
        </pc:grpChg>
        <pc:grpChg chg="mod">
          <ac:chgData name="Kokchun Giang" userId="67e2125d-ec8c-4323-9653-9824a2ad815f" providerId="ADAL" clId="{4F93D582-AB38-B143-ACC1-8793927D28A4}" dt="2024-01-08T14:59:45.202" v="1064"/>
          <ac:grpSpMkLst>
            <pc:docMk/>
            <pc:sldMk cId="1856817417" sldId="325"/>
            <ac:grpSpMk id="17" creationId="{147FD84E-1339-6C31-227A-EE657E2B77AD}"/>
          </ac:grpSpMkLst>
        </pc:grpChg>
        <pc:grpChg chg="add del mod">
          <ac:chgData name="Kokchun Giang" userId="67e2125d-ec8c-4323-9653-9824a2ad815f" providerId="ADAL" clId="{4F93D582-AB38-B143-ACC1-8793927D28A4}" dt="2024-01-08T14:59:54.845" v="1085"/>
          <ac:grpSpMkLst>
            <pc:docMk/>
            <pc:sldMk cId="1856817417" sldId="325"/>
            <ac:grpSpMk id="26" creationId="{EBFE33A7-38ED-CD23-299F-86837F5208A2}"/>
          </ac:grpSpMkLst>
        </pc:grpChg>
        <pc:grpChg chg="mod">
          <ac:chgData name="Kokchun Giang" userId="67e2125d-ec8c-4323-9653-9824a2ad815f" providerId="ADAL" clId="{4F93D582-AB38-B143-ACC1-8793927D28A4}" dt="2024-01-08T14:59:53.758" v="1081"/>
          <ac:grpSpMkLst>
            <pc:docMk/>
            <pc:sldMk cId="1856817417" sldId="325"/>
            <ac:grpSpMk id="31" creationId="{163323A6-95DD-1676-63BA-A0CDD00EA689}"/>
          </ac:grpSpMkLst>
        </pc:grpChg>
        <pc:grpChg chg="mod">
          <ac:chgData name="Kokchun Giang" userId="67e2125d-ec8c-4323-9653-9824a2ad815f" providerId="ADAL" clId="{4F93D582-AB38-B143-ACC1-8793927D28A4}" dt="2024-01-08T15:00:04.732" v="1101"/>
          <ac:grpSpMkLst>
            <pc:docMk/>
            <pc:sldMk cId="1856817417" sldId="325"/>
            <ac:grpSpMk id="41" creationId="{10A06B7F-2967-E622-1FB4-284424DCDF6E}"/>
          </ac:grpSpMkLst>
        </pc:grpChg>
        <pc:grpChg chg="add del mod">
          <ac:chgData name="Kokchun Giang" userId="67e2125d-ec8c-4323-9653-9824a2ad815f" providerId="ADAL" clId="{4F93D582-AB38-B143-ACC1-8793927D28A4}" dt="2024-01-08T15:00:19.914" v="1129"/>
          <ac:grpSpMkLst>
            <pc:docMk/>
            <pc:sldMk cId="1856817417" sldId="325"/>
            <ac:grpSpMk id="45" creationId="{CA34CBEA-F40B-2116-F482-FFDF87A753B7}"/>
          </ac:grpSpMkLst>
        </pc:grpChg>
        <pc:grpChg chg="mod">
          <ac:chgData name="Kokchun Giang" userId="67e2125d-ec8c-4323-9653-9824a2ad815f" providerId="ADAL" clId="{4F93D582-AB38-B143-ACC1-8793927D28A4}" dt="2024-01-08T15:00:10.472" v="1115"/>
          <ac:grpSpMkLst>
            <pc:docMk/>
            <pc:sldMk cId="1856817417" sldId="325"/>
            <ac:grpSpMk id="69" creationId="{6629455A-41A6-FF2F-5C01-7AD452EB9A67}"/>
          </ac:grpSpMkLst>
        </pc:grpChg>
        <pc:grpChg chg="mod">
          <ac:chgData name="Kokchun Giang" userId="67e2125d-ec8c-4323-9653-9824a2ad815f" providerId="ADAL" clId="{4F93D582-AB38-B143-ACC1-8793927D28A4}" dt="2024-01-08T15:00:10.472" v="1115"/>
          <ac:grpSpMkLst>
            <pc:docMk/>
            <pc:sldMk cId="1856817417" sldId="325"/>
            <ac:grpSpMk id="75" creationId="{3CA411E3-A9C2-BF1A-29B7-85DA35681282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85" creationId="{7A43AFA5-160C-E044-4E21-3622B86C1038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90" creationId="{4A6E69CD-42D8-1058-C5FA-316A8B21C67D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94" creationId="{C6807F54-2C23-213E-0B31-7EB52E18D3A7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101" creationId="{A7A40545-24A3-7797-3DF4-2DE184CED7E3}"/>
          </ac:grpSpMkLst>
        </pc:grpChg>
        <pc:grpChg chg="mod">
          <ac:chgData name="Kokchun Giang" userId="67e2125d-ec8c-4323-9653-9824a2ad815f" providerId="ADAL" clId="{4F93D582-AB38-B143-ACC1-8793927D28A4}" dt="2024-01-08T15:00:13.086" v="1121"/>
          <ac:grpSpMkLst>
            <pc:docMk/>
            <pc:sldMk cId="1856817417" sldId="325"/>
            <ac:grpSpMk id="124" creationId="{A66658DA-FDB0-CDCC-1232-A92B5A50A8BE}"/>
          </ac:grpSpMkLst>
        </pc:grpChg>
        <pc:grpChg chg="mod">
          <ac:chgData name="Kokchun Giang" userId="67e2125d-ec8c-4323-9653-9824a2ad815f" providerId="ADAL" clId="{4F93D582-AB38-B143-ACC1-8793927D28A4}" dt="2024-01-08T15:00:13.086" v="1121"/>
          <ac:grpSpMkLst>
            <pc:docMk/>
            <pc:sldMk cId="1856817417" sldId="325"/>
            <ac:grpSpMk id="125" creationId="{50B6C8D6-BFBE-645E-C079-0980D000F52F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55" creationId="{20DD1A2C-6B5A-2519-144B-2AA824D80D85}"/>
          </ac:grpSpMkLst>
        </pc:grpChg>
        <pc:grpChg chg="mod">
          <ac:chgData name="Kokchun Giang" userId="67e2125d-ec8c-4323-9653-9824a2ad815f" providerId="ADAL" clId="{4F93D582-AB38-B143-ACC1-8793927D28A4}" dt="2024-01-08T15:00:19.914" v="1129"/>
          <ac:grpSpMkLst>
            <pc:docMk/>
            <pc:sldMk cId="1856817417" sldId="325"/>
            <ac:grpSpMk id="161" creationId="{B9EA5D5F-BFC3-D6CD-F15D-AB39DFABE8C6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83" creationId="{BBD5A3C3-C45B-BA61-B302-1000E0A00FA9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89" creationId="{33F07C5F-A62D-CEB5-0F8A-B13A78361CB2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0" creationId="{E8B78E25-EF1F-E680-5562-E60A0BCAB963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8" creationId="{15325AB9-206F-F74B-1064-A098919CBDD6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9" creationId="{B2AA0DDB-EA05-A50D-9030-844439068789}"/>
          </ac:grpSpMkLst>
        </pc:grpChg>
        <pc:grpChg chg="mod">
          <ac:chgData name="Kokchun Giang" userId="67e2125d-ec8c-4323-9653-9824a2ad815f" providerId="ADAL" clId="{4F93D582-AB38-B143-ACC1-8793927D28A4}" dt="2024-01-08T15:04:18.207" v="1216"/>
          <ac:grpSpMkLst>
            <pc:docMk/>
            <pc:sldMk cId="1856817417" sldId="325"/>
            <ac:grpSpMk id="202" creationId="{DCF8C10D-9F7E-6DFA-94D8-6EB6E25B45AD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9" creationId="{63302A62-F32B-0C15-D7CD-DA146B037276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28" creationId="{8322C8DB-D040-5AE7-ADED-9FF9A155F94D}"/>
          </ac:grpSpMkLst>
        </pc:grpChg>
        <pc:grpChg chg="del mod">
          <ac:chgData name="Kokchun Giang" userId="67e2125d-ec8c-4323-9653-9824a2ad815f" providerId="ADAL" clId="{4F93D582-AB38-B143-ACC1-8793927D28A4}" dt="2024-01-08T15:04:30.837" v="1235"/>
          <ac:grpSpMkLst>
            <pc:docMk/>
            <pc:sldMk cId="1856817417" sldId="325"/>
            <ac:grpSpMk id="232" creationId="{A5686701-B04B-F324-C6C0-628ECD1533F6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33" creationId="{5782F808-F64F-0B60-D6C7-108DC31904D4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37" creationId="{6912FB3C-3A37-4E7B-C497-410CA263F74C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44" creationId="{BEFC5406-4F62-25E3-66CD-7FE1549F67A0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45" creationId="{3685CF2F-749B-EA2B-8C4F-E8A20CDE63A0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51" creationId="{8E39F168-51F3-2D54-26E1-B2766A2278BA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54" creationId="{90ADB33B-4D91-6E05-FD3B-8C42EAD575F8}"/>
          </ac:grpSpMkLst>
        </pc:grpChg>
        <pc:grpChg chg="add del mod">
          <ac:chgData name="Kokchun Giang" userId="67e2125d-ec8c-4323-9653-9824a2ad815f" providerId="ADAL" clId="{4F93D582-AB38-B143-ACC1-8793927D28A4}" dt="2024-01-08T15:04:45.215" v="1262"/>
          <ac:grpSpMkLst>
            <pc:docMk/>
            <pc:sldMk cId="1856817417" sldId="325"/>
            <ac:grpSpMk id="259" creationId="{737E0C7A-1A44-279C-8C95-E56BC6EC5F84}"/>
          </ac:grpSpMkLst>
        </pc:grpChg>
        <pc:grpChg chg="mod">
          <ac:chgData name="Kokchun Giang" userId="67e2125d-ec8c-4323-9653-9824a2ad815f" providerId="ADAL" clId="{4F93D582-AB38-B143-ACC1-8793927D28A4}" dt="2024-01-08T15:04:44.985" v="1260"/>
          <ac:grpSpMkLst>
            <pc:docMk/>
            <pc:sldMk cId="1856817417" sldId="325"/>
            <ac:grpSpMk id="261" creationId="{70321CE7-47E6-13FC-624D-666221779196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0" creationId="{5E6EEC06-2801-98C4-E533-85B5528D44DA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1" creationId="{40DA580C-B3F8-876A-887F-CE7A49CC3A02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9" creationId="{5C07F7BF-7567-1559-DF3B-DED03D68CF23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80" creationId="{ACCFD50D-349C-3C31-AA26-B51FA2D38703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87" creationId="{AEDB4C56-EA64-6D71-AA54-68CC7B801183}"/>
          </ac:grpSpMkLst>
        </pc:grpChg>
        <pc:grpChg chg="mod">
          <ac:chgData name="Kokchun Giang" userId="67e2125d-ec8c-4323-9653-9824a2ad815f" providerId="ADAL" clId="{4F93D582-AB38-B143-ACC1-8793927D28A4}" dt="2024-01-08T15:06:04.602" v="1310"/>
          <ac:grpSpMkLst>
            <pc:docMk/>
            <pc:sldMk cId="1856817417" sldId="325"/>
            <ac:grpSpMk id="298" creationId="{416868B6-CDE0-517F-3AAC-10EDA79B9232}"/>
          </ac:grpSpMkLst>
        </pc:grpChg>
        <pc:grpChg chg="mod">
          <ac:chgData name="Kokchun Giang" userId="67e2125d-ec8c-4323-9653-9824a2ad815f" providerId="ADAL" clId="{4F93D582-AB38-B143-ACC1-8793927D28A4}" dt="2024-01-08T15:06:04.602" v="1310"/>
          <ac:grpSpMkLst>
            <pc:docMk/>
            <pc:sldMk cId="1856817417" sldId="325"/>
            <ac:grpSpMk id="299" creationId="{6966B192-A290-1C6E-6053-FEE85F084166}"/>
          </ac:grpSpMkLst>
        </pc:grpChg>
        <pc:grpChg chg="mod">
          <ac:chgData name="Kokchun Giang" userId="67e2125d-ec8c-4323-9653-9824a2ad815f" providerId="ADAL" clId="{4F93D582-AB38-B143-ACC1-8793927D28A4}" dt="2024-01-08T15:06:03.675" v="1306"/>
          <ac:grpSpMkLst>
            <pc:docMk/>
            <pc:sldMk cId="1856817417" sldId="325"/>
            <ac:grpSpMk id="303" creationId="{391B3227-995C-04F8-25E5-337A61329DAA}"/>
          </ac:grpSpMkLst>
        </pc:grpChg>
        <pc:grpChg chg="mod">
          <ac:chgData name="Kokchun Giang" userId="67e2125d-ec8c-4323-9653-9824a2ad815f" providerId="ADAL" clId="{4F93D582-AB38-B143-ACC1-8793927D28A4}" dt="2024-01-08T15:06:11.730" v="1328"/>
          <ac:grpSpMkLst>
            <pc:docMk/>
            <pc:sldMk cId="1856817417" sldId="325"/>
            <ac:grpSpMk id="306" creationId="{C94E2C6C-2117-AA7C-1456-CA0D7D6EBAE1}"/>
          </ac:grpSpMkLst>
        </pc:grpChg>
        <pc:grpChg chg="mod">
          <ac:chgData name="Kokchun Giang" userId="67e2125d-ec8c-4323-9653-9824a2ad815f" providerId="ADAL" clId="{4F93D582-AB38-B143-ACC1-8793927D28A4}" dt="2024-01-08T15:06:10.519" v="1322"/>
          <ac:grpSpMkLst>
            <pc:docMk/>
            <pc:sldMk cId="1856817417" sldId="325"/>
            <ac:grpSpMk id="312" creationId="{D30FA6E6-DD05-1FDB-2492-5478DCFFDA41}"/>
          </ac:grpSpMkLst>
        </pc:grpChg>
        <pc:grpChg chg="add del mod">
          <ac:chgData name="Kokchun Giang" userId="67e2125d-ec8c-4323-9653-9824a2ad815f" providerId="ADAL" clId="{4F93D582-AB38-B143-ACC1-8793927D28A4}" dt="2024-01-08T15:06:28.481" v="1368"/>
          <ac:grpSpMkLst>
            <pc:docMk/>
            <pc:sldMk cId="1856817417" sldId="325"/>
            <ac:grpSpMk id="321" creationId="{7FBDEBD1-02ED-2EC5-BF7E-81BAAC852223}"/>
          </ac:grpSpMkLst>
        </pc:grpChg>
        <pc:grpChg chg="mod">
          <ac:chgData name="Kokchun Giang" userId="67e2125d-ec8c-4323-9653-9824a2ad815f" providerId="ADAL" clId="{4F93D582-AB38-B143-ACC1-8793927D28A4}" dt="2024-01-08T15:06:21.781" v="1351"/>
          <ac:grpSpMkLst>
            <pc:docMk/>
            <pc:sldMk cId="1856817417" sldId="325"/>
            <ac:grpSpMk id="325" creationId="{4C7B5862-3875-6E85-1657-628C5E656C6F}"/>
          </ac:grpSpMkLst>
        </pc:grpChg>
        <pc:grpChg chg="mod">
          <ac:chgData name="Kokchun Giang" userId="67e2125d-ec8c-4323-9653-9824a2ad815f" providerId="ADAL" clId="{4F93D582-AB38-B143-ACC1-8793927D28A4}" dt="2024-01-08T15:06:27.397" v="1362"/>
          <ac:grpSpMkLst>
            <pc:docMk/>
            <pc:sldMk cId="1856817417" sldId="325"/>
            <ac:grpSpMk id="330" creationId="{F79910E8-A074-8DB7-B0CC-9B92DCEAB4A7}"/>
          </ac:grpSpMkLst>
        </pc:grpChg>
        <pc:grpChg chg="del mod">
          <ac:chgData name="Kokchun Giang" userId="67e2125d-ec8c-4323-9653-9824a2ad815f" providerId="ADAL" clId="{4F93D582-AB38-B143-ACC1-8793927D28A4}" dt="2024-01-08T15:07:06.601" v="1393"/>
          <ac:grpSpMkLst>
            <pc:docMk/>
            <pc:sldMk cId="1856817417" sldId="325"/>
            <ac:grpSpMk id="342" creationId="{175CF665-C999-BB6B-FEC6-C2944E88596A}"/>
          </ac:grpSpMkLst>
        </pc:grpChg>
        <pc:grpChg chg="mod">
          <ac:chgData name="Kokchun Giang" userId="67e2125d-ec8c-4323-9653-9824a2ad815f" providerId="ADAL" clId="{4F93D582-AB38-B143-ACC1-8793927D28A4}" dt="2024-01-08T15:07:33.876" v="1413" actId="164"/>
          <ac:grpSpMkLst>
            <pc:docMk/>
            <pc:sldMk cId="1856817417" sldId="325"/>
            <ac:grpSpMk id="349" creationId="{9A41E2D6-5AA5-6CEC-B23C-687B78F57B8D}"/>
          </ac:grpSpMkLst>
        </pc:grpChg>
        <pc:grpChg chg="del mod">
          <ac:chgData name="Kokchun Giang" userId="67e2125d-ec8c-4323-9653-9824a2ad815f" providerId="ADAL" clId="{4F93D582-AB38-B143-ACC1-8793927D28A4}" dt="2024-01-08T15:07:13.672" v="1406"/>
          <ac:grpSpMkLst>
            <pc:docMk/>
            <pc:sldMk cId="1856817417" sldId="325"/>
            <ac:grpSpMk id="359" creationId="{F1D10A29-2A36-FEFF-DA92-CD2A6E0C275C}"/>
          </ac:grpSpMkLst>
        </pc:grpChg>
        <pc:grpChg chg="del mod">
          <ac:chgData name="Kokchun Giang" userId="67e2125d-ec8c-4323-9653-9824a2ad815f" providerId="ADAL" clId="{4F93D582-AB38-B143-ACC1-8793927D28A4}" dt="2024-01-08T15:07:23.210" v="1411"/>
          <ac:grpSpMkLst>
            <pc:docMk/>
            <pc:sldMk cId="1856817417" sldId="325"/>
            <ac:grpSpMk id="362" creationId="{77500B80-E5DA-3A44-77DE-5ECF0F5C8B9B}"/>
          </ac:grpSpMkLst>
        </pc:grpChg>
        <pc:grpChg chg="mod">
          <ac:chgData name="Kokchun Giang" userId="67e2125d-ec8c-4323-9653-9824a2ad815f" providerId="ADAL" clId="{4F93D582-AB38-B143-ACC1-8793927D28A4}" dt="2024-01-08T15:07:33.876" v="1413" actId="164"/>
          <ac:grpSpMkLst>
            <pc:docMk/>
            <pc:sldMk cId="1856817417" sldId="325"/>
            <ac:grpSpMk id="364" creationId="{AA791142-1623-3804-2EED-29ED3F1F9BB0}"/>
          </ac:grpSpMkLst>
        </pc:grpChg>
        <pc:grpChg chg="add del mod">
          <ac:chgData name="Kokchun Giang" userId="67e2125d-ec8c-4323-9653-9824a2ad815f" providerId="ADAL" clId="{4F93D582-AB38-B143-ACC1-8793927D28A4}" dt="2024-01-08T15:08:01.854" v="1416" actId="21"/>
          <ac:grpSpMkLst>
            <pc:docMk/>
            <pc:sldMk cId="1856817417" sldId="325"/>
            <ac:grpSpMk id="365" creationId="{234F4832-EA2C-2858-8909-BAB0A496E71C}"/>
          </ac:grpSpMkLst>
        </pc:grpChg>
        <pc:grpChg chg="add mod">
          <ac:chgData name="Kokchun Giang" userId="67e2125d-ec8c-4323-9653-9824a2ad815f" providerId="ADAL" clId="{4F93D582-AB38-B143-ACC1-8793927D28A4}" dt="2024-01-08T15:08:11.840" v="1419" actId="1076"/>
          <ac:grpSpMkLst>
            <pc:docMk/>
            <pc:sldMk cId="1856817417" sldId="325"/>
            <ac:grpSpMk id="366" creationId="{4AA45D49-2B48-447E-C5B9-FFE502788D34}"/>
          </ac:grpSpMkLst>
        </pc:grpChg>
        <pc:inkChg chg="add del">
          <ac:chgData name="Kokchun Giang" userId="67e2125d-ec8c-4323-9653-9824a2ad815f" providerId="ADAL" clId="{4F93D582-AB38-B143-ACC1-8793927D28A4}" dt="2024-01-08T14:59:12.802" v="1046" actId="9405"/>
          <ac:inkMkLst>
            <pc:docMk/>
            <pc:sldMk cId="1856817417" sldId="325"/>
            <ac:inkMk id="3" creationId="{1CC07578-1F42-7652-595F-B80261A639FF}"/>
          </ac:inkMkLst>
        </pc:inkChg>
        <pc:inkChg chg="add del">
          <ac:chgData name="Kokchun Giang" userId="67e2125d-ec8c-4323-9653-9824a2ad815f" providerId="ADAL" clId="{4F93D582-AB38-B143-ACC1-8793927D28A4}" dt="2024-01-08T14:59:15.331" v="1048" actId="9405"/>
          <ac:inkMkLst>
            <pc:docMk/>
            <pc:sldMk cId="1856817417" sldId="325"/>
            <ac:inkMk id="4" creationId="{5108EA5F-24FF-7DD2-0B86-744F301B1ACC}"/>
          </ac:inkMkLst>
        </pc:inkChg>
        <pc:inkChg chg="add del">
          <ac:chgData name="Kokchun Giang" userId="67e2125d-ec8c-4323-9653-9824a2ad815f" providerId="ADAL" clId="{4F93D582-AB38-B143-ACC1-8793927D28A4}" dt="2024-01-08T14:59:17.403" v="1050" actId="9405"/>
          <ac:inkMkLst>
            <pc:docMk/>
            <pc:sldMk cId="1856817417" sldId="325"/>
            <ac:inkMk id="5" creationId="{354F6306-8421-153A-0B05-CDE5B0656583}"/>
          </ac:inkMkLst>
        </pc:inkChg>
        <pc:inkChg chg="add del">
          <ac:chgData name="Kokchun Giang" userId="67e2125d-ec8c-4323-9653-9824a2ad815f" providerId="ADAL" clId="{4F93D582-AB38-B143-ACC1-8793927D28A4}" dt="2024-01-08T14:59:19.106" v="1052" actId="9405"/>
          <ac:inkMkLst>
            <pc:docMk/>
            <pc:sldMk cId="1856817417" sldId="325"/>
            <ac:inkMk id="9" creationId="{E9B6E6CC-696F-44DA-303E-C559AB08C0DB}"/>
          </ac:inkMkLst>
        </pc:inkChg>
        <pc:inkChg chg="add del">
          <ac:chgData name="Kokchun Giang" userId="67e2125d-ec8c-4323-9653-9824a2ad815f" providerId="ADAL" clId="{4F93D582-AB38-B143-ACC1-8793927D28A4}" dt="2024-01-08T14:59:21.043" v="1054" actId="9405"/>
          <ac:inkMkLst>
            <pc:docMk/>
            <pc:sldMk cId="1856817417" sldId="325"/>
            <ac:inkMk id="10" creationId="{0B365027-9BA5-9564-7716-C51863651B04}"/>
          </ac:inkMkLst>
        </pc:inkChg>
        <pc:inkChg chg="add del">
          <ac:chgData name="Kokchun Giang" userId="67e2125d-ec8c-4323-9653-9824a2ad815f" providerId="ADAL" clId="{4F93D582-AB38-B143-ACC1-8793927D28A4}" dt="2024-01-08T14:59:23.226" v="1056" actId="9405"/>
          <ac:inkMkLst>
            <pc:docMk/>
            <pc:sldMk cId="1856817417" sldId="325"/>
            <ac:inkMk id="12" creationId="{129F48CF-0099-0F28-88EA-952B9541FA29}"/>
          </ac:inkMkLst>
        </pc:inkChg>
        <pc:inkChg chg="add del">
          <ac:chgData name="Kokchun Giang" userId="67e2125d-ec8c-4323-9653-9824a2ad815f" providerId="ADAL" clId="{4F93D582-AB38-B143-ACC1-8793927D28A4}" dt="2024-01-08T14:59:25.940" v="1058" actId="9405"/>
          <ac:inkMkLst>
            <pc:docMk/>
            <pc:sldMk cId="1856817417" sldId="325"/>
            <ac:inkMk id="13" creationId="{F492567F-C36A-7F1D-82CE-319B9025D4B5}"/>
          </ac:inkMkLst>
        </pc:inkChg>
        <pc:inkChg chg="add">
          <ac:chgData name="Kokchun Giang" userId="67e2125d-ec8c-4323-9653-9824a2ad815f" providerId="ADAL" clId="{4F93D582-AB38-B143-ACC1-8793927D28A4}" dt="2024-01-08T14:59:28.747" v="1059" actId="9405"/>
          <ac:inkMkLst>
            <pc:docMk/>
            <pc:sldMk cId="1856817417" sldId="325"/>
            <ac:inkMk id="14" creationId="{BA798AE1-6FDC-64C4-AD90-4ADA575DC61D}"/>
          </ac:inkMkLst>
        </pc:inkChg>
        <pc:inkChg chg="add del mod">
          <ac:chgData name="Kokchun Giang" userId="67e2125d-ec8c-4323-9653-9824a2ad815f" providerId="ADAL" clId="{4F93D582-AB38-B143-ACC1-8793927D28A4}" dt="2024-01-08T14:59:45.533" v="1065" actId="9405"/>
          <ac:inkMkLst>
            <pc:docMk/>
            <pc:sldMk cId="1856817417" sldId="325"/>
            <ac:inkMk id="15" creationId="{B2A31310-7476-1729-1BAA-3B7149F28008}"/>
          </ac:inkMkLst>
        </pc:inkChg>
        <pc:inkChg chg="add del mod">
          <ac:chgData name="Kokchun Giang" userId="67e2125d-ec8c-4323-9653-9824a2ad815f" providerId="ADAL" clId="{4F93D582-AB38-B143-ACC1-8793927D28A4}" dt="2024-01-08T14:59:45.202" v="1064"/>
          <ac:inkMkLst>
            <pc:docMk/>
            <pc:sldMk cId="1856817417" sldId="325"/>
            <ac:inkMk id="16" creationId="{4100BB4E-A512-1D07-437B-A58AE6446B96}"/>
          </ac:inkMkLst>
        </pc:inkChg>
        <pc:inkChg chg="add del mod">
          <ac:chgData name="Kokchun Giang" userId="67e2125d-ec8c-4323-9653-9824a2ad815f" providerId="ADAL" clId="{4F93D582-AB38-B143-ACC1-8793927D28A4}" dt="2024-01-08T14:59:56.794" v="1091" actId="9405"/>
          <ac:inkMkLst>
            <pc:docMk/>
            <pc:sldMk cId="1856817417" sldId="325"/>
            <ac:inkMk id="18" creationId="{B5F122B9-4D6C-63C4-F882-C9BA64943729}"/>
          </ac:inkMkLst>
        </pc:inkChg>
        <pc:inkChg chg="add del mod">
          <ac:chgData name="Kokchun Giang" userId="67e2125d-ec8c-4323-9653-9824a2ad815f" providerId="ADAL" clId="{4F93D582-AB38-B143-ACC1-8793927D28A4}" dt="2024-01-08T14:59:56.336" v="1090" actId="9405"/>
          <ac:inkMkLst>
            <pc:docMk/>
            <pc:sldMk cId="1856817417" sldId="325"/>
            <ac:inkMk id="19" creationId="{C2684421-4EB5-8F68-8BEC-E9F63F6609AA}"/>
          </ac:inkMkLst>
        </pc:inkChg>
        <pc:inkChg chg="add del mod">
          <ac:chgData name="Kokchun Giang" userId="67e2125d-ec8c-4323-9653-9824a2ad815f" providerId="ADAL" clId="{4F93D582-AB38-B143-ACC1-8793927D28A4}" dt="2024-01-08T14:59:56.081" v="1089" actId="9405"/>
          <ac:inkMkLst>
            <pc:docMk/>
            <pc:sldMk cId="1856817417" sldId="325"/>
            <ac:inkMk id="20" creationId="{28E012AB-A562-746C-6F73-D3E15204E57D}"/>
          </ac:inkMkLst>
        </pc:inkChg>
        <pc:inkChg chg="add del mod">
          <ac:chgData name="Kokchun Giang" userId="67e2125d-ec8c-4323-9653-9824a2ad815f" providerId="ADAL" clId="{4F93D582-AB38-B143-ACC1-8793927D28A4}" dt="2024-01-08T14:59:55.812" v="1088" actId="9405"/>
          <ac:inkMkLst>
            <pc:docMk/>
            <pc:sldMk cId="1856817417" sldId="325"/>
            <ac:inkMk id="21" creationId="{7E3D41F0-123C-06BA-A589-8604CEF4583B}"/>
          </ac:inkMkLst>
        </pc:inkChg>
        <pc:inkChg chg="add del mod">
          <ac:chgData name="Kokchun Giang" userId="67e2125d-ec8c-4323-9653-9824a2ad815f" providerId="ADAL" clId="{4F93D582-AB38-B143-ACC1-8793927D28A4}" dt="2024-01-08T14:59:55.530" v="1087" actId="9405"/>
          <ac:inkMkLst>
            <pc:docMk/>
            <pc:sldMk cId="1856817417" sldId="325"/>
            <ac:inkMk id="22" creationId="{64882FDB-9FF9-872A-08E7-B880B3F643B1}"/>
          </ac:inkMkLst>
        </pc:inkChg>
        <pc:inkChg chg="add del mod">
          <ac:chgData name="Kokchun Giang" userId="67e2125d-ec8c-4323-9653-9824a2ad815f" providerId="ADAL" clId="{4F93D582-AB38-B143-ACC1-8793927D28A4}" dt="2024-01-08T14:59:55.212" v="1086" actId="9405"/>
          <ac:inkMkLst>
            <pc:docMk/>
            <pc:sldMk cId="1856817417" sldId="325"/>
            <ac:inkMk id="23" creationId="{EC230221-405B-3952-3F20-36E5B574E6FF}"/>
          </ac:inkMkLst>
        </pc:inkChg>
        <pc:inkChg chg="add del mod">
          <ac:chgData name="Kokchun Giang" userId="67e2125d-ec8c-4323-9653-9824a2ad815f" providerId="ADAL" clId="{4F93D582-AB38-B143-ACC1-8793927D28A4}" dt="2024-01-08T14:59:54.845" v="1085"/>
          <ac:inkMkLst>
            <pc:docMk/>
            <pc:sldMk cId="1856817417" sldId="325"/>
            <ac:inkMk id="24" creationId="{3E1B6201-D798-B3A8-D2FE-18FFF721BA85}"/>
          </ac:inkMkLst>
        </pc:inkChg>
        <pc:inkChg chg="add del">
          <ac:chgData name="Kokchun Giang" userId="67e2125d-ec8c-4323-9653-9824a2ad815f" providerId="ADAL" clId="{4F93D582-AB38-B143-ACC1-8793927D28A4}" dt="2024-01-08T14:59:51.010" v="1074" actId="9405"/>
          <ac:inkMkLst>
            <pc:docMk/>
            <pc:sldMk cId="1856817417" sldId="325"/>
            <ac:inkMk id="25" creationId="{719BA38C-6828-D53B-3F70-FF4C3FA74100}"/>
          </ac:inkMkLst>
        </pc:inkChg>
        <pc:inkChg chg="add del mod">
          <ac:chgData name="Kokchun Giang" userId="67e2125d-ec8c-4323-9653-9824a2ad815f" providerId="ADAL" clId="{4F93D582-AB38-B143-ACC1-8793927D28A4}" dt="2024-01-08T14:59:54.443" v="1083" actId="9405"/>
          <ac:inkMkLst>
            <pc:docMk/>
            <pc:sldMk cId="1856817417" sldId="325"/>
            <ac:inkMk id="27" creationId="{E0AAEF37-4EAD-9643-7CD7-733C0139300B}"/>
          </ac:inkMkLst>
        </pc:inkChg>
        <pc:inkChg chg="add del mod">
          <ac:chgData name="Kokchun Giang" userId="67e2125d-ec8c-4323-9653-9824a2ad815f" providerId="ADAL" clId="{4F93D582-AB38-B143-ACC1-8793927D28A4}" dt="2024-01-08T14:59:54.106" v="1082" actId="9405"/>
          <ac:inkMkLst>
            <pc:docMk/>
            <pc:sldMk cId="1856817417" sldId="325"/>
            <ac:inkMk id="29" creationId="{A04C78BC-15FA-88FE-F486-AF6D6DD0A0EA}"/>
          </ac:inkMkLst>
        </pc:inkChg>
        <pc:inkChg chg="add del mod">
          <ac:chgData name="Kokchun Giang" userId="67e2125d-ec8c-4323-9653-9824a2ad815f" providerId="ADAL" clId="{4F93D582-AB38-B143-ACC1-8793927D28A4}" dt="2024-01-08T14:59:53.758" v="1081"/>
          <ac:inkMkLst>
            <pc:docMk/>
            <pc:sldMk cId="1856817417" sldId="325"/>
            <ac:inkMk id="30" creationId="{884109CE-22D1-8178-A47C-8CC78ADBDF6C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2" creationId="{789F055A-032F-6C86-B233-04223BF49C2E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3" creationId="{28E3602F-9EE5-2956-B4DF-DC13DD3F7101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4" creationId="{5200E780-984F-A58A-9FD5-CE2073CBC1E8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5" creationId="{C77AF07A-1B86-0443-34FB-1CDA1047C881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6" creationId="{A2DECC0B-EFBF-96F9-EECA-B47890621CF2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7" creationId="{9CADB9D2-A0B9-8532-25D6-24C1A84176A3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8" creationId="{7BD282D8-59B7-3836-25C6-44DA1AD8D58F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9" creationId="{82D5F3FA-DC06-CE45-B719-FBB4743DB73A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40" creationId="{ABA24998-26B0-5013-7A96-97E9E39833B1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2" creationId="{9816C5EB-4686-B33D-87FF-ADB96F94CD57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3" creationId="{6F6C4626-D4EE-C25D-DC63-FE84BB54A36F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46" creationId="{3742B60A-B4A0-09D7-0786-D939393B21FF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47" creationId="{B619C246-31CC-26AC-FA89-384A416174EC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50" creationId="{7A0F1FE3-A0FA-E143-BC6A-5E44D5176ABB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52" creationId="{8B9FB199-C65E-8F05-7EC2-408A160384C6}"/>
          </ac:inkMkLst>
        </pc:inkChg>
        <pc:inkChg chg="add del mod">
          <ac:chgData name="Kokchun Giang" userId="67e2125d-ec8c-4323-9653-9824a2ad815f" providerId="ADAL" clId="{4F93D582-AB38-B143-ACC1-8793927D28A4}" dt="2024-01-08T15:00:10.472" v="1115"/>
          <ac:inkMkLst>
            <pc:docMk/>
            <pc:sldMk cId="1856817417" sldId="325"/>
            <ac:inkMk id="55" creationId="{129804BE-CC66-8EB9-ABDC-DD400A8F57DB}"/>
          </ac:inkMkLst>
        </pc:inkChg>
        <pc:inkChg chg="add del">
          <ac:chgData name="Kokchun Giang" userId="67e2125d-ec8c-4323-9653-9824a2ad815f" providerId="ADAL" clId="{4F93D582-AB38-B143-ACC1-8793927D28A4}" dt="2024-01-08T15:00:09.769" v="1112" actId="9405"/>
          <ac:inkMkLst>
            <pc:docMk/>
            <pc:sldMk cId="1856817417" sldId="325"/>
            <ac:inkMk id="62" creationId="{E5354229-01F7-9EBB-1882-65980684DF7C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77" creationId="{7E5EC8FC-BE50-FD27-E9B2-019218268915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79" creationId="{0C2051B7-3AC2-39B7-F2CB-D55B57B957EE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95" creationId="{598189AC-A9AA-323E-B633-FCF29710379D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2" creationId="{44F6B502-B84B-C3FE-E527-38A7E0B70F47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3" creationId="{CE9C8485-4751-1267-ECBC-F0EE7E327092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4" creationId="{B53792D8-1559-FF3F-9A97-125B7A67632A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07" creationId="{00FD6FF5-34BC-825D-1163-A90F607C4AA5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08" creationId="{33E9C8F2-0B6F-2B71-24CF-AC5D5FAC3B26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16" creationId="{A84D0D2F-49E0-97F7-1EE9-99267D521F2D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23" creationId="{82F09638-31DB-E5DB-639F-A79F5E5D3D1D}"/>
          </ac:inkMkLst>
        </pc:inkChg>
        <pc:inkChg chg="add del mod">
          <ac:chgData name="Kokchun Giang" userId="67e2125d-ec8c-4323-9653-9824a2ad815f" providerId="ADAL" clId="{4F93D582-AB38-B143-ACC1-8793927D28A4}" dt="2024-01-08T15:00:21.448" v="1133" actId="9405"/>
          <ac:inkMkLst>
            <pc:docMk/>
            <pc:sldMk cId="1856817417" sldId="325"/>
            <ac:inkMk id="129" creationId="{32F97FFC-4FB3-B0A8-1539-62325F916C38}"/>
          </ac:inkMkLst>
        </pc:inkChg>
        <pc:inkChg chg="add del mod">
          <ac:chgData name="Kokchun Giang" userId="67e2125d-ec8c-4323-9653-9824a2ad815f" providerId="ADAL" clId="{4F93D582-AB38-B143-ACC1-8793927D28A4}" dt="2024-01-08T15:00:21.202" v="1132" actId="9405"/>
          <ac:inkMkLst>
            <pc:docMk/>
            <pc:sldMk cId="1856817417" sldId="325"/>
            <ac:inkMk id="132" creationId="{FC5CB021-86EA-43DB-3834-F8664A164399}"/>
          </ac:inkMkLst>
        </pc:inkChg>
        <pc:inkChg chg="add del mod">
          <ac:chgData name="Kokchun Giang" userId="67e2125d-ec8c-4323-9653-9824a2ad815f" providerId="ADAL" clId="{4F93D582-AB38-B143-ACC1-8793927D28A4}" dt="2024-01-08T15:00:20.863" v="1131" actId="9405"/>
          <ac:inkMkLst>
            <pc:docMk/>
            <pc:sldMk cId="1856817417" sldId="325"/>
            <ac:inkMk id="137" creationId="{B9B80DAF-69B3-D089-0F71-1F24C6EFAC5A}"/>
          </ac:inkMkLst>
        </pc:inkChg>
        <pc:inkChg chg="add del mod">
          <ac:chgData name="Kokchun Giang" userId="67e2125d-ec8c-4323-9653-9824a2ad815f" providerId="ADAL" clId="{4F93D582-AB38-B143-ACC1-8793927D28A4}" dt="2024-01-08T15:00:20.399" v="1130" actId="9405"/>
          <ac:inkMkLst>
            <pc:docMk/>
            <pc:sldMk cId="1856817417" sldId="325"/>
            <ac:inkMk id="138" creationId="{F9C6C5EB-CC31-158E-43CB-AB234192B75E}"/>
          </ac:inkMkLst>
        </pc:inkChg>
        <pc:inkChg chg="add del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154" creationId="{FAA5B361-2145-5B78-7352-794D47CAB5C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2" creationId="{1BAFECE6-0B8D-2FD9-1AD4-5EDAAF60B45F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3" creationId="{D5BD9A96-B781-F0AE-FF34-E13407189875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4" creationId="{34186A37-5258-F328-285B-37FFB0AA4938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5" creationId="{14C9FB3A-A310-E610-0FEC-0F31C2ACF0D2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6" creationId="{FCF094F3-9C16-66B2-D3D2-FE7B83AFDEC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7" creationId="{F2DA389F-05E7-C31D-5D62-6A184FC295DF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8" creationId="{A24B7C85-735E-35FC-6B7E-99F3E1234C98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9" creationId="{27BA5C9E-09BF-C67A-45C4-15692F065927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70" creationId="{0AF10D13-AB83-DEDE-532B-B398FC52102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71" creationId="{0A714A14-86B6-4E86-C739-3A64FC4ED902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0" creationId="{7FE9A113-43E5-D21A-6D52-E6E751D08DA5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4" creationId="{715EB7B3-C548-EC63-6252-791F7A11786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5" creationId="{706C329E-DFFD-E9A9-51E0-E6881A5C9B3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6" creationId="{AA5C783A-6146-55F0-DADE-89045AE50205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7" creationId="{8A392A92-E8BF-EA87-22D3-546EF6A98EEB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8" creationId="{BDC923F4-0F18-2927-9D58-FA73C25CE71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1" creationId="{0B27EB4B-9404-275A-4B2A-6A8C62366DD1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2" creationId="{66987C32-F2D8-2A4F-4A55-62EE1599F473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3" creationId="{CF475D2A-86B7-BBD3-B18E-F3DEBC8652F4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4" creationId="{DA0ADF44-5EEC-A117-3DCC-200BE30D8B77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5" creationId="{910EC32F-265F-D2D3-5E2F-CA810AE7E4DC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6" creationId="{D1D34F13-E692-70D8-BCF5-E970E2DC8196}"/>
          </ac:inkMkLst>
        </pc:inkChg>
        <pc:inkChg chg="add del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7" creationId="{CDF7229D-A9D1-4F8A-8F14-F5C2EA65F324}"/>
          </ac:inkMkLst>
        </pc:inkChg>
        <pc:inkChg chg="add del mod">
          <ac:chgData name="Kokchun Giang" userId="67e2125d-ec8c-4323-9653-9824a2ad815f" providerId="ADAL" clId="{4F93D582-AB38-B143-ACC1-8793927D28A4}" dt="2024-01-08T15:04:18.433" v="1217" actId="9405"/>
          <ac:inkMkLst>
            <pc:docMk/>
            <pc:sldMk cId="1856817417" sldId="325"/>
            <ac:inkMk id="200" creationId="{7B8CE990-1580-43DA-700F-2D8C09361774}"/>
          </ac:inkMkLst>
        </pc:inkChg>
        <pc:inkChg chg="add del mod">
          <ac:chgData name="Kokchun Giang" userId="67e2125d-ec8c-4323-9653-9824a2ad815f" providerId="ADAL" clId="{4F93D582-AB38-B143-ACC1-8793927D28A4}" dt="2024-01-08T15:04:18.207" v="1216"/>
          <ac:inkMkLst>
            <pc:docMk/>
            <pc:sldMk cId="1856817417" sldId="325"/>
            <ac:inkMk id="201" creationId="{C675FBC5-E0C1-002F-9E11-17F04DEC0D80}"/>
          </ac:inkMkLst>
        </pc:inkChg>
        <pc:inkChg chg="add mod">
          <ac:chgData name="Kokchun Giang" userId="67e2125d-ec8c-4323-9653-9824a2ad815f" providerId="ADAL" clId="{4F93D582-AB38-B143-ACC1-8793927D28A4}" dt="2024-01-08T15:04:28.168" v="1231"/>
          <ac:inkMkLst>
            <pc:docMk/>
            <pc:sldMk cId="1856817417" sldId="325"/>
            <ac:inkMk id="203" creationId="{10F244E3-2C4E-6EEE-294C-BE6331E668DE}"/>
          </ac:inkMkLst>
        </pc:inkChg>
        <pc:inkChg chg="add mod">
          <ac:chgData name="Kokchun Giang" userId="67e2125d-ec8c-4323-9653-9824a2ad815f" providerId="ADAL" clId="{4F93D582-AB38-B143-ACC1-8793927D28A4}" dt="2024-01-08T15:04:28.168" v="1231"/>
          <ac:inkMkLst>
            <pc:docMk/>
            <pc:sldMk cId="1856817417" sldId="325"/>
            <ac:inkMk id="204" creationId="{954FA9F6-4A57-87C7-61F6-7D982BB75125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5" creationId="{815EDA6B-6E5A-C463-501C-8CBEA5478DB4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6" creationId="{9485B454-7C9C-CBFC-428D-8AA2C6F7CCA9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7" creationId="{49ACF28B-DDD7-F054-C769-9A90F4E77A5E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8" creationId="{60DFB01A-F2DD-1B33-7670-906335A056FA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2" creationId="{72004850-884A-3228-581F-F9010DB731E8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6" creationId="{CB298ACF-0CE0-EDA6-1862-4C9B4C4F8C8A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9" creationId="{A098C2C3-B301-3306-185F-DC39E66A4A46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0" creationId="{3055EBCC-4D58-6A0B-88B7-930E41C074D0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1" creationId="{3067326B-9943-5B9C-EDC6-D6927F567821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4" creationId="{81320073-F152-198F-B403-61B99C76BB7F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5" creationId="{3A56E946-1E82-6A8B-7076-C6B80AA48C60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6" creationId="{3523AD27-651B-804E-8EE3-DA4FEF717E6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38" creationId="{AD83224F-80DE-FDEC-DB33-3CF074F833CA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39" creationId="{FA0A02E4-BC60-1917-337D-783DAE783507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0" creationId="{09B37E5A-6D53-B2B8-9D54-0EA7647E0FD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1" creationId="{F2E86C69-F7C3-1BF2-C646-A03CB144560E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2" creationId="{4AA42574-4A39-0D90-25FD-E962F587A1D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3" creationId="{C8BF3030-0199-3FEC-8A67-96C9AFE9FEC4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6" creationId="{53A3D8C9-B904-D799-B08E-D99DF7F3A852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7" creationId="{C3DB7F5F-7DFD-E3B4-BDF4-5BF088B7293B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8" creationId="{5678FD7D-7844-8E7F-6E3D-C34288547FB6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9" creationId="{142AE3EB-1FDB-9A47-E67B-7256DC206B25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50" creationId="{A7E14C13-6220-0AE9-46CA-A8C6185A4C3D}"/>
          </ac:inkMkLst>
        </pc:inkChg>
        <pc:inkChg chg="add mod">
          <ac:chgData name="Kokchun Giang" userId="67e2125d-ec8c-4323-9653-9824a2ad815f" providerId="ADAL" clId="{4F93D582-AB38-B143-ACC1-8793927D28A4}" dt="2024-01-08T15:04:38.361" v="1251"/>
          <ac:inkMkLst>
            <pc:docMk/>
            <pc:sldMk cId="1856817417" sldId="325"/>
            <ac:inkMk id="252" creationId="{146132CA-D92D-4FDF-E8D0-AD4EEE611504}"/>
          </ac:inkMkLst>
        </pc:inkChg>
        <pc:inkChg chg="add mod">
          <ac:chgData name="Kokchun Giang" userId="67e2125d-ec8c-4323-9653-9824a2ad815f" providerId="ADAL" clId="{4F93D582-AB38-B143-ACC1-8793927D28A4}" dt="2024-01-08T15:04:38.361" v="1251"/>
          <ac:inkMkLst>
            <pc:docMk/>
            <pc:sldMk cId="1856817417" sldId="325"/>
            <ac:inkMk id="253" creationId="{BDE4F1F9-1674-134E-5906-545FAD1B9900}"/>
          </ac:inkMkLst>
        </pc:inkChg>
        <pc:inkChg chg="add del mod">
          <ac:chgData name="Kokchun Giang" userId="67e2125d-ec8c-4323-9653-9824a2ad815f" providerId="ADAL" clId="{4F93D582-AB38-B143-ACC1-8793927D28A4}" dt="2024-01-08T15:04:46.523" v="1265" actId="9405"/>
          <ac:inkMkLst>
            <pc:docMk/>
            <pc:sldMk cId="1856817417" sldId="325"/>
            <ac:inkMk id="255" creationId="{E5CA7C7B-D611-20A8-CC41-BED32A6FA151}"/>
          </ac:inkMkLst>
        </pc:inkChg>
        <pc:inkChg chg="add del mod">
          <ac:chgData name="Kokchun Giang" userId="67e2125d-ec8c-4323-9653-9824a2ad815f" providerId="ADAL" clId="{4F93D582-AB38-B143-ACC1-8793927D28A4}" dt="2024-01-08T15:04:45.945" v="1264" actId="9405"/>
          <ac:inkMkLst>
            <pc:docMk/>
            <pc:sldMk cId="1856817417" sldId="325"/>
            <ac:inkMk id="256" creationId="{535161E9-F010-05C8-4CC8-DCD00C30CD59}"/>
          </ac:inkMkLst>
        </pc:inkChg>
        <pc:inkChg chg="add del mod">
          <ac:chgData name="Kokchun Giang" userId="67e2125d-ec8c-4323-9653-9824a2ad815f" providerId="ADAL" clId="{4F93D582-AB38-B143-ACC1-8793927D28A4}" dt="2024-01-08T15:04:45.713" v="1263" actId="9405"/>
          <ac:inkMkLst>
            <pc:docMk/>
            <pc:sldMk cId="1856817417" sldId="325"/>
            <ac:inkMk id="257" creationId="{F3DEB3EA-900B-C3E4-4A0F-2971DA8F4EE1}"/>
          </ac:inkMkLst>
        </pc:inkChg>
        <pc:inkChg chg="add del mod">
          <ac:chgData name="Kokchun Giang" userId="67e2125d-ec8c-4323-9653-9824a2ad815f" providerId="ADAL" clId="{4F93D582-AB38-B143-ACC1-8793927D28A4}" dt="2024-01-08T15:04:45.215" v="1262"/>
          <ac:inkMkLst>
            <pc:docMk/>
            <pc:sldMk cId="1856817417" sldId="325"/>
            <ac:inkMk id="258" creationId="{D1557007-685C-32B2-C7EB-749E98BF97E9}"/>
          </ac:inkMkLst>
        </pc:inkChg>
        <pc:inkChg chg="add del mod">
          <ac:chgData name="Kokchun Giang" userId="67e2125d-ec8c-4323-9653-9824a2ad815f" providerId="ADAL" clId="{4F93D582-AB38-B143-ACC1-8793927D28A4}" dt="2024-01-08T15:04:44.985" v="1260"/>
          <ac:inkMkLst>
            <pc:docMk/>
            <pc:sldMk cId="1856817417" sldId="325"/>
            <ac:inkMk id="260" creationId="{9F7CEE06-04AC-476B-8F20-41EE02088678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2" creationId="{9EECB65F-15BF-3C97-6764-57C2B8614483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3" creationId="{DEA691E8-4C40-8DEC-3278-CD8FC6195046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4" creationId="{7E5F6F8B-A548-FBE9-C5CE-3F05EA377F7B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5" creationId="{8321DE44-FA6C-6986-D12F-1CBCAA626E8C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6" creationId="{ABD5603B-6F00-1281-8E6E-1AA8C2A8179A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7" creationId="{68EA8917-B48B-A357-642C-5A527C427A15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8" creationId="{9960F42E-50F4-61F7-D4C8-81AD5D5C331D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9" creationId="{1DCA0044-ABB3-8DAC-9550-167553082385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2" creationId="{BFB6B24C-745D-29A4-799A-2C1BC8F6E924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3" creationId="{74011532-E223-25DA-2A56-13D4C87669BC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4" creationId="{58FC8332-C756-4364-9FE6-5C61BEE33A1B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5" creationId="{D2654C80-6221-8D8C-C2EF-8F3EA2DFB6BA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6" creationId="{72ED5E45-F619-DE41-32EF-CFAE541C4600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7" creationId="{59B255D7-604A-63DD-6666-10C6F1D18866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8" creationId="{A1D34878-AA55-AA29-48A4-3F312B1101B2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1" creationId="{6D20D692-6A2C-F59F-85B8-FD6084AD435F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2" creationId="{A4568269-9193-7F0F-57AF-30F3B214DFF9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3" creationId="{5E7095F3-18B4-5AA8-04C0-3276B36DF975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4" creationId="{32074EFE-B1D3-1DD1-5B03-A475EB1BC52D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5" creationId="{1A6A099B-57CF-7C86-07DA-07D86F1581C4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6" creationId="{EB601266-7836-36CD-BBD5-A9E316E8BF11}"/>
          </ac:inkMkLst>
        </pc:inkChg>
        <pc:inkChg chg="add mod">
          <ac:chgData name="Kokchun Giang" userId="67e2125d-ec8c-4323-9653-9824a2ad815f" providerId="ADAL" clId="{4F93D582-AB38-B143-ACC1-8793927D28A4}" dt="2024-01-08T15:08:05.250" v="1417" actId="164"/>
          <ac:inkMkLst>
            <pc:docMk/>
            <pc:sldMk cId="1856817417" sldId="325"/>
            <ac:inkMk id="288" creationId="{EB7E0B07-3298-6712-CCA7-4955D9142351}"/>
          </ac:inkMkLst>
        </pc:inkChg>
        <pc:inkChg chg="add mod">
          <ac:chgData name="Kokchun Giang" userId="67e2125d-ec8c-4323-9653-9824a2ad815f" providerId="ADAL" clId="{4F93D582-AB38-B143-ACC1-8793927D28A4}" dt="2024-01-08T15:08:05.250" v="1417" actId="164"/>
          <ac:inkMkLst>
            <pc:docMk/>
            <pc:sldMk cId="1856817417" sldId="325"/>
            <ac:inkMk id="289" creationId="{8DFAE2F1-4073-6F53-94E2-089BE17DEB95}"/>
          </ac:inkMkLst>
        </pc:inkChg>
        <pc:inkChg chg="add del mod">
          <ac:chgData name="Kokchun Giang" userId="67e2125d-ec8c-4323-9653-9824a2ad815f" providerId="ADAL" clId="{4F93D582-AB38-B143-ACC1-8793927D28A4}" dt="2024-01-08T15:06:14.256" v="1335" actId="9405"/>
          <ac:inkMkLst>
            <pc:docMk/>
            <pc:sldMk cId="1856817417" sldId="325"/>
            <ac:inkMk id="290" creationId="{2CBF8454-1399-8F76-2ED0-EEB73B9916DE}"/>
          </ac:inkMkLst>
        </pc:inkChg>
        <pc:inkChg chg="add del mod">
          <ac:chgData name="Kokchun Giang" userId="67e2125d-ec8c-4323-9653-9824a2ad815f" providerId="ADAL" clId="{4F93D582-AB38-B143-ACC1-8793927D28A4}" dt="2024-01-08T15:06:13.894" v="1334" actId="9405"/>
          <ac:inkMkLst>
            <pc:docMk/>
            <pc:sldMk cId="1856817417" sldId="325"/>
            <ac:inkMk id="291" creationId="{04DC49E5-DC1D-B35D-89D6-DE3F51D7EBB8}"/>
          </ac:inkMkLst>
        </pc:inkChg>
        <pc:inkChg chg="add del mod">
          <ac:chgData name="Kokchun Giang" userId="67e2125d-ec8c-4323-9653-9824a2ad815f" providerId="ADAL" clId="{4F93D582-AB38-B143-ACC1-8793927D28A4}" dt="2024-01-08T15:06:13.487" v="1333" actId="9405"/>
          <ac:inkMkLst>
            <pc:docMk/>
            <pc:sldMk cId="1856817417" sldId="325"/>
            <ac:inkMk id="292" creationId="{513A3F9D-922F-0DEC-A13C-52E57200A3CC}"/>
          </ac:inkMkLst>
        </pc:inkChg>
        <pc:inkChg chg="add del mod">
          <ac:chgData name="Kokchun Giang" userId="67e2125d-ec8c-4323-9653-9824a2ad815f" providerId="ADAL" clId="{4F93D582-AB38-B143-ACC1-8793927D28A4}" dt="2024-01-08T15:06:13.071" v="1332" actId="9405"/>
          <ac:inkMkLst>
            <pc:docMk/>
            <pc:sldMk cId="1856817417" sldId="325"/>
            <ac:inkMk id="293" creationId="{A29D2A8A-9700-7DF6-87FB-29612C35F9C7}"/>
          </ac:inkMkLst>
        </pc:inkChg>
        <pc:inkChg chg="add del mod">
          <ac:chgData name="Kokchun Giang" userId="67e2125d-ec8c-4323-9653-9824a2ad815f" providerId="ADAL" clId="{4F93D582-AB38-B143-ACC1-8793927D28A4}" dt="2024-01-08T15:06:12.687" v="1331" actId="9405"/>
          <ac:inkMkLst>
            <pc:docMk/>
            <pc:sldMk cId="1856817417" sldId="325"/>
            <ac:inkMk id="294" creationId="{3968B6CE-4FF6-D7D9-A07B-D781AF039DE6}"/>
          </ac:inkMkLst>
        </pc:inkChg>
        <pc:inkChg chg="add del mod">
          <ac:chgData name="Kokchun Giang" userId="67e2125d-ec8c-4323-9653-9824a2ad815f" providerId="ADAL" clId="{4F93D582-AB38-B143-ACC1-8793927D28A4}" dt="2024-01-08T15:06:12.341" v="1330" actId="9405"/>
          <ac:inkMkLst>
            <pc:docMk/>
            <pc:sldMk cId="1856817417" sldId="325"/>
            <ac:inkMk id="295" creationId="{D1AED863-2000-6B89-EDF6-E6A011DEA8FF}"/>
          </ac:inkMkLst>
        </pc:inkChg>
        <pc:inkChg chg="add del mod">
          <ac:chgData name="Kokchun Giang" userId="67e2125d-ec8c-4323-9653-9824a2ad815f" providerId="ADAL" clId="{4F93D582-AB38-B143-ACC1-8793927D28A4}" dt="2024-01-08T15:06:05.032" v="1311" actId="9405"/>
          <ac:inkMkLst>
            <pc:docMk/>
            <pc:sldMk cId="1856817417" sldId="325"/>
            <ac:inkMk id="296" creationId="{1C325C60-14CA-C0C2-63A7-B1FF4B7F51F9}"/>
          </ac:inkMkLst>
        </pc:inkChg>
        <pc:inkChg chg="add del mod">
          <ac:chgData name="Kokchun Giang" userId="67e2125d-ec8c-4323-9653-9824a2ad815f" providerId="ADAL" clId="{4F93D582-AB38-B143-ACC1-8793927D28A4}" dt="2024-01-08T15:06:04.602" v="1310"/>
          <ac:inkMkLst>
            <pc:docMk/>
            <pc:sldMk cId="1856817417" sldId="325"/>
            <ac:inkMk id="297" creationId="{4BC2136D-1CBE-4A42-1538-E086655D0961}"/>
          </ac:inkMkLst>
        </pc:inkChg>
        <pc:inkChg chg="add del mod">
          <ac:chgData name="Kokchun Giang" userId="67e2125d-ec8c-4323-9653-9824a2ad815f" providerId="ADAL" clId="{4F93D582-AB38-B143-ACC1-8793927D28A4}" dt="2024-01-08T15:06:04.256" v="1308" actId="9405"/>
          <ac:inkMkLst>
            <pc:docMk/>
            <pc:sldMk cId="1856817417" sldId="325"/>
            <ac:inkMk id="300" creationId="{674A6B01-CA06-2863-2D18-0F6FB4BBF1DE}"/>
          </ac:inkMkLst>
        </pc:inkChg>
        <pc:inkChg chg="add del mod">
          <ac:chgData name="Kokchun Giang" userId="67e2125d-ec8c-4323-9653-9824a2ad815f" providerId="ADAL" clId="{4F93D582-AB38-B143-ACC1-8793927D28A4}" dt="2024-01-08T15:06:03.896" v="1307" actId="9405"/>
          <ac:inkMkLst>
            <pc:docMk/>
            <pc:sldMk cId="1856817417" sldId="325"/>
            <ac:inkMk id="301" creationId="{41A4FBE4-1297-F0D1-CD12-B635C5CE3508}"/>
          </ac:inkMkLst>
        </pc:inkChg>
        <pc:inkChg chg="add del mod">
          <ac:chgData name="Kokchun Giang" userId="67e2125d-ec8c-4323-9653-9824a2ad815f" providerId="ADAL" clId="{4F93D582-AB38-B143-ACC1-8793927D28A4}" dt="2024-01-08T15:06:03.675" v="1306"/>
          <ac:inkMkLst>
            <pc:docMk/>
            <pc:sldMk cId="1856817417" sldId="325"/>
            <ac:inkMk id="302" creationId="{0B6FDC0F-694F-2C75-09AC-91D0F307DA06}"/>
          </ac:inkMkLst>
        </pc:inkChg>
        <pc:inkChg chg="add del mod">
          <ac:chgData name="Kokchun Giang" userId="67e2125d-ec8c-4323-9653-9824a2ad815f" providerId="ADAL" clId="{4F93D582-AB38-B143-ACC1-8793927D28A4}" dt="2024-01-08T15:06:12.008" v="1329" actId="9405"/>
          <ac:inkMkLst>
            <pc:docMk/>
            <pc:sldMk cId="1856817417" sldId="325"/>
            <ac:inkMk id="304" creationId="{67651D9E-9246-AE1A-F830-245CB8A81BA1}"/>
          </ac:inkMkLst>
        </pc:inkChg>
        <pc:inkChg chg="add del mod">
          <ac:chgData name="Kokchun Giang" userId="67e2125d-ec8c-4323-9653-9824a2ad815f" providerId="ADAL" clId="{4F93D582-AB38-B143-ACC1-8793927D28A4}" dt="2024-01-08T15:06:11.730" v="1328"/>
          <ac:inkMkLst>
            <pc:docMk/>
            <pc:sldMk cId="1856817417" sldId="325"/>
            <ac:inkMk id="305" creationId="{940E1448-74B8-7C31-1DC8-57BA82B09361}"/>
          </ac:inkMkLst>
        </pc:inkChg>
        <pc:inkChg chg="add del mod">
          <ac:chgData name="Kokchun Giang" userId="67e2125d-ec8c-4323-9653-9824a2ad815f" providerId="ADAL" clId="{4F93D582-AB38-B143-ACC1-8793927D28A4}" dt="2024-01-08T15:06:11.481" v="1326" actId="9405"/>
          <ac:inkMkLst>
            <pc:docMk/>
            <pc:sldMk cId="1856817417" sldId="325"/>
            <ac:inkMk id="307" creationId="{CF9D210C-53DD-8A5D-BDFF-B7144C20E33F}"/>
          </ac:inkMkLst>
        </pc:inkChg>
        <pc:inkChg chg="add del mod">
          <ac:chgData name="Kokchun Giang" userId="67e2125d-ec8c-4323-9653-9824a2ad815f" providerId="ADAL" clId="{4F93D582-AB38-B143-ACC1-8793927D28A4}" dt="2024-01-08T15:06:11.256" v="1325" actId="9405"/>
          <ac:inkMkLst>
            <pc:docMk/>
            <pc:sldMk cId="1856817417" sldId="325"/>
            <ac:inkMk id="308" creationId="{C6D3ACE6-BA03-ED7F-7257-9ACE4EF81FDE}"/>
          </ac:inkMkLst>
        </pc:inkChg>
        <pc:inkChg chg="add del mod">
          <ac:chgData name="Kokchun Giang" userId="67e2125d-ec8c-4323-9653-9824a2ad815f" providerId="ADAL" clId="{4F93D582-AB38-B143-ACC1-8793927D28A4}" dt="2024-01-08T15:06:11.045" v="1324" actId="9405"/>
          <ac:inkMkLst>
            <pc:docMk/>
            <pc:sldMk cId="1856817417" sldId="325"/>
            <ac:inkMk id="309" creationId="{D68BFC03-E62C-ADCE-3C92-90ECF3D3CEF8}"/>
          </ac:inkMkLst>
        </pc:inkChg>
        <pc:inkChg chg="add del mod">
          <ac:chgData name="Kokchun Giang" userId="67e2125d-ec8c-4323-9653-9824a2ad815f" providerId="ADAL" clId="{4F93D582-AB38-B143-ACC1-8793927D28A4}" dt="2024-01-08T15:06:10.829" v="1323" actId="9405"/>
          <ac:inkMkLst>
            <pc:docMk/>
            <pc:sldMk cId="1856817417" sldId="325"/>
            <ac:inkMk id="310" creationId="{60BC2194-B861-AC90-435F-F456F598AAC1}"/>
          </ac:inkMkLst>
        </pc:inkChg>
        <pc:inkChg chg="add del mod">
          <ac:chgData name="Kokchun Giang" userId="67e2125d-ec8c-4323-9653-9824a2ad815f" providerId="ADAL" clId="{4F93D582-AB38-B143-ACC1-8793927D28A4}" dt="2024-01-08T15:06:10.519" v="1322"/>
          <ac:inkMkLst>
            <pc:docMk/>
            <pc:sldMk cId="1856817417" sldId="325"/>
            <ac:inkMk id="311" creationId="{619923A7-2191-838B-53DE-A47B023795C9}"/>
          </ac:inkMkLst>
        </pc:inkChg>
        <pc:inkChg chg="add del mod">
          <ac:chgData name="Kokchun Giang" userId="67e2125d-ec8c-4323-9653-9824a2ad815f" providerId="ADAL" clId="{4F93D582-AB38-B143-ACC1-8793927D28A4}" dt="2024-01-08T15:06:30.494" v="1375" actId="9405"/>
          <ac:inkMkLst>
            <pc:docMk/>
            <pc:sldMk cId="1856817417" sldId="325"/>
            <ac:inkMk id="313" creationId="{71C377A0-6DC0-5F84-176A-B91582F07F9A}"/>
          </ac:inkMkLst>
        </pc:inkChg>
        <pc:inkChg chg="add del mod">
          <ac:chgData name="Kokchun Giang" userId="67e2125d-ec8c-4323-9653-9824a2ad815f" providerId="ADAL" clId="{4F93D582-AB38-B143-ACC1-8793927D28A4}" dt="2024-01-08T15:06:30.134" v="1374" actId="9405"/>
          <ac:inkMkLst>
            <pc:docMk/>
            <pc:sldMk cId="1856817417" sldId="325"/>
            <ac:inkMk id="314" creationId="{B0255563-BD2A-3EE7-84F4-51E6D9B241B9}"/>
          </ac:inkMkLst>
        </pc:inkChg>
        <pc:inkChg chg="add del mod">
          <ac:chgData name="Kokchun Giang" userId="67e2125d-ec8c-4323-9653-9824a2ad815f" providerId="ADAL" clId="{4F93D582-AB38-B143-ACC1-8793927D28A4}" dt="2024-01-08T15:06:29.806" v="1373" actId="9405"/>
          <ac:inkMkLst>
            <pc:docMk/>
            <pc:sldMk cId="1856817417" sldId="325"/>
            <ac:inkMk id="315" creationId="{18465C4C-86B7-B15D-7293-F6417EB46D1C}"/>
          </ac:inkMkLst>
        </pc:inkChg>
        <pc:inkChg chg="add del mod">
          <ac:chgData name="Kokchun Giang" userId="67e2125d-ec8c-4323-9653-9824a2ad815f" providerId="ADAL" clId="{4F93D582-AB38-B143-ACC1-8793927D28A4}" dt="2024-01-08T15:06:29.430" v="1372" actId="9405"/>
          <ac:inkMkLst>
            <pc:docMk/>
            <pc:sldMk cId="1856817417" sldId="325"/>
            <ac:inkMk id="316" creationId="{D3AB2104-3E7B-2C07-E110-23B32C1014CA}"/>
          </ac:inkMkLst>
        </pc:inkChg>
        <pc:inkChg chg="add del mod">
          <ac:chgData name="Kokchun Giang" userId="67e2125d-ec8c-4323-9653-9824a2ad815f" providerId="ADAL" clId="{4F93D582-AB38-B143-ACC1-8793927D28A4}" dt="2024-01-08T15:06:29.167" v="1371" actId="9405"/>
          <ac:inkMkLst>
            <pc:docMk/>
            <pc:sldMk cId="1856817417" sldId="325"/>
            <ac:inkMk id="317" creationId="{73F2774F-9396-D58C-18CE-7B544E81248A}"/>
          </ac:inkMkLst>
        </pc:inkChg>
        <pc:inkChg chg="add del mod">
          <ac:chgData name="Kokchun Giang" userId="67e2125d-ec8c-4323-9653-9824a2ad815f" providerId="ADAL" clId="{4F93D582-AB38-B143-ACC1-8793927D28A4}" dt="2024-01-08T15:06:28.952" v="1370" actId="9405"/>
          <ac:inkMkLst>
            <pc:docMk/>
            <pc:sldMk cId="1856817417" sldId="325"/>
            <ac:inkMk id="318" creationId="{FEC09BE9-E1EA-905F-092D-D1BFE60B02A5}"/>
          </ac:inkMkLst>
        </pc:inkChg>
        <pc:inkChg chg="add del mod">
          <ac:chgData name="Kokchun Giang" userId="67e2125d-ec8c-4323-9653-9824a2ad815f" providerId="ADAL" clId="{4F93D582-AB38-B143-ACC1-8793927D28A4}" dt="2024-01-08T15:06:28.728" v="1369" actId="9405"/>
          <ac:inkMkLst>
            <pc:docMk/>
            <pc:sldMk cId="1856817417" sldId="325"/>
            <ac:inkMk id="319" creationId="{9135BB08-F884-093D-39F5-7AEECAFC19C2}"/>
          </ac:inkMkLst>
        </pc:inkChg>
        <pc:inkChg chg="add del mod">
          <ac:chgData name="Kokchun Giang" userId="67e2125d-ec8c-4323-9653-9824a2ad815f" providerId="ADAL" clId="{4F93D582-AB38-B143-ACC1-8793927D28A4}" dt="2024-01-08T15:06:28.481" v="1368"/>
          <ac:inkMkLst>
            <pc:docMk/>
            <pc:sldMk cId="1856817417" sldId="325"/>
            <ac:inkMk id="320" creationId="{4D3C6EA0-3DEB-5F50-70A2-7A48202E508B}"/>
          </ac:inkMkLst>
        </pc:inkChg>
        <pc:inkChg chg="add del mod">
          <ac:chgData name="Kokchun Giang" userId="67e2125d-ec8c-4323-9653-9824a2ad815f" providerId="ADAL" clId="{4F93D582-AB38-B143-ACC1-8793927D28A4}" dt="2024-01-08T15:06:28.265" v="1366" actId="9405"/>
          <ac:inkMkLst>
            <pc:docMk/>
            <pc:sldMk cId="1856817417" sldId="325"/>
            <ac:inkMk id="322" creationId="{682C7804-6FB0-E025-C850-C38AF86AE2E9}"/>
          </ac:inkMkLst>
        </pc:inkChg>
        <pc:inkChg chg="add del mod">
          <ac:chgData name="Kokchun Giang" userId="67e2125d-ec8c-4323-9653-9824a2ad815f" providerId="ADAL" clId="{4F93D582-AB38-B143-ACC1-8793927D28A4}" dt="2024-01-08T15:06:21.781" v="1351"/>
          <ac:inkMkLst>
            <pc:docMk/>
            <pc:sldMk cId="1856817417" sldId="325"/>
            <ac:inkMk id="323" creationId="{7F49793D-0E16-1B0C-5D1C-F61A99BFDADB}"/>
          </ac:inkMkLst>
        </pc:inkChg>
        <pc:inkChg chg="add del">
          <ac:chgData name="Kokchun Giang" userId="67e2125d-ec8c-4323-9653-9824a2ad815f" providerId="ADAL" clId="{4F93D582-AB38-B143-ACC1-8793927D28A4}" dt="2024-01-08T15:06:21.326" v="1348" actId="9405"/>
          <ac:inkMkLst>
            <pc:docMk/>
            <pc:sldMk cId="1856817417" sldId="325"/>
            <ac:inkMk id="324" creationId="{62877C32-9026-EE59-752D-DD604ED5A921}"/>
          </ac:inkMkLst>
        </pc:inkChg>
        <pc:inkChg chg="add del mod">
          <ac:chgData name="Kokchun Giang" userId="67e2125d-ec8c-4323-9653-9824a2ad815f" providerId="ADAL" clId="{4F93D582-AB38-B143-ACC1-8793927D28A4}" dt="2024-01-08T15:06:28.039" v="1365" actId="9405"/>
          <ac:inkMkLst>
            <pc:docMk/>
            <pc:sldMk cId="1856817417" sldId="325"/>
            <ac:inkMk id="326" creationId="{926234E9-896C-0EAD-75E6-A2F59F62CA38}"/>
          </ac:inkMkLst>
        </pc:inkChg>
        <pc:inkChg chg="add del mod">
          <ac:chgData name="Kokchun Giang" userId="67e2125d-ec8c-4323-9653-9824a2ad815f" providerId="ADAL" clId="{4F93D582-AB38-B143-ACC1-8793927D28A4}" dt="2024-01-08T15:06:27.830" v="1364" actId="9405"/>
          <ac:inkMkLst>
            <pc:docMk/>
            <pc:sldMk cId="1856817417" sldId="325"/>
            <ac:inkMk id="327" creationId="{221AB9BD-499E-2AD8-9211-48D77EFB7CDD}"/>
          </ac:inkMkLst>
        </pc:inkChg>
        <pc:inkChg chg="add del mod">
          <ac:chgData name="Kokchun Giang" userId="67e2125d-ec8c-4323-9653-9824a2ad815f" providerId="ADAL" clId="{4F93D582-AB38-B143-ACC1-8793927D28A4}" dt="2024-01-08T15:06:27.631" v="1363" actId="9405"/>
          <ac:inkMkLst>
            <pc:docMk/>
            <pc:sldMk cId="1856817417" sldId="325"/>
            <ac:inkMk id="328" creationId="{46612A9F-0930-3739-C296-5E1994F85BBE}"/>
          </ac:inkMkLst>
        </pc:inkChg>
        <pc:inkChg chg="add del mod">
          <ac:chgData name="Kokchun Giang" userId="67e2125d-ec8c-4323-9653-9824a2ad815f" providerId="ADAL" clId="{4F93D582-AB38-B143-ACC1-8793927D28A4}" dt="2024-01-08T15:06:27.397" v="1362"/>
          <ac:inkMkLst>
            <pc:docMk/>
            <pc:sldMk cId="1856817417" sldId="325"/>
            <ac:inkMk id="329" creationId="{120CCEE0-6111-5D4F-CB2A-FAA4E551DB83}"/>
          </ac:inkMkLst>
        </pc:inkChg>
        <pc:inkChg chg="add del">
          <ac:chgData name="Kokchun Giang" userId="67e2125d-ec8c-4323-9653-9824a2ad815f" providerId="ADAL" clId="{4F93D582-AB38-B143-ACC1-8793927D28A4}" dt="2024-01-08T15:06:27.143" v="1360" actId="9405"/>
          <ac:inkMkLst>
            <pc:docMk/>
            <pc:sldMk cId="1856817417" sldId="325"/>
            <ac:inkMk id="331" creationId="{484F8B61-BE06-B559-5C51-D0BB2A3EDA10}"/>
          </ac:inkMkLst>
        </pc:inkChg>
        <pc:inkChg chg="add del">
          <ac:chgData name="Kokchun Giang" userId="67e2125d-ec8c-4323-9653-9824a2ad815f" providerId="ADAL" clId="{4F93D582-AB38-B143-ACC1-8793927D28A4}" dt="2024-01-08T15:06:26.842" v="1359" actId="9405"/>
          <ac:inkMkLst>
            <pc:docMk/>
            <pc:sldMk cId="1856817417" sldId="325"/>
            <ac:inkMk id="332" creationId="{8AE05E27-1B8B-45AA-20AA-217F9314D7AA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3" creationId="{B71A9EF3-A4A1-9690-9DCA-995C79914F34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4" creationId="{0C099FD2-8FC7-4D91-7298-0BE790A06EE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5" creationId="{4E34997A-F27C-DBEE-96A2-3C2ED7485183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6" creationId="{0192402A-7683-CCA6-5768-9E373BC349D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7" creationId="{0E21A1AA-6E77-A86B-FB7B-D9A2D1B23D92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8" creationId="{13A76101-8444-2E7B-E8E5-E3D599C27F48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9" creationId="{CD25D13B-1D72-B151-D2E9-A88C7C6CEB50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0" creationId="{B48DCE14-4D1B-AF6F-1D26-275F61FE8C3B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1" creationId="{537FCB7D-77C9-E911-17FD-5EF2484BC3FD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3" creationId="{E7B9908B-E27B-BC27-269C-AFFFE9E523A6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4" creationId="{30D642B0-D796-EDE6-A29C-E302971B17E9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5" creationId="{48306915-9762-B78C-AAA1-3671CAF24A93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6" creationId="{4087D125-30DF-A1E7-1700-27EE5514B97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7" creationId="{5611D4BC-90F3-DD27-A3A7-7261D0447881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8" creationId="{C9BEB76C-749A-A849-0397-7BCF22AD8257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0" creationId="{62A1F378-03A9-2A0F-0E7B-F9B68A9F1E4B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1" creationId="{15E59BF2-0899-EA05-C487-FD19DDCA0CFB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2" creationId="{1FA4501A-8D95-7F8E-B853-9C4744A7B7AE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3" creationId="{B3AAB4BD-5652-7E1C-897A-E95080F8CECA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4" creationId="{7544920A-E53C-EADD-70EC-57B02254A074}"/>
          </ac:inkMkLst>
        </pc:inkChg>
        <pc:inkChg chg="add del mod">
          <ac:chgData name="Kokchun Giang" userId="67e2125d-ec8c-4323-9653-9824a2ad815f" providerId="ADAL" clId="{4F93D582-AB38-B143-ACC1-8793927D28A4}" dt="2024-01-08T15:07:18.016" v="1408"/>
          <ac:inkMkLst>
            <pc:docMk/>
            <pc:sldMk cId="1856817417" sldId="325"/>
            <ac:inkMk id="355" creationId="{6844C833-204D-B4CC-DC1D-B674B27A724F}"/>
          </ac:inkMkLst>
        </pc:inkChg>
        <pc:inkChg chg="add del mod">
          <ac:chgData name="Kokchun Giang" userId="67e2125d-ec8c-4323-9653-9824a2ad815f" providerId="ADAL" clId="{4F93D582-AB38-B143-ACC1-8793927D28A4}" dt="2024-01-08T15:07:18.591" v="1409"/>
          <ac:inkMkLst>
            <pc:docMk/>
            <pc:sldMk cId="1856817417" sldId="325"/>
            <ac:inkMk id="356" creationId="{1D0335F4-126D-AC06-CF09-B06A64D1E863}"/>
          </ac:inkMkLst>
        </pc:inkChg>
        <pc:inkChg chg="add del mod">
          <ac:chgData name="Kokchun Giang" userId="67e2125d-ec8c-4323-9653-9824a2ad815f" providerId="ADAL" clId="{4F93D582-AB38-B143-ACC1-8793927D28A4}" dt="2024-01-08T15:07:17.482" v="1407"/>
          <ac:inkMkLst>
            <pc:docMk/>
            <pc:sldMk cId="1856817417" sldId="325"/>
            <ac:inkMk id="357" creationId="{834F5171-5A0B-2D30-5BED-564571564427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8" creationId="{07C5D655-9FBD-8DD9-DF4C-1BF82F72E4F6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0" creationId="{D4BDAE94-99C0-6FFE-8913-C71A75DF1CA6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1" creationId="{2B6922F2-926C-1E3B-9B0C-CBB1F306A552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3" creationId="{BF7C534F-B59A-326B-C88B-75D6AADA1E86}"/>
          </ac:inkMkLst>
        </pc:inkChg>
      </pc:sldChg>
      <pc:sldChg chg="add del modTransition modNotesTx">
        <pc:chgData name="Kokchun Giang" userId="67e2125d-ec8c-4323-9653-9824a2ad815f" providerId="ADAL" clId="{4F93D582-AB38-B143-ACC1-8793927D28A4}" dt="2024-01-13T09:49:14.552" v="2868" actId="2696"/>
        <pc:sldMkLst>
          <pc:docMk/>
          <pc:sldMk cId="992249561" sldId="326"/>
        </pc:sldMkLst>
      </pc:sldChg>
      <pc:sldChg chg="addSp delSp modSp add mod modTransition delAnim modAnim modNotesTx">
        <pc:chgData name="Kokchun Giang" userId="67e2125d-ec8c-4323-9653-9824a2ad815f" providerId="ADAL" clId="{4F93D582-AB38-B143-ACC1-8793927D28A4}" dt="2024-01-08T17:38:45.791" v="2856" actId="20577"/>
        <pc:sldMkLst>
          <pc:docMk/>
          <pc:sldMk cId="2341621090" sldId="327"/>
        </pc:sldMkLst>
        <pc:spChg chg="mod">
          <ac:chgData name="Kokchun Giang" userId="67e2125d-ec8c-4323-9653-9824a2ad815f" providerId="ADAL" clId="{4F93D582-AB38-B143-ACC1-8793927D28A4}" dt="2024-01-08T15:15:01.994" v="1769" actId="20577"/>
          <ac:spMkLst>
            <pc:docMk/>
            <pc:sldMk cId="2341621090" sldId="327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2" creationId="{05DE8DF0-7966-4B4A-5ABC-87F3E271D750}"/>
          </ac:grpSpMkLst>
        </pc:grpChg>
        <pc:grpChg chg="mod">
          <ac:chgData name="Kokchun Giang" userId="67e2125d-ec8c-4323-9653-9824a2ad815f" providerId="ADAL" clId="{4F93D582-AB38-B143-ACC1-8793927D28A4}" dt="2024-01-08T15:12:26.174" v="1577"/>
          <ac:grpSpMkLst>
            <pc:docMk/>
            <pc:sldMk cId="2341621090" sldId="327"/>
            <ac:grpSpMk id="11" creationId="{931C5DBF-2609-1447-0925-10CBA2997B63}"/>
          </ac:grpSpMkLst>
        </pc:grpChg>
        <pc:grpChg chg="mod">
          <ac:chgData name="Kokchun Giang" userId="67e2125d-ec8c-4323-9653-9824a2ad815f" providerId="ADAL" clId="{4F93D582-AB38-B143-ACC1-8793927D28A4}" dt="2024-01-08T15:17:20.980" v="1772" actId="164"/>
          <ac:grpSpMkLst>
            <pc:docMk/>
            <pc:sldMk cId="2341621090" sldId="327"/>
            <ac:grpSpMk id="22" creationId="{630DBA30-CE30-6D9F-08F5-64A755C29EE5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41" creationId="{10A06B7F-2967-E622-1FB4-284424DCDF6E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45" creationId="{CA34CBEA-F40B-2116-F482-FFDF87A753B7}"/>
          </ac:grpSpMkLst>
        </pc:grpChg>
        <pc:grpChg chg="mod">
          <ac:chgData name="Kokchun Giang" userId="67e2125d-ec8c-4323-9653-9824a2ad815f" providerId="ADAL" clId="{4F93D582-AB38-B143-ACC1-8793927D28A4}" dt="2024-01-08T15:12:47.620" v="1605"/>
          <ac:grpSpMkLst>
            <pc:docMk/>
            <pc:sldMk cId="2341621090" sldId="327"/>
            <ac:grpSpMk id="48" creationId="{BA4DA79E-3D0A-1C2E-A231-0E800FFB0A6F}"/>
          </ac:grpSpMkLst>
        </pc:grpChg>
        <pc:grpChg chg="del mod">
          <ac:chgData name="Kokchun Giang" userId="67e2125d-ec8c-4323-9653-9824a2ad815f" providerId="ADAL" clId="{4F93D582-AB38-B143-ACC1-8793927D28A4}" dt="2024-01-08T15:12:56.769" v="1625"/>
          <ac:grpSpMkLst>
            <pc:docMk/>
            <pc:sldMk cId="2341621090" sldId="327"/>
            <ac:grpSpMk id="55" creationId="{4E01492F-2AC7-FD90-FF1C-0AF041675F45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64" creationId="{75068279-B481-9682-E50D-727A681AFC22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65" creationId="{3C60FD97-2B22-2DCB-7D2F-FB3328933E0C}"/>
          </ac:grpSpMkLst>
        </pc:grpChg>
        <pc:grpChg chg="mod">
          <ac:chgData name="Kokchun Giang" userId="67e2125d-ec8c-4323-9653-9824a2ad815f" providerId="ADAL" clId="{4F93D582-AB38-B143-ACC1-8793927D28A4}" dt="2024-01-08T15:13:02.646" v="1637"/>
          <ac:grpSpMkLst>
            <pc:docMk/>
            <pc:sldMk cId="2341621090" sldId="327"/>
            <ac:grpSpMk id="72" creationId="{289F2984-742B-81C1-01B4-4B316886BDC2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84" creationId="{83FE5F83-DACF-D634-B764-8E9829ACBED2}"/>
          </ac:grpSpMkLst>
        </pc:grpChg>
        <pc:grpChg chg="del mod">
          <ac:chgData name="Kokchun Giang" userId="67e2125d-ec8c-4323-9653-9824a2ad815f" providerId="ADAL" clId="{4F93D582-AB38-B143-ACC1-8793927D28A4}" dt="2024-01-08T15:13:14.919" v="1655"/>
          <ac:grpSpMkLst>
            <pc:docMk/>
            <pc:sldMk cId="2341621090" sldId="327"/>
            <ac:grpSpMk id="87" creationId="{453DFECC-CD66-47B1-1A0F-23536E3F7F60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0" creationId="{A735EFB0-09A5-D56F-6CC9-2D7062304412}"/>
          </ac:grpSpMkLst>
        </pc:grpChg>
        <pc:grpChg chg="del mod">
          <ac:chgData name="Kokchun Giang" userId="67e2125d-ec8c-4323-9653-9824a2ad815f" providerId="ADAL" clId="{4F93D582-AB38-B143-ACC1-8793927D28A4}" dt="2024-01-08T15:13:20.019" v="1660"/>
          <ac:grpSpMkLst>
            <pc:docMk/>
            <pc:sldMk cId="2341621090" sldId="327"/>
            <ac:grpSpMk id="93" creationId="{D19AEC28-08DF-CAFB-AAAE-E9EF7843D931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5" creationId="{699DF101-C83F-D016-4BA7-3D5D62DC2281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8" creationId="{527CC192-9C38-EB48-62F3-386D35FA1DAF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124" creationId="{A66658DA-FDB0-CDCC-1232-A92B5A50A8BE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125" creationId="{50B6C8D6-BFBE-645E-C079-0980D000F52F}"/>
          </ac:grpSpMkLst>
        </pc:grpChg>
        <pc:grpChg chg="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129" creationId="{C928F4D7-8065-852C-DD86-A587C8F7BD36}"/>
          </ac:grpSpMkLst>
        </pc:grpChg>
        <pc:grpChg chg="mod">
          <ac:chgData name="Kokchun Giang" userId="67e2125d-ec8c-4323-9653-9824a2ad815f" providerId="ADAL" clId="{4F93D582-AB38-B143-ACC1-8793927D28A4}" dt="2024-01-08T15:20:25.171" v="1992" actId="164"/>
          <ac:grpSpMkLst>
            <pc:docMk/>
            <pc:sldMk cId="2341621090" sldId="327"/>
            <ac:grpSpMk id="256" creationId="{955AED89-2C4F-D3CF-1374-7207FEAC77D6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296" creationId="{C6BF608E-AE41-79EC-CFA1-32C8621182B3}"/>
          </ac:grpSpMkLst>
        </pc:grpChg>
        <pc:grpChg chg="mod">
          <ac:chgData name="Kokchun Giang" userId="67e2125d-ec8c-4323-9653-9824a2ad815f" providerId="ADAL" clId="{4F93D582-AB38-B143-ACC1-8793927D28A4}" dt="2024-01-08T15:14:06.145" v="1717"/>
          <ac:grpSpMkLst>
            <pc:docMk/>
            <pc:sldMk cId="2341621090" sldId="327"/>
            <ac:grpSpMk id="297" creationId="{A6554D21-AF50-92A9-B222-A47A1FE6505F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304" creationId="{332906F4-3234-98CB-001A-7C13828AA0C4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310" creationId="{EAAC6E9C-4966-75FA-1237-89200DB58196}"/>
          </ac:grpSpMkLst>
        </pc:grpChg>
        <pc:grpChg chg="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322" creationId="{F4152933-5511-7E07-83A3-AC2E87AF83C6}"/>
          </ac:grpSpMkLst>
        </pc:grpChg>
        <pc:grpChg chg="del mod">
          <ac:chgData name="Kokchun Giang" userId="67e2125d-ec8c-4323-9653-9824a2ad815f" providerId="ADAL" clId="{4F93D582-AB38-B143-ACC1-8793927D28A4}" dt="2024-01-08T15:14:23.090" v="1749"/>
          <ac:grpSpMkLst>
            <pc:docMk/>
            <pc:sldMk cId="2341621090" sldId="327"/>
            <ac:grpSpMk id="329" creationId="{25C53AE5-A268-08AD-8F17-FA7A6F41BAD5}"/>
          </ac:grpSpMkLst>
        </pc:grpChg>
        <pc:grpChg chg="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330" creationId="{34AF628F-80E9-DAB6-FFF6-F81659B22474}"/>
          </ac:grpSpMkLst>
        </pc:grpChg>
        <pc:grpChg chg="mod">
          <ac:chgData name="Kokchun Giang" userId="67e2125d-ec8c-4323-9653-9824a2ad815f" providerId="ADAL" clId="{4F93D582-AB38-B143-ACC1-8793927D28A4}" dt="2024-01-08T15:14:40.434" v="1756"/>
          <ac:grpSpMkLst>
            <pc:docMk/>
            <pc:sldMk cId="2341621090" sldId="327"/>
            <ac:grpSpMk id="335" creationId="{A4BA89FF-5141-0D03-1B62-20512755B781}"/>
          </ac:grpSpMkLst>
        </pc:grpChg>
        <pc:grpChg chg="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341" creationId="{38A25001-7C70-7AC7-F719-054F357B590E}"/>
          </ac:grpSpMkLst>
        </pc:grpChg>
        <pc:grpChg chg="add mod">
          <ac:chgData name="Kokchun Giang" userId="67e2125d-ec8c-4323-9653-9824a2ad815f" providerId="ADAL" clId="{4F93D582-AB38-B143-ACC1-8793927D28A4}" dt="2024-01-08T15:17:20.980" v="1772" actId="164"/>
          <ac:grpSpMkLst>
            <pc:docMk/>
            <pc:sldMk cId="2341621090" sldId="327"/>
            <ac:grpSpMk id="344" creationId="{AA1D6F87-35E9-1F9F-0D9E-B9075E51113F}"/>
          </ac:grpSpMkLst>
        </pc:grpChg>
        <pc:grpChg chg="add 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345" creationId="{5BCFB88E-DDE4-D9FE-4EF1-8412FDE6E0E2}"/>
          </ac:grpSpMkLst>
        </pc:grpChg>
        <pc:grpChg chg="add 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346" creationId="{FD1051AB-EE39-FD7C-FAC5-02D129BC2DFC}"/>
          </ac:grpSpMkLst>
        </pc:grpChg>
        <pc:grpChg chg="del mod">
          <ac:chgData name="Kokchun Giang" userId="67e2125d-ec8c-4323-9653-9824a2ad815f" providerId="ADAL" clId="{4F93D582-AB38-B143-ACC1-8793927D28A4}" dt="2024-01-08T15:17:51.496" v="1780"/>
          <ac:grpSpMkLst>
            <pc:docMk/>
            <pc:sldMk cId="2341621090" sldId="327"/>
            <ac:grpSpMk id="349" creationId="{8D628A18-F1DD-6F6F-C2E9-D631F32D9904}"/>
          </ac:grpSpMkLst>
        </pc:grpChg>
        <pc:grpChg chg="del mod">
          <ac:chgData name="Kokchun Giang" userId="67e2125d-ec8c-4323-9653-9824a2ad815f" providerId="ADAL" clId="{4F93D582-AB38-B143-ACC1-8793927D28A4}" dt="2024-01-08T15:17:53.661" v="1782"/>
          <ac:grpSpMkLst>
            <pc:docMk/>
            <pc:sldMk cId="2341621090" sldId="327"/>
            <ac:grpSpMk id="352" creationId="{20B5637F-4316-98E9-8ED7-F87B687CC50C}"/>
          </ac:grpSpMkLst>
        </pc:grpChg>
        <pc:grpChg chg="del mod">
          <ac:chgData name="Kokchun Giang" userId="67e2125d-ec8c-4323-9653-9824a2ad815f" providerId="ADAL" clId="{4F93D582-AB38-B143-ACC1-8793927D28A4}" dt="2024-01-08T15:17:54.670" v="1784"/>
          <ac:grpSpMkLst>
            <pc:docMk/>
            <pc:sldMk cId="2341621090" sldId="327"/>
            <ac:grpSpMk id="354" creationId="{1211D097-B2A6-26D6-5185-4BF63B27BD1F}"/>
          </ac:grpSpMkLst>
        </pc:grpChg>
        <pc:grpChg chg="add del mod">
          <ac:chgData name="Kokchun Giang" userId="67e2125d-ec8c-4323-9653-9824a2ad815f" providerId="ADAL" clId="{4F93D582-AB38-B143-ACC1-8793927D28A4}" dt="2024-01-08T15:18:44.337" v="1913"/>
          <ac:grpSpMkLst>
            <pc:docMk/>
            <pc:sldMk cId="2341621090" sldId="327"/>
            <ac:grpSpMk id="356" creationId="{E5256487-AE54-6F0A-98B1-0A0175AD591E}"/>
          </ac:grpSpMkLst>
        </pc:grpChg>
        <pc:grpChg chg="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365" creationId="{419849C9-040D-4F41-37B1-C0B7E9D6A37B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366" creationId="{4AA45D49-2B48-447E-C5B9-FFE502788D34}"/>
          </ac:grpSpMkLst>
        </pc:grpChg>
        <pc:grpChg chg="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367" creationId="{0CD0AFCA-B45B-A48A-F73F-B46F5F9FD5AC}"/>
          </ac:grpSpMkLst>
        </pc:grpChg>
        <pc:grpChg chg="del mod">
          <ac:chgData name="Kokchun Giang" userId="67e2125d-ec8c-4323-9653-9824a2ad815f" providerId="ADAL" clId="{4F93D582-AB38-B143-ACC1-8793927D28A4}" dt="2024-01-08T15:18:08.011" v="1802"/>
          <ac:grpSpMkLst>
            <pc:docMk/>
            <pc:sldMk cId="2341621090" sldId="327"/>
            <ac:grpSpMk id="370" creationId="{E756D5CB-5EF7-5460-29F3-E1974FF15FE9}"/>
          </ac:grpSpMkLst>
        </pc:grpChg>
        <pc:grpChg chg="del mod">
          <ac:chgData name="Kokchun Giang" userId="67e2125d-ec8c-4323-9653-9824a2ad815f" providerId="ADAL" clId="{4F93D582-AB38-B143-ACC1-8793927D28A4}" dt="2024-01-08T15:18:10.842" v="1807"/>
          <ac:grpSpMkLst>
            <pc:docMk/>
            <pc:sldMk cId="2341621090" sldId="327"/>
            <ac:grpSpMk id="376" creationId="{50AE3D4A-9E37-A375-ED30-73D5E65C5AD5}"/>
          </ac:grpSpMkLst>
        </pc:grpChg>
        <pc:grpChg chg="add del mod">
          <ac:chgData name="Kokchun Giang" userId="67e2125d-ec8c-4323-9653-9824a2ad815f" providerId="ADAL" clId="{4F93D582-AB38-B143-ACC1-8793927D28A4}" dt="2024-01-08T15:18:44.323" v="1886"/>
          <ac:grpSpMkLst>
            <pc:docMk/>
            <pc:sldMk cId="2341621090" sldId="327"/>
            <ac:grpSpMk id="377" creationId="{7BEBBC5C-931F-6B5E-C949-69D291EEA093}"/>
          </ac:grpSpMkLst>
        </pc:grpChg>
        <pc:grpChg chg="add del mod">
          <ac:chgData name="Kokchun Giang" userId="67e2125d-ec8c-4323-9653-9824a2ad815f" providerId="ADAL" clId="{4F93D582-AB38-B143-ACC1-8793927D28A4}" dt="2024-01-08T15:18:44.332" v="1903"/>
          <ac:grpSpMkLst>
            <pc:docMk/>
            <pc:sldMk cId="2341621090" sldId="327"/>
            <ac:grpSpMk id="378" creationId="{9AE7D0C9-5A8A-0AEF-27AB-7221FBFA1EFC}"/>
          </ac:grpSpMkLst>
        </pc:grpChg>
        <pc:grpChg chg="add del mod">
          <ac:chgData name="Kokchun Giang" userId="67e2125d-ec8c-4323-9653-9824a2ad815f" providerId="ADAL" clId="{4F93D582-AB38-B143-ACC1-8793927D28A4}" dt="2024-01-08T15:18:44.318" v="1880"/>
          <ac:grpSpMkLst>
            <pc:docMk/>
            <pc:sldMk cId="2341621090" sldId="327"/>
            <ac:grpSpMk id="381" creationId="{FCDB70F4-334B-FA50-CC85-96A55B65FF52}"/>
          </ac:grpSpMkLst>
        </pc:grpChg>
        <pc:grpChg chg="add del mod">
          <ac:chgData name="Kokchun Giang" userId="67e2125d-ec8c-4323-9653-9824a2ad815f" providerId="ADAL" clId="{4F93D582-AB38-B143-ACC1-8793927D28A4}" dt="2024-01-08T15:18:44.324" v="1888"/>
          <ac:grpSpMkLst>
            <pc:docMk/>
            <pc:sldMk cId="2341621090" sldId="327"/>
            <ac:grpSpMk id="383" creationId="{7F09F896-F76D-DF12-E54B-DB0345831AB9}"/>
          </ac:grpSpMkLst>
        </pc:grpChg>
        <pc:grpChg chg="add del mod">
          <ac:chgData name="Kokchun Giang" userId="67e2125d-ec8c-4323-9653-9824a2ad815f" providerId="ADAL" clId="{4F93D582-AB38-B143-ACC1-8793927D28A4}" dt="2024-01-08T15:18:32.462" v="1862"/>
          <ac:grpSpMkLst>
            <pc:docMk/>
            <pc:sldMk cId="2341621090" sldId="327"/>
            <ac:grpSpMk id="422" creationId="{ED10F55F-EE74-2077-25CF-B04A79D3F4D0}"/>
          </ac:grpSpMkLst>
        </pc:grpChg>
        <pc:grpChg chg="add del mod">
          <ac:chgData name="Kokchun Giang" userId="67e2125d-ec8c-4323-9653-9824a2ad815f" providerId="ADAL" clId="{4F93D582-AB38-B143-ACC1-8793927D28A4}" dt="2024-01-08T15:18:31.984" v="1859"/>
          <ac:grpSpMkLst>
            <pc:docMk/>
            <pc:sldMk cId="2341621090" sldId="327"/>
            <ac:grpSpMk id="425" creationId="{F86473F9-7A60-F33C-9245-6190E2829649}"/>
          </ac:grpSpMkLst>
        </pc:grpChg>
        <pc:grpChg chg="mod">
          <ac:chgData name="Kokchun Giang" userId="67e2125d-ec8c-4323-9653-9824a2ad815f" providerId="ADAL" clId="{4F93D582-AB38-B143-ACC1-8793927D28A4}" dt="2024-01-08T15:18:31.210" v="1855"/>
          <ac:grpSpMkLst>
            <pc:docMk/>
            <pc:sldMk cId="2341621090" sldId="327"/>
            <ac:grpSpMk id="429" creationId="{37827683-834C-7B90-CD8F-56F873E931A6}"/>
          </ac:grpSpMkLst>
        </pc:grpChg>
        <pc:grpChg chg="del mod">
          <ac:chgData name="Kokchun Giang" userId="67e2125d-ec8c-4323-9653-9824a2ad815f" providerId="ADAL" clId="{4F93D582-AB38-B143-ACC1-8793927D28A4}" dt="2024-01-08T15:18:51.729" v="1923"/>
          <ac:grpSpMkLst>
            <pc:docMk/>
            <pc:sldMk cId="2341621090" sldId="327"/>
            <ac:grpSpMk id="434" creationId="{39456E64-9428-4556-A8F7-38E665C2446C}"/>
          </ac:grpSpMkLst>
        </pc:grpChg>
        <pc:grpChg chg="del mod">
          <ac:chgData name="Kokchun Giang" userId="67e2125d-ec8c-4323-9653-9824a2ad815f" providerId="ADAL" clId="{4F93D582-AB38-B143-ACC1-8793927D28A4}" dt="2024-01-08T15:18:53.043" v="1925"/>
          <ac:grpSpMkLst>
            <pc:docMk/>
            <pc:sldMk cId="2341621090" sldId="327"/>
            <ac:grpSpMk id="437" creationId="{1CECD908-AD4A-7023-3639-C7A170348525}"/>
          </ac:grpSpMkLst>
        </pc:grpChg>
        <pc:grpChg chg="add del mod">
          <ac:chgData name="Kokchun Giang" userId="67e2125d-ec8c-4323-9653-9824a2ad815f" providerId="ADAL" clId="{4F93D582-AB38-B143-ACC1-8793927D28A4}" dt="2024-01-08T15:21:31.117" v="2002" actId="164"/>
          <ac:grpSpMkLst>
            <pc:docMk/>
            <pc:sldMk cId="2341621090" sldId="327"/>
            <ac:grpSpMk id="439" creationId="{4FD56C1C-0291-C2B4-846D-4193A3080428}"/>
          </ac:grpSpMkLst>
        </pc:grpChg>
        <pc:grpChg chg="add del mod">
          <ac:chgData name="Kokchun Giang" userId="67e2125d-ec8c-4323-9653-9824a2ad815f" providerId="ADAL" clId="{4F93D582-AB38-B143-ACC1-8793927D28A4}" dt="2024-01-08T15:19:17.300" v="1940"/>
          <ac:grpSpMkLst>
            <pc:docMk/>
            <pc:sldMk cId="2341621090" sldId="327"/>
            <ac:grpSpMk id="442" creationId="{529D2513-4B2A-FD4C-40CE-C6DBB6ABAD4A}"/>
          </ac:grpSpMkLst>
        </pc:grpChg>
        <pc:grpChg chg="add del mod">
          <ac:chgData name="Kokchun Giang" userId="67e2125d-ec8c-4323-9653-9824a2ad815f" providerId="ADAL" clId="{4F93D582-AB38-B143-ACC1-8793927D28A4}" dt="2024-01-08T15:19:17.043" v="1938"/>
          <ac:grpSpMkLst>
            <pc:docMk/>
            <pc:sldMk cId="2341621090" sldId="327"/>
            <ac:grpSpMk id="444" creationId="{972F0110-A3D9-3A72-DA5D-B0AF91B8F135}"/>
          </ac:grpSpMkLst>
        </pc:grpChg>
        <pc:grpChg chg="mod">
          <ac:chgData name="Kokchun Giang" userId="67e2125d-ec8c-4323-9653-9824a2ad815f" providerId="ADAL" clId="{4F93D582-AB38-B143-ACC1-8793927D28A4}" dt="2024-01-08T15:19:16.813" v="1936"/>
          <ac:grpSpMkLst>
            <pc:docMk/>
            <pc:sldMk cId="2341621090" sldId="327"/>
            <ac:grpSpMk id="446" creationId="{F0F5D1E4-F6BA-3F46-8F21-1CD0981B066B}"/>
          </ac:grpSpMkLst>
        </pc:grpChg>
        <pc:grpChg chg="del mod">
          <ac:chgData name="Kokchun Giang" userId="67e2125d-ec8c-4323-9653-9824a2ad815f" providerId="ADAL" clId="{4F93D582-AB38-B143-ACC1-8793927D28A4}" dt="2024-01-08T15:21:25.982" v="2001" actId="165"/>
          <ac:grpSpMkLst>
            <pc:docMk/>
            <pc:sldMk cId="2341621090" sldId="327"/>
            <ac:grpSpMk id="450" creationId="{77F209F4-9ED5-0210-2641-A4728F801D8E}"/>
          </ac:grpSpMkLst>
        </pc:grpChg>
        <pc:grpChg chg="mod">
          <ac:chgData name="Kokchun Giang" userId="67e2125d-ec8c-4323-9653-9824a2ad815f" providerId="ADAL" clId="{4F93D582-AB38-B143-ACC1-8793927D28A4}" dt="2024-01-08T15:19:58.741" v="1970"/>
          <ac:grpSpMkLst>
            <pc:docMk/>
            <pc:sldMk cId="2341621090" sldId="327"/>
            <ac:grpSpMk id="474" creationId="{9D636FBA-6CEA-C7F7-34BC-09EBC1055C5C}"/>
          </ac:grpSpMkLst>
        </pc:grpChg>
        <pc:grpChg chg="add mod">
          <ac:chgData name="Kokchun Giang" userId="67e2125d-ec8c-4323-9653-9824a2ad815f" providerId="ADAL" clId="{4F93D582-AB38-B143-ACC1-8793927D28A4}" dt="2024-01-08T15:20:25.171" v="1992" actId="164"/>
          <ac:grpSpMkLst>
            <pc:docMk/>
            <pc:sldMk cId="2341621090" sldId="327"/>
            <ac:grpSpMk id="475" creationId="{3BB61F13-A6F6-D9B1-0D7B-11590FF66A18}"/>
          </ac:grpSpMkLst>
        </pc:grpChg>
        <pc:grpChg chg="add 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476" creationId="{4EFB1FD3-63ED-0D31-EFB7-630EF630BBD8}"/>
          </ac:grpSpMkLst>
        </pc:grpChg>
        <pc:grpChg chg="add 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477" creationId="{FB5A65FF-D346-8D3C-FAA4-BF981ABA9519}"/>
          </ac:grpSpMkLst>
        </pc:grpChg>
        <pc:grpChg chg="add 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478" creationId="{B58BF260-9625-9D02-AF81-1D9E727AE67B}"/>
          </ac:grpSpMkLst>
        </pc:grpChg>
        <pc:grpChg chg="add mod">
          <ac:chgData name="Kokchun Giang" userId="67e2125d-ec8c-4323-9653-9824a2ad815f" providerId="ADAL" clId="{4F93D582-AB38-B143-ACC1-8793927D28A4}" dt="2024-01-08T15:21:31.117" v="2002" actId="164"/>
          <ac:grpSpMkLst>
            <pc:docMk/>
            <pc:sldMk cId="2341621090" sldId="327"/>
            <ac:grpSpMk id="479" creationId="{659D92EB-2ED2-3577-CBE8-8DD19AE38B79}"/>
          </ac:grpSpMkLst>
        </pc:grpChg>
        <pc:inkChg chg="add del">
          <ac:chgData name="Kokchun Giang" userId="67e2125d-ec8c-4323-9653-9824a2ad815f" providerId="ADAL" clId="{4F93D582-AB38-B143-ACC1-8793927D28A4}" dt="2024-01-08T15:12:28.604" v="1584" actId="9405"/>
          <ac:inkMkLst>
            <pc:docMk/>
            <pc:sldMk cId="2341621090" sldId="327"/>
            <ac:inkMk id="3" creationId="{2E7613CC-DCC0-1949-3923-4A57AA7C32F3}"/>
          </ac:inkMkLst>
        </pc:inkChg>
        <pc:inkChg chg="add del mod">
          <ac:chgData name="Kokchun Giang" userId="67e2125d-ec8c-4323-9653-9824a2ad815f" providerId="ADAL" clId="{4F93D582-AB38-B143-ACC1-8793927D28A4}" dt="2024-01-08T15:12:28.227" v="1583" actId="9405"/>
          <ac:inkMkLst>
            <pc:docMk/>
            <pc:sldMk cId="2341621090" sldId="327"/>
            <ac:inkMk id="4" creationId="{B010E25E-2C27-5877-A0E2-55197068EEDF}"/>
          </ac:inkMkLst>
        </pc:inkChg>
        <pc:inkChg chg="add del mod">
          <ac:chgData name="Kokchun Giang" userId="67e2125d-ec8c-4323-9653-9824a2ad815f" providerId="ADAL" clId="{4F93D582-AB38-B143-ACC1-8793927D28A4}" dt="2024-01-08T15:12:27.917" v="1582" actId="9405"/>
          <ac:inkMkLst>
            <pc:docMk/>
            <pc:sldMk cId="2341621090" sldId="327"/>
            <ac:inkMk id="5" creationId="{6A4628E0-8AD8-3274-A4F1-103C44D4BECF}"/>
          </ac:inkMkLst>
        </pc:inkChg>
        <pc:inkChg chg="add del mod">
          <ac:chgData name="Kokchun Giang" userId="67e2125d-ec8c-4323-9653-9824a2ad815f" providerId="ADAL" clId="{4F93D582-AB38-B143-ACC1-8793927D28A4}" dt="2024-01-08T15:12:27.639" v="1581" actId="9405"/>
          <ac:inkMkLst>
            <pc:docMk/>
            <pc:sldMk cId="2341621090" sldId="327"/>
            <ac:inkMk id="6" creationId="{F655DBB4-3E66-CCC8-01B1-4234E96BE77A}"/>
          </ac:inkMkLst>
        </pc:inkChg>
        <pc:inkChg chg="add del mod">
          <ac:chgData name="Kokchun Giang" userId="67e2125d-ec8c-4323-9653-9824a2ad815f" providerId="ADAL" clId="{4F93D582-AB38-B143-ACC1-8793927D28A4}" dt="2024-01-08T15:12:27.438" v="1580" actId="9405"/>
          <ac:inkMkLst>
            <pc:docMk/>
            <pc:sldMk cId="2341621090" sldId="327"/>
            <ac:inkMk id="7" creationId="{59A6CA3A-BE68-5AE7-121F-39F94C95B213}"/>
          </ac:inkMkLst>
        </pc:inkChg>
        <pc:inkChg chg="add del mod">
          <ac:chgData name="Kokchun Giang" userId="67e2125d-ec8c-4323-9653-9824a2ad815f" providerId="ADAL" clId="{4F93D582-AB38-B143-ACC1-8793927D28A4}" dt="2024-01-08T15:12:27.172" v="1579" actId="9405"/>
          <ac:inkMkLst>
            <pc:docMk/>
            <pc:sldMk cId="2341621090" sldId="327"/>
            <ac:inkMk id="8" creationId="{9161F917-9656-4E3D-2912-FDBB1748C376}"/>
          </ac:inkMkLst>
        </pc:inkChg>
        <pc:inkChg chg="add del mod">
          <ac:chgData name="Kokchun Giang" userId="67e2125d-ec8c-4323-9653-9824a2ad815f" providerId="ADAL" clId="{4F93D582-AB38-B143-ACC1-8793927D28A4}" dt="2024-01-08T15:12:26.435" v="1578" actId="9405"/>
          <ac:inkMkLst>
            <pc:docMk/>
            <pc:sldMk cId="2341621090" sldId="327"/>
            <ac:inkMk id="9" creationId="{59010524-9A8E-4573-61A5-81B87902117E}"/>
          </ac:inkMkLst>
        </pc:inkChg>
        <pc:inkChg chg="add del mod">
          <ac:chgData name="Kokchun Giang" userId="67e2125d-ec8c-4323-9653-9824a2ad815f" providerId="ADAL" clId="{4F93D582-AB38-B143-ACC1-8793927D28A4}" dt="2024-01-08T15:12:26.174" v="1577"/>
          <ac:inkMkLst>
            <pc:docMk/>
            <pc:sldMk cId="2341621090" sldId="327"/>
            <ac:inkMk id="10" creationId="{9E589032-6D31-D4CE-0B1E-43F8DEA7742A}"/>
          </ac:inkMkLst>
        </pc:inkChg>
        <pc:inkChg chg="add mod">
          <ac:chgData name="Kokchun Giang" userId="67e2125d-ec8c-4323-9653-9824a2ad815f" providerId="ADAL" clId="{4F93D582-AB38-B143-ACC1-8793927D28A4}" dt="2024-01-08T15:17:20.980" v="1772" actId="164"/>
          <ac:inkMkLst>
            <pc:docMk/>
            <pc:sldMk cId="2341621090" sldId="327"/>
            <ac:inkMk id="12" creationId="{642F7121-D222-FEE5-044B-A453BA8C8C86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3" creationId="{6A536CFF-19A3-0A46-C65B-E1287B15C04C}"/>
          </ac:inkMkLst>
        </pc:inkChg>
        <pc:inkChg chg="del">
          <ac:chgData name="Kokchun Giang" userId="67e2125d-ec8c-4323-9653-9824a2ad815f" providerId="ADAL" clId="{4F93D582-AB38-B143-ACC1-8793927D28A4}" dt="2024-01-08T15:12:01.535" v="1566" actId="478"/>
          <ac:inkMkLst>
            <pc:docMk/>
            <pc:sldMk cId="2341621090" sldId="327"/>
            <ac:inkMk id="14" creationId="{BA798AE1-6FDC-64C4-AD90-4ADA575DC61D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5" creationId="{D6EFC97F-3351-3F2B-D331-86D45F619A6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6" creationId="{F50C4A53-8245-84DF-F531-6A47DBA6F8A5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7" creationId="{59061C17-5E05-68F0-E08C-700672AE3F1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8" creationId="{96D9731E-8154-013A-4D46-EFF74F52710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9" creationId="{BF8FED66-ABD2-02D4-57C9-50F2B5999A3E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20" creationId="{A85BB33E-9CDF-D8E1-5E72-63AA9B3EADBC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21" creationId="{05C606C7-3084-4FAF-174E-260014B5DF71}"/>
          </ac:inkMkLst>
        </pc:inkChg>
        <pc:inkChg chg="add mod">
          <ac:chgData name="Kokchun Giang" userId="67e2125d-ec8c-4323-9653-9824a2ad815f" providerId="ADAL" clId="{4F93D582-AB38-B143-ACC1-8793927D28A4}" dt="2024-01-08T15:17:20.980" v="1772" actId="164"/>
          <ac:inkMkLst>
            <pc:docMk/>
            <pc:sldMk cId="2341621090" sldId="327"/>
            <ac:inkMk id="23" creationId="{054225AF-1EDB-A3FC-6A7D-862AA4F4F29B}"/>
          </ac:inkMkLst>
        </pc:inkChg>
        <pc:inkChg chg="add del mod">
          <ac:chgData name="Kokchun Giang" userId="67e2125d-ec8c-4323-9653-9824a2ad815f" providerId="ADAL" clId="{4F93D582-AB38-B143-ACC1-8793927D28A4}" dt="2024-01-08T15:12:49.354" v="1611" actId="9405"/>
          <ac:inkMkLst>
            <pc:docMk/>
            <pc:sldMk cId="2341621090" sldId="327"/>
            <ac:inkMk id="24" creationId="{E35436B4-4078-69F5-0990-D259CBAD8E49}"/>
          </ac:inkMkLst>
        </pc:inkChg>
        <pc:inkChg chg="add del mod">
          <ac:chgData name="Kokchun Giang" userId="67e2125d-ec8c-4323-9653-9824a2ad815f" providerId="ADAL" clId="{4F93D582-AB38-B143-ACC1-8793927D28A4}" dt="2024-01-08T15:12:49.063" v="1610" actId="9405"/>
          <ac:inkMkLst>
            <pc:docMk/>
            <pc:sldMk cId="2341621090" sldId="327"/>
            <ac:inkMk id="25" creationId="{CA826562-7B08-9751-3385-5AC3B4C6D1BD}"/>
          </ac:inkMkLst>
        </pc:inkChg>
        <pc:inkChg chg="add del mod">
          <ac:chgData name="Kokchun Giang" userId="67e2125d-ec8c-4323-9653-9824a2ad815f" providerId="ADAL" clId="{4F93D582-AB38-B143-ACC1-8793927D28A4}" dt="2024-01-08T15:12:48.714" v="1609" actId="9405"/>
          <ac:inkMkLst>
            <pc:docMk/>
            <pc:sldMk cId="2341621090" sldId="327"/>
            <ac:inkMk id="26" creationId="{E540D63B-E25A-B54E-A7AF-E14303407855}"/>
          </ac:inkMkLst>
        </pc:inkChg>
        <pc:inkChg chg="add del mod">
          <ac:chgData name="Kokchun Giang" userId="67e2125d-ec8c-4323-9653-9824a2ad815f" providerId="ADAL" clId="{4F93D582-AB38-B143-ACC1-8793927D28A4}" dt="2024-01-08T15:12:48.429" v="1608" actId="9405"/>
          <ac:inkMkLst>
            <pc:docMk/>
            <pc:sldMk cId="2341621090" sldId="327"/>
            <ac:inkMk id="27" creationId="{A4D3C447-0246-B4DF-CACC-7577726B9A1E}"/>
          </ac:inkMkLst>
        </pc:inkChg>
        <pc:inkChg chg="add del mod">
          <ac:chgData name="Kokchun Giang" userId="67e2125d-ec8c-4323-9653-9824a2ad815f" providerId="ADAL" clId="{4F93D582-AB38-B143-ACC1-8793927D28A4}" dt="2024-01-08T15:12:48.178" v="1607" actId="9405"/>
          <ac:inkMkLst>
            <pc:docMk/>
            <pc:sldMk cId="2341621090" sldId="327"/>
            <ac:inkMk id="29" creationId="{A1D68EB5-5909-B877-E082-0562E11628EF}"/>
          </ac:inkMkLst>
        </pc:inkChg>
        <pc:inkChg chg="add del mod">
          <ac:chgData name="Kokchun Giang" userId="67e2125d-ec8c-4323-9653-9824a2ad815f" providerId="ADAL" clId="{4F93D582-AB38-B143-ACC1-8793927D28A4}" dt="2024-01-08T15:12:47.924" v="1606" actId="9405"/>
          <ac:inkMkLst>
            <pc:docMk/>
            <pc:sldMk cId="2341621090" sldId="327"/>
            <ac:inkMk id="30" creationId="{24279B08-3DA1-4523-4EB5-033B42B66107}"/>
          </ac:inkMkLst>
        </pc:inkChg>
        <pc:inkChg chg="add del mod">
          <ac:chgData name="Kokchun Giang" userId="67e2125d-ec8c-4323-9653-9824a2ad815f" providerId="ADAL" clId="{4F93D582-AB38-B143-ACC1-8793927D28A4}" dt="2024-01-08T15:12:47.620" v="1605"/>
          <ac:inkMkLst>
            <pc:docMk/>
            <pc:sldMk cId="2341621090" sldId="327"/>
            <ac:inkMk id="31" creationId="{03A50DD8-D022-9F05-8DDD-6EFF37D19AA7}"/>
          </ac:inkMkLst>
        </pc:inkChg>
        <pc:inkChg chg="del">
          <ac:chgData name="Kokchun Giang" userId="67e2125d-ec8c-4323-9653-9824a2ad815f" providerId="ADAL" clId="{4F93D582-AB38-B143-ACC1-8793927D28A4}" dt="2024-01-08T15:12:01.535" v="1566" actId="478"/>
          <ac:inkMkLst>
            <pc:docMk/>
            <pc:sldMk cId="2341621090" sldId="327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49" creationId="{F0924F58-51C5-9D77-E814-E7A580C0C180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1" creationId="{AF10EC11-6056-DF00-AF94-9B6C2FF4DB53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3" creationId="{EB4D3B31-A4B2-6A3F-A5D5-20EED4B82696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4" creationId="{F5FC2267-5900-BA51-F32E-D258A51D4B5B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6" creationId="{90F2DF83-3575-74D9-1E70-0597F0346071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7" creationId="{BDFFAB78-5D54-5E1A-AB74-EC503BB7ABB7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8" creationId="{BE8BE5EB-DD21-869F-99E6-F52C82D96287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9" creationId="{F6C10D76-F6D8-5D5C-82DD-BF52AD95C815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0" creationId="{820BBC7F-1D0D-C7BE-6275-87D651A69160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1" creationId="{598CB00A-8C72-DB8B-1D5B-9E056B6AA90A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2" creationId="{3142B9ED-BB8A-9A59-B0F3-B6C8BADBD822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3" creationId="{477D0BC3-E322-B4C6-B091-58DB4ED48647}"/>
          </ac:inkMkLst>
        </pc:inkChg>
        <pc:inkChg chg="add del mod">
          <ac:chgData name="Kokchun Giang" userId="67e2125d-ec8c-4323-9653-9824a2ad815f" providerId="ADAL" clId="{4F93D582-AB38-B143-ACC1-8793927D28A4}" dt="2024-01-08T15:13:03.113" v="1639" actId="9405"/>
          <ac:inkMkLst>
            <pc:docMk/>
            <pc:sldMk cId="2341621090" sldId="327"/>
            <ac:inkMk id="66" creationId="{B9259D02-6532-BE10-AD3B-FD11E5FE952F}"/>
          </ac:inkMkLst>
        </pc:inkChg>
        <pc:inkChg chg="add del mod">
          <ac:chgData name="Kokchun Giang" userId="67e2125d-ec8c-4323-9653-9824a2ad815f" providerId="ADAL" clId="{4F93D582-AB38-B143-ACC1-8793927D28A4}" dt="2024-01-08T15:13:02.868" v="1638" actId="9405"/>
          <ac:inkMkLst>
            <pc:docMk/>
            <pc:sldMk cId="2341621090" sldId="327"/>
            <ac:inkMk id="67" creationId="{52823A10-A016-B3D4-3058-6F603DD1AA2B}"/>
          </ac:inkMkLst>
        </pc:inkChg>
        <pc:inkChg chg="add del mod">
          <ac:chgData name="Kokchun Giang" userId="67e2125d-ec8c-4323-9653-9824a2ad815f" providerId="ADAL" clId="{4F93D582-AB38-B143-ACC1-8793927D28A4}" dt="2024-01-08T15:13:02.646" v="1637"/>
          <ac:inkMkLst>
            <pc:docMk/>
            <pc:sldMk cId="2341621090" sldId="327"/>
            <ac:inkMk id="68" creationId="{38D117F6-A243-B8A4-77FE-9207A5A26ACB}"/>
          </ac:inkMkLst>
        </pc:inkChg>
        <pc:inkChg chg="add del">
          <ac:chgData name="Kokchun Giang" userId="67e2125d-ec8c-4323-9653-9824a2ad815f" providerId="ADAL" clId="{4F93D582-AB38-B143-ACC1-8793927D28A4}" dt="2024-01-08T15:13:02.419" v="1634" actId="9405"/>
          <ac:inkMkLst>
            <pc:docMk/>
            <pc:sldMk cId="2341621090" sldId="327"/>
            <ac:inkMk id="69" creationId="{D1C3F2B9-3CA2-3E36-F1B1-5A2D18410BF3}"/>
          </ac:inkMkLst>
        </pc:inkChg>
        <pc:inkChg chg="add del">
          <ac:chgData name="Kokchun Giang" userId="67e2125d-ec8c-4323-9653-9824a2ad815f" providerId="ADAL" clId="{4F93D582-AB38-B143-ACC1-8793927D28A4}" dt="2024-01-08T15:13:01.386" v="1631" actId="9405"/>
          <ac:inkMkLst>
            <pc:docMk/>
            <pc:sldMk cId="2341621090" sldId="327"/>
            <ac:inkMk id="70" creationId="{34925704-D5E2-3825-977B-942A27339110}"/>
          </ac:inkMkLst>
        </pc:inkChg>
        <pc:inkChg chg="add del">
          <ac:chgData name="Kokchun Giang" userId="67e2125d-ec8c-4323-9653-9824a2ad815f" providerId="ADAL" clId="{4F93D582-AB38-B143-ACC1-8793927D28A4}" dt="2024-01-08T15:13:02.197" v="1633" actId="9405"/>
          <ac:inkMkLst>
            <pc:docMk/>
            <pc:sldMk cId="2341621090" sldId="327"/>
            <ac:inkMk id="71" creationId="{1AFD94E7-9B37-A1C7-2D56-C66ABB64A273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3" creationId="{39FC9E66-9D54-498F-D73E-12DEDEB6049B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4" creationId="{B1E3CE9B-5AF7-DEB3-D334-CF04DEC11784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5" creationId="{C0BB61E8-7509-A857-D485-784F390C5FD6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6" creationId="{5D9D6541-DC7A-12D7-1293-BC2BE8F45B75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8" creationId="{37A0AC1E-A222-912F-202F-B625F7869554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0" creationId="{FF08306A-050A-37D0-DCBE-9A1470C59BFB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1" creationId="{5344A097-C87D-57AA-5A8A-B31E229E5A37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2" creationId="{E5595604-638F-8160-8A16-37FBE26BEE8C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3" creationId="{CCA2F470-E496-A6F1-D932-F9AE0C9935EF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5" creationId="{4D21B148-CB4B-545D-DC68-F99476A718DF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6" creationId="{E4044B06-24B3-CB9B-4AF0-ED555F32B695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8" creationId="{C589A8C3-D729-A6B9-B1D4-28F238D84B7C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9" creationId="{977E663F-B666-2CEC-C725-D4D9CE6A59C9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1" creationId="{8C530DE9-72B9-B038-A43C-DEA4BA5F18B5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2" creationId="{91F7451B-C3E9-3E22-3805-0E675FF3ED70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4" creationId="{2DFA2368-E7FE-D59E-2C2A-063A2F0492C4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6" creationId="{45371DA9-67E8-65B0-83BB-30A13607830B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7" creationId="{C43D1750-6838-60B1-609F-F0746F9D4477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9" creationId="{63E5AE53-B2D4-BC1F-C1AE-1B22B2EF889A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0" creationId="{E5868B17-422D-C05F-B14D-8CE0622151C8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1" creationId="{39D8B1BE-AC9C-2849-85EF-B2FD2958494C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2" creationId="{C79E50F4-DB7C-A13E-AC3E-CC03C650DC27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3" creationId="{AAB15624-1A82-131A-4396-65D962711C68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4" creationId="{3868CDAF-B7E8-AC53-8714-E21323E65EFC}"/>
          </ac:inkMkLst>
        </pc:inkChg>
        <pc:inkChg chg="add del">
          <ac:chgData name="Kokchun Giang" userId="67e2125d-ec8c-4323-9653-9824a2ad815f" providerId="ADAL" clId="{4F93D582-AB38-B143-ACC1-8793927D28A4}" dt="2024-01-08T15:13:41.610" v="1680" actId="9405"/>
          <ac:inkMkLst>
            <pc:docMk/>
            <pc:sldMk cId="2341621090" sldId="327"/>
            <ac:inkMk id="132" creationId="{BEC3A71B-8561-9AFD-AEB6-384F72F48DBD}"/>
          </ac:inkMkLst>
        </pc:inkChg>
        <pc:inkChg chg="add del">
          <ac:chgData name="Kokchun Giang" userId="67e2125d-ec8c-4323-9653-9824a2ad815f" providerId="ADAL" clId="{4F93D582-AB38-B143-ACC1-8793927D28A4}" dt="2024-01-08T15:13:40.994" v="1679" actId="9405"/>
          <ac:inkMkLst>
            <pc:docMk/>
            <pc:sldMk cId="2341621090" sldId="327"/>
            <ac:inkMk id="137" creationId="{4898B73E-341C-C796-A10D-3C9D348E35E3}"/>
          </ac:inkMkLst>
        </pc:inkChg>
        <pc:inkChg chg="add del">
          <ac:chgData name="Kokchun Giang" userId="67e2125d-ec8c-4323-9653-9824a2ad815f" providerId="ADAL" clId="{4F93D582-AB38-B143-ACC1-8793927D28A4}" dt="2024-01-08T15:13:40.786" v="1678" actId="9405"/>
          <ac:inkMkLst>
            <pc:docMk/>
            <pc:sldMk cId="2341621090" sldId="327"/>
            <ac:inkMk id="138" creationId="{6CFA7155-D47B-3F90-E9A7-4DC405FBE067}"/>
          </ac:inkMkLst>
        </pc:inkChg>
        <pc:inkChg chg="add del">
          <ac:chgData name="Kokchun Giang" userId="67e2125d-ec8c-4323-9653-9824a2ad815f" providerId="ADAL" clId="{4F93D582-AB38-B143-ACC1-8793927D28A4}" dt="2024-01-08T15:13:40.548" v="1677" actId="9405"/>
          <ac:inkMkLst>
            <pc:docMk/>
            <pc:sldMk cId="2341621090" sldId="327"/>
            <ac:inkMk id="154" creationId="{F02AEDEE-B6F4-F432-BA37-1414E7C783D0}"/>
          </ac:inkMkLst>
        </pc:inkChg>
        <pc:inkChg chg="add del">
          <ac:chgData name="Kokchun Giang" userId="67e2125d-ec8c-4323-9653-9824a2ad815f" providerId="ADAL" clId="{4F93D582-AB38-B143-ACC1-8793927D28A4}" dt="2024-01-08T15:13:40.099" v="1676" actId="9405"/>
          <ac:inkMkLst>
            <pc:docMk/>
            <pc:sldMk cId="2341621090" sldId="327"/>
            <ac:inkMk id="161" creationId="{7BEC8E5E-4A3A-C0BF-6825-316F8CD52657}"/>
          </ac:inkMkLst>
        </pc:inkChg>
        <pc:inkChg chg="add del">
          <ac:chgData name="Kokchun Giang" userId="67e2125d-ec8c-4323-9653-9824a2ad815f" providerId="ADAL" clId="{4F93D582-AB38-B143-ACC1-8793927D28A4}" dt="2024-01-08T15:13:42.890" v="1682" actId="9405"/>
          <ac:inkMkLst>
            <pc:docMk/>
            <pc:sldMk cId="2341621090" sldId="327"/>
            <ac:inkMk id="180" creationId="{894DE36D-585A-A831-C93D-EF4CF60A9A18}"/>
          </ac:inkMkLst>
        </pc:inkChg>
        <pc:inkChg chg="add del">
          <ac:chgData name="Kokchun Giang" userId="67e2125d-ec8c-4323-9653-9824a2ad815f" providerId="ADAL" clId="{4F93D582-AB38-B143-ACC1-8793927D28A4}" dt="2024-01-08T15:13:45.914" v="1684" actId="9405"/>
          <ac:inkMkLst>
            <pc:docMk/>
            <pc:sldMk cId="2341621090" sldId="327"/>
            <ac:inkMk id="184" creationId="{A534F643-8F34-1BA5-204D-C807518DE67B}"/>
          </ac:inkMkLst>
        </pc:inkChg>
        <pc:inkChg chg="add">
          <ac:chgData name="Kokchun Giang" userId="67e2125d-ec8c-4323-9653-9824a2ad815f" providerId="ADAL" clId="{4F93D582-AB38-B143-ACC1-8793927D28A4}" dt="2024-01-08T15:13:51.786" v="1685" actId="9405"/>
          <ac:inkMkLst>
            <pc:docMk/>
            <pc:sldMk cId="2341621090" sldId="327"/>
            <ac:inkMk id="185" creationId="{7CE4E022-1725-5234-F5A6-3404A2E7B998}"/>
          </ac:inkMkLst>
        </pc:inkChg>
        <pc:inkChg chg="add">
          <ac:chgData name="Kokchun Giang" userId="67e2125d-ec8c-4323-9653-9824a2ad815f" providerId="ADAL" clId="{4F93D582-AB38-B143-ACC1-8793927D28A4}" dt="2024-01-08T15:13:51.950" v="1686" actId="9405"/>
          <ac:inkMkLst>
            <pc:docMk/>
            <pc:sldMk cId="2341621090" sldId="327"/>
            <ac:inkMk id="186" creationId="{1C6F6C7A-9B41-2A96-1033-3BEB58DFEF1C}"/>
          </ac:inkMkLst>
        </pc:inkChg>
        <pc:inkChg chg="add">
          <ac:chgData name="Kokchun Giang" userId="67e2125d-ec8c-4323-9653-9824a2ad815f" providerId="ADAL" clId="{4F93D582-AB38-B143-ACC1-8793927D28A4}" dt="2024-01-08T15:13:52.163" v="1687" actId="9405"/>
          <ac:inkMkLst>
            <pc:docMk/>
            <pc:sldMk cId="2341621090" sldId="327"/>
            <ac:inkMk id="187" creationId="{8FF856F6-2A9C-3D0E-E260-35044D21C9FF}"/>
          </ac:inkMkLst>
        </pc:inkChg>
        <pc:inkChg chg="add">
          <ac:chgData name="Kokchun Giang" userId="67e2125d-ec8c-4323-9653-9824a2ad815f" providerId="ADAL" clId="{4F93D582-AB38-B143-ACC1-8793927D28A4}" dt="2024-01-08T15:13:52.273" v="1688" actId="9405"/>
          <ac:inkMkLst>
            <pc:docMk/>
            <pc:sldMk cId="2341621090" sldId="327"/>
            <ac:inkMk id="188" creationId="{E375AB80-318A-AFD2-0199-4098DCC58BD1}"/>
          </ac:inkMkLst>
        </pc:inkChg>
        <pc:inkChg chg="add">
          <ac:chgData name="Kokchun Giang" userId="67e2125d-ec8c-4323-9653-9824a2ad815f" providerId="ADAL" clId="{4F93D582-AB38-B143-ACC1-8793927D28A4}" dt="2024-01-08T15:13:52.472" v="1689" actId="9405"/>
          <ac:inkMkLst>
            <pc:docMk/>
            <pc:sldMk cId="2341621090" sldId="327"/>
            <ac:inkMk id="189" creationId="{16AB6DE3-816E-85EB-D688-1C779064C7CF}"/>
          </ac:inkMkLst>
        </pc:inkChg>
        <pc:inkChg chg="add">
          <ac:chgData name="Kokchun Giang" userId="67e2125d-ec8c-4323-9653-9824a2ad815f" providerId="ADAL" clId="{4F93D582-AB38-B143-ACC1-8793927D28A4}" dt="2024-01-08T15:13:52.609" v="1690" actId="9405"/>
          <ac:inkMkLst>
            <pc:docMk/>
            <pc:sldMk cId="2341621090" sldId="327"/>
            <ac:inkMk id="190" creationId="{94982D72-0528-D1BF-C90F-BDF05BCA2425}"/>
          </ac:inkMkLst>
        </pc:inkChg>
        <pc:inkChg chg="add">
          <ac:chgData name="Kokchun Giang" userId="67e2125d-ec8c-4323-9653-9824a2ad815f" providerId="ADAL" clId="{4F93D582-AB38-B143-ACC1-8793927D28A4}" dt="2024-01-08T15:13:52.787" v="1691" actId="9405"/>
          <ac:inkMkLst>
            <pc:docMk/>
            <pc:sldMk cId="2341621090" sldId="327"/>
            <ac:inkMk id="191" creationId="{F38FFCFC-E14C-2EEB-9C67-FB6CA0A8E997}"/>
          </ac:inkMkLst>
        </pc:inkChg>
        <pc:inkChg chg="add">
          <ac:chgData name="Kokchun Giang" userId="67e2125d-ec8c-4323-9653-9824a2ad815f" providerId="ADAL" clId="{4F93D582-AB38-B143-ACC1-8793927D28A4}" dt="2024-01-08T15:13:52.939" v="1692" actId="9405"/>
          <ac:inkMkLst>
            <pc:docMk/>
            <pc:sldMk cId="2341621090" sldId="327"/>
            <ac:inkMk id="192" creationId="{4506418E-0BAA-1FB1-F39C-5E555312A81F}"/>
          </ac:inkMkLst>
        </pc:inkChg>
        <pc:inkChg chg="add">
          <ac:chgData name="Kokchun Giang" userId="67e2125d-ec8c-4323-9653-9824a2ad815f" providerId="ADAL" clId="{4F93D582-AB38-B143-ACC1-8793927D28A4}" dt="2024-01-08T15:13:53.126" v="1693" actId="9405"/>
          <ac:inkMkLst>
            <pc:docMk/>
            <pc:sldMk cId="2341621090" sldId="327"/>
            <ac:inkMk id="193" creationId="{4E5A0F4B-772F-52E1-AA2C-0F081F88EE00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4" creationId="{CBD2D3F0-95DE-D2EF-BECD-400C5C2343DD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5" creationId="{D6740AC6-03B4-CD44-4838-3034561A10B1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6" creationId="{887F7F55-018B-3102-0595-0440374458CC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7" creationId="{7F397D54-4A09-E20E-445D-F64F85359F99}"/>
          </ac:inkMkLst>
        </pc:inkChg>
        <pc:inkChg chg="add mod">
          <ac:chgData name="Kokchun Giang" userId="67e2125d-ec8c-4323-9653-9824a2ad815f" providerId="ADAL" clId="{4F93D582-AB38-B143-ACC1-8793927D28A4}" dt="2024-01-08T15:20:25.171" v="1992" actId="164"/>
          <ac:inkMkLst>
            <pc:docMk/>
            <pc:sldMk cId="2341621090" sldId="327"/>
            <ac:inkMk id="198" creationId="{1D42AFFD-9F30-1E11-0ADE-190D370F7206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199" creationId="{1D4E0B65-CB4D-0A20-763B-6E921CD9C86B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0" creationId="{D160779E-553B-402A-651E-5AC1E1C1FFBA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1" creationId="{560D5962-237B-7785-17DC-44929837FB9A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2" creationId="{B283114A-AF5F-EC1A-1B05-960BE8461F8E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32" creationId="{0B174D3C-08D2-8E62-F612-033609175BB0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55" creationId="{026B6C03-CFEC-6E67-392E-C0C80E34695B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7" creationId="{421FB47F-7CB7-B9DC-65AF-669EF0E9C43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8" creationId="{CF04218B-7364-3979-60D3-F8785FB07E3D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9" creationId="{AEF6D90C-DC42-5A28-7A4E-99347F622B0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60" creationId="{F7D8B201-D59F-B7E2-BFEE-1831F15C6E5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61" creationId="{30141EF5-1D1C-B391-A0B7-0831E8F9C702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0" creationId="{9CC450F4-257E-EF7C-E8FB-4E84D32CE7E6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1" creationId="{1FFC5F71-B49B-CD6B-DC99-C76E734090A4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2" creationId="{11EBFB86-718B-B3FE-5C51-CC4560F139BC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3" creationId="{FD5B54BD-CA07-2D6B-601F-8A74E1DD6D17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4" creationId="{BBB72A58-84EB-BE56-E56E-CB604E14F3F7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5" creationId="{B93FA006-BFF9-59F2-D136-557F5A34D351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298" creationId="{72FC6462-AAD7-6151-7AE9-268078E989F5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299" creationId="{FFBCE1B3-3D33-11F3-365B-239157C19B77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0" creationId="{DDBADD9E-3EA1-FC60-414C-22E9F04EA639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1" creationId="{B407A0C1-F29E-5C3B-196C-39E1B7A085CD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2" creationId="{1A94395C-D816-D2AC-9C22-6261F1F1F03F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3" creationId="{EB145FEA-F5D7-6193-ECEE-F409DB15F03A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5" creationId="{91E06C3E-900D-7427-0FAB-33F562C2F876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6" creationId="{34D536A7-6F52-3A93-936D-4CBD3B7903C5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7" creationId="{CD35E4B9-AB5B-389B-396E-7186137CCC7B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8" creationId="{EAA92966-FD96-0EC3-BD4D-010B475D3E96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9" creationId="{2C0F2D84-4BB7-7DAD-FD7F-B11BD40AB4E8}"/>
          </ac:inkMkLst>
        </pc:inkChg>
        <pc:inkChg chg="add mod">
          <ac:chgData name="Kokchun Giang" userId="67e2125d-ec8c-4323-9653-9824a2ad815f" providerId="ADAL" clId="{4F93D582-AB38-B143-ACC1-8793927D28A4}" dt="2024-01-08T15:20:54.913" v="1997" actId="164"/>
          <ac:inkMkLst>
            <pc:docMk/>
            <pc:sldMk cId="2341621090" sldId="327"/>
            <ac:inkMk id="311" creationId="{7601DF1D-4F57-937F-341B-C67343A3737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2" creationId="{5F492E42-9831-8125-6098-FC513AD33478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3" creationId="{8EC8E144-AF92-0030-29D5-91B1DD1B03E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4" creationId="{6762BCE8-CF60-0F6B-C7EF-11CA3803477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5" creationId="{D5672946-B120-4AE0-9F63-34D9434BC826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6" creationId="{AFABD7BD-9917-6A48-2DEB-73BF954D68CD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7" creationId="{088EE771-FABD-1DBC-B23F-1325E407AACE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8" creationId="{E3A491AB-C969-9935-4505-B459686551E7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9" creationId="{711CF22A-E6A3-9618-2A30-087D5BDFCEFB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20" creationId="{630BA1F9-82AB-7550-ADF0-4411B209D373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21" creationId="{3DD3C99A-46F1-646A-1527-9CE966D37B5C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3" creationId="{905DBC71-AED1-F89E-36BD-C2F9313CF127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4" creationId="{F2011CF9-E3AD-E306-CD4B-C472B040A91D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5" creationId="{EC8B681D-5C57-38D8-A364-7C5EF93D5761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6" creationId="{D3E0DC24-B0E3-5911-6236-64ECC8387B65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7" creationId="{E13F392F-2AA0-39B0-52BC-7B358C0EF912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8" creationId="{899DAFA1-0E31-DEF7-1722-74A0EBFEB742}"/>
          </ac:inkMkLst>
        </pc:inkChg>
        <pc:inkChg chg="add mod">
          <ac:chgData name="Kokchun Giang" userId="67e2125d-ec8c-4323-9653-9824a2ad815f" providerId="ADAL" clId="{4F93D582-AB38-B143-ACC1-8793927D28A4}" dt="2024-01-08T15:17:35.833" v="1774" actId="164"/>
          <ac:inkMkLst>
            <pc:docMk/>
            <pc:sldMk cId="2341621090" sldId="327"/>
            <ac:inkMk id="331" creationId="{E22A0804-F4BA-7F60-9918-D21F2BCEE4C4}"/>
          </ac:inkMkLst>
        </pc:inkChg>
        <pc:inkChg chg="add del mod">
          <ac:chgData name="Kokchun Giang" userId="67e2125d-ec8c-4323-9653-9824a2ad815f" providerId="ADAL" clId="{4F93D582-AB38-B143-ACC1-8793927D28A4}" dt="2024-01-08T15:14:41.015" v="1758" actId="9405"/>
          <ac:inkMkLst>
            <pc:docMk/>
            <pc:sldMk cId="2341621090" sldId="327"/>
            <ac:inkMk id="332" creationId="{07EB9A7B-92E1-3367-4185-44EF7F454B61}"/>
          </ac:inkMkLst>
        </pc:inkChg>
        <pc:inkChg chg="add del mod">
          <ac:chgData name="Kokchun Giang" userId="67e2125d-ec8c-4323-9653-9824a2ad815f" providerId="ADAL" clId="{4F93D582-AB38-B143-ACC1-8793927D28A4}" dt="2024-01-08T15:14:40.680" v="1757" actId="9405"/>
          <ac:inkMkLst>
            <pc:docMk/>
            <pc:sldMk cId="2341621090" sldId="327"/>
            <ac:inkMk id="333" creationId="{D68CCA65-BE83-3BFC-5B44-4FE3A821E31E}"/>
          </ac:inkMkLst>
        </pc:inkChg>
        <pc:inkChg chg="add del mod">
          <ac:chgData name="Kokchun Giang" userId="67e2125d-ec8c-4323-9653-9824a2ad815f" providerId="ADAL" clId="{4F93D582-AB38-B143-ACC1-8793927D28A4}" dt="2024-01-08T15:14:40.434" v="1756"/>
          <ac:inkMkLst>
            <pc:docMk/>
            <pc:sldMk cId="2341621090" sldId="327"/>
            <ac:inkMk id="334" creationId="{85AD0E99-1E8F-1BBB-62A5-4714C3D8444B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6" creationId="{BEADC1E2-3444-0965-55EA-A83C07E93FD8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7" creationId="{BAA29F00-C1A9-058A-A228-C96715A54920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8" creationId="{ADB10A13-1B13-F75D-9124-41B2A9FE9943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9" creationId="{5F4C368C-5A5E-C2C0-0B03-C43BCB9463CA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40" creationId="{B4D0BCCD-45B0-1EFC-B5F8-42C62FA3FB93}"/>
          </ac:inkMkLst>
        </pc:inkChg>
        <pc:inkChg chg="add">
          <ac:chgData name="Kokchun Giang" userId="67e2125d-ec8c-4323-9653-9824a2ad815f" providerId="ADAL" clId="{4F93D582-AB38-B143-ACC1-8793927D28A4}" dt="2024-01-08T15:16:45.179" v="1770" actId="9405"/>
          <ac:inkMkLst>
            <pc:docMk/>
            <pc:sldMk cId="2341621090" sldId="327"/>
            <ac:inkMk id="342" creationId="{5A39946D-6E3C-368F-AE35-76D1EEF0D735}"/>
          </ac:inkMkLst>
        </pc:inkChg>
        <pc:inkChg chg="add">
          <ac:chgData name="Kokchun Giang" userId="67e2125d-ec8c-4323-9653-9824a2ad815f" providerId="ADAL" clId="{4F93D582-AB38-B143-ACC1-8793927D28A4}" dt="2024-01-08T15:16:49.423" v="1771" actId="9405"/>
          <ac:inkMkLst>
            <pc:docMk/>
            <pc:sldMk cId="2341621090" sldId="327"/>
            <ac:inkMk id="343" creationId="{BE4CC795-3AFF-1FB3-1C2E-ED9D491A3911}"/>
          </ac:inkMkLst>
        </pc:inkChg>
        <pc:inkChg chg="add del mod">
          <ac:chgData name="Kokchun Giang" userId="67e2125d-ec8c-4323-9653-9824a2ad815f" providerId="ADAL" clId="{4F93D582-AB38-B143-ACC1-8793927D28A4}" dt="2024-01-08T15:18:44.329" v="1898"/>
          <ac:inkMkLst>
            <pc:docMk/>
            <pc:sldMk cId="2341621090" sldId="327"/>
            <ac:inkMk id="347" creationId="{2B013530-0C25-FFBA-D8F5-826664B796E3}"/>
          </ac:inkMkLst>
        </pc:inkChg>
        <pc:inkChg chg="add del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348" creationId="{E3D20484-D7A6-E64F-0B38-5C499E770D59}"/>
          </ac:inkMkLst>
        </pc:inkChg>
        <pc:inkChg chg="add del mod">
          <ac:chgData name="Kokchun Giang" userId="67e2125d-ec8c-4323-9653-9824a2ad815f" providerId="ADAL" clId="{4F93D582-AB38-B143-ACC1-8793927D28A4}" dt="2024-01-08T15:18:39.286" v="1879"/>
          <ac:inkMkLst>
            <pc:docMk/>
            <pc:sldMk cId="2341621090" sldId="327"/>
            <ac:inkMk id="350" creationId="{24858EAC-2AD4-CDED-94C4-9143D1BE119F}"/>
          </ac:inkMkLst>
        </pc:inkChg>
        <pc:inkChg chg="add del mod">
          <ac:chgData name="Kokchun Giang" userId="67e2125d-ec8c-4323-9653-9824a2ad815f" providerId="ADAL" clId="{4F93D582-AB38-B143-ACC1-8793927D28A4}" dt="2024-01-08T15:18:44.319" v="1881"/>
          <ac:inkMkLst>
            <pc:docMk/>
            <pc:sldMk cId="2341621090" sldId="327"/>
            <ac:inkMk id="351" creationId="{395A9B49-61CB-E423-516A-E76EEA242F0B}"/>
          </ac:inkMkLst>
        </pc:inkChg>
        <pc:inkChg chg="add del mod">
          <ac:chgData name="Kokchun Giang" userId="67e2125d-ec8c-4323-9653-9824a2ad815f" providerId="ADAL" clId="{4F93D582-AB38-B143-ACC1-8793927D28A4}" dt="2024-01-08T15:18:44.334" v="1906"/>
          <ac:inkMkLst>
            <pc:docMk/>
            <pc:sldMk cId="2341621090" sldId="327"/>
            <ac:inkMk id="353" creationId="{DA7131F5-D3CC-AC32-F18A-68506C08B7A6}"/>
          </ac:inkMkLst>
        </pc:inkChg>
        <pc:inkChg chg="add del mod">
          <ac:chgData name="Kokchun Giang" userId="67e2125d-ec8c-4323-9653-9824a2ad815f" providerId="ADAL" clId="{4F93D582-AB38-B143-ACC1-8793927D28A4}" dt="2024-01-08T15:18:44.320" v="1882"/>
          <ac:inkMkLst>
            <pc:docMk/>
            <pc:sldMk cId="2341621090" sldId="327"/>
            <ac:inkMk id="355" creationId="{9F6FB67E-15A1-0AA4-519B-A211A3772FFF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7" creationId="{F32E9F9A-2515-7D44-6F79-5B6CA310F598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8" creationId="{A44DD62D-40AD-6CE9-F120-E8D3550E0A78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9" creationId="{463FC79C-912F-C4B9-1D0D-9AB6A2AA4C83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0" creationId="{FD17EB5B-79AB-AD03-2951-0B47EF50EAC0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1" creationId="{B6AC2DE5-F66F-AEC3-F0D1-604A8E3117C4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2" creationId="{E2747577-BCE3-E5A7-FFB0-BF12AC92E5C3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3" creationId="{B51FE8C9-EB30-4279-2DED-C68564D4768A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4" creationId="{88200F1A-0325-1592-41BB-6835463FEDD5}"/>
          </ac:inkMkLst>
        </pc:inkChg>
        <pc:inkChg chg="add del mod">
          <ac:chgData name="Kokchun Giang" userId="67e2125d-ec8c-4323-9653-9824a2ad815f" providerId="ADAL" clId="{4F93D582-AB38-B143-ACC1-8793927D28A4}" dt="2024-01-08T15:18:44.338" v="1914"/>
          <ac:inkMkLst>
            <pc:docMk/>
            <pc:sldMk cId="2341621090" sldId="327"/>
            <ac:inkMk id="368" creationId="{88BD5FA8-AD2E-3CA5-A4CE-3E5CB3286F23}"/>
          </ac:inkMkLst>
        </pc:inkChg>
        <pc:inkChg chg="add del mod">
          <ac:chgData name="Kokchun Giang" userId="67e2125d-ec8c-4323-9653-9824a2ad815f" providerId="ADAL" clId="{4F93D582-AB38-B143-ACC1-8793927D28A4}" dt="2024-01-08T15:18:44.332" v="1903"/>
          <ac:inkMkLst>
            <pc:docMk/>
            <pc:sldMk cId="2341621090" sldId="327"/>
            <ac:inkMk id="369" creationId="{CE25C2EF-57DB-1460-36CC-219A5BB20DC2}"/>
          </ac:inkMkLst>
        </pc:inkChg>
        <pc:inkChg chg="add del mod">
          <ac:chgData name="Kokchun Giang" userId="67e2125d-ec8c-4323-9653-9824a2ad815f" providerId="ADAL" clId="{4F93D582-AB38-B143-ACC1-8793927D28A4}" dt="2024-01-08T15:18:44.328" v="1896"/>
          <ac:inkMkLst>
            <pc:docMk/>
            <pc:sldMk cId="2341621090" sldId="327"/>
            <ac:inkMk id="371" creationId="{A6C0F806-ED84-8EE1-5626-5A2452F88CEC}"/>
          </ac:inkMkLst>
        </pc:inkChg>
        <pc:inkChg chg="add del mod">
          <ac:chgData name="Kokchun Giang" userId="67e2125d-ec8c-4323-9653-9824a2ad815f" providerId="ADAL" clId="{4F93D582-AB38-B143-ACC1-8793927D28A4}" dt="2024-01-08T15:18:44.323" v="1886"/>
          <ac:inkMkLst>
            <pc:docMk/>
            <pc:sldMk cId="2341621090" sldId="327"/>
            <ac:inkMk id="372" creationId="{FCECE8D4-E759-B37C-8A15-D17CC7FDBC49}"/>
          </ac:inkMkLst>
        </pc:inkChg>
        <pc:inkChg chg="add del mod">
          <ac:chgData name="Kokchun Giang" userId="67e2125d-ec8c-4323-9653-9824a2ad815f" providerId="ADAL" clId="{4F93D582-AB38-B143-ACC1-8793927D28A4}" dt="2024-01-08T15:18:44.334" v="1907"/>
          <ac:inkMkLst>
            <pc:docMk/>
            <pc:sldMk cId="2341621090" sldId="327"/>
            <ac:inkMk id="373" creationId="{2BD23FB3-D8B2-41F2-6981-40CE099F49F7}"/>
          </ac:inkMkLst>
        </pc:inkChg>
        <pc:inkChg chg="add del mod">
          <ac:chgData name="Kokchun Giang" userId="67e2125d-ec8c-4323-9653-9824a2ad815f" providerId="ADAL" clId="{4F93D582-AB38-B143-ACC1-8793927D28A4}" dt="2024-01-08T15:18:44.322" v="1885"/>
          <ac:inkMkLst>
            <pc:docMk/>
            <pc:sldMk cId="2341621090" sldId="327"/>
            <ac:inkMk id="374" creationId="{071B8FC5-7B3D-3BBA-656F-C48B8CA88EF9}"/>
          </ac:inkMkLst>
        </pc:inkChg>
        <pc:inkChg chg="add del mod">
          <ac:chgData name="Kokchun Giang" userId="67e2125d-ec8c-4323-9653-9824a2ad815f" providerId="ADAL" clId="{4F93D582-AB38-B143-ACC1-8793927D28A4}" dt="2024-01-08T15:18:44.327" v="1895"/>
          <ac:inkMkLst>
            <pc:docMk/>
            <pc:sldMk cId="2341621090" sldId="327"/>
            <ac:inkMk id="375" creationId="{333714C3-A044-CFDD-D40F-5C0AEC8CD1D8}"/>
          </ac:inkMkLst>
        </pc:inkChg>
        <pc:inkChg chg="add del mod">
          <ac:chgData name="Kokchun Giang" userId="67e2125d-ec8c-4323-9653-9824a2ad815f" providerId="ADAL" clId="{4F93D582-AB38-B143-ACC1-8793927D28A4}" dt="2024-01-08T15:18:44.318" v="1880"/>
          <ac:inkMkLst>
            <pc:docMk/>
            <pc:sldMk cId="2341621090" sldId="327"/>
            <ac:inkMk id="379" creationId="{0AB53FA8-18CC-E347-E6DD-BD5DFF339684}"/>
          </ac:inkMkLst>
        </pc:inkChg>
        <pc:inkChg chg="add del mod">
          <ac:chgData name="Kokchun Giang" userId="67e2125d-ec8c-4323-9653-9824a2ad815f" providerId="ADAL" clId="{4F93D582-AB38-B143-ACC1-8793927D28A4}" dt="2024-01-08T15:18:44.331" v="1902"/>
          <ac:inkMkLst>
            <pc:docMk/>
            <pc:sldMk cId="2341621090" sldId="327"/>
            <ac:inkMk id="380" creationId="{D200B472-2460-4AA7-BC5D-B125DDF49DB7}"/>
          </ac:inkMkLst>
        </pc:inkChg>
        <pc:inkChg chg="add del mod">
          <ac:chgData name="Kokchun Giang" userId="67e2125d-ec8c-4323-9653-9824a2ad815f" providerId="ADAL" clId="{4F93D582-AB38-B143-ACC1-8793927D28A4}" dt="2024-01-08T15:18:44.324" v="1888"/>
          <ac:inkMkLst>
            <pc:docMk/>
            <pc:sldMk cId="2341621090" sldId="327"/>
            <ac:inkMk id="382" creationId="{846D762A-8BCF-1C15-9EBB-E6D1A02BAE46}"/>
          </ac:inkMkLst>
        </pc:inkChg>
        <pc:inkChg chg="add del mod">
          <ac:chgData name="Kokchun Giang" userId="67e2125d-ec8c-4323-9653-9824a2ad815f" providerId="ADAL" clId="{4F93D582-AB38-B143-ACC1-8793927D28A4}" dt="2024-01-08T15:18:44.322" v="1884"/>
          <ac:inkMkLst>
            <pc:docMk/>
            <pc:sldMk cId="2341621090" sldId="327"/>
            <ac:inkMk id="384" creationId="{67924553-022D-4D19-1407-29266A9CEF93}"/>
          </ac:inkMkLst>
        </pc:inkChg>
        <pc:inkChg chg="add del mod">
          <ac:chgData name="Kokchun Giang" userId="67e2125d-ec8c-4323-9653-9824a2ad815f" providerId="ADAL" clId="{4F93D582-AB38-B143-ACC1-8793927D28A4}" dt="2024-01-08T15:18:44.336" v="1910"/>
          <ac:inkMkLst>
            <pc:docMk/>
            <pc:sldMk cId="2341621090" sldId="327"/>
            <ac:inkMk id="385" creationId="{0ACC990F-6A91-9086-AB45-27284CD33241}"/>
          </ac:inkMkLst>
        </pc:inkChg>
        <pc:inkChg chg="add del mod">
          <ac:chgData name="Kokchun Giang" userId="67e2125d-ec8c-4323-9653-9824a2ad815f" providerId="ADAL" clId="{4F93D582-AB38-B143-ACC1-8793927D28A4}" dt="2024-01-08T15:18:44.333" v="1904"/>
          <ac:inkMkLst>
            <pc:docMk/>
            <pc:sldMk cId="2341621090" sldId="327"/>
            <ac:inkMk id="386" creationId="{3D83C2DB-1A17-9205-64EA-90170F62E3EC}"/>
          </ac:inkMkLst>
        </pc:inkChg>
        <pc:inkChg chg="add del mod">
          <ac:chgData name="Kokchun Giang" userId="67e2125d-ec8c-4323-9653-9824a2ad815f" providerId="ADAL" clId="{4F93D582-AB38-B143-ACC1-8793927D28A4}" dt="2024-01-08T15:18:44.327" v="1893"/>
          <ac:inkMkLst>
            <pc:docMk/>
            <pc:sldMk cId="2341621090" sldId="327"/>
            <ac:inkMk id="387" creationId="{3112B754-FD25-A793-BF5A-D8CEEFF7611F}"/>
          </ac:inkMkLst>
        </pc:inkChg>
        <pc:inkChg chg="add del mod">
          <ac:chgData name="Kokchun Giang" userId="67e2125d-ec8c-4323-9653-9824a2ad815f" providerId="ADAL" clId="{4F93D582-AB38-B143-ACC1-8793927D28A4}" dt="2024-01-08T15:18:44.321" v="1883"/>
          <ac:inkMkLst>
            <pc:docMk/>
            <pc:sldMk cId="2341621090" sldId="327"/>
            <ac:inkMk id="388" creationId="{1BD5664D-954C-14A1-7D02-FB70451384D3}"/>
          </ac:inkMkLst>
        </pc:inkChg>
        <pc:inkChg chg="add del mod">
          <ac:chgData name="Kokchun Giang" userId="67e2125d-ec8c-4323-9653-9824a2ad815f" providerId="ADAL" clId="{4F93D582-AB38-B143-ACC1-8793927D28A4}" dt="2024-01-08T15:18:44.327" v="1894"/>
          <ac:inkMkLst>
            <pc:docMk/>
            <pc:sldMk cId="2341621090" sldId="327"/>
            <ac:inkMk id="389" creationId="{62103916-011B-3727-738F-1181B400D2D2}"/>
          </ac:inkMkLst>
        </pc:inkChg>
        <pc:inkChg chg="add del mod">
          <ac:chgData name="Kokchun Giang" userId="67e2125d-ec8c-4323-9653-9824a2ad815f" providerId="ADAL" clId="{4F93D582-AB38-B143-ACC1-8793927D28A4}" dt="2024-01-08T15:18:44.335" v="1908"/>
          <ac:inkMkLst>
            <pc:docMk/>
            <pc:sldMk cId="2341621090" sldId="327"/>
            <ac:inkMk id="390" creationId="{E7049DA5-276F-4FE2-162A-655C8B012B4A}"/>
          </ac:inkMkLst>
        </pc:inkChg>
        <pc:inkChg chg="add del mod">
          <ac:chgData name="Kokchun Giang" userId="67e2125d-ec8c-4323-9653-9824a2ad815f" providerId="ADAL" clId="{4F93D582-AB38-B143-ACC1-8793927D28A4}" dt="2024-01-08T15:18:44.330" v="1899"/>
          <ac:inkMkLst>
            <pc:docMk/>
            <pc:sldMk cId="2341621090" sldId="327"/>
            <ac:inkMk id="391" creationId="{E613F048-158A-9373-16BA-21F8645834CF}"/>
          </ac:inkMkLst>
        </pc:inkChg>
        <pc:inkChg chg="add del mod">
          <ac:chgData name="Kokchun Giang" userId="67e2125d-ec8c-4323-9653-9824a2ad815f" providerId="ADAL" clId="{4F93D582-AB38-B143-ACC1-8793927D28A4}" dt="2024-01-08T15:18:44.330" v="1900"/>
          <ac:inkMkLst>
            <pc:docMk/>
            <pc:sldMk cId="2341621090" sldId="327"/>
            <ac:inkMk id="392" creationId="{55888E17-2920-5342-5DF6-0D6A5CD825ED}"/>
          </ac:inkMkLst>
        </pc:inkChg>
        <pc:inkChg chg="add del mod">
          <ac:chgData name="Kokchun Giang" userId="67e2125d-ec8c-4323-9653-9824a2ad815f" providerId="ADAL" clId="{4F93D582-AB38-B143-ACC1-8793927D28A4}" dt="2024-01-08T15:18:44.331" v="1901"/>
          <ac:inkMkLst>
            <pc:docMk/>
            <pc:sldMk cId="2341621090" sldId="327"/>
            <ac:inkMk id="393" creationId="{A64EE75A-E526-2E8C-F4EC-809E924EDE8B}"/>
          </ac:inkMkLst>
        </pc:inkChg>
        <pc:inkChg chg="add del mod">
          <ac:chgData name="Kokchun Giang" userId="67e2125d-ec8c-4323-9653-9824a2ad815f" providerId="ADAL" clId="{4F93D582-AB38-B143-ACC1-8793927D28A4}" dt="2024-01-08T15:18:44.335" v="1909"/>
          <ac:inkMkLst>
            <pc:docMk/>
            <pc:sldMk cId="2341621090" sldId="327"/>
            <ac:inkMk id="394" creationId="{D66D39A9-5CD4-5639-1CF1-F2892994A563}"/>
          </ac:inkMkLst>
        </pc:inkChg>
        <pc:inkChg chg="add del mod">
          <ac:chgData name="Kokchun Giang" userId="67e2125d-ec8c-4323-9653-9824a2ad815f" providerId="ADAL" clId="{4F93D582-AB38-B143-ACC1-8793927D28A4}" dt="2024-01-08T15:18:44.325" v="1889"/>
          <ac:inkMkLst>
            <pc:docMk/>
            <pc:sldMk cId="2341621090" sldId="327"/>
            <ac:inkMk id="395" creationId="{C044A1B7-29DB-9F64-D2E7-B69C05F71D7C}"/>
          </ac:inkMkLst>
        </pc:inkChg>
        <pc:inkChg chg="add del mod">
          <ac:chgData name="Kokchun Giang" userId="67e2125d-ec8c-4323-9653-9824a2ad815f" providerId="ADAL" clId="{4F93D582-AB38-B143-ACC1-8793927D28A4}" dt="2024-01-08T15:18:44.333" v="1905"/>
          <ac:inkMkLst>
            <pc:docMk/>
            <pc:sldMk cId="2341621090" sldId="327"/>
            <ac:inkMk id="396" creationId="{0C19AF80-E56D-98AA-9CFA-19675AE2FAE6}"/>
          </ac:inkMkLst>
        </pc:inkChg>
        <pc:inkChg chg="add del mod">
          <ac:chgData name="Kokchun Giang" userId="67e2125d-ec8c-4323-9653-9824a2ad815f" providerId="ADAL" clId="{4F93D582-AB38-B143-ACC1-8793927D28A4}" dt="2024-01-08T15:18:44.336" v="1911"/>
          <ac:inkMkLst>
            <pc:docMk/>
            <pc:sldMk cId="2341621090" sldId="327"/>
            <ac:inkMk id="397" creationId="{ADB2557B-448A-D839-E7F9-214658C9B7F1}"/>
          </ac:inkMkLst>
        </pc:inkChg>
        <pc:inkChg chg="add del mod">
          <ac:chgData name="Kokchun Giang" userId="67e2125d-ec8c-4323-9653-9824a2ad815f" providerId="ADAL" clId="{4F93D582-AB38-B143-ACC1-8793927D28A4}" dt="2024-01-08T15:18:44.326" v="1891"/>
          <ac:inkMkLst>
            <pc:docMk/>
            <pc:sldMk cId="2341621090" sldId="327"/>
            <ac:inkMk id="398" creationId="{EF5C5359-C7C8-63B9-ED09-78ACC0597EDA}"/>
          </ac:inkMkLst>
        </pc:inkChg>
        <pc:inkChg chg="add del mod">
          <ac:chgData name="Kokchun Giang" userId="67e2125d-ec8c-4323-9653-9824a2ad815f" providerId="ADAL" clId="{4F93D582-AB38-B143-ACC1-8793927D28A4}" dt="2024-01-08T15:18:44.325" v="1890"/>
          <ac:inkMkLst>
            <pc:docMk/>
            <pc:sldMk cId="2341621090" sldId="327"/>
            <ac:inkMk id="399" creationId="{4E012FBE-2EF4-A894-B87C-43FDC44AF652}"/>
          </ac:inkMkLst>
        </pc:inkChg>
        <pc:inkChg chg="add del mod">
          <ac:chgData name="Kokchun Giang" userId="67e2125d-ec8c-4323-9653-9824a2ad815f" providerId="ADAL" clId="{4F93D582-AB38-B143-ACC1-8793927D28A4}" dt="2024-01-08T15:18:44.329" v="1897"/>
          <ac:inkMkLst>
            <pc:docMk/>
            <pc:sldMk cId="2341621090" sldId="327"/>
            <ac:inkMk id="400" creationId="{757A1D9A-4EB2-53D3-102A-A66C91D1B35B}"/>
          </ac:inkMkLst>
        </pc:inkChg>
        <pc:inkChg chg="add del mod">
          <ac:chgData name="Kokchun Giang" userId="67e2125d-ec8c-4323-9653-9824a2ad815f" providerId="ADAL" clId="{4F93D582-AB38-B143-ACC1-8793927D28A4}" dt="2024-01-08T15:18:39.285" v="1877"/>
          <ac:inkMkLst>
            <pc:docMk/>
            <pc:sldMk cId="2341621090" sldId="327"/>
            <ac:inkMk id="401" creationId="{689376D3-3712-AB83-1CC2-A891904025C3}"/>
          </ac:inkMkLst>
        </pc:inkChg>
        <pc:inkChg chg="add del mod">
          <ac:chgData name="Kokchun Giang" userId="67e2125d-ec8c-4323-9653-9824a2ad815f" providerId="ADAL" clId="{4F93D582-AB38-B143-ACC1-8793927D28A4}" dt="2024-01-08T15:18:39.286" v="1878"/>
          <ac:inkMkLst>
            <pc:docMk/>
            <pc:sldMk cId="2341621090" sldId="327"/>
            <ac:inkMk id="402" creationId="{202DBF35-D914-4169-43E3-91A8F8770BD8}"/>
          </ac:inkMkLst>
        </pc:inkChg>
        <pc:inkChg chg="add del mod">
          <ac:chgData name="Kokchun Giang" userId="67e2125d-ec8c-4323-9653-9824a2ad815f" providerId="ADAL" clId="{4F93D582-AB38-B143-ACC1-8793927D28A4}" dt="2024-01-08T15:18:44.336" v="1912"/>
          <ac:inkMkLst>
            <pc:docMk/>
            <pc:sldMk cId="2341621090" sldId="327"/>
            <ac:inkMk id="403" creationId="{0447580B-F1ED-9DC0-B9AA-88B932B606FD}"/>
          </ac:inkMkLst>
        </pc:inkChg>
        <pc:inkChg chg="add del mod">
          <ac:chgData name="Kokchun Giang" userId="67e2125d-ec8c-4323-9653-9824a2ad815f" providerId="ADAL" clId="{4F93D582-AB38-B143-ACC1-8793927D28A4}" dt="2024-01-08T15:18:44.323" v="1887"/>
          <ac:inkMkLst>
            <pc:docMk/>
            <pc:sldMk cId="2341621090" sldId="327"/>
            <ac:inkMk id="404" creationId="{883D7031-8124-AD1F-E12C-9E84269DA7B6}"/>
          </ac:inkMkLst>
        </pc:inkChg>
        <pc:inkChg chg="add del mod">
          <ac:chgData name="Kokchun Giang" userId="67e2125d-ec8c-4323-9653-9824a2ad815f" providerId="ADAL" clId="{4F93D582-AB38-B143-ACC1-8793927D28A4}" dt="2024-01-08T15:18:44.326" v="1892"/>
          <ac:inkMkLst>
            <pc:docMk/>
            <pc:sldMk cId="2341621090" sldId="327"/>
            <ac:inkMk id="405" creationId="{58DC8319-C872-7992-842F-04BB85466579}"/>
          </ac:inkMkLst>
        </pc:inkChg>
        <pc:inkChg chg="add del mod">
          <ac:chgData name="Kokchun Giang" userId="67e2125d-ec8c-4323-9653-9824a2ad815f" providerId="ADAL" clId="{4F93D582-AB38-B143-ACC1-8793927D28A4}" dt="2024-01-08T15:18:44.338" v="1915"/>
          <ac:inkMkLst>
            <pc:docMk/>
            <pc:sldMk cId="2341621090" sldId="327"/>
            <ac:inkMk id="406" creationId="{AC154A60-35E0-132E-53B2-898E3604ABB1}"/>
          </ac:inkMkLst>
        </pc:inkChg>
        <pc:inkChg chg="add del mod">
          <ac:chgData name="Kokchun Giang" userId="67e2125d-ec8c-4323-9653-9824a2ad815f" providerId="ADAL" clId="{4F93D582-AB38-B143-ACC1-8793927D28A4}" dt="2024-01-08T15:18:35.601" v="1876" actId="9405"/>
          <ac:inkMkLst>
            <pc:docMk/>
            <pc:sldMk cId="2341621090" sldId="327"/>
            <ac:inkMk id="407" creationId="{279C81E1-A1EA-24AA-23EF-B2FDDCA43160}"/>
          </ac:inkMkLst>
        </pc:inkChg>
        <pc:inkChg chg="add del mod">
          <ac:chgData name="Kokchun Giang" userId="67e2125d-ec8c-4323-9653-9824a2ad815f" providerId="ADAL" clId="{4F93D582-AB38-B143-ACC1-8793927D28A4}" dt="2024-01-08T15:18:35.374" v="1875" actId="9405"/>
          <ac:inkMkLst>
            <pc:docMk/>
            <pc:sldMk cId="2341621090" sldId="327"/>
            <ac:inkMk id="408" creationId="{98EDCBE6-9181-7AF8-F579-FA4AA6458BFE}"/>
          </ac:inkMkLst>
        </pc:inkChg>
        <pc:inkChg chg="add del mod">
          <ac:chgData name="Kokchun Giang" userId="67e2125d-ec8c-4323-9653-9824a2ad815f" providerId="ADAL" clId="{4F93D582-AB38-B143-ACC1-8793927D28A4}" dt="2024-01-08T15:18:35.151" v="1874" actId="9405"/>
          <ac:inkMkLst>
            <pc:docMk/>
            <pc:sldMk cId="2341621090" sldId="327"/>
            <ac:inkMk id="409" creationId="{A01504CA-EE89-76B8-8225-0A7BC579CA94}"/>
          </ac:inkMkLst>
        </pc:inkChg>
        <pc:inkChg chg="add del mod">
          <ac:chgData name="Kokchun Giang" userId="67e2125d-ec8c-4323-9653-9824a2ad815f" providerId="ADAL" clId="{4F93D582-AB38-B143-ACC1-8793927D28A4}" dt="2024-01-08T15:18:34.930" v="1873" actId="9405"/>
          <ac:inkMkLst>
            <pc:docMk/>
            <pc:sldMk cId="2341621090" sldId="327"/>
            <ac:inkMk id="410" creationId="{F475E49E-68AF-EBD2-8B5F-2A360C098F9A}"/>
          </ac:inkMkLst>
        </pc:inkChg>
        <pc:inkChg chg="add del mod">
          <ac:chgData name="Kokchun Giang" userId="67e2125d-ec8c-4323-9653-9824a2ad815f" providerId="ADAL" clId="{4F93D582-AB38-B143-ACC1-8793927D28A4}" dt="2024-01-08T15:18:34.706" v="1872" actId="9405"/>
          <ac:inkMkLst>
            <pc:docMk/>
            <pc:sldMk cId="2341621090" sldId="327"/>
            <ac:inkMk id="411" creationId="{B4C3ABB0-3948-D6ED-FBA8-AB596364A292}"/>
          </ac:inkMkLst>
        </pc:inkChg>
        <pc:inkChg chg="add del mod">
          <ac:chgData name="Kokchun Giang" userId="67e2125d-ec8c-4323-9653-9824a2ad815f" providerId="ADAL" clId="{4F93D582-AB38-B143-ACC1-8793927D28A4}" dt="2024-01-08T15:18:34.479" v="1871" actId="9405"/>
          <ac:inkMkLst>
            <pc:docMk/>
            <pc:sldMk cId="2341621090" sldId="327"/>
            <ac:inkMk id="412" creationId="{AE878E05-4E5F-63AF-898C-FDC05409FD1F}"/>
          </ac:inkMkLst>
        </pc:inkChg>
        <pc:inkChg chg="add del mod">
          <ac:chgData name="Kokchun Giang" userId="67e2125d-ec8c-4323-9653-9824a2ad815f" providerId="ADAL" clId="{4F93D582-AB38-B143-ACC1-8793927D28A4}" dt="2024-01-08T15:18:34.255" v="1870" actId="9405"/>
          <ac:inkMkLst>
            <pc:docMk/>
            <pc:sldMk cId="2341621090" sldId="327"/>
            <ac:inkMk id="413" creationId="{72B6179E-2459-11E6-8D71-946FC8E469F6}"/>
          </ac:inkMkLst>
        </pc:inkChg>
        <pc:inkChg chg="add del mod">
          <ac:chgData name="Kokchun Giang" userId="67e2125d-ec8c-4323-9653-9824a2ad815f" providerId="ADAL" clId="{4F93D582-AB38-B143-ACC1-8793927D28A4}" dt="2024-01-08T15:18:34.038" v="1869" actId="9405"/>
          <ac:inkMkLst>
            <pc:docMk/>
            <pc:sldMk cId="2341621090" sldId="327"/>
            <ac:inkMk id="414" creationId="{694794A2-8507-2802-0457-9CED73D29655}"/>
          </ac:inkMkLst>
        </pc:inkChg>
        <pc:inkChg chg="add del mod">
          <ac:chgData name="Kokchun Giang" userId="67e2125d-ec8c-4323-9653-9824a2ad815f" providerId="ADAL" clId="{4F93D582-AB38-B143-ACC1-8793927D28A4}" dt="2024-01-08T15:18:33.808" v="1868" actId="9405"/>
          <ac:inkMkLst>
            <pc:docMk/>
            <pc:sldMk cId="2341621090" sldId="327"/>
            <ac:inkMk id="415" creationId="{74DFEBCC-C453-88C1-30F3-9440EB184637}"/>
          </ac:inkMkLst>
        </pc:inkChg>
        <pc:inkChg chg="add del mod">
          <ac:chgData name="Kokchun Giang" userId="67e2125d-ec8c-4323-9653-9824a2ad815f" providerId="ADAL" clId="{4F93D582-AB38-B143-ACC1-8793927D28A4}" dt="2024-01-08T15:18:33.589" v="1867" actId="9405"/>
          <ac:inkMkLst>
            <pc:docMk/>
            <pc:sldMk cId="2341621090" sldId="327"/>
            <ac:inkMk id="416" creationId="{9286F556-8EFA-3C66-8E9B-2A6F35893F63}"/>
          </ac:inkMkLst>
        </pc:inkChg>
        <pc:inkChg chg="add del mod">
          <ac:chgData name="Kokchun Giang" userId="67e2125d-ec8c-4323-9653-9824a2ad815f" providerId="ADAL" clId="{4F93D582-AB38-B143-ACC1-8793927D28A4}" dt="2024-01-08T15:18:33.367" v="1866" actId="9405"/>
          <ac:inkMkLst>
            <pc:docMk/>
            <pc:sldMk cId="2341621090" sldId="327"/>
            <ac:inkMk id="417" creationId="{274BDA9E-54EB-A957-C05B-771FC9410845}"/>
          </ac:inkMkLst>
        </pc:inkChg>
        <pc:inkChg chg="add del mod">
          <ac:chgData name="Kokchun Giang" userId="67e2125d-ec8c-4323-9653-9824a2ad815f" providerId="ADAL" clId="{4F93D582-AB38-B143-ACC1-8793927D28A4}" dt="2024-01-08T15:18:33.141" v="1865" actId="9405"/>
          <ac:inkMkLst>
            <pc:docMk/>
            <pc:sldMk cId="2341621090" sldId="327"/>
            <ac:inkMk id="418" creationId="{670522FD-1236-B859-D922-2208C4441125}"/>
          </ac:inkMkLst>
        </pc:inkChg>
        <pc:inkChg chg="add del mod">
          <ac:chgData name="Kokchun Giang" userId="67e2125d-ec8c-4323-9653-9824a2ad815f" providerId="ADAL" clId="{4F93D582-AB38-B143-ACC1-8793927D28A4}" dt="2024-01-08T15:18:32.923" v="1864" actId="9405"/>
          <ac:inkMkLst>
            <pc:docMk/>
            <pc:sldMk cId="2341621090" sldId="327"/>
            <ac:inkMk id="419" creationId="{119508C2-2478-B15B-9DD0-65598F923BF8}"/>
          </ac:inkMkLst>
        </pc:inkChg>
        <pc:inkChg chg="add del mod">
          <ac:chgData name="Kokchun Giang" userId="67e2125d-ec8c-4323-9653-9824a2ad815f" providerId="ADAL" clId="{4F93D582-AB38-B143-ACC1-8793927D28A4}" dt="2024-01-08T15:18:32.704" v="1863" actId="9405"/>
          <ac:inkMkLst>
            <pc:docMk/>
            <pc:sldMk cId="2341621090" sldId="327"/>
            <ac:inkMk id="420" creationId="{1D75FC2C-3629-DBEE-8671-57D422E27E59}"/>
          </ac:inkMkLst>
        </pc:inkChg>
        <pc:inkChg chg="add del mod">
          <ac:chgData name="Kokchun Giang" userId="67e2125d-ec8c-4323-9653-9824a2ad815f" providerId="ADAL" clId="{4F93D582-AB38-B143-ACC1-8793927D28A4}" dt="2024-01-08T15:18:32.462" v="1862"/>
          <ac:inkMkLst>
            <pc:docMk/>
            <pc:sldMk cId="2341621090" sldId="327"/>
            <ac:inkMk id="421" creationId="{EF83CD60-A9AD-AC29-B706-7D23AE6507F0}"/>
          </ac:inkMkLst>
        </pc:inkChg>
        <pc:inkChg chg="add del mod">
          <ac:chgData name="Kokchun Giang" userId="67e2125d-ec8c-4323-9653-9824a2ad815f" providerId="ADAL" clId="{4F93D582-AB38-B143-ACC1-8793927D28A4}" dt="2024-01-08T15:18:32.228" v="1860" actId="9405"/>
          <ac:inkMkLst>
            <pc:docMk/>
            <pc:sldMk cId="2341621090" sldId="327"/>
            <ac:inkMk id="423" creationId="{7F6CD674-6269-B182-5CA2-30E092338E11}"/>
          </ac:inkMkLst>
        </pc:inkChg>
        <pc:inkChg chg="add del mod">
          <ac:chgData name="Kokchun Giang" userId="67e2125d-ec8c-4323-9653-9824a2ad815f" providerId="ADAL" clId="{4F93D582-AB38-B143-ACC1-8793927D28A4}" dt="2024-01-08T15:18:31.984" v="1859"/>
          <ac:inkMkLst>
            <pc:docMk/>
            <pc:sldMk cId="2341621090" sldId="327"/>
            <ac:inkMk id="424" creationId="{3BF4AFD8-9FBE-33E5-D54C-88BCA15F8E95}"/>
          </ac:inkMkLst>
        </pc:inkChg>
        <pc:inkChg chg="add del mod">
          <ac:chgData name="Kokchun Giang" userId="67e2125d-ec8c-4323-9653-9824a2ad815f" providerId="ADAL" clId="{4F93D582-AB38-B143-ACC1-8793927D28A4}" dt="2024-01-08T15:18:31.692" v="1857" actId="9405"/>
          <ac:inkMkLst>
            <pc:docMk/>
            <pc:sldMk cId="2341621090" sldId="327"/>
            <ac:inkMk id="426" creationId="{32FFD4D4-8842-24EE-63A6-D9A194AE66FA}"/>
          </ac:inkMkLst>
        </pc:inkChg>
        <pc:inkChg chg="add del mod">
          <ac:chgData name="Kokchun Giang" userId="67e2125d-ec8c-4323-9653-9824a2ad815f" providerId="ADAL" clId="{4F93D582-AB38-B143-ACC1-8793927D28A4}" dt="2024-01-08T15:18:31.459" v="1856" actId="9405"/>
          <ac:inkMkLst>
            <pc:docMk/>
            <pc:sldMk cId="2341621090" sldId="327"/>
            <ac:inkMk id="427" creationId="{2944A615-90E5-5BBE-770D-B6DE3BF10D03}"/>
          </ac:inkMkLst>
        </pc:inkChg>
        <pc:inkChg chg="add del mod">
          <ac:chgData name="Kokchun Giang" userId="67e2125d-ec8c-4323-9653-9824a2ad815f" providerId="ADAL" clId="{4F93D582-AB38-B143-ACC1-8793927D28A4}" dt="2024-01-08T15:18:31.210" v="1855"/>
          <ac:inkMkLst>
            <pc:docMk/>
            <pc:sldMk cId="2341621090" sldId="327"/>
            <ac:inkMk id="428" creationId="{F399EAAD-ECFA-9FB7-92BD-7357AC8E52BE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0" creationId="{D2B59618-D66F-6A04-2539-CCDF48F63066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1" creationId="{849DE7CB-1F4A-B796-FC70-0B80CA9F188D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2" creationId="{8398FC32-0943-224A-795B-158C1B55FBBA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3" creationId="{95765C87-0A79-94E1-10E9-DC01FA24202C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5" creationId="{1690F3EE-980B-D528-422E-E8F7108BD105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6" creationId="{1F0FBB6C-E21D-D398-3606-6BF0799F5132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8" creationId="{94ACC982-E18A-E019-D7F2-BF4FCCFC7614}"/>
          </ac:inkMkLst>
        </pc:inkChg>
        <pc:inkChg chg="add del mod">
          <ac:chgData name="Kokchun Giang" userId="67e2125d-ec8c-4323-9653-9824a2ad815f" providerId="ADAL" clId="{4F93D582-AB38-B143-ACC1-8793927D28A4}" dt="2024-01-08T15:19:17.530" v="1941" actId="9405"/>
          <ac:inkMkLst>
            <pc:docMk/>
            <pc:sldMk cId="2341621090" sldId="327"/>
            <ac:inkMk id="440" creationId="{92560183-4284-9DC9-2CEB-9D011AC10494}"/>
          </ac:inkMkLst>
        </pc:inkChg>
        <pc:inkChg chg="add del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41" creationId="{48EFEB4A-ADE6-3ABD-3B13-75052A569321}"/>
          </ac:inkMkLst>
        </pc:inkChg>
        <pc:inkChg chg="add del mod">
          <ac:chgData name="Kokchun Giang" userId="67e2125d-ec8c-4323-9653-9824a2ad815f" providerId="ADAL" clId="{4F93D582-AB38-B143-ACC1-8793927D28A4}" dt="2024-01-08T15:19:17.043" v="1938"/>
          <ac:inkMkLst>
            <pc:docMk/>
            <pc:sldMk cId="2341621090" sldId="327"/>
            <ac:inkMk id="443" creationId="{554F037B-FBD9-C1A6-38EE-C084780D09E5}"/>
          </ac:inkMkLst>
        </pc:inkChg>
        <pc:inkChg chg="add del mod">
          <ac:chgData name="Kokchun Giang" userId="67e2125d-ec8c-4323-9653-9824a2ad815f" providerId="ADAL" clId="{4F93D582-AB38-B143-ACC1-8793927D28A4}" dt="2024-01-08T15:19:16.813" v="1936"/>
          <ac:inkMkLst>
            <pc:docMk/>
            <pc:sldMk cId="2341621090" sldId="327"/>
            <ac:inkMk id="445" creationId="{AFB2D02D-9269-3D84-FC31-57761FBF411A}"/>
          </ac:inkMkLst>
        </pc:inkChg>
        <pc:inkChg chg="add del">
          <ac:chgData name="Kokchun Giang" userId="67e2125d-ec8c-4323-9653-9824a2ad815f" providerId="ADAL" clId="{4F93D582-AB38-B143-ACC1-8793927D28A4}" dt="2024-01-08T15:19:16.489" v="1934" actId="9405"/>
          <ac:inkMkLst>
            <pc:docMk/>
            <pc:sldMk cId="2341621090" sldId="327"/>
            <ac:inkMk id="447" creationId="{46E0288E-2964-E992-964D-4FF5DE8140C8}"/>
          </ac:inkMkLst>
        </pc:inkChg>
        <pc:inkChg chg="add mod topLvl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48" creationId="{5723EDED-D084-E71B-8AAE-24CC55270E2E}"/>
          </ac:inkMkLst>
        </pc:inkChg>
        <pc:inkChg chg="add mod topLvl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49" creationId="{6607F484-BDC2-8B15-DE7B-2D5E1695652C}"/>
          </ac:inkMkLst>
        </pc:inkChg>
        <pc:inkChg chg="add mod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51" creationId="{10C5379A-9445-6C40-973C-9A3D6179040F}"/>
          </ac:inkMkLst>
        </pc:inkChg>
        <pc:inkChg chg="add del mod">
          <ac:chgData name="Kokchun Giang" userId="67e2125d-ec8c-4323-9653-9824a2ad815f" providerId="ADAL" clId="{4F93D582-AB38-B143-ACC1-8793927D28A4}" dt="2024-01-08T15:20:09.024" v="1990"/>
          <ac:inkMkLst>
            <pc:docMk/>
            <pc:sldMk cId="2341621090" sldId="327"/>
            <ac:inkMk id="452" creationId="{1116680B-8516-B792-7ECD-7C3336D6325D}"/>
          </ac:inkMkLst>
        </pc:inkChg>
        <pc:inkChg chg="add del mod">
          <ac:chgData name="Kokchun Giang" userId="67e2125d-ec8c-4323-9653-9824a2ad815f" providerId="ADAL" clId="{4F93D582-AB38-B143-ACC1-8793927D28A4}" dt="2024-01-08T15:20:09.025" v="1991"/>
          <ac:inkMkLst>
            <pc:docMk/>
            <pc:sldMk cId="2341621090" sldId="327"/>
            <ac:inkMk id="453" creationId="{2164F5FB-E1D4-940C-6DA4-CEF93DD05BF4}"/>
          </ac:inkMkLst>
        </pc:inkChg>
        <pc:inkChg chg="add del mod">
          <ac:chgData name="Kokchun Giang" userId="67e2125d-ec8c-4323-9653-9824a2ad815f" providerId="ADAL" clId="{4F93D582-AB38-B143-ACC1-8793927D28A4}" dt="2024-01-08T15:20:02.365" v="1989" actId="9405"/>
          <ac:inkMkLst>
            <pc:docMk/>
            <pc:sldMk cId="2341621090" sldId="327"/>
            <ac:inkMk id="454" creationId="{FB21C0FF-2FC0-8DCF-1DB4-3766F03EC770}"/>
          </ac:inkMkLst>
        </pc:inkChg>
        <pc:inkChg chg="add del mod">
          <ac:chgData name="Kokchun Giang" userId="67e2125d-ec8c-4323-9653-9824a2ad815f" providerId="ADAL" clId="{4F93D582-AB38-B143-ACC1-8793927D28A4}" dt="2024-01-08T15:20:02.281" v="1988" actId="9405"/>
          <ac:inkMkLst>
            <pc:docMk/>
            <pc:sldMk cId="2341621090" sldId="327"/>
            <ac:inkMk id="455" creationId="{2C5D3CB9-9C5D-4529-FC1C-F69A21F491FB}"/>
          </ac:inkMkLst>
        </pc:inkChg>
        <pc:inkChg chg="add del mod">
          <ac:chgData name="Kokchun Giang" userId="67e2125d-ec8c-4323-9653-9824a2ad815f" providerId="ADAL" clId="{4F93D582-AB38-B143-ACC1-8793927D28A4}" dt="2024-01-08T15:20:02.209" v="1987" actId="9405"/>
          <ac:inkMkLst>
            <pc:docMk/>
            <pc:sldMk cId="2341621090" sldId="327"/>
            <ac:inkMk id="456" creationId="{91B25E3E-D80B-FB5E-016F-957F1A1C3B90}"/>
          </ac:inkMkLst>
        </pc:inkChg>
        <pc:inkChg chg="add del mod">
          <ac:chgData name="Kokchun Giang" userId="67e2125d-ec8c-4323-9653-9824a2ad815f" providerId="ADAL" clId="{4F93D582-AB38-B143-ACC1-8793927D28A4}" dt="2024-01-08T15:20:02.114" v="1986" actId="9405"/>
          <ac:inkMkLst>
            <pc:docMk/>
            <pc:sldMk cId="2341621090" sldId="327"/>
            <ac:inkMk id="457" creationId="{FDD3746B-A41B-B015-71DC-27589D8C6640}"/>
          </ac:inkMkLst>
        </pc:inkChg>
        <pc:inkChg chg="add del mod">
          <ac:chgData name="Kokchun Giang" userId="67e2125d-ec8c-4323-9653-9824a2ad815f" providerId="ADAL" clId="{4F93D582-AB38-B143-ACC1-8793927D28A4}" dt="2024-01-08T15:20:02.031" v="1985" actId="9405"/>
          <ac:inkMkLst>
            <pc:docMk/>
            <pc:sldMk cId="2341621090" sldId="327"/>
            <ac:inkMk id="458" creationId="{EEEE3266-216B-18D3-FF3E-2529D2B158D3}"/>
          </ac:inkMkLst>
        </pc:inkChg>
        <pc:inkChg chg="add del mod">
          <ac:chgData name="Kokchun Giang" userId="67e2125d-ec8c-4323-9653-9824a2ad815f" providerId="ADAL" clId="{4F93D582-AB38-B143-ACC1-8793927D28A4}" dt="2024-01-08T15:20:01.954" v="1984" actId="9405"/>
          <ac:inkMkLst>
            <pc:docMk/>
            <pc:sldMk cId="2341621090" sldId="327"/>
            <ac:inkMk id="459" creationId="{C4E08E34-24B0-8F88-2368-812C20FE4036}"/>
          </ac:inkMkLst>
        </pc:inkChg>
        <pc:inkChg chg="add del mod">
          <ac:chgData name="Kokchun Giang" userId="67e2125d-ec8c-4323-9653-9824a2ad815f" providerId="ADAL" clId="{4F93D582-AB38-B143-ACC1-8793927D28A4}" dt="2024-01-08T15:20:01.840" v="1983" actId="9405"/>
          <ac:inkMkLst>
            <pc:docMk/>
            <pc:sldMk cId="2341621090" sldId="327"/>
            <ac:inkMk id="460" creationId="{30B8626F-9FBA-4823-223B-FA9C972CAA74}"/>
          </ac:inkMkLst>
        </pc:inkChg>
        <pc:inkChg chg="add del mod">
          <ac:chgData name="Kokchun Giang" userId="67e2125d-ec8c-4323-9653-9824a2ad815f" providerId="ADAL" clId="{4F93D582-AB38-B143-ACC1-8793927D28A4}" dt="2024-01-08T15:20:01.345" v="1982" actId="9405"/>
          <ac:inkMkLst>
            <pc:docMk/>
            <pc:sldMk cId="2341621090" sldId="327"/>
            <ac:inkMk id="461" creationId="{D8BDFC23-1F1B-4DE2-3683-A3BCABD8C5F6}"/>
          </ac:inkMkLst>
        </pc:inkChg>
        <pc:inkChg chg="add del mod">
          <ac:chgData name="Kokchun Giang" userId="67e2125d-ec8c-4323-9653-9824a2ad815f" providerId="ADAL" clId="{4F93D582-AB38-B143-ACC1-8793927D28A4}" dt="2024-01-08T15:20:01.135" v="1981" actId="9405"/>
          <ac:inkMkLst>
            <pc:docMk/>
            <pc:sldMk cId="2341621090" sldId="327"/>
            <ac:inkMk id="462" creationId="{2F03CA92-1DCA-5246-49AC-37518E8F9BAE}"/>
          </ac:inkMkLst>
        </pc:inkChg>
        <pc:inkChg chg="add del mod">
          <ac:chgData name="Kokchun Giang" userId="67e2125d-ec8c-4323-9653-9824a2ad815f" providerId="ADAL" clId="{4F93D582-AB38-B143-ACC1-8793927D28A4}" dt="2024-01-08T15:20:00.926" v="1980" actId="9405"/>
          <ac:inkMkLst>
            <pc:docMk/>
            <pc:sldMk cId="2341621090" sldId="327"/>
            <ac:inkMk id="463" creationId="{4EADA306-DD18-6EA7-4F67-B0D83432BD15}"/>
          </ac:inkMkLst>
        </pc:inkChg>
        <pc:inkChg chg="add del mod">
          <ac:chgData name="Kokchun Giang" userId="67e2125d-ec8c-4323-9653-9824a2ad815f" providerId="ADAL" clId="{4F93D582-AB38-B143-ACC1-8793927D28A4}" dt="2024-01-08T15:20:00.713" v="1979" actId="9405"/>
          <ac:inkMkLst>
            <pc:docMk/>
            <pc:sldMk cId="2341621090" sldId="327"/>
            <ac:inkMk id="464" creationId="{D4EE395B-ACD2-34BB-2C0E-9D2C4888E4FB}"/>
          </ac:inkMkLst>
        </pc:inkChg>
        <pc:inkChg chg="add del mod">
          <ac:chgData name="Kokchun Giang" userId="67e2125d-ec8c-4323-9653-9824a2ad815f" providerId="ADAL" clId="{4F93D582-AB38-B143-ACC1-8793927D28A4}" dt="2024-01-08T15:20:00.505" v="1978" actId="9405"/>
          <ac:inkMkLst>
            <pc:docMk/>
            <pc:sldMk cId="2341621090" sldId="327"/>
            <ac:inkMk id="465" creationId="{B4B838AE-6DD4-8EEE-188B-5B82CC1642F9}"/>
          </ac:inkMkLst>
        </pc:inkChg>
        <pc:inkChg chg="add del mod">
          <ac:chgData name="Kokchun Giang" userId="67e2125d-ec8c-4323-9653-9824a2ad815f" providerId="ADAL" clId="{4F93D582-AB38-B143-ACC1-8793927D28A4}" dt="2024-01-08T15:20:00.323" v="1977" actId="9405"/>
          <ac:inkMkLst>
            <pc:docMk/>
            <pc:sldMk cId="2341621090" sldId="327"/>
            <ac:inkMk id="466" creationId="{1EA3821C-97BA-2904-6CF5-3AB35A30A192}"/>
          </ac:inkMkLst>
        </pc:inkChg>
        <pc:inkChg chg="add del mod">
          <ac:chgData name="Kokchun Giang" userId="67e2125d-ec8c-4323-9653-9824a2ad815f" providerId="ADAL" clId="{4F93D582-AB38-B143-ACC1-8793927D28A4}" dt="2024-01-08T15:20:00.144" v="1976" actId="9405"/>
          <ac:inkMkLst>
            <pc:docMk/>
            <pc:sldMk cId="2341621090" sldId="327"/>
            <ac:inkMk id="467" creationId="{5465D41D-9CD5-A8DB-6835-C156CCC24AC0}"/>
          </ac:inkMkLst>
        </pc:inkChg>
        <pc:inkChg chg="add del mod">
          <ac:chgData name="Kokchun Giang" userId="67e2125d-ec8c-4323-9653-9824a2ad815f" providerId="ADAL" clId="{4F93D582-AB38-B143-ACC1-8793927D28A4}" dt="2024-01-08T15:19:59.937" v="1975" actId="9405"/>
          <ac:inkMkLst>
            <pc:docMk/>
            <pc:sldMk cId="2341621090" sldId="327"/>
            <ac:inkMk id="468" creationId="{117FF8FF-93A1-00CA-DC32-DF88929AF3E1}"/>
          </ac:inkMkLst>
        </pc:inkChg>
        <pc:inkChg chg="add del mod">
          <ac:chgData name="Kokchun Giang" userId="67e2125d-ec8c-4323-9653-9824a2ad815f" providerId="ADAL" clId="{4F93D582-AB38-B143-ACC1-8793927D28A4}" dt="2024-01-08T15:19:59.751" v="1974" actId="9405"/>
          <ac:inkMkLst>
            <pc:docMk/>
            <pc:sldMk cId="2341621090" sldId="327"/>
            <ac:inkMk id="469" creationId="{432CBA84-A45F-3078-36E0-BD12124330C5}"/>
          </ac:inkMkLst>
        </pc:inkChg>
        <pc:inkChg chg="add del mod">
          <ac:chgData name="Kokchun Giang" userId="67e2125d-ec8c-4323-9653-9824a2ad815f" providerId="ADAL" clId="{4F93D582-AB38-B143-ACC1-8793927D28A4}" dt="2024-01-08T15:19:59.553" v="1973" actId="9405"/>
          <ac:inkMkLst>
            <pc:docMk/>
            <pc:sldMk cId="2341621090" sldId="327"/>
            <ac:inkMk id="470" creationId="{F4E1E755-7FE2-21DB-7D98-590EA08DD639}"/>
          </ac:inkMkLst>
        </pc:inkChg>
        <pc:inkChg chg="add del mod">
          <ac:chgData name="Kokchun Giang" userId="67e2125d-ec8c-4323-9653-9824a2ad815f" providerId="ADAL" clId="{4F93D582-AB38-B143-ACC1-8793927D28A4}" dt="2024-01-08T15:19:59.361" v="1972" actId="9405"/>
          <ac:inkMkLst>
            <pc:docMk/>
            <pc:sldMk cId="2341621090" sldId="327"/>
            <ac:inkMk id="471" creationId="{F99A75CE-7F08-9783-BCC0-261A6A016DA0}"/>
          </ac:inkMkLst>
        </pc:inkChg>
        <pc:inkChg chg="add del mod">
          <ac:chgData name="Kokchun Giang" userId="67e2125d-ec8c-4323-9653-9824a2ad815f" providerId="ADAL" clId="{4F93D582-AB38-B143-ACC1-8793927D28A4}" dt="2024-01-08T15:19:59.156" v="1971" actId="9405"/>
          <ac:inkMkLst>
            <pc:docMk/>
            <pc:sldMk cId="2341621090" sldId="327"/>
            <ac:inkMk id="472" creationId="{C896525A-6901-80EB-962D-4E18FC281F18}"/>
          </ac:inkMkLst>
        </pc:inkChg>
        <pc:inkChg chg="add del mod">
          <ac:chgData name="Kokchun Giang" userId="67e2125d-ec8c-4323-9653-9824a2ad815f" providerId="ADAL" clId="{4F93D582-AB38-B143-ACC1-8793927D28A4}" dt="2024-01-08T15:19:58.741" v="1970"/>
          <ac:inkMkLst>
            <pc:docMk/>
            <pc:sldMk cId="2341621090" sldId="327"/>
            <ac:inkMk id="473" creationId="{53C515A4-1FFF-D62E-5402-C61E716F6D99}"/>
          </ac:inkMkLst>
        </pc:inkChg>
      </pc:sldChg>
      <pc:sldChg chg="addSp delSp modSp add mod modTransition delAnim modAnim modNotesTx">
        <pc:chgData name="Kokchun Giang" userId="67e2125d-ec8c-4323-9653-9824a2ad815f" providerId="ADAL" clId="{4F93D582-AB38-B143-ACC1-8793927D28A4}" dt="2024-01-13T09:50:15.680" v="2871"/>
        <pc:sldMkLst>
          <pc:docMk/>
          <pc:sldMk cId="848472262" sldId="328"/>
        </pc:sldMkLst>
        <pc:spChg chg="add del mod">
          <ac:chgData name="Kokchun Giang" userId="67e2125d-ec8c-4323-9653-9824a2ad815f" providerId="ADAL" clId="{4F93D582-AB38-B143-ACC1-8793927D28A4}" dt="2024-01-08T15:44:39.022" v="2819"/>
          <ac:spMkLst>
            <pc:docMk/>
            <pc:sldMk cId="848472262" sldId="328"/>
            <ac:spMk id="4" creationId="{424BFE7D-3DC4-3197-B226-B26DA9CC6157}"/>
          </ac:spMkLst>
        </pc:spChg>
        <pc:spChg chg="mod">
          <ac:chgData name="Kokchun Giang" userId="67e2125d-ec8c-4323-9653-9824a2ad815f" providerId="ADAL" clId="{4F93D582-AB38-B143-ACC1-8793927D28A4}" dt="2024-01-08T15:24:01.624" v="2066" actId="20577"/>
          <ac:spMkLst>
            <pc:docMk/>
            <pc:sldMk cId="848472262" sldId="328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2" creationId="{05DE8DF0-7966-4B4A-5ABC-87F3E271D750}"/>
          </ac:grpSpMkLst>
        </pc:grpChg>
        <pc:grpChg chg="add mod">
          <ac:chgData name="Kokchun Giang" userId="67e2125d-ec8c-4323-9653-9824a2ad815f" providerId="ADAL" clId="{4F93D582-AB38-B143-ACC1-8793927D28A4}" dt="2024-01-08T15:44:28.472" v="2813" actId="164"/>
          <ac:grpSpMkLst>
            <pc:docMk/>
            <pc:sldMk cId="848472262" sldId="328"/>
            <ac:grpSpMk id="2" creationId="{D96C8554-D6D9-5729-7AC5-9485BE3C206D}"/>
          </ac:grpSpMkLst>
        </pc:grpChg>
        <pc:grpChg chg="add 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3" creationId="{720A2A75-3202-039A-FF8F-33DD13A51C20}"/>
          </ac:grpSpMkLst>
        </pc:grpChg>
        <pc:grpChg chg="add mod">
          <ac:chgData name="Kokchun Giang" userId="67e2125d-ec8c-4323-9653-9824a2ad815f" providerId="ADAL" clId="{4F93D582-AB38-B143-ACC1-8793927D28A4}" dt="2024-01-13T09:50:08.016" v="2869" actId="164"/>
          <ac:grpSpMkLst>
            <pc:docMk/>
            <pc:sldMk cId="848472262" sldId="328"/>
            <ac:grpSpMk id="4" creationId="{92B67AA8-48F7-7D39-3C87-EBD1B3FD3E91}"/>
          </ac:grpSpMkLst>
        </pc:grpChg>
        <pc:grpChg chg="add del mod">
          <ac:chgData name="Kokchun Giang" userId="67e2125d-ec8c-4323-9653-9824a2ad815f" providerId="ADAL" clId="{4F93D582-AB38-B143-ACC1-8793927D28A4}" dt="2024-01-08T15:24:50.095" v="2081"/>
          <ac:grpSpMkLst>
            <pc:docMk/>
            <pc:sldMk cId="848472262" sldId="328"/>
            <ac:grpSpMk id="9" creationId="{8A25446A-28F1-B827-EB04-B16B2F0EE132}"/>
          </ac:grpSpMkLst>
        </pc:grpChg>
        <pc:grpChg chg="mod">
          <ac:chgData name="Kokchun Giang" userId="67e2125d-ec8c-4323-9653-9824a2ad815f" providerId="ADAL" clId="{4F93D582-AB38-B143-ACC1-8793927D28A4}" dt="2024-01-08T15:24:49.801" v="2079"/>
          <ac:grpSpMkLst>
            <pc:docMk/>
            <pc:sldMk cId="848472262" sldId="328"/>
            <ac:grpSpMk id="11" creationId="{348DC524-292F-F87A-AD08-F7D301247F2C}"/>
          </ac:grpSpMkLst>
        </pc:grpChg>
        <pc:grpChg chg="del mod">
          <ac:chgData name="Kokchun Giang" userId="67e2125d-ec8c-4323-9653-9824a2ad815f" providerId="ADAL" clId="{4F93D582-AB38-B143-ACC1-8793927D28A4}" dt="2024-01-08T15:25:00.990" v="2101"/>
          <ac:grpSpMkLst>
            <pc:docMk/>
            <pc:sldMk cId="848472262" sldId="328"/>
            <ac:grpSpMk id="25" creationId="{D2AB8332-212B-6956-96B1-1EC25E68866F}"/>
          </ac:grpSpMkLst>
        </pc:grpChg>
        <pc:grpChg chg="del mod">
          <ac:chgData name="Kokchun Giang" userId="67e2125d-ec8c-4323-9653-9824a2ad815f" providerId="ADAL" clId="{4F93D582-AB38-B143-ACC1-8793927D28A4}" dt="2024-01-08T15:25:19.434" v="2112"/>
          <ac:grpSpMkLst>
            <pc:docMk/>
            <pc:sldMk cId="848472262" sldId="328"/>
            <ac:grpSpMk id="27" creationId="{8F863004-7689-2754-3A92-B8FA83B75A33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41" creationId="{10A06B7F-2967-E622-1FB4-284424DCDF6E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45" creationId="{CA34CBEA-F40B-2116-F482-FFDF87A753B7}"/>
          </ac:grpSpMkLst>
        </pc:grpChg>
        <pc:grpChg chg="del mod">
          <ac:chgData name="Kokchun Giang" userId="67e2125d-ec8c-4323-9653-9824a2ad815f" providerId="ADAL" clId="{4F93D582-AB38-B143-ACC1-8793927D28A4}" dt="2024-01-08T15:25:11.804" v="2109"/>
          <ac:grpSpMkLst>
            <pc:docMk/>
            <pc:sldMk cId="848472262" sldId="328"/>
            <ac:grpSpMk id="48" creationId="{7EE42222-CB62-E38E-F163-025DE5AC5F4E}"/>
          </ac:grpSpMkLst>
        </pc:grpChg>
        <pc:grpChg chg="del mod">
          <ac:chgData name="Kokchun Giang" userId="67e2125d-ec8c-4323-9653-9824a2ad815f" providerId="ADAL" clId="{4F93D582-AB38-B143-ACC1-8793927D28A4}" dt="2024-01-08T15:25:19.434" v="2112"/>
          <ac:grpSpMkLst>
            <pc:docMk/>
            <pc:sldMk cId="848472262" sldId="328"/>
            <ac:grpSpMk id="54" creationId="{E9242126-92E8-A27B-8C52-13D5A48662D1}"/>
          </ac:grpSpMkLst>
        </pc:grpChg>
        <pc:grpChg chg="del mod">
          <ac:chgData name="Kokchun Giang" userId="67e2125d-ec8c-4323-9653-9824a2ad815f" providerId="ADAL" clId="{4F93D582-AB38-B143-ACC1-8793927D28A4}" dt="2024-01-08T15:25:22.244" v="2119"/>
          <ac:grpSpMkLst>
            <pc:docMk/>
            <pc:sldMk cId="848472262" sldId="328"/>
            <ac:grpSpMk id="57" creationId="{98A67808-592A-CEE4-F6B6-BEBE26CE10B6}"/>
          </ac:grpSpMkLst>
        </pc:grpChg>
        <pc:grpChg chg="del mod">
          <ac:chgData name="Kokchun Giang" userId="67e2125d-ec8c-4323-9653-9824a2ad815f" providerId="ADAL" clId="{4F93D582-AB38-B143-ACC1-8793927D28A4}" dt="2024-01-08T15:25:25.961" v="2121"/>
          <ac:grpSpMkLst>
            <pc:docMk/>
            <pc:sldMk cId="848472262" sldId="328"/>
            <ac:grpSpMk id="64" creationId="{33DA264E-F2E1-6E23-59F1-392A561FF731}"/>
          </ac:grpSpMkLst>
        </pc:grpChg>
        <pc:grpChg chg="mod">
          <ac:chgData name="Kokchun Giang" userId="67e2125d-ec8c-4323-9653-9824a2ad815f" providerId="ADAL" clId="{4F93D582-AB38-B143-ACC1-8793927D28A4}" dt="2024-01-13T09:50:08.016" v="2869" actId="164"/>
          <ac:grpSpMkLst>
            <pc:docMk/>
            <pc:sldMk cId="848472262" sldId="328"/>
            <ac:grpSpMk id="66" creationId="{176B146E-66A1-6955-A018-A4A91DDDC542}"/>
          </ac:grpSpMkLst>
        </pc:grpChg>
        <pc:grpChg chg="mod">
          <ac:chgData name="Kokchun Giang" userId="67e2125d-ec8c-4323-9653-9824a2ad815f" providerId="ADAL" clId="{4F93D582-AB38-B143-ACC1-8793927D28A4}" dt="2024-01-13T09:50:08.016" v="2869" actId="164"/>
          <ac:grpSpMkLst>
            <pc:docMk/>
            <pc:sldMk cId="848472262" sldId="328"/>
            <ac:grpSpMk id="72" creationId="{FB4CC945-4935-DAC7-FBA6-BBE4A1405BF5}"/>
          </ac:grpSpMkLst>
        </pc:grpChg>
        <pc:grpChg chg="mod">
          <ac:chgData name="Kokchun Giang" userId="67e2125d-ec8c-4323-9653-9824a2ad815f" providerId="ADAL" clId="{4F93D582-AB38-B143-ACC1-8793927D28A4}" dt="2024-01-13T09:50:08.016" v="2869" actId="164"/>
          <ac:grpSpMkLst>
            <pc:docMk/>
            <pc:sldMk cId="848472262" sldId="328"/>
            <ac:grpSpMk id="73" creationId="{87390119-3123-9B57-6435-A2A844172977}"/>
          </ac:grpSpMkLst>
        </pc:grpChg>
        <pc:grpChg chg="mod">
          <ac:chgData name="Kokchun Giang" userId="67e2125d-ec8c-4323-9653-9824a2ad815f" providerId="ADAL" clId="{4F93D582-AB38-B143-ACC1-8793927D28A4}" dt="2024-01-13T09:50:08.016" v="2869" actId="164"/>
          <ac:grpSpMkLst>
            <pc:docMk/>
            <pc:sldMk cId="848472262" sldId="328"/>
            <ac:grpSpMk id="86" creationId="{A6822358-E43D-74E0-C4A4-8DF3BF3026A9}"/>
          </ac:grpSpMkLst>
        </pc:grpChg>
        <pc:grpChg chg="mod">
          <ac:chgData name="Kokchun Giang" userId="67e2125d-ec8c-4323-9653-9824a2ad815f" providerId="ADAL" clId="{4F93D582-AB38-B143-ACC1-8793927D28A4}" dt="2024-01-13T09:50:08.016" v="2869" actId="164"/>
          <ac:grpSpMkLst>
            <pc:docMk/>
            <pc:sldMk cId="848472262" sldId="328"/>
            <ac:grpSpMk id="87" creationId="{B0EA2B2B-0AC0-1E1E-AD0D-D469E642A3C5}"/>
          </ac:grpSpMkLst>
        </pc:grpChg>
        <pc:grpChg chg="mod">
          <ac:chgData name="Kokchun Giang" userId="67e2125d-ec8c-4323-9653-9824a2ad815f" providerId="ADAL" clId="{4F93D582-AB38-B143-ACC1-8793927D28A4}" dt="2024-01-13T09:50:08.016" v="2869" actId="164"/>
          <ac:grpSpMkLst>
            <pc:docMk/>
            <pc:sldMk cId="848472262" sldId="328"/>
            <ac:grpSpMk id="88" creationId="{C3D72448-2ECE-2595-3C5E-7052FD0BE426}"/>
          </ac:grpSpMkLst>
        </pc:grpChg>
        <pc:grpChg chg="mod">
          <ac:chgData name="Kokchun Giang" userId="67e2125d-ec8c-4323-9653-9824a2ad815f" providerId="ADAL" clId="{4F93D582-AB38-B143-ACC1-8793927D28A4}" dt="2024-01-13T09:50:08.016" v="2869" actId="164"/>
          <ac:grpSpMkLst>
            <pc:docMk/>
            <pc:sldMk cId="848472262" sldId="328"/>
            <ac:grpSpMk id="89" creationId="{CAE434BA-6D44-5B8D-7C15-0029C0686398}"/>
          </ac:grpSpMkLst>
        </pc:grpChg>
        <pc:grpChg chg="mod">
          <ac:chgData name="Kokchun Giang" userId="67e2125d-ec8c-4323-9653-9824a2ad815f" providerId="ADAL" clId="{4F93D582-AB38-B143-ACC1-8793927D28A4}" dt="2024-01-08T15:44:28.472" v="2813" actId="164"/>
          <ac:grpSpMkLst>
            <pc:docMk/>
            <pc:sldMk cId="848472262" sldId="328"/>
            <ac:grpSpMk id="95" creationId="{AB51ABB5-61C4-0E9E-6A70-29DFEBD39B11}"/>
          </ac:grpSpMkLst>
        </pc:grpChg>
        <pc:grpChg chg="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98" creationId="{6CD93957-D778-9CDF-EB81-F0663B1B541B}"/>
          </ac:grpSpMkLst>
        </pc:grpChg>
        <pc:grpChg chg="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104" creationId="{83B47BE3-79DD-A28E-567B-562BA144CF85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124" creationId="{A66658DA-FDB0-CDCC-1232-A92B5A50A8BE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125" creationId="{50B6C8D6-BFBE-645E-C079-0980D000F52F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187" creationId="{4682C2CA-9402-9BED-EF2F-E0CE74339D70}"/>
          </ac:grpSpMkLst>
        </pc:grpChg>
        <pc:grpChg chg="mod">
          <ac:chgData name="Kokchun Giang" userId="67e2125d-ec8c-4323-9653-9824a2ad815f" providerId="ADAL" clId="{4F93D582-AB38-B143-ACC1-8793927D28A4}" dt="2024-01-08T15:26:16.922" v="2176"/>
          <ac:grpSpMkLst>
            <pc:docMk/>
            <pc:sldMk cId="848472262" sldId="328"/>
            <ac:grpSpMk id="197" creationId="{693C95C7-DCDA-DE9E-D72E-61A3303E52A4}"/>
          </ac:grpSpMkLst>
        </pc:grpChg>
        <pc:grpChg chg="mod">
          <ac:chgData name="Kokchun Giang" userId="67e2125d-ec8c-4323-9653-9824a2ad815f" providerId="ADAL" clId="{4F93D582-AB38-B143-ACC1-8793927D28A4}" dt="2024-01-08T15:26:16.922" v="2176"/>
          <ac:grpSpMkLst>
            <pc:docMk/>
            <pc:sldMk cId="848472262" sldId="328"/>
            <ac:grpSpMk id="198" creationId="{F1AB5C12-EB86-3CDC-C5C0-085DD8657E52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261" creationId="{FEE3128D-57C2-DC57-EE5B-0DE5D77AB1D2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301" creationId="{64D53226-05C2-797D-600F-6FB718074728}"/>
          </ac:grpSpMkLst>
        </pc:grpChg>
        <pc:grpChg chg="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302" creationId="{4057F695-A3D2-E0CC-52D1-CFA10FBDEF2A}"/>
          </ac:grpSpMkLst>
        </pc:grpChg>
        <pc:grpChg chg="del">
          <ac:chgData name="Kokchun Giang" userId="67e2125d-ec8c-4323-9653-9824a2ad815f" providerId="ADAL" clId="{4F93D582-AB38-B143-ACC1-8793927D28A4}" dt="2024-01-08T15:24:09.008" v="2068" actId="478"/>
          <ac:grpSpMkLst>
            <pc:docMk/>
            <pc:sldMk cId="848472262" sldId="328"/>
            <ac:grpSpMk id="366" creationId="{4AA45D49-2B48-447E-C5B9-FFE502788D34}"/>
          </ac:grpSpMkLst>
        </pc:grpChg>
        <pc:inkChg chg="add del mod">
          <ac:chgData name="Kokchun Giang" userId="67e2125d-ec8c-4323-9653-9824a2ad815f" providerId="ADAL" clId="{4F93D582-AB38-B143-ACC1-8793927D28A4}" dt="2024-01-08T15:24:51.772" v="2086" actId="9405"/>
          <ac:inkMkLst>
            <pc:docMk/>
            <pc:sldMk cId="848472262" sldId="328"/>
            <ac:inkMk id="3" creationId="{9DFB9A39-5F2A-64CE-56AE-74192E6B3124}"/>
          </ac:inkMkLst>
        </pc:inkChg>
        <pc:inkChg chg="add del mod">
          <ac:chgData name="Kokchun Giang" userId="67e2125d-ec8c-4323-9653-9824a2ad815f" providerId="ADAL" clId="{4F93D582-AB38-B143-ACC1-8793927D28A4}" dt="2024-01-08T15:24:51.243" v="2085" actId="9405"/>
          <ac:inkMkLst>
            <pc:docMk/>
            <pc:sldMk cId="848472262" sldId="328"/>
            <ac:inkMk id="4" creationId="{CFEC07ED-61EC-0E3C-270B-70CEE4CAA860}"/>
          </ac:inkMkLst>
        </pc:inkChg>
        <pc:inkChg chg="add del mod">
          <ac:chgData name="Kokchun Giang" userId="67e2125d-ec8c-4323-9653-9824a2ad815f" providerId="ADAL" clId="{4F93D582-AB38-B143-ACC1-8793927D28A4}" dt="2024-01-08T15:24:50.900" v="2084" actId="9405"/>
          <ac:inkMkLst>
            <pc:docMk/>
            <pc:sldMk cId="848472262" sldId="328"/>
            <ac:inkMk id="5" creationId="{94AC899B-E879-6827-CE37-C35A4749D2A5}"/>
          </ac:inkMkLst>
        </pc:inkChg>
        <pc:inkChg chg="add del mod">
          <ac:chgData name="Kokchun Giang" userId="67e2125d-ec8c-4323-9653-9824a2ad815f" providerId="ADAL" clId="{4F93D582-AB38-B143-ACC1-8793927D28A4}" dt="2024-01-08T15:24:50.556" v="2083" actId="9405"/>
          <ac:inkMkLst>
            <pc:docMk/>
            <pc:sldMk cId="848472262" sldId="328"/>
            <ac:inkMk id="6" creationId="{0EAD60B4-112F-BC75-AAD8-B01C3AC4A092}"/>
          </ac:inkMkLst>
        </pc:inkChg>
        <pc:inkChg chg="add del mod">
          <ac:chgData name="Kokchun Giang" userId="67e2125d-ec8c-4323-9653-9824a2ad815f" providerId="ADAL" clId="{4F93D582-AB38-B143-ACC1-8793927D28A4}" dt="2024-01-08T15:24:50.300" v="2082" actId="9405"/>
          <ac:inkMkLst>
            <pc:docMk/>
            <pc:sldMk cId="848472262" sldId="328"/>
            <ac:inkMk id="7" creationId="{69C083B6-0337-1A37-5037-52910CEB67B4}"/>
          </ac:inkMkLst>
        </pc:inkChg>
        <pc:inkChg chg="add del mod">
          <ac:chgData name="Kokchun Giang" userId="67e2125d-ec8c-4323-9653-9824a2ad815f" providerId="ADAL" clId="{4F93D582-AB38-B143-ACC1-8793927D28A4}" dt="2024-01-08T15:24:50.095" v="2081"/>
          <ac:inkMkLst>
            <pc:docMk/>
            <pc:sldMk cId="848472262" sldId="328"/>
            <ac:inkMk id="8" creationId="{E0663CEA-DAD1-B94E-36E1-2AC80704D49C}"/>
          </ac:inkMkLst>
        </pc:inkChg>
        <pc:inkChg chg="add del mod">
          <ac:chgData name="Kokchun Giang" userId="67e2125d-ec8c-4323-9653-9824a2ad815f" providerId="ADAL" clId="{4F93D582-AB38-B143-ACC1-8793927D28A4}" dt="2024-01-08T15:24:49.801" v="2079"/>
          <ac:inkMkLst>
            <pc:docMk/>
            <pc:sldMk cId="848472262" sldId="328"/>
            <ac:inkMk id="10" creationId="{6177A29A-E641-A4CD-053C-38443B41FE38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2" creationId="{4131DCF2-0E0C-840C-F058-6423FA9BD2AE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3" creationId="{2F9493D3-2DB4-6E3B-4483-F5FBCB7257BE}"/>
          </ac:inkMkLst>
        </pc:inkChg>
        <pc:inkChg chg="del">
          <ac:chgData name="Kokchun Giang" userId="67e2125d-ec8c-4323-9653-9824a2ad815f" providerId="ADAL" clId="{4F93D582-AB38-B143-ACC1-8793927D28A4}" dt="2024-01-08T15:24:06.563" v="2067" actId="478"/>
          <ac:inkMkLst>
            <pc:docMk/>
            <pc:sldMk cId="848472262" sldId="328"/>
            <ac:inkMk id="14" creationId="{BA798AE1-6FDC-64C4-AD90-4ADA575DC61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5" creationId="{F4219490-1E70-6EE0-000F-22C4E666193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6" creationId="{9894341A-BCAF-5875-EE97-EAD400D118B0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7" creationId="{6405A787-29B7-F070-5B85-2A943A968C15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8" creationId="{BF82AE23-A092-59E3-547F-05E2740416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9" creationId="{CAFAF32A-DF42-106F-3A2C-1EFDD5AAA651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0" creationId="{C21E7670-9A25-E534-ABAE-9113290702E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1" creationId="{3D2756DD-5AAD-0F73-96A5-B9D37CA51AA2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2" creationId="{8E8674C1-5979-E280-D64D-793144AA8F0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3" creationId="{DCE2272A-FE4A-7FED-9883-ED2A8017D16C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4" creationId="{36089B8F-3F6B-B282-9A3A-3959F3C90CC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6" creationId="{BB23C855-2488-E396-2866-7BD9EBE9A10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9" creationId="{4C51F76A-7BBC-614F-666E-F0D0EF8803DA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30" creationId="{F141E615-78A2-A44D-69BC-1C32D99B4D9B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31" creationId="{44F0DD5C-C98B-F5C7-7E4A-F1FA61B706EB}"/>
          </ac:inkMkLst>
        </pc:inkChg>
        <pc:inkChg chg="del">
          <ac:chgData name="Kokchun Giang" userId="67e2125d-ec8c-4323-9653-9824a2ad815f" providerId="ADAL" clId="{4F93D582-AB38-B143-ACC1-8793927D28A4}" dt="2024-01-08T15:24:06.563" v="2067" actId="478"/>
          <ac:inkMkLst>
            <pc:docMk/>
            <pc:sldMk cId="848472262" sldId="328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49" creationId="{C903FDC2-6891-C025-83B3-73FB2C683ACC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1" creationId="{1363DB01-A566-616B-BC08-DE008B296F27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3" creationId="{04BF365B-D17E-8AD7-EDD0-25926ACBE1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5" creationId="{16D176C3-FA67-EC08-0572-1E40C8E72B2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6" creationId="{7C2917D2-210D-DB6D-EAC3-D136A28F635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8" creationId="{3C91E018-759F-7BDD-D9A2-81466448E478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9" creationId="{F0F7B084-0477-702F-B3D1-AD6A4DCB37B6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0" creationId="{A15B6892-9E93-8EAA-600B-AE221D5EDB46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1" creationId="{7FAC8D34-411E-0030-C97E-F094EBDBB33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2" creationId="{0BCE0ADD-34E3-3317-1B64-D718C2A3F1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3" creationId="{31F2850D-B8C4-E2DB-BC2C-E2F6D16030F1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5" creationId="{37F1B185-0917-499F-DC05-7675C1F7C7CF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7" creationId="{08DAE564-F1DE-9C9F-0D88-3BE39851C856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8" creationId="{20F24CAB-8269-11B2-1511-024EC5158C38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9" creationId="{F785D560-E5DA-BB27-C62B-A367264DE666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70" creationId="{0C5B5F89-C041-5567-7B8F-99391D257B90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71" creationId="{F401BC32-2D28-6650-2F37-02A72FE9650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4" creationId="{47AA861C-2264-968D-E8B4-56D6652D8564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5" creationId="{5E4FAE10-3D4B-A205-6D06-C4F564908D6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6" creationId="{60281A74-C5E0-E138-3212-03CA5887AEE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8" creationId="{9A3630E6-3E35-06B6-CE92-51B09170445B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0" creationId="{7EB168D0-C230-5FBB-8317-C4CB60C97E40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1" creationId="{B3ED0430-E512-7E45-19EA-60389B6CE228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2" creationId="{89A8D59E-BE61-9AEE-8632-E841CE895EBD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3" creationId="{D3DC81A9-08D1-5D27-AADF-657443D77949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4" creationId="{24AB5AA6-E555-9006-C961-3EA256566947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5" creationId="{DDB5708E-05A3-BE36-2F54-BCC4B11B8FE7}"/>
          </ac:inkMkLst>
        </pc:inkChg>
        <pc:inkChg chg="add mod">
          <ac:chgData name="Kokchun Giang" userId="67e2125d-ec8c-4323-9653-9824a2ad815f" providerId="ADAL" clId="{4F93D582-AB38-B143-ACC1-8793927D28A4}" dt="2024-01-08T15:44:28.472" v="2813" actId="164"/>
          <ac:inkMkLst>
            <pc:docMk/>
            <pc:sldMk cId="848472262" sldId="328"/>
            <ac:inkMk id="90" creationId="{DD448729-94B6-7793-3703-81D98BF9AFFC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1" creationId="{5CC97904-AB18-1E4B-355D-E9FD65CEF95A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2" creationId="{65B1C37B-4BC4-F440-B237-3F23929566AB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3" creationId="{5E50687D-C65D-69A9-15EC-9CFFADE0C953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4" creationId="{AF71F216-E7F7-9B93-8CA3-9F678C9B6A95}"/>
          </ac:inkMkLst>
        </pc:inkChg>
        <pc:inkChg chg="add mod">
          <ac:chgData name="Kokchun Giang" userId="67e2125d-ec8c-4323-9653-9824a2ad815f" providerId="ADAL" clId="{4F93D582-AB38-B143-ACC1-8793927D28A4}" dt="2024-01-08T15:25:51.717" v="2147"/>
          <ac:inkMkLst>
            <pc:docMk/>
            <pc:sldMk cId="848472262" sldId="328"/>
            <ac:inkMk id="96" creationId="{F4D99AE4-9C92-45F2-03DF-E8C794FDAC34}"/>
          </ac:inkMkLst>
        </pc:inkChg>
        <pc:inkChg chg="add mod">
          <ac:chgData name="Kokchun Giang" userId="67e2125d-ec8c-4323-9653-9824a2ad815f" providerId="ADAL" clId="{4F93D582-AB38-B143-ACC1-8793927D28A4}" dt="2024-01-08T15:25:51.717" v="2147"/>
          <ac:inkMkLst>
            <pc:docMk/>
            <pc:sldMk cId="848472262" sldId="328"/>
            <ac:inkMk id="97" creationId="{B81C49A8-03BA-146F-2E08-C6AC4D2B68FA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99" creationId="{7B1A7D4E-A252-BAAF-8649-7DE378635571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0" creationId="{293869FA-301A-6F67-872F-A1934ABB5D3B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1" creationId="{DAE33E41-9464-232D-CD23-A5B629316D51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2" creationId="{70580238-0B6B-C7BE-F5F6-BE0C807B860B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3" creationId="{29A7755C-2901-934E-7C80-2ECCA9E1345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29" creationId="{74737400-000C-23E4-2907-7E1E3BBA76F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2" creationId="{AACA9725-3DEA-7077-996C-C4FCCAD35AE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7" creationId="{68C93B73-FB82-A663-50E1-8335438458B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8" creationId="{063298E8-620B-06D7-73C4-1650CC70610B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54" creationId="{D32D4264-F374-6904-566B-DC07017F940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61" creationId="{8AA263DE-3F27-B5AE-B75D-AAC12B5A5458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0" creationId="{0CF2C52D-9C2E-CD29-E43C-3698C2D5A00A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4" creationId="{E38E6351-10EC-B6CD-3252-FDE78D614C7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5" creationId="{0512DCDF-E27D-1FFA-DB50-1DBF5DF8E9D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6" creationId="{12597E6A-4922-673C-62D6-4968C05ABA60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8" creationId="{9388E201-BEBF-70DD-28B3-D48E91B14B9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9" creationId="{75025755-68D4-B60E-069B-59D1FF75CE6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0" creationId="{65F6139B-6DB9-7C50-626C-781B209E1D1C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1" creationId="{6B72650A-19BB-81DD-9006-B2C5DB28657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2" creationId="{B1A77BFF-A0B8-DB94-0283-39064C3E0B1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3" creationId="{B206E1FD-706F-3BF9-3C10-A1ED4AF2EFD5}"/>
          </ac:inkMkLst>
        </pc:inkChg>
        <pc:inkChg chg="add del mod">
          <ac:chgData name="Kokchun Giang" userId="67e2125d-ec8c-4323-9653-9824a2ad815f" providerId="ADAL" clId="{4F93D582-AB38-B143-ACC1-8793927D28A4}" dt="2024-01-08T15:26:17.609" v="2178" actId="9405"/>
          <ac:inkMkLst>
            <pc:docMk/>
            <pc:sldMk cId="848472262" sldId="328"/>
            <ac:inkMk id="194" creationId="{D69026F9-8E97-DDAA-038C-F87346838D38}"/>
          </ac:inkMkLst>
        </pc:inkChg>
        <pc:inkChg chg="add del mod">
          <ac:chgData name="Kokchun Giang" userId="67e2125d-ec8c-4323-9653-9824a2ad815f" providerId="ADAL" clId="{4F93D582-AB38-B143-ACC1-8793927D28A4}" dt="2024-01-08T15:26:17.201" v="2177" actId="9405"/>
          <ac:inkMkLst>
            <pc:docMk/>
            <pc:sldMk cId="848472262" sldId="328"/>
            <ac:inkMk id="195" creationId="{8F3E4C1A-0D09-2038-8B08-37DAE9234809}"/>
          </ac:inkMkLst>
        </pc:inkChg>
        <pc:inkChg chg="add del mod">
          <ac:chgData name="Kokchun Giang" userId="67e2125d-ec8c-4323-9653-9824a2ad815f" providerId="ADAL" clId="{4F93D582-AB38-B143-ACC1-8793927D28A4}" dt="2024-01-08T15:26:16.922" v="2176"/>
          <ac:inkMkLst>
            <pc:docMk/>
            <pc:sldMk cId="848472262" sldId="328"/>
            <ac:inkMk id="196" creationId="{410AF876-4B43-5091-A541-6ECD90A465F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9" creationId="{1DA91E8C-28CA-AE50-C662-0E7E7B3E491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0" creationId="{B70D448B-0B33-4628-8663-0CF3BEFA406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1" creationId="{7B4AF8C4-DD7B-10C9-A5AE-90A48494B8D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2" creationId="{F60C295E-3E23-57A7-DEA1-C1D7B01EE48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32" creationId="{E71D515F-28EE-581A-59CD-A7B644809E4D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5" creationId="{99CBD5A1-6289-3420-936D-2D4516D641F9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6" creationId="{E82E410C-D943-3403-B125-90FC22392EF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7" creationId="{06E36798-572F-A0EB-558D-281E0D18342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8" creationId="{8EF8872D-80F1-62DB-8FB1-721EBAC84AFA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9" creationId="{7EF867A2-EEC2-4EE4-B48A-0D48FEA92F2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60" creationId="{1E50C242-BF8E-C7B6-90AD-0598F9D45C3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0" creationId="{F260FE4E-6118-7672-6376-D82B1F69A42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1" creationId="{B52A22EC-56D0-F0B9-6758-721FA068E899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2" creationId="{91A579E6-ECE4-5A61-5DC2-867A637216C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3" creationId="{B72DA161-1EFC-B3AE-91E8-29C4578C23A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4" creationId="{6F9425B3-FD3E-DAAB-A3DB-CFCBC6CE6B3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5" creationId="{FF99B43B-62B9-5AEE-05D9-2BC3EBB52FA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6" creationId="{5FCC88EA-11DC-BCBE-76D6-2A2B5DAAFFB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7" creationId="{8F61B101-3A19-4BAD-3769-4903F0CF872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8" creationId="{CA09D7C7-6A68-3E3D-D2D1-FFFD8E89C248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9" creationId="{45E4FE12-9709-75D3-08EE-08515F59477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300" creationId="{B6DF7B5B-300B-DC84-7756-E7D2E4CD2B48}"/>
          </ac:inkMkLst>
        </pc:inkChg>
      </pc:sldChg>
      <pc:sldChg chg="addSp delSp modSp add mod modAnim modNotesTx">
        <pc:chgData name="Kokchun Giang" userId="67e2125d-ec8c-4323-9653-9824a2ad815f" providerId="ADAL" clId="{4F93D582-AB38-B143-ACC1-8793927D28A4}" dt="2024-01-13T09:50:40.735" v="2873"/>
        <pc:sldMkLst>
          <pc:docMk/>
          <pc:sldMk cId="3286074843" sldId="329"/>
        </pc:sldMkLst>
        <pc:spChg chg="add del">
          <ac:chgData name="Kokchun Giang" userId="67e2125d-ec8c-4323-9653-9824a2ad815f" providerId="ADAL" clId="{4F93D582-AB38-B143-ACC1-8793927D28A4}" dt="2024-01-08T15:34:09.561" v="2395" actId="34122"/>
          <ac:spMkLst>
            <pc:docMk/>
            <pc:sldMk cId="3286074843" sldId="329"/>
            <ac:spMk id="9" creationId="{81DF6480-C383-47B8-AE84-9F8DFBDD3EC9}"/>
          </ac:spMkLst>
        </pc:spChg>
        <pc:spChg chg="mod">
          <ac:chgData name="Kokchun Giang" userId="67e2125d-ec8c-4323-9653-9824a2ad815f" providerId="ADAL" clId="{4F93D582-AB38-B143-ACC1-8793927D28A4}" dt="2024-01-08T15:45:52.939" v="2837" actId="1076"/>
          <ac:spMkLst>
            <pc:docMk/>
            <pc:sldMk cId="3286074843" sldId="329"/>
            <ac:spMk id="28" creationId="{7E8C0D03-019A-279A-6AD5-A5E7BD2580DB}"/>
          </ac:spMkLst>
        </pc:spChg>
        <pc:spChg chg="add del mod">
          <ac:chgData name="Kokchun Giang" userId="67e2125d-ec8c-4323-9653-9824a2ad815f" providerId="ADAL" clId="{4F93D582-AB38-B143-ACC1-8793927D28A4}" dt="2024-01-08T15:45:21.071" v="2828"/>
          <ac:spMkLst>
            <pc:docMk/>
            <pc:sldMk cId="3286074843" sldId="329"/>
            <ac:spMk id="282" creationId="{5D3A14DD-0974-78EE-850A-372EDF60BD4A}"/>
          </ac:spMkLst>
        </pc:spChg>
        <pc:grpChg chg="add del mod">
          <ac:chgData name="Kokchun Giang" userId="67e2125d-ec8c-4323-9653-9824a2ad815f" providerId="ADAL" clId="{4F93D582-AB38-B143-ACC1-8793927D28A4}" dt="2024-01-08T15:30:28.250" v="2240"/>
          <ac:grpSpMkLst>
            <pc:docMk/>
            <pc:sldMk cId="3286074843" sldId="329"/>
            <ac:grpSpMk id="4" creationId="{EC78C58D-09D0-C74A-C2DF-A66F15F44FDE}"/>
          </ac:grpSpMkLst>
        </pc:grpChg>
        <pc:grpChg chg="mod">
          <ac:chgData name="Kokchun Giang" userId="67e2125d-ec8c-4323-9653-9824a2ad815f" providerId="ADAL" clId="{4F93D582-AB38-B143-ACC1-8793927D28A4}" dt="2024-01-08T15:30:22.449" v="2238"/>
          <ac:grpSpMkLst>
            <pc:docMk/>
            <pc:sldMk cId="3286074843" sldId="329"/>
            <ac:grpSpMk id="6" creationId="{B5D0B6F0-DD02-6CD3-537E-8489E104B5E0}"/>
          </ac:grpSpMkLst>
        </pc:grpChg>
        <pc:grpChg chg="add del mod">
          <ac:chgData name="Kokchun Giang" userId="67e2125d-ec8c-4323-9653-9824a2ad815f" providerId="ADAL" clId="{4F93D582-AB38-B143-ACC1-8793927D28A4}" dt="2024-01-08T15:45:08.749" v="2823" actId="164"/>
          <ac:grpSpMkLst>
            <pc:docMk/>
            <pc:sldMk cId="3286074843" sldId="329"/>
            <ac:grpSpMk id="8" creationId="{1A96FA0D-8636-2D7A-2970-1D885E39D446}"/>
          </ac:grpSpMkLst>
        </pc:grpChg>
        <pc:grpChg chg="del mod">
          <ac:chgData name="Kokchun Giang" userId="67e2125d-ec8c-4323-9653-9824a2ad815f" providerId="ADAL" clId="{4F93D582-AB38-B143-ACC1-8793927D28A4}" dt="2024-01-08T15:37:59.516" v="2437"/>
          <ac:grpSpMkLst>
            <pc:docMk/>
            <pc:sldMk cId="3286074843" sldId="329"/>
            <ac:grpSpMk id="10" creationId="{FF611C50-5451-1CFF-D17B-93F9E4F9374F}"/>
          </ac:grpSpMkLst>
        </pc:grpChg>
        <pc:grpChg chg="del mod">
          <ac:chgData name="Kokchun Giang" userId="67e2125d-ec8c-4323-9653-9824a2ad815f" providerId="ADAL" clId="{4F93D582-AB38-B143-ACC1-8793927D28A4}" dt="2024-01-08T15:39:03.551" v="2516"/>
          <ac:grpSpMkLst>
            <pc:docMk/>
            <pc:sldMk cId="3286074843" sldId="329"/>
            <ac:grpSpMk id="14" creationId="{BA572C1E-DCE3-687D-DB9D-D2AEAC1EA3CA}"/>
          </ac:grpSpMkLst>
        </pc:grpChg>
        <pc:grpChg chg="del mod">
          <ac:chgData name="Kokchun Giang" userId="67e2125d-ec8c-4323-9653-9824a2ad815f" providerId="ADAL" clId="{4F93D582-AB38-B143-ACC1-8793927D28A4}" dt="2024-01-08T15:38:09.393" v="2449"/>
          <ac:grpSpMkLst>
            <pc:docMk/>
            <pc:sldMk cId="3286074843" sldId="329"/>
            <ac:grpSpMk id="18" creationId="{76A76571-148A-9E4E-0DB6-F829086D6D27}"/>
          </ac:grpSpMkLst>
        </pc:grpChg>
        <pc:grpChg chg="del mod">
          <ac:chgData name="Kokchun Giang" userId="67e2125d-ec8c-4323-9653-9824a2ad815f" providerId="ADAL" clId="{4F93D582-AB38-B143-ACC1-8793927D28A4}" dt="2024-01-08T15:39:09.837" v="2548"/>
          <ac:grpSpMkLst>
            <pc:docMk/>
            <pc:sldMk cId="3286074843" sldId="329"/>
            <ac:grpSpMk id="26" creationId="{8947FF6B-7808-9227-F5B0-23B67FEB9078}"/>
          </ac:grpSpMkLst>
        </pc:grpChg>
        <pc:grpChg chg="mod">
          <ac:chgData name="Kokchun Giang" userId="67e2125d-ec8c-4323-9653-9824a2ad815f" providerId="ADAL" clId="{4F93D582-AB38-B143-ACC1-8793927D28A4}" dt="2024-01-08T15:31:05.102" v="2279"/>
          <ac:grpSpMkLst>
            <pc:docMk/>
            <pc:sldMk cId="3286074843" sldId="329"/>
            <ac:grpSpMk id="34" creationId="{BD8AF885-EFE2-D2AA-4F56-B6C033161522}"/>
          </ac:grpSpMkLst>
        </pc:grpChg>
        <pc:grpChg chg="del mod">
          <ac:chgData name="Kokchun Giang" userId="67e2125d-ec8c-4323-9653-9824a2ad815f" providerId="ADAL" clId="{4F93D582-AB38-B143-ACC1-8793927D28A4}" dt="2024-01-08T15:39:09.829" v="2536"/>
          <ac:grpSpMkLst>
            <pc:docMk/>
            <pc:sldMk cId="3286074843" sldId="329"/>
            <ac:grpSpMk id="37" creationId="{A3E27195-F78D-340C-2C65-0DDB30918360}"/>
          </ac:grpSpMkLst>
        </pc:grpChg>
        <pc:grpChg chg="mod">
          <ac:chgData name="Kokchun Giang" userId="67e2125d-ec8c-4323-9653-9824a2ad815f" providerId="ADAL" clId="{4F93D582-AB38-B143-ACC1-8793927D28A4}" dt="2024-01-08T15:31:03.957" v="2272"/>
          <ac:grpSpMkLst>
            <pc:docMk/>
            <pc:sldMk cId="3286074843" sldId="329"/>
            <ac:grpSpMk id="41" creationId="{85B380D2-2533-CF0A-7AC8-D3E2DD1ED5C5}"/>
          </ac:grpSpMkLst>
        </pc:grpChg>
        <pc:grpChg chg="mod">
          <ac:chgData name="Kokchun Giang" userId="67e2125d-ec8c-4323-9653-9824a2ad815f" providerId="ADAL" clId="{4F93D582-AB38-B143-ACC1-8793927D28A4}" dt="2024-01-08T15:31:03.957" v="2272"/>
          <ac:grpSpMkLst>
            <pc:docMk/>
            <pc:sldMk cId="3286074843" sldId="329"/>
            <ac:grpSpMk id="42" creationId="{71CEAA07-906A-0DB3-0E3C-746833A005FE}"/>
          </ac:grpSpMkLst>
        </pc:grpChg>
        <pc:grpChg chg="del mod">
          <ac:chgData name="Kokchun Giang" userId="67e2125d-ec8c-4323-9653-9824a2ad815f" providerId="ADAL" clId="{4F93D582-AB38-B143-ACC1-8793927D28A4}" dt="2024-01-08T15:39:05.453" v="2526"/>
          <ac:grpSpMkLst>
            <pc:docMk/>
            <pc:sldMk cId="3286074843" sldId="329"/>
            <ac:grpSpMk id="45" creationId="{4C7A63B8-D4C6-A034-911E-BF42465CA871}"/>
          </ac:grpSpMkLst>
        </pc:grpChg>
        <pc:grpChg chg="del mod">
          <ac:chgData name="Kokchun Giang" userId="67e2125d-ec8c-4323-9653-9824a2ad815f" providerId="ADAL" clId="{4F93D582-AB38-B143-ACC1-8793927D28A4}" dt="2024-01-08T15:39:09.830" v="2538"/>
          <ac:grpSpMkLst>
            <pc:docMk/>
            <pc:sldMk cId="3286074843" sldId="329"/>
            <ac:grpSpMk id="46" creationId="{8C2C8CB9-57C3-5B81-53CC-82A50E2A12D8}"/>
          </ac:grpSpMkLst>
        </pc:grpChg>
        <pc:grpChg chg="mod">
          <ac:chgData name="Kokchun Giang" userId="67e2125d-ec8c-4323-9653-9824a2ad815f" providerId="ADAL" clId="{4F93D582-AB38-B143-ACC1-8793927D28A4}" dt="2024-01-08T15:31:02.790" v="2265"/>
          <ac:grpSpMkLst>
            <pc:docMk/>
            <pc:sldMk cId="3286074843" sldId="329"/>
            <ac:grpSpMk id="50" creationId="{A3EBAD36-AAB1-7581-C5D6-21630FEED805}"/>
          </ac:grpSpMkLst>
        </pc:grpChg>
        <pc:grpChg chg="del mod">
          <ac:chgData name="Kokchun Giang" userId="67e2125d-ec8c-4323-9653-9824a2ad815f" providerId="ADAL" clId="{4F93D582-AB38-B143-ACC1-8793927D28A4}" dt="2024-01-08T15:39:03.545" v="2505"/>
          <ac:grpSpMkLst>
            <pc:docMk/>
            <pc:sldMk cId="3286074843" sldId="329"/>
            <ac:grpSpMk id="50" creationId="{D0A6AFDF-CF70-9A09-622E-3E4962315970}"/>
          </ac:grpSpMkLst>
        </pc:grpChg>
        <pc:grpChg chg="mod">
          <ac:chgData name="Kokchun Giang" userId="67e2125d-ec8c-4323-9653-9824a2ad815f" providerId="ADAL" clId="{4F93D582-AB38-B143-ACC1-8793927D28A4}" dt="2024-01-08T15:31:02.790" v="2265"/>
          <ac:grpSpMkLst>
            <pc:docMk/>
            <pc:sldMk cId="3286074843" sldId="329"/>
            <ac:grpSpMk id="52" creationId="{E4B775E6-5E44-0B76-B6A8-95298DDCA984}"/>
          </ac:grpSpMkLst>
        </pc:grpChg>
        <pc:grpChg chg="del mod">
          <ac:chgData name="Kokchun Giang" userId="67e2125d-ec8c-4323-9653-9824a2ad815f" providerId="ADAL" clId="{4F93D582-AB38-B143-ACC1-8793927D28A4}" dt="2024-01-08T15:39:09.839" v="2550"/>
          <ac:grpSpMkLst>
            <pc:docMk/>
            <pc:sldMk cId="3286074843" sldId="329"/>
            <ac:grpSpMk id="61" creationId="{6FD19D34-DDD0-706E-A10F-F1C91DA41E75}"/>
          </ac:grpSpMkLst>
        </pc:grpChg>
        <pc:grpChg chg="del mod">
          <ac:chgData name="Kokchun Giang" userId="67e2125d-ec8c-4323-9653-9824a2ad815f" providerId="ADAL" clId="{4F93D582-AB38-B143-ACC1-8793927D28A4}" dt="2024-01-08T15:31:25.136" v="2292"/>
          <ac:grpSpMkLst>
            <pc:docMk/>
            <pc:sldMk cId="3286074843" sldId="329"/>
            <ac:grpSpMk id="64" creationId="{2EABD176-5BE9-C824-CFBA-53258DA254D3}"/>
          </ac:grpSpMkLst>
        </pc:grpChg>
        <pc:grpChg chg="del">
          <ac:chgData name="Kokchun Giang" userId="67e2125d-ec8c-4323-9653-9824a2ad815f" providerId="ADAL" clId="{4F93D582-AB38-B143-ACC1-8793927D28A4}" dt="2024-01-08T15:29:12.297" v="2212" actId="478"/>
          <ac:grpSpMkLst>
            <pc:docMk/>
            <pc:sldMk cId="3286074843" sldId="329"/>
            <ac:grpSpMk id="66" creationId="{176B146E-66A1-6955-A018-A4A91DDDC542}"/>
          </ac:grpSpMkLst>
        </pc:grpChg>
        <pc:grpChg chg="del mod">
          <ac:chgData name="Kokchun Giang" userId="67e2125d-ec8c-4323-9653-9824a2ad815f" providerId="ADAL" clId="{4F93D582-AB38-B143-ACC1-8793927D28A4}" dt="2024-01-08T15:39:09.838" v="2549"/>
          <ac:grpSpMkLst>
            <pc:docMk/>
            <pc:sldMk cId="3286074843" sldId="329"/>
            <ac:grpSpMk id="68" creationId="{A6A47985-EA47-D8EC-8D99-1B3FBC3CBD30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72" creationId="{FB4CC945-4935-DAC7-FBA6-BBE4A1405BF5}"/>
          </ac:grpSpMkLst>
        </pc:grpChg>
        <pc:grpChg chg="add del mod">
          <ac:chgData name="Kokchun Giang" userId="67e2125d-ec8c-4323-9653-9824a2ad815f" providerId="ADAL" clId="{4F93D582-AB38-B143-ACC1-8793927D28A4}" dt="2024-01-08T15:39:09.824" v="2531"/>
          <ac:grpSpMkLst>
            <pc:docMk/>
            <pc:sldMk cId="3286074843" sldId="329"/>
            <ac:grpSpMk id="73" creationId="{2C5D30FA-20A8-F85B-F143-457B7AE4A0F4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73" creationId="{87390119-3123-9B57-6435-A2A844172977}"/>
          </ac:grpSpMkLst>
        </pc:grpChg>
        <pc:grpChg chg="del mod">
          <ac:chgData name="Kokchun Giang" userId="67e2125d-ec8c-4323-9653-9824a2ad815f" providerId="ADAL" clId="{4F93D582-AB38-B143-ACC1-8793927D28A4}" dt="2024-01-08T15:39:09.839" v="2551"/>
          <ac:grpSpMkLst>
            <pc:docMk/>
            <pc:sldMk cId="3286074843" sldId="329"/>
            <ac:grpSpMk id="74" creationId="{F5C583D7-F6B3-C879-1039-467C14F378FF}"/>
          </ac:grpSpMkLst>
        </pc:grpChg>
        <pc:grpChg chg="del mod">
          <ac:chgData name="Kokchun Giang" userId="67e2125d-ec8c-4323-9653-9824a2ad815f" providerId="ADAL" clId="{4F93D582-AB38-B143-ACC1-8793927D28A4}" dt="2024-01-08T15:31:26.695" v="2294"/>
          <ac:grpSpMkLst>
            <pc:docMk/>
            <pc:sldMk cId="3286074843" sldId="329"/>
            <ac:grpSpMk id="79" creationId="{56F38AE9-19F3-4925-1226-7CEBC11F35A9}"/>
          </ac:grpSpMkLst>
        </pc:grpChg>
        <pc:grpChg chg="mod">
          <ac:chgData name="Kokchun Giang" userId="67e2125d-ec8c-4323-9653-9824a2ad815f" providerId="ADAL" clId="{4F93D582-AB38-B143-ACC1-8793927D28A4}" dt="2024-01-08T15:38:57.109" v="2499"/>
          <ac:grpSpMkLst>
            <pc:docMk/>
            <pc:sldMk cId="3286074843" sldId="329"/>
            <ac:grpSpMk id="80" creationId="{33C6166E-445C-FB48-D831-8D45DF13916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6" creationId="{A6822358-E43D-74E0-C4A4-8DF3BF3026A9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7" creationId="{B0EA2B2B-0AC0-1E1E-AD0D-D469E642A3C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8" creationId="{C3D72448-2ECE-2595-3C5E-7052FD0BE426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9" creationId="{CAE434BA-6D44-5B8D-7C15-0029C0686398}"/>
          </ac:grpSpMkLst>
        </pc:grpChg>
        <pc:grpChg chg="mod">
          <ac:chgData name="Kokchun Giang" userId="67e2125d-ec8c-4323-9653-9824a2ad815f" providerId="ADAL" clId="{4F93D582-AB38-B143-ACC1-8793927D28A4}" dt="2024-01-08T15:39:40.818" v="2569"/>
          <ac:grpSpMkLst>
            <pc:docMk/>
            <pc:sldMk cId="3286074843" sldId="329"/>
            <ac:grpSpMk id="91" creationId="{3FDE4176-8660-5FFE-11E5-15DEFEC723C9}"/>
          </ac:grpSpMkLst>
        </pc:grpChg>
        <pc:grpChg chg="del">
          <ac:chgData name="Kokchun Giang" userId="67e2125d-ec8c-4323-9653-9824a2ad815f" providerId="ADAL" clId="{4F93D582-AB38-B143-ACC1-8793927D28A4}" dt="2024-01-08T15:29:09.301" v="2211" actId="478"/>
          <ac:grpSpMkLst>
            <pc:docMk/>
            <pc:sldMk cId="3286074843" sldId="329"/>
            <ac:grpSpMk id="95" creationId="{AB51ABB5-61C4-0E9E-6A70-29DFEBD39B11}"/>
          </ac:grpSpMkLst>
        </pc:grpChg>
        <pc:grpChg chg="add del mod">
          <ac:chgData name="Kokchun Giang" userId="67e2125d-ec8c-4323-9653-9824a2ad815f" providerId="ADAL" clId="{4F93D582-AB38-B143-ACC1-8793927D28A4}" dt="2024-01-08T15:40:04.578" v="2599"/>
          <ac:grpSpMkLst>
            <pc:docMk/>
            <pc:sldMk cId="3286074843" sldId="329"/>
            <ac:grpSpMk id="95" creationId="{EB216B82-BDFB-0693-23A5-6FB4A0050EF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98" creationId="{6CD93957-D778-9CDF-EB81-F0663B1B541B}"/>
          </ac:grpSpMkLst>
        </pc:grpChg>
        <pc:grpChg chg="mod">
          <ac:chgData name="Kokchun Giang" userId="67e2125d-ec8c-4323-9653-9824a2ad815f" providerId="ADAL" clId="{4F93D582-AB38-B143-ACC1-8793927D28A4}" dt="2024-01-08T15:40:03.779" v="2594"/>
          <ac:grpSpMkLst>
            <pc:docMk/>
            <pc:sldMk cId="3286074843" sldId="329"/>
            <ac:grpSpMk id="100" creationId="{164D0BF4-B284-5B2C-7D86-B8B7D63BE563}"/>
          </ac:grpSpMkLst>
        </pc:grpChg>
        <pc:grpChg chg="mod">
          <ac:chgData name="Kokchun Giang" userId="67e2125d-ec8c-4323-9653-9824a2ad815f" providerId="ADAL" clId="{4F93D582-AB38-B143-ACC1-8793927D28A4}" dt="2024-01-08T15:39:59.794" v="2589"/>
          <ac:grpSpMkLst>
            <pc:docMk/>
            <pc:sldMk cId="3286074843" sldId="329"/>
            <ac:grpSpMk id="103" creationId="{043981BA-1C96-6015-6CE4-6DE8FD7AA4E9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104" creationId="{83B47BE3-79DD-A28E-567B-562BA144CF85}"/>
          </ac:grpSpMkLst>
        </pc:grpChg>
        <pc:grpChg chg="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106" creationId="{E5469697-0474-83E4-82FA-AEEC9FCC5045}"/>
          </ac:grpSpMkLst>
        </pc:grpChg>
        <pc:grpChg chg="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115" creationId="{A415A252-BF89-1543-3BD3-91850B9F695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20" creationId="{05C1AEAB-B88C-CE9D-FDD2-2B6A29169335}"/>
          </ac:grpSpMkLst>
        </pc:grpChg>
        <pc:grpChg chg="add del mod">
          <ac:chgData name="Kokchun Giang" userId="67e2125d-ec8c-4323-9653-9824a2ad815f" providerId="ADAL" clId="{4F93D582-AB38-B143-ACC1-8793927D28A4}" dt="2024-01-08T15:32:07.975" v="2351"/>
          <ac:grpSpMkLst>
            <pc:docMk/>
            <pc:sldMk cId="3286074843" sldId="329"/>
            <ac:grpSpMk id="134" creationId="{109B6696-CD1F-1D5D-8F3D-9DA768BE1AF1}"/>
          </ac:grpSpMkLst>
        </pc:grpChg>
        <pc:grpChg chg="del mod">
          <ac:chgData name="Kokchun Giang" userId="67e2125d-ec8c-4323-9653-9824a2ad815f" providerId="ADAL" clId="{4F93D582-AB38-B143-ACC1-8793927D28A4}" dt="2024-01-08T15:31:57.421" v="2333"/>
          <ac:grpSpMkLst>
            <pc:docMk/>
            <pc:sldMk cId="3286074843" sldId="329"/>
            <ac:grpSpMk id="135" creationId="{D6C755A4-7F99-E0C9-0475-BA29E11C9384}"/>
          </ac:grpSpMkLst>
        </pc:grpChg>
        <pc:grpChg chg="del mod">
          <ac:chgData name="Kokchun Giang" userId="67e2125d-ec8c-4323-9653-9824a2ad815f" providerId="ADAL" clId="{4F93D582-AB38-B143-ACC1-8793927D28A4}" dt="2024-01-08T15:40:11.984" v="2610"/>
          <ac:grpSpMkLst>
            <pc:docMk/>
            <pc:sldMk cId="3286074843" sldId="329"/>
            <ac:grpSpMk id="136" creationId="{4F240098-8D7A-0569-A5EB-4D58C54C76E5}"/>
          </ac:grpSpMkLst>
        </pc:grpChg>
        <pc:grpChg chg="mod">
          <ac:chgData name="Kokchun Giang" userId="67e2125d-ec8c-4323-9653-9824a2ad815f" providerId="ADAL" clId="{4F93D582-AB38-B143-ACC1-8793927D28A4}" dt="2024-01-08T15:31:53.261" v="2325"/>
          <ac:grpSpMkLst>
            <pc:docMk/>
            <pc:sldMk cId="3286074843" sldId="329"/>
            <ac:grpSpMk id="140" creationId="{022F12AE-A09F-0DFE-FFBB-6BB3E4D495E5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47" creationId="{58922423-9F16-94CC-161F-201AAF5139F6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47" creationId="{AEC8368C-821D-4904-A406-6F759BBCF22D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52" creationId="{6DCA0948-F2C1-8172-000E-A3427110E800}"/>
          </ac:grpSpMkLst>
        </pc:grpChg>
        <pc:grpChg chg="del mod">
          <ac:chgData name="Kokchun Giang" userId="67e2125d-ec8c-4323-9653-9824a2ad815f" providerId="ADAL" clId="{4F93D582-AB38-B143-ACC1-8793927D28A4}" dt="2024-01-08T15:32:05.663" v="2348"/>
          <ac:grpSpMkLst>
            <pc:docMk/>
            <pc:sldMk cId="3286074843" sldId="329"/>
            <ac:grpSpMk id="156" creationId="{3371CF31-977B-7033-53A1-379FEB5C24D7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64" creationId="{175D01A8-FD60-7D7A-70F6-3072EE89ACC1}"/>
          </ac:grpSpMkLst>
        </pc:grpChg>
        <pc:grpChg chg="del mod">
          <ac:chgData name="Kokchun Giang" userId="67e2125d-ec8c-4323-9653-9824a2ad815f" providerId="ADAL" clId="{4F93D582-AB38-B143-ACC1-8793927D28A4}" dt="2024-01-08T15:32:10.417" v="2356"/>
          <ac:grpSpMkLst>
            <pc:docMk/>
            <pc:sldMk cId="3286074843" sldId="329"/>
            <ac:grpSpMk id="167" creationId="{2212EF66-333D-C4F7-DA34-92612773CA56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67" creationId="{9574B4D3-C8EA-081B-965B-185071897D20}"/>
          </ac:grpSpMkLst>
        </pc:grpChg>
        <pc:grpChg chg="del mod">
          <ac:chgData name="Kokchun Giang" userId="67e2125d-ec8c-4323-9653-9824a2ad815f" providerId="ADAL" clId="{4F93D582-AB38-B143-ACC1-8793927D28A4}" dt="2024-01-08T15:32:11.329" v="2358"/>
          <ac:grpSpMkLst>
            <pc:docMk/>
            <pc:sldMk cId="3286074843" sldId="329"/>
            <ac:grpSpMk id="172" creationId="{31C8F23E-068C-04C2-07F7-7BDB790B83E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74" creationId="{D5FE2578-ABCE-5C70-BD16-50E6AC8C38D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79" creationId="{822EF965-2193-DA71-7AC5-0D520083169F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84" creationId="{A557FCDE-E1FB-4306-2A02-AA746917C126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188" creationId="{A620ED10-D87B-4E59-A019-8857E3AD14B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95" creationId="{719F1D0F-38A6-1C97-E698-9C6D984D12C4}"/>
          </ac:grpSpMkLst>
        </pc:grpChg>
        <pc:grpChg chg="mod">
          <ac:chgData name="Kokchun Giang" userId="67e2125d-ec8c-4323-9653-9824a2ad815f" providerId="ADAL" clId="{4F93D582-AB38-B143-ACC1-8793927D28A4}" dt="2024-01-08T15:40:36.978" v="2648"/>
          <ac:grpSpMkLst>
            <pc:docMk/>
            <pc:sldMk cId="3286074843" sldId="329"/>
            <ac:grpSpMk id="197" creationId="{7AA344B9-6335-8058-5543-3431BFCC429F}"/>
          </ac:grpSpMkLst>
        </pc:grpChg>
        <pc:grpChg chg="mod">
          <ac:chgData name="Kokchun Giang" userId="67e2125d-ec8c-4323-9653-9824a2ad815f" providerId="ADAL" clId="{4F93D582-AB38-B143-ACC1-8793927D28A4}" dt="2024-01-08T15:40:35.675" v="2641"/>
          <ac:grpSpMkLst>
            <pc:docMk/>
            <pc:sldMk cId="3286074843" sldId="329"/>
            <ac:grpSpMk id="204" creationId="{D8A15544-938E-8D63-EE50-830EBBB5600C}"/>
          </ac:grpSpMkLst>
        </pc:grpChg>
        <pc:grpChg chg="add del mod">
          <ac:chgData name="Kokchun Giang" userId="67e2125d-ec8c-4323-9653-9824a2ad815f" providerId="ADAL" clId="{4F93D582-AB38-B143-ACC1-8793927D28A4}" dt="2024-01-08T15:45:04.353" v="2822" actId="165"/>
          <ac:grpSpMkLst>
            <pc:docMk/>
            <pc:sldMk cId="3286074843" sldId="329"/>
            <ac:grpSpMk id="210" creationId="{F5C35908-A569-BE80-18D6-5D59251A0DE7}"/>
          </ac:grpSpMkLst>
        </pc:grpChg>
        <pc:grpChg chg="mod">
          <ac:chgData name="Kokchun Giang" userId="67e2125d-ec8c-4323-9653-9824a2ad815f" providerId="ADAL" clId="{4F93D582-AB38-B143-ACC1-8793927D28A4}" dt="2024-01-08T15:33:44.777" v="2393"/>
          <ac:grpSpMkLst>
            <pc:docMk/>
            <pc:sldMk cId="3286074843" sldId="329"/>
            <ac:grpSpMk id="212" creationId="{DC304AD2-157A-6937-995E-7689E3D227CE}"/>
          </ac:grpSpMkLst>
        </pc:grpChg>
        <pc:grpChg chg="del mod">
          <ac:chgData name="Kokchun Giang" userId="67e2125d-ec8c-4323-9653-9824a2ad815f" providerId="ADAL" clId="{4F93D582-AB38-B143-ACC1-8793927D28A4}" dt="2024-01-08T15:40:47.912" v="2674"/>
          <ac:grpSpMkLst>
            <pc:docMk/>
            <pc:sldMk cId="3286074843" sldId="329"/>
            <ac:grpSpMk id="215" creationId="{043033F9-14D2-2BC7-B2CF-2D76AF1193F9}"/>
          </ac:grpSpMkLst>
        </pc:grpChg>
        <pc:grpChg chg="add del mod">
          <ac:chgData name="Kokchun Giang" userId="67e2125d-ec8c-4323-9653-9824a2ad815f" providerId="ADAL" clId="{4F93D582-AB38-B143-ACC1-8793927D28A4}" dt="2024-01-08T15:34:43.169" v="2420"/>
          <ac:grpSpMkLst>
            <pc:docMk/>
            <pc:sldMk cId="3286074843" sldId="329"/>
            <ac:grpSpMk id="217" creationId="{C88DD7CD-AFDA-1F0D-F5EB-C76A6007D135}"/>
          </ac:grpSpMkLst>
        </pc:grpChg>
        <pc:grpChg chg="add del mod">
          <ac:chgData name="Kokchun Giang" userId="67e2125d-ec8c-4323-9653-9824a2ad815f" providerId="ADAL" clId="{4F93D582-AB38-B143-ACC1-8793927D28A4}" dt="2024-01-08T15:34:42.374" v="2415"/>
          <ac:grpSpMkLst>
            <pc:docMk/>
            <pc:sldMk cId="3286074843" sldId="329"/>
            <ac:grpSpMk id="222" creationId="{C8D419B8-211E-C142-1513-9CAD50D964F0}"/>
          </ac:grpSpMkLst>
        </pc:grpChg>
        <pc:grpChg chg="mod">
          <ac:chgData name="Kokchun Giang" userId="67e2125d-ec8c-4323-9653-9824a2ad815f" providerId="ADAL" clId="{4F93D582-AB38-B143-ACC1-8793927D28A4}" dt="2024-01-08T15:34:41.610" v="2411"/>
          <ac:grpSpMkLst>
            <pc:docMk/>
            <pc:sldMk cId="3286074843" sldId="329"/>
            <ac:grpSpMk id="226" creationId="{2A80A88D-DAEA-EB77-786F-77B56532BF96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6" creationId="{70790E28-133E-621D-2F5C-A233B17C2CAF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7" creationId="{747D2CCE-2F5C-A743-B6CE-0DFDB30A24C3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8" creationId="{5A7A9644-F000-03D1-395D-05AE3FAD6761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36" creationId="{4C8DD966-1C16-806A-0D9A-2EB96EC50050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37" creationId="{44009F05-B0AD-B0A2-3AE9-95D368140330}"/>
          </ac:grpSpMkLst>
        </pc:grpChg>
        <pc:grpChg chg="del mod">
          <ac:chgData name="Kokchun Giang" userId="67e2125d-ec8c-4323-9653-9824a2ad815f" providerId="ADAL" clId="{4F93D582-AB38-B143-ACC1-8793927D28A4}" dt="2024-01-08T15:41:02.873" v="2691"/>
          <ac:grpSpMkLst>
            <pc:docMk/>
            <pc:sldMk cId="3286074843" sldId="329"/>
            <ac:grpSpMk id="240" creationId="{E0052DF1-91A6-A46C-C743-BB084F853A6F}"/>
          </ac:grpSpMkLst>
        </pc:grpChg>
        <pc:grpChg chg="del mod">
          <ac:chgData name="Kokchun Giang" userId="67e2125d-ec8c-4323-9653-9824a2ad815f" providerId="ADAL" clId="{4F93D582-AB38-B143-ACC1-8793927D28A4}" dt="2024-01-08T15:41:07.822" v="2699"/>
          <ac:grpSpMkLst>
            <pc:docMk/>
            <pc:sldMk cId="3286074843" sldId="329"/>
            <ac:grpSpMk id="246" creationId="{19232D0F-BCC3-6F5B-30A0-0651C2316934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54" creationId="{76178F7C-9A22-6F2C-D181-AD33884E6D32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55" creationId="{DEB75ADF-D119-19E5-1CC2-2C18BF87B1AC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61" creationId="{0E10DD28-95C1-C03E-6765-4D76F0A165D5}"/>
          </ac:grpSpMkLst>
        </pc:grpChg>
        <pc:grpChg chg="del mod">
          <ac:chgData name="Kokchun Giang" userId="67e2125d-ec8c-4323-9653-9824a2ad815f" providerId="ADAL" clId="{4F93D582-AB38-B143-ACC1-8793927D28A4}" dt="2024-01-08T15:41:18.987" v="2718"/>
          <ac:grpSpMkLst>
            <pc:docMk/>
            <pc:sldMk cId="3286074843" sldId="329"/>
            <ac:grpSpMk id="272" creationId="{5E165198-AC50-2B36-1F6B-DCB73E16D9C2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74" creationId="{C3AD0781-201E-BD14-7C97-436A469A006C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81" creationId="{94E15170-D1B9-8E67-7FCD-E71F80E56F6C}"/>
          </ac:grpSpMkLst>
        </pc:grpChg>
        <pc:grpChg chg="add mod">
          <ac:chgData name="Kokchun Giang" userId="67e2125d-ec8c-4323-9653-9824a2ad815f" providerId="ADAL" clId="{4F93D582-AB38-B143-ACC1-8793927D28A4}" dt="2024-01-08T15:45:08.749" v="2823" actId="164"/>
          <ac:grpSpMkLst>
            <pc:docMk/>
            <pc:sldMk cId="3286074843" sldId="329"/>
            <ac:grpSpMk id="283" creationId="{FE5C2F66-A5CE-8239-E5CD-BF296D3AEEF0}"/>
          </ac:grpSpMkLst>
        </pc:grpChg>
        <pc:grpChg chg="add 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284" creationId="{C7A80909-4986-0BA1-A1C5-5A4999609878}"/>
          </ac:grpSpMkLst>
        </pc:grpChg>
        <pc:grpChg chg="add mod">
          <ac:chgData name="Kokchun Giang" userId="67e2125d-ec8c-4323-9653-9824a2ad815f" providerId="ADAL" clId="{4F93D582-AB38-B143-ACC1-8793927D28A4}" dt="2024-01-08T15:45:34.658" v="2829" actId="164"/>
          <ac:grpSpMkLst>
            <pc:docMk/>
            <pc:sldMk cId="3286074843" sldId="329"/>
            <ac:grpSpMk id="285" creationId="{9DE1ADA5-F51B-EB74-5ED3-6E2C7FB80600}"/>
          </ac:grpSpMkLst>
        </pc:grpChg>
        <pc:grpChg chg="add mod">
          <ac:chgData name="Kokchun Giang" userId="67e2125d-ec8c-4323-9653-9824a2ad815f" providerId="ADAL" clId="{4F93D582-AB38-B143-ACC1-8793927D28A4}" dt="2024-01-08T15:45:40.458" v="2831" actId="164"/>
          <ac:grpSpMkLst>
            <pc:docMk/>
            <pc:sldMk cId="3286074843" sldId="329"/>
            <ac:grpSpMk id="286" creationId="{BD03AE44-18E2-DF4C-AC47-6C679B1B457B}"/>
          </ac:grpSpMkLst>
        </pc:grpChg>
        <pc:grpChg chg="add mod">
          <ac:chgData name="Kokchun Giang" userId="67e2125d-ec8c-4323-9653-9824a2ad815f" providerId="ADAL" clId="{4F93D582-AB38-B143-ACC1-8793927D28A4}" dt="2024-01-08T15:45:45.713" v="2833" actId="164"/>
          <ac:grpSpMkLst>
            <pc:docMk/>
            <pc:sldMk cId="3286074843" sldId="329"/>
            <ac:grpSpMk id="287" creationId="{2DC8B010-65B3-7EEF-CBFD-150534AF59F4}"/>
          </ac:grpSpMkLst>
        </pc:grpChg>
        <pc:grpChg chg="add 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288" creationId="{EA65FF26-802C-669B-9EB5-13F6DE3A3F37}"/>
          </ac:grpSpMkLst>
        </pc:grpChg>
        <pc:grpChg chg="add 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89" creationId="{07F9AA05-7C55-EB58-BF7D-596359DB000B}"/>
          </ac:grpSpMkLst>
        </pc:grpChg>
        <pc:grpChg chg="add 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90" creationId="{3E6EBE31-E1F0-7BEB-161E-609F41CADF5A}"/>
          </ac:grpSpMkLst>
        </pc:grpChg>
        <pc:grpChg chg="del">
          <ac:chgData name="Kokchun Giang" userId="67e2125d-ec8c-4323-9653-9824a2ad815f" providerId="ADAL" clId="{4F93D582-AB38-B143-ACC1-8793927D28A4}" dt="2024-01-08T15:29:09.301" v="2211" actId="478"/>
          <ac:grpSpMkLst>
            <pc:docMk/>
            <pc:sldMk cId="3286074843" sldId="329"/>
            <ac:grpSpMk id="302" creationId="{4057F695-A3D2-E0CC-52D1-CFA10FBDEF2A}"/>
          </ac:grpSpMkLst>
        </pc:grpChg>
        <pc:inkChg chg="add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2" creationId="{D1D68CAC-C443-A734-2AA3-FC8B6350E650}"/>
          </ac:inkMkLst>
        </pc:inkChg>
        <pc:inkChg chg="add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3" creationId="{0AF4BEAE-332E-C6A9-036C-213E50EF2016}"/>
          </ac:inkMkLst>
        </pc:inkChg>
        <pc:inkChg chg="add del mod">
          <ac:chgData name="Kokchun Giang" userId="67e2125d-ec8c-4323-9653-9824a2ad815f" providerId="ADAL" clId="{4F93D582-AB38-B143-ACC1-8793927D28A4}" dt="2024-01-08T15:30:22.449" v="2238"/>
          <ac:inkMkLst>
            <pc:docMk/>
            <pc:sldMk cId="3286074843" sldId="329"/>
            <ac:inkMk id="5" creationId="{189A0BAE-4BED-16BB-8D3D-287485EAFDAE}"/>
          </ac:inkMkLst>
        </pc:inkChg>
        <pc:inkChg chg="add del mod">
          <ac:chgData name="Kokchun Giang" userId="67e2125d-ec8c-4323-9653-9824a2ad815f" providerId="ADAL" clId="{4F93D582-AB38-B143-ACC1-8793927D28A4}" dt="2024-01-08T15:39:03.549" v="2512"/>
          <ac:inkMkLst>
            <pc:docMk/>
            <pc:sldMk cId="3286074843" sldId="329"/>
            <ac:inkMk id="6" creationId="{65FE7907-E38D-F44B-19CA-549CC2F7B22D}"/>
          </ac:inkMkLst>
        </pc:inkChg>
        <pc:inkChg chg="add del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7" creationId="{2E7DCB43-7B62-40C4-C94C-9E5FB4927121}"/>
          </ac:inkMkLst>
        </pc:inkChg>
        <pc:inkChg chg="add del mod">
          <ac:chgData name="Kokchun Giang" userId="67e2125d-ec8c-4323-9653-9824a2ad815f" providerId="ADAL" clId="{4F93D582-AB38-B143-ACC1-8793927D28A4}" dt="2024-01-08T15:39:03.551" v="2516"/>
          <ac:inkMkLst>
            <pc:docMk/>
            <pc:sldMk cId="3286074843" sldId="329"/>
            <ac:inkMk id="7" creationId="{4DA5845C-0FB8-A351-965F-18B3FD8DB58D}"/>
          </ac:inkMkLst>
        </pc:inkChg>
        <pc:inkChg chg="add del mod">
          <ac:chgData name="Kokchun Giang" userId="67e2125d-ec8c-4323-9653-9824a2ad815f" providerId="ADAL" clId="{4F93D582-AB38-B143-ACC1-8793927D28A4}" dt="2024-01-08T15:39:03.546" v="2507"/>
          <ac:inkMkLst>
            <pc:docMk/>
            <pc:sldMk cId="3286074843" sldId="329"/>
            <ac:inkMk id="9" creationId="{B1F490AB-C94F-5ED8-EA1D-5452B82D05CB}"/>
          </ac:inkMkLst>
        </pc:inkChg>
        <pc:inkChg chg="add del mod">
          <ac:chgData name="Kokchun Giang" userId="67e2125d-ec8c-4323-9653-9824a2ad815f" providerId="ADAL" clId="{4F93D582-AB38-B143-ACC1-8793927D28A4}" dt="2024-01-08T15:31:06.371" v="2286" actId="9405"/>
          <ac:inkMkLst>
            <pc:docMk/>
            <pc:sldMk cId="3286074843" sldId="329"/>
            <ac:inkMk id="9" creationId="{E63AAA44-8DCD-ECE2-EF05-3C0C0EF2E58D}"/>
          </ac:inkMkLst>
        </pc:inkChg>
        <pc:inkChg chg="add del mod">
          <ac:chgData name="Kokchun Giang" userId="67e2125d-ec8c-4323-9653-9824a2ad815f" providerId="ADAL" clId="{4F93D582-AB38-B143-ACC1-8793927D28A4}" dt="2024-01-08T15:31:06.286" v="2285" actId="9405"/>
          <ac:inkMkLst>
            <pc:docMk/>
            <pc:sldMk cId="3286074843" sldId="329"/>
            <ac:inkMk id="10" creationId="{38968567-4A09-4AA9-E2F3-066E7466EBFF}"/>
          </ac:inkMkLst>
        </pc:inkChg>
        <pc:inkChg chg="add del mod">
          <ac:chgData name="Kokchun Giang" userId="67e2125d-ec8c-4323-9653-9824a2ad815f" providerId="ADAL" clId="{4F93D582-AB38-B143-ACC1-8793927D28A4}" dt="2024-01-08T15:39:03.550" v="2514"/>
          <ac:inkMkLst>
            <pc:docMk/>
            <pc:sldMk cId="3286074843" sldId="329"/>
            <ac:inkMk id="11" creationId="{78B778BF-00C8-0F28-ADA2-75B979E1BADD}"/>
          </ac:inkMkLst>
        </pc:inkChg>
        <pc:inkChg chg="add del mod">
          <ac:chgData name="Kokchun Giang" userId="67e2125d-ec8c-4323-9653-9824a2ad815f" providerId="ADAL" clId="{4F93D582-AB38-B143-ACC1-8793927D28A4}" dt="2024-01-08T15:31:06.205" v="2284" actId="9405"/>
          <ac:inkMkLst>
            <pc:docMk/>
            <pc:sldMk cId="3286074843" sldId="329"/>
            <ac:inkMk id="11" creationId="{A8C24821-13AD-6700-F408-3098E9B8709B}"/>
          </ac:inkMkLst>
        </pc:inkChg>
        <pc:inkChg chg="add del mod">
          <ac:chgData name="Kokchun Giang" userId="67e2125d-ec8c-4323-9653-9824a2ad815f" providerId="ADAL" clId="{4F93D582-AB38-B143-ACC1-8793927D28A4}" dt="2024-01-08T15:39:03.552" v="2518"/>
          <ac:inkMkLst>
            <pc:docMk/>
            <pc:sldMk cId="3286074843" sldId="329"/>
            <ac:inkMk id="12" creationId="{E0CB31E2-78F0-184C-5A16-17D2669462B0}"/>
          </ac:inkMkLst>
        </pc:inkChg>
        <pc:inkChg chg="add del mod">
          <ac:chgData name="Kokchun Giang" userId="67e2125d-ec8c-4323-9653-9824a2ad815f" providerId="ADAL" clId="{4F93D582-AB38-B143-ACC1-8793927D28A4}" dt="2024-01-08T15:39:03.548" v="2511"/>
          <ac:inkMkLst>
            <pc:docMk/>
            <pc:sldMk cId="3286074843" sldId="329"/>
            <ac:inkMk id="13" creationId="{83793823-6F02-C591-8FF8-EB3E11FC303E}"/>
          </ac:inkMkLst>
        </pc:inkChg>
        <pc:inkChg chg="add del mod">
          <ac:chgData name="Kokchun Giang" userId="67e2125d-ec8c-4323-9653-9824a2ad815f" providerId="ADAL" clId="{4F93D582-AB38-B143-ACC1-8793927D28A4}" dt="2024-01-08T15:31:06.120" v="2283" actId="9405"/>
          <ac:inkMkLst>
            <pc:docMk/>
            <pc:sldMk cId="3286074843" sldId="329"/>
            <ac:inkMk id="14" creationId="{6F7165A3-2DF1-D578-095B-03046AD55F74}"/>
          </ac:inkMkLst>
        </pc:inkChg>
        <pc:inkChg chg="add del mod">
          <ac:chgData name="Kokchun Giang" userId="67e2125d-ec8c-4323-9653-9824a2ad815f" providerId="ADAL" clId="{4F93D582-AB38-B143-ACC1-8793927D28A4}" dt="2024-01-08T15:39:03.548" v="2510"/>
          <ac:inkMkLst>
            <pc:docMk/>
            <pc:sldMk cId="3286074843" sldId="329"/>
            <ac:inkMk id="15" creationId="{30B2C19A-1E6F-7D1B-F59E-B6C6D7747C90}"/>
          </ac:inkMkLst>
        </pc:inkChg>
        <pc:inkChg chg="add del mod">
          <ac:chgData name="Kokchun Giang" userId="67e2125d-ec8c-4323-9653-9824a2ad815f" providerId="ADAL" clId="{4F93D582-AB38-B143-ACC1-8793927D28A4}" dt="2024-01-08T15:39:03.543" v="2503"/>
          <ac:inkMkLst>
            <pc:docMk/>
            <pc:sldMk cId="3286074843" sldId="329"/>
            <ac:inkMk id="16" creationId="{30542DA9-496A-6770-670E-8FEE3CEBE32F}"/>
          </ac:inkMkLst>
        </pc:inkChg>
        <pc:inkChg chg="add del mod">
          <ac:chgData name="Kokchun Giang" userId="67e2125d-ec8c-4323-9653-9824a2ad815f" providerId="ADAL" clId="{4F93D582-AB38-B143-ACC1-8793927D28A4}" dt="2024-01-08T15:39:03.545" v="2506"/>
          <ac:inkMkLst>
            <pc:docMk/>
            <pc:sldMk cId="3286074843" sldId="329"/>
            <ac:inkMk id="17" creationId="{1A3432FB-1470-27F4-004E-D479D667162B}"/>
          </ac:inkMkLst>
        </pc:inkChg>
        <pc:inkChg chg="add del mod">
          <ac:chgData name="Kokchun Giang" userId="67e2125d-ec8c-4323-9653-9824a2ad815f" providerId="ADAL" clId="{4F93D582-AB38-B143-ACC1-8793927D28A4}" dt="2024-01-08T15:39:03.547" v="2509"/>
          <ac:inkMkLst>
            <pc:docMk/>
            <pc:sldMk cId="3286074843" sldId="329"/>
            <ac:inkMk id="19" creationId="{571DE663-FC2F-F117-2548-AFA05B305AF1}"/>
          </ac:inkMkLst>
        </pc:inkChg>
        <pc:inkChg chg="add del mod">
          <ac:chgData name="Kokchun Giang" userId="67e2125d-ec8c-4323-9653-9824a2ad815f" providerId="ADAL" clId="{4F93D582-AB38-B143-ACC1-8793927D28A4}" dt="2024-01-08T15:38:59.426" v="2501"/>
          <ac:inkMkLst>
            <pc:docMk/>
            <pc:sldMk cId="3286074843" sldId="329"/>
            <ac:inkMk id="20" creationId="{C8053B44-CFE7-393F-ADA6-52C3B492B4DC}"/>
          </ac:inkMkLst>
        </pc:inkChg>
        <pc:inkChg chg="add del mod">
          <ac:chgData name="Kokchun Giang" userId="67e2125d-ec8c-4323-9653-9824a2ad815f" providerId="ADAL" clId="{4F93D582-AB38-B143-ACC1-8793927D28A4}" dt="2024-01-08T15:38:59.425" v="2500"/>
          <ac:inkMkLst>
            <pc:docMk/>
            <pc:sldMk cId="3286074843" sldId="329"/>
            <ac:inkMk id="21" creationId="{DA216DE8-3D28-7EB0-CB12-A925979FAFF8}"/>
          </ac:inkMkLst>
        </pc:inkChg>
        <pc:inkChg chg="add del mod">
          <ac:chgData name="Kokchun Giang" userId="67e2125d-ec8c-4323-9653-9824a2ad815f" providerId="ADAL" clId="{4F93D582-AB38-B143-ACC1-8793927D28A4}" dt="2024-01-08T15:39:09.833" v="2541"/>
          <ac:inkMkLst>
            <pc:docMk/>
            <pc:sldMk cId="3286074843" sldId="329"/>
            <ac:inkMk id="22" creationId="{F7B362B6-3CFB-0E1C-25C7-EF024D5DC358}"/>
          </ac:inkMkLst>
        </pc:inkChg>
        <pc:inkChg chg="add del mod">
          <ac:chgData name="Kokchun Giang" userId="67e2125d-ec8c-4323-9653-9824a2ad815f" providerId="ADAL" clId="{4F93D582-AB38-B143-ACC1-8793927D28A4}" dt="2024-01-08T15:39:09.841" v="2554"/>
          <ac:inkMkLst>
            <pc:docMk/>
            <pc:sldMk cId="3286074843" sldId="329"/>
            <ac:inkMk id="23" creationId="{B7501D6A-2A00-3F1E-9674-F559B4A98507}"/>
          </ac:inkMkLst>
        </pc:inkChg>
        <pc:inkChg chg="add del mod">
          <ac:chgData name="Kokchun Giang" userId="67e2125d-ec8c-4323-9653-9824a2ad815f" providerId="ADAL" clId="{4F93D582-AB38-B143-ACC1-8793927D28A4}" dt="2024-01-08T15:39:09.837" v="2548"/>
          <ac:inkMkLst>
            <pc:docMk/>
            <pc:sldMk cId="3286074843" sldId="329"/>
            <ac:inkMk id="24" creationId="{FC335901-F58C-440D-20E3-5797C94C3A4C}"/>
          </ac:inkMkLst>
        </pc:inkChg>
        <pc:inkChg chg="add del mod">
          <ac:chgData name="Kokchun Giang" userId="67e2125d-ec8c-4323-9653-9824a2ad815f" providerId="ADAL" clId="{4F93D582-AB38-B143-ACC1-8793927D28A4}" dt="2024-01-08T15:31:06.008" v="2282" actId="9405"/>
          <ac:inkMkLst>
            <pc:docMk/>
            <pc:sldMk cId="3286074843" sldId="329"/>
            <ac:inkMk id="25" creationId="{08DA51D9-1139-AC73-D93C-90231AED491E}"/>
          </ac:inkMkLst>
        </pc:inkChg>
        <pc:inkChg chg="add del mod">
          <ac:chgData name="Kokchun Giang" userId="67e2125d-ec8c-4323-9653-9824a2ad815f" providerId="ADAL" clId="{4F93D582-AB38-B143-ACC1-8793927D28A4}" dt="2024-01-08T15:39:09.830" v="2537"/>
          <ac:inkMkLst>
            <pc:docMk/>
            <pc:sldMk cId="3286074843" sldId="329"/>
            <ac:inkMk id="25" creationId="{AC36D4D1-DDC0-F784-9DC0-0B18947AC356}"/>
          </ac:inkMkLst>
        </pc:inkChg>
        <pc:inkChg chg="add del mod">
          <ac:chgData name="Kokchun Giang" userId="67e2125d-ec8c-4323-9653-9824a2ad815f" providerId="ADAL" clId="{4F93D582-AB38-B143-ACC1-8793927D28A4}" dt="2024-01-08T15:31:05.518" v="2281" actId="9405"/>
          <ac:inkMkLst>
            <pc:docMk/>
            <pc:sldMk cId="3286074843" sldId="329"/>
            <ac:inkMk id="27" creationId="{1B53D5E8-F6EF-DF35-1A15-72A0D87E2ACB}"/>
          </ac:inkMkLst>
        </pc:inkChg>
        <pc:inkChg chg="add del mod">
          <ac:chgData name="Kokchun Giang" userId="67e2125d-ec8c-4323-9653-9824a2ad815f" providerId="ADAL" clId="{4F93D582-AB38-B143-ACC1-8793927D28A4}" dt="2024-01-08T15:39:03.550" v="2515"/>
          <ac:inkMkLst>
            <pc:docMk/>
            <pc:sldMk cId="3286074843" sldId="329"/>
            <ac:inkMk id="27" creationId="{FDA95902-1DD4-0304-4D62-28A55F26AB5D}"/>
          </ac:inkMkLst>
        </pc:inkChg>
        <pc:inkChg chg="add del mod">
          <ac:chgData name="Kokchun Giang" userId="67e2125d-ec8c-4323-9653-9824a2ad815f" providerId="ADAL" clId="{4F93D582-AB38-B143-ACC1-8793927D28A4}" dt="2024-01-08T15:39:03.546" v="2508"/>
          <ac:inkMkLst>
            <pc:docMk/>
            <pc:sldMk cId="3286074843" sldId="329"/>
            <ac:inkMk id="29" creationId="{741F4BCE-96C6-FA1A-974A-52F3B111CC3F}"/>
          </ac:inkMkLst>
        </pc:inkChg>
        <pc:inkChg chg="add del mod">
          <ac:chgData name="Kokchun Giang" userId="67e2125d-ec8c-4323-9653-9824a2ad815f" providerId="ADAL" clId="{4F93D582-AB38-B143-ACC1-8793927D28A4}" dt="2024-01-08T15:39:05.448" v="2519"/>
          <ac:inkMkLst>
            <pc:docMk/>
            <pc:sldMk cId="3286074843" sldId="329"/>
            <ac:inkMk id="30" creationId="{384BAEE2-6C7A-EBA0-4F3B-6DD9E5F85D9D}"/>
          </ac:inkMkLst>
        </pc:inkChg>
        <pc:inkChg chg="add del mod">
          <ac:chgData name="Kokchun Giang" userId="67e2125d-ec8c-4323-9653-9824a2ad815f" providerId="ADAL" clId="{4F93D582-AB38-B143-ACC1-8793927D28A4}" dt="2024-01-08T15:39:05.452" v="2524"/>
          <ac:inkMkLst>
            <pc:docMk/>
            <pc:sldMk cId="3286074843" sldId="329"/>
            <ac:inkMk id="31" creationId="{6C4A2D92-F5EC-1D5A-3F77-491515B73DC5}"/>
          </ac:inkMkLst>
        </pc:inkChg>
        <pc:inkChg chg="add del mod">
          <ac:chgData name="Kokchun Giang" userId="67e2125d-ec8c-4323-9653-9824a2ad815f" providerId="ADAL" clId="{4F93D582-AB38-B143-ACC1-8793927D28A4}" dt="2024-01-08T15:39:05.454" v="2527"/>
          <ac:inkMkLst>
            <pc:docMk/>
            <pc:sldMk cId="3286074843" sldId="329"/>
            <ac:inkMk id="32" creationId="{AE7BC797-8BC2-0671-640F-A3EA0A81F1DB}"/>
          </ac:inkMkLst>
        </pc:inkChg>
        <pc:inkChg chg="add del mod">
          <ac:chgData name="Kokchun Giang" userId="67e2125d-ec8c-4323-9653-9824a2ad815f" providerId="ADAL" clId="{4F93D582-AB38-B143-ACC1-8793927D28A4}" dt="2024-01-08T15:31:05.292" v="2280" actId="9405"/>
          <ac:inkMkLst>
            <pc:docMk/>
            <pc:sldMk cId="3286074843" sldId="329"/>
            <ac:inkMk id="32" creationId="{DD8ED6AD-C5DA-BF38-8552-C699EFA9DDE8}"/>
          </ac:inkMkLst>
        </pc:inkChg>
        <pc:inkChg chg="add del mod">
          <ac:chgData name="Kokchun Giang" userId="67e2125d-ec8c-4323-9653-9824a2ad815f" providerId="ADAL" clId="{4F93D582-AB38-B143-ACC1-8793927D28A4}" dt="2024-01-08T15:31:05.102" v="2279"/>
          <ac:inkMkLst>
            <pc:docMk/>
            <pc:sldMk cId="3286074843" sldId="329"/>
            <ac:inkMk id="33" creationId="{7119E61B-F67C-B195-A6D0-6997C5D41B34}"/>
          </ac:inkMkLst>
        </pc:inkChg>
        <pc:inkChg chg="add del mod">
          <ac:chgData name="Kokchun Giang" userId="67e2125d-ec8c-4323-9653-9824a2ad815f" providerId="ADAL" clId="{4F93D582-AB38-B143-ACC1-8793927D28A4}" dt="2024-01-08T15:39:05.455" v="2528"/>
          <ac:inkMkLst>
            <pc:docMk/>
            <pc:sldMk cId="3286074843" sldId="329"/>
            <ac:inkMk id="33" creationId="{FA31DC4F-7BA2-2CBC-269E-B6A3D0B7D4CA}"/>
          </ac:inkMkLst>
        </pc:inkChg>
        <pc:inkChg chg="add del mod">
          <ac:chgData name="Kokchun Giang" userId="67e2125d-ec8c-4323-9653-9824a2ad815f" providerId="ADAL" clId="{4F93D582-AB38-B143-ACC1-8793927D28A4}" dt="2024-01-08T15:39:05.455" v="2529"/>
          <ac:inkMkLst>
            <pc:docMk/>
            <pc:sldMk cId="3286074843" sldId="329"/>
            <ac:inkMk id="34" creationId="{04DE1CCC-8A30-747D-A657-D95865C5C009}"/>
          </ac:inkMkLst>
        </pc:inkChg>
        <pc:inkChg chg="add del mod">
          <ac:chgData name="Kokchun Giang" userId="67e2125d-ec8c-4323-9653-9824a2ad815f" providerId="ADAL" clId="{4F93D582-AB38-B143-ACC1-8793927D28A4}" dt="2024-01-08T15:31:04.908" v="2277" actId="9405"/>
          <ac:inkMkLst>
            <pc:docMk/>
            <pc:sldMk cId="3286074843" sldId="329"/>
            <ac:inkMk id="35" creationId="{4699F927-262B-2451-FDA5-EAE7C2B4FDD7}"/>
          </ac:inkMkLst>
        </pc:inkChg>
        <pc:inkChg chg="add del mod">
          <ac:chgData name="Kokchun Giang" userId="67e2125d-ec8c-4323-9653-9824a2ad815f" providerId="ADAL" clId="{4F93D582-AB38-B143-ACC1-8793927D28A4}" dt="2024-01-08T15:39:09.836" v="2546"/>
          <ac:inkMkLst>
            <pc:docMk/>
            <pc:sldMk cId="3286074843" sldId="329"/>
            <ac:inkMk id="35" creationId="{7F9D9FA6-1823-D85D-A66F-694D84917587}"/>
          </ac:inkMkLst>
        </pc:inkChg>
        <pc:inkChg chg="add del mod">
          <ac:chgData name="Kokchun Giang" userId="67e2125d-ec8c-4323-9653-9824a2ad815f" providerId="ADAL" clId="{4F93D582-AB38-B143-ACC1-8793927D28A4}" dt="2024-01-08T15:31:04.716" v="2276" actId="9405"/>
          <ac:inkMkLst>
            <pc:docMk/>
            <pc:sldMk cId="3286074843" sldId="329"/>
            <ac:inkMk id="36" creationId="{034DDB1A-8BA0-4559-106B-33C8FC4D6C42}"/>
          </ac:inkMkLst>
        </pc:inkChg>
        <pc:inkChg chg="add del mod">
          <ac:chgData name="Kokchun Giang" userId="67e2125d-ec8c-4323-9653-9824a2ad815f" providerId="ADAL" clId="{4F93D582-AB38-B143-ACC1-8793927D28A4}" dt="2024-01-08T15:39:09.829" v="2536"/>
          <ac:inkMkLst>
            <pc:docMk/>
            <pc:sldMk cId="3286074843" sldId="329"/>
            <ac:inkMk id="36" creationId="{BBB448A4-3D39-91CD-F917-EA98471D9FDA}"/>
          </ac:inkMkLst>
        </pc:inkChg>
        <pc:inkChg chg="add del mod">
          <ac:chgData name="Kokchun Giang" userId="67e2125d-ec8c-4323-9653-9824a2ad815f" providerId="ADAL" clId="{4F93D582-AB38-B143-ACC1-8793927D28A4}" dt="2024-01-08T15:31:04.541" v="2275" actId="9405"/>
          <ac:inkMkLst>
            <pc:docMk/>
            <pc:sldMk cId="3286074843" sldId="329"/>
            <ac:inkMk id="37" creationId="{C3FC2026-330B-FF85-95E0-1EB12E49E933}"/>
          </ac:inkMkLst>
        </pc:inkChg>
        <pc:inkChg chg="add del mod">
          <ac:chgData name="Kokchun Giang" userId="67e2125d-ec8c-4323-9653-9824a2ad815f" providerId="ADAL" clId="{4F93D582-AB38-B143-ACC1-8793927D28A4}" dt="2024-01-08T15:39:09.830" v="2538"/>
          <ac:inkMkLst>
            <pc:docMk/>
            <pc:sldMk cId="3286074843" sldId="329"/>
            <ac:inkMk id="38" creationId="{67A01062-3781-6E88-40D3-1AA115C419DF}"/>
          </ac:inkMkLst>
        </pc:inkChg>
        <pc:inkChg chg="add del mod">
          <ac:chgData name="Kokchun Giang" userId="67e2125d-ec8c-4323-9653-9824a2ad815f" providerId="ADAL" clId="{4F93D582-AB38-B143-ACC1-8793927D28A4}" dt="2024-01-08T15:31:04.324" v="2274" actId="9405"/>
          <ac:inkMkLst>
            <pc:docMk/>
            <pc:sldMk cId="3286074843" sldId="329"/>
            <ac:inkMk id="38" creationId="{D0064D4D-1621-EE88-6D56-0D3B026FA610}"/>
          </ac:inkMkLst>
        </pc:inkChg>
        <pc:inkChg chg="add del mod">
          <ac:chgData name="Kokchun Giang" userId="67e2125d-ec8c-4323-9653-9824a2ad815f" providerId="ADAL" clId="{4F93D582-AB38-B143-ACC1-8793927D28A4}" dt="2024-01-08T15:31:04.140" v="2273" actId="9405"/>
          <ac:inkMkLst>
            <pc:docMk/>
            <pc:sldMk cId="3286074843" sldId="329"/>
            <ac:inkMk id="39" creationId="{31CE6A19-9CA5-0DBE-07CA-59531DFD4892}"/>
          </ac:inkMkLst>
        </pc:inkChg>
        <pc:inkChg chg="add del mod">
          <ac:chgData name="Kokchun Giang" userId="67e2125d-ec8c-4323-9653-9824a2ad815f" providerId="ADAL" clId="{4F93D582-AB38-B143-ACC1-8793927D28A4}" dt="2024-01-08T15:39:09.835" v="2544"/>
          <ac:inkMkLst>
            <pc:docMk/>
            <pc:sldMk cId="3286074843" sldId="329"/>
            <ac:inkMk id="39" creationId="{E4D28F1B-C7C1-E970-E3A9-32F16AB29590}"/>
          </ac:inkMkLst>
        </pc:inkChg>
        <pc:inkChg chg="add del mod">
          <ac:chgData name="Kokchun Giang" userId="67e2125d-ec8c-4323-9653-9824a2ad815f" providerId="ADAL" clId="{4F93D582-AB38-B143-ACC1-8793927D28A4}" dt="2024-01-08T15:39:03.540" v="2502"/>
          <ac:inkMkLst>
            <pc:docMk/>
            <pc:sldMk cId="3286074843" sldId="329"/>
            <ac:inkMk id="40" creationId="{72D7BE10-A935-28F1-0592-4B6080E7F197}"/>
          </ac:inkMkLst>
        </pc:inkChg>
        <pc:inkChg chg="add del mod">
          <ac:chgData name="Kokchun Giang" userId="67e2125d-ec8c-4323-9653-9824a2ad815f" providerId="ADAL" clId="{4F93D582-AB38-B143-ACC1-8793927D28A4}" dt="2024-01-08T15:31:03.957" v="2272"/>
          <ac:inkMkLst>
            <pc:docMk/>
            <pc:sldMk cId="3286074843" sldId="329"/>
            <ac:inkMk id="40" creationId="{85CE22B0-CAA6-4A06-A1CA-CDE5803A4ADD}"/>
          </ac:inkMkLst>
        </pc:inkChg>
        <pc:inkChg chg="add del mod">
          <ac:chgData name="Kokchun Giang" userId="67e2125d-ec8c-4323-9653-9824a2ad815f" providerId="ADAL" clId="{4F93D582-AB38-B143-ACC1-8793927D28A4}" dt="2024-01-08T15:39:03.551" v="2517"/>
          <ac:inkMkLst>
            <pc:docMk/>
            <pc:sldMk cId="3286074843" sldId="329"/>
            <ac:inkMk id="41" creationId="{EEE391EC-E86D-9CBF-64D9-593DB4FA7076}"/>
          </ac:inkMkLst>
        </pc:inkChg>
        <pc:inkChg chg="add del mod">
          <ac:chgData name="Kokchun Giang" userId="67e2125d-ec8c-4323-9653-9824a2ad815f" providerId="ADAL" clId="{4F93D582-AB38-B143-ACC1-8793927D28A4}" dt="2024-01-08T15:39:05.448" v="2520"/>
          <ac:inkMkLst>
            <pc:docMk/>
            <pc:sldMk cId="3286074843" sldId="329"/>
            <ac:inkMk id="42" creationId="{34761C79-B169-B325-67D0-AC618066C2AA}"/>
          </ac:inkMkLst>
        </pc:inkChg>
        <pc:inkChg chg="add del mod">
          <ac:chgData name="Kokchun Giang" userId="67e2125d-ec8c-4323-9653-9824a2ad815f" providerId="ADAL" clId="{4F93D582-AB38-B143-ACC1-8793927D28A4}" dt="2024-01-08T15:31:03.756" v="2270" actId="9405"/>
          <ac:inkMkLst>
            <pc:docMk/>
            <pc:sldMk cId="3286074843" sldId="329"/>
            <ac:inkMk id="43" creationId="{101C1969-2C4F-EBB5-19B0-D435886F4A20}"/>
          </ac:inkMkLst>
        </pc:inkChg>
        <pc:inkChg chg="add del mod">
          <ac:chgData name="Kokchun Giang" userId="67e2125d-ec8c-4323-9653-9824a2ad815f" providerId="ADAL" clId="{4F93D582-AB38-B143-ACC1-8793927D28A4}" dt="2024-01-08T15:39:05.453" v="2526"/>
          <ac:inkMkLst>
            <pc:docMk/>
            <pc:sldMk cId="3286074843" sldId="329"/>
            <ac:inkMk id="43" creationId="{66BEC67D-C3F5-4EC9-41E7-B7A01AD64714}"/>
          </ac:inkMkLst>
        </pc:inkChg>
        <pc:inkChg chg="add del mod">
          <ac:chgData name="Kokchun Giang" userId="67e2125d-ec8c-4323-9653-9824a2ad815f" providerId="ADAL" clId="{4F93D582-AB38-B143-ACC1-8793927D28A4}" dt="2024-01-08T15:39:05.456" v="2530"/>
          <ac:inkMkLst>
            <pc:docMk/>
            <pc:sldMk cId="3286074843" sldId="329"/>
            <ac:inkMk id="44" creationId="{BDA677B4-8500-405D-8E4D-A88B54FC1232}"/>
          </ac:inkMkLst>
        </pc:inkChg>
        <pc:inkChg chg="add del mod">
          <ac:chgData name="Kokchun Giang" userId="67e2125d-ec8c-4323-9653-9824a2ad815f" providerId="ADAL" clId="{4F93D582-AB38-B143-ACC1-8793927D28A4}" dt="2024-01-08T15:31:03.562" v="2269" actId="9405"/>
          <ac:inkMkLst>
            <pc:docMk/>
            <pc:sldMk cId="3286074843" sldId="329"/>
            <ac:inkMk id="44" creationId="{FC344779-86B2-66DB-A42E-356C3CA2D3C9}"/>
          </ac:inkMkLst>
        </pc:inkChg>
        <pc:inkChg chg="add del mod">
          <ac:chgData name="Kokchun Giang" userId="67e2125d-ec8c-4323-9653-9824a2ad815f" providerId="ADAL" clId="{4F93D582-AB38-B143-ACC1-8793927D28A4}" dt="2024-01-08T15:31:03.379" v="2268" actId="9405"/>
          <ac:inkMkLst>
            <pc:docMk/>
            <pc:sldMk cId="3286074843" sldId="329"/>
            <ac:inkMk id="45" creationId="{D8614A7A-05BF-742B-9D76-677EF72FDEAB}"/>
          </ac:inkMkLst>
        </pc:inkChg>
        <pc:inkChg chg="add del mod">
          <ac:chgData name="Kokchun Giang" userId="67e2125d-ec8c-4323-9653-9824a2ad815f" providerId="ADAL" clId="{4F93D582-AB38-B143-ACC1-8793927D28A4}" dt="2024-01-08T15:31:03.187" v="2267" actId="9405"/>
          <ac:inkMkLst>
            <pc:docMk/>
            <pc:sldMk cId="3286074843" sldId="329"/>
            <ac:inkMk id="46" creationId="{2F39BDFC-A43A-D2A2-C08F-C8C530C0CC6E}"/>
          </ac:inkMkLst>
        </pc:inkChg>
        <pc:inkChg chg="add del mod">
          <ac:chgData name="Kokchun Giang" userId="67e2125d-ec8c-4323-9653-9824a2ad815f" providerId="ADAL" clId="{4F93D582-AB38-B143-ACC1-8793927D28A4}" dt="2024-01-08T15:31:03.003" v="2266" actId="9405"/>
          <ac:inkMkLst>
            <pc:docMk/>
            <pc:sldMk cId="3286074843" sldId="329"/>
            <ac:inkMk id="47" creationId="{362C8911-D6B2-AB70-BDC4-155926FB79DA}"/>
          </ac:inkMkLst>
        </pc:inkChg>
        <pc:inkChg chg="add del mod">
          <ac:chgData name="Kokchun Giang" userId="67e2125d-ec8c-4323-9653-9824a2ad815f" providerId="ADAL" clId="{4F93D582-AB38-B143-ACC1-8793927D28A4}" dt="2024-01-08T15:39:03.549" v="2513"/>
          <ac:inkMkLst>
            <pc:docMk/>
            <pc:sldMk cId="3286074843" sldId="329"/>
            <ac:inkMk id="47" creationId="{E8756685-8402-EDDA-31A2-ABDD727D6E35}"/>
          </ac:inkMkLst>
        </pc:inkChg>
        <pc:inkChg chg="add del mod">
          <ac:chgData name="Kokchun Giang" userId="67e2125d-ec8c-4323-9653-9824a2ad815f" providerId="ADAL" clId="{4F93D582-AB38-B143-ACC1-8793927D28A4}" dt="2024-01-08T15:39:03.544" v="2504"/>
          <ac:inkMkLst>
            <pc:docMk/>
            <pc:sldMk cId="3286074843" sldId="329"/>
            <ac:inkMk id="48" creationId="{11922CCF-91D2-433D-4F1C-B8DA3335B1C6}"/>
          </ac:inkMkLst>
        </pc:inkChg>
        <pc:inkChg chg="add del mod">
          <ac:chgData name="Kokchun Giang" userId="67e2125d-ec8c-4323-9653-9824a2ad815f" providerId="ADAL" clId="{4F93D582-AB38-B143-ACC1-8793927D28A4}" dt="2024-01-08T15:31:02.790" v="2265"/>
          <ac:inkMkLst>
            <pc:docMk/>
            <pc:sldMk cId="3286074843" sldId="329"/>
            <ac:inkMk id="48" creationId="{39B2A3E9-E171-A357-5112-50549D29D7E7}"/>
          </ac:inkMkLst>
        </pc:inkChg>
        <pc:inkChg chg="add del mod">
          <ac:chgData name="Kokchun Giang" userId="67e2125d-ec8c-4323-9653-9824a2ad815f" providerId="ADAL" clId="{4F93D582-AB38-B143-ACC1-8793927D28A4}" dt="2024-01-08T15:39:03.545" v="2505"/>
          <ac:inkMkLst>
            <pc:docMk/>
            <pc:sldMk cId="3286074843" sldId="329"/>
            <ac:inkMk id="49" creationId="{FFEC83AD-5880-CCD0-E3C3-A699584E2AAB}"/>
          </ac:inkMkLst>
        </pc:inkChg>
        <pc:inkChg chg="add del mod">
          <ac:chgData name="Kokchun Giang" userId="67e2125d-ec8c-4323-9653-9824a2ad815f" providerId="ADAL" clId="{4F93D582-AB38-B143-ACC1-8793927D28A4}" dt="2024-01-08T15:39:09.841" v="2553"/>
          <ac:inkMkLst>
            <pc:docMk/>
            <pc:sldMk cId="3286074843" sldId="329"/>
            <ac:inkMk id="51" creationId="{4000E122-4B5D-028A-7C1F-14279EBE0A8D}"/>
          </ac:inkMkLst>
        </pc:inkChg>
        <pc:inkChg chg="add del mod">
          <ac:chgData name="Kokchun Giang" userId="67e2125d-ec8c-4323-9653-9824a2ad815f" providerId="ADAL" clId="{4F93D582-AB38-B143-ACC1-8793927D28A4}" dt="2024-01-08T15:39:09.829" v="2535"/>
          <ac:inkMkLst>
            <pc:docMk/>
            <pc:sldMk cId="3286074843" sldId="329"/>
            <ac:inkMk id="52" creationId="{635C2C51-66ED-9383-7662-054C32CDAEBA}"/>
          </ac:inkMkLst>
        </pc:inkChg>
        <pc:inkChg chg="add del mod">
          <ac:chgData name="Kokchun Giang" userId="67e2125d-ec8c-4323-9653-9824a2ad815f" providerId="ADAL" clId="{4F93D582-AB38-B143-ACC1-8793927D28A4}" dt="2024-01-08T15:39:05.451" v="2522"/>
          <ac:inkMkLst>
            <pc:docMk/>
            <pc:sldMk cId="3286074843" sldId="329"/>
            <ac:inkMk id="53" creationId="{34E3D5CF-7066-66E4-AF74-D6C9368FC26D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54" creationId="{4952FEF7-E0BC-422E-0E14-D59178292610}"/>
          </ac:inkMkLst>
        </pc:inkChg>
        <pc:inkChg chg="add del mod">
          <ac:chgData name="Kokchun Giang" userId="67e2125d-ec8c-4323-9653-9824a2ad815f" providerId="ADAL" clId="{4F93D582-AB38-B143-ACC1-8793927D28A4}" dt="2024-01-08T15:39:05.450" v="2521"/>
          <ac:inkMkLst>
            <pc:docMk/>
            <pc:sldMk cId="3286074843" sldId="329"/>
            <ac:inkMk id="55" creationId="{CD4ACEF4-D0F7-0C3E-95C5-2F447161F344}"/>
          </ac:inkMkLst>
        </pc:inkChg>
        <pc:inkChg chg="add del mod">
          <ac:chgData name="Kokchun Giang" userId="67e2125d-ec8c-4323-9653-9824a2ad815f" providerId="ADAL" clId="{4F93D582-AB38-B143-ACC1-8793927D28A4}" dt="2024-01-08T15:39:05.453" v="2525"/>
          <ac:inkMkLst>
            <pc:docMk/>
            <pc:sldMk cId="3286074843" sldId="329"/>
            <ac:inkMk id="56" creationId="{12D97A43-8AFD-6486-9E72-4780D74702A5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57" creationId="{1CA2B987-4202-92CF-64A0-2D3E4BED58CC}"/>
          </ac:inkMkLst>
        </pc:inkChg>
        <pc:inkChg chg="add del mod">
          <ac:chgData name="Kokchun Giang" userId="67e2125d-ec8c-4323-9653-9824a2ad815f" providerId="ADAL" clId="{4F93D582-AB38-B143-ACC1-8793927D28A4}" dt="2024-01-08T15:39:05.452" v="2523"/>
          <ac:inkMkLst>
            <pc:docMk/>
            <pc:sldMk cId="3286074843" sldId="329"/>
            <ac:inkMk id="58" creationId="{F245D6B1-BAD8-894A-980E-397A16950B03}"/>
          </ac:inkMkLst>
        </pc:inkChg>
        <pc:inkChg chg="add del mod">
          <ac:chgData name="Kokchun Giang" userId="67e2125d-ec8c-4323-9653-9824a2ad815f" providerId="ADAL" clId="{4F93D582-AB38-B143-ACC1-8793927D28A4}" dt="2024-01-08T15:39:09.839" v="2550"/>
          <ac:inkMkLst>
            <pc:docMk/>
            <pc:sldMk cId="3286074843" sldId="329"/>
            <ac:inkMk id="59" creationId="{AA97AA28-019C-CCD1-887D-A0930926E829}"/>
          </ac:inkMkLst>
        </pc:inkChg>
        <pc:inkChg chg="add del mod">
          <ac:chgData name="Kokchun Giang" userId="67e2125d-ec8c-4323-9653-9824a2ad815f" providerId="ADAL" clId="{4F93D582-AB38-B143-ACC1-8793927D28A4}" dt="2024-01-08T15:39:09.828" v="2534"/>
          <ac:inkMkLst>
            <pc:docMk/>
            <pc:sldMk cId="3286074843" sldId="329"/>
            <ac:inkMk id="60" creationId="{0B6E411D-33AB-B1B0-6BF3-E4D03918BCDB}"/>
          </ac:inkMkLst>
        </pc:inkChg>
        <pc:inkChg chg="add del mod">
          <ac:chgData name="Kokchun Giang" userId="67e2125d-ec8c-4323-9653-9824a2ad815f" providerId="ADAL" clId="{4F93D582-AB38-B143-ACC1-8793927D28A4}" dt="2024-01-08T15:39:09.831" v="2539"/>
          <ac:inkMkLst>
            <pc:docMk/>
            <pc:sldMk cId="3286074843" sldId="329"/>
            <ac:inkMk id="62" creationId="{F129D3E2-1D1E-A39A-69DC-CA528C933075}"/>
          </ac:inkMkLst>
        </pc:inkChg>
        <pc:inkChg chg="add del mod">
          <ac:chgData name="Kokchun Giang" userId="67e2125d-ec8c-4323-9653-9824a2ad815f" providerId="ADAL" clId="{4F93D582-AB38-B143-ACC1-8793927D28A4}" dt="2024-01-08T15:39:09.832" v="2540"/>
          <ac:inkMkLst>
            <pc:docMk/>
            <pc:sldMk cId="3286074843" sldId="329"/>
            <ac:inkMk id="63" creationId="{D024B99A-EB26-D7ED-84BC-99226FC521A0}"/>
          </ac:inkMkLst>
        </pc:inkChg>
        <pc:inkChg chg="add del mod">
          <ac:chgData name="Kokchun Giang" userId="67e2125d-ec8c-4323-9653-9824a2ad815f" providerId="ADAL" clId="{4F93D582-AB38-B143-ACC1-8793927D28A4}" dt="2024-01-08T15:39:09.838" v="2549"/>
          <ac:inkMkLst>
            <pc:docMk/>
            <pc:sldMk cId="3286074843" sldId="329"/>
            <ac:inkMk id="64" creationId="{C0FAA0AD-099F-7D60-1DEB-A1FFC9924131}"/>
          </ac:inkMkLst>
        </pc:inkChg>
        <pc:inkChg chg="add del mod">
          <ac:chgData name="Kokchun Giang" userId="67e2125d-ec8c-4323-9653-9824a2ad815f" providerId="ADAL" clId="{4F93D582-AB38-B143-ACC1-8793927D28A4}" dt="2024-01-08T15:39:09.833" v="2542"/>
          <ac:inkMkLst>
            <pc:docMk/>
            <pc:sldMk cId="3286074843" sldId="329"/>
            <ac:inkMk id="65" creationId="{BA5D6FEB-36D1-6A08-0ADC-DE1800AE6397}"/>
          </ac:inkMkLst>
        </pc:inkChg>
        <pc:inkChg chg="add del mod">
          <ac:chgData name="Kokchun Giang" userId="67e2125d-ec8c-4323-9653-9824a2ad815f" providerId="ADAL" clId="{4F93D582-AB38-B143-ACC1-8793927D28A4}" dt="2024-01-08T15:39:09.827" v="2533"/>
          <ac:inkMkLst>
            <pc:docMk/>
            <pc:sldMk cId="3286074843" sldId="329"/>
            <ac:inkMk id="66" creationId="{CADDC0F7-A1A2-A834-47F5-DE286AB15349}"/>
          </ac:inkMkLst>
        </pc:inkChg>
        <pc:inkChg chg="add del mod">
          <ac:chgData name="Kokchun Giang" userId="67e2125d-ec8c-4323-9653-9824a2ad815f" providerId="ADAL" clId="{4F93D582-AB38-B143-ACC1-8793927D28A4}" dt="2024-01-08T15:39:09.842" v="2555"/>
          <ac:inkMkLst>
            <pc:docMk/>
            <pc:sldMk cId="3286074843" sldId="329"/>
            <ac:inkMk id="67" creationId="{71308BD3-A773-E71E-2956-C364A768A0E9}"/>
          </ac:inkMkLst>
        </pc:inkChg>
        <pc:inkChg chg="add del mod">
          <ac:chgData name="Kokchun Giang" userId="67e2125d-ec8c-4323-9653-9824a2ad815f" providerId="ADAL" clId="{4F93D582-AB38-B143-ACC1-8793927D28A4}" dt="2024-01-08T15:39:09.840" v="2552"/>
          <ac:inkMkLst>
            <pc:docMk/>
            <pc:sldMk cId="3286074843" sldId="329"/>
            <ac:inkMk id="69" creationId="{AF978B7C-379F-E4EF-EEA3-40F5C1D21687}"/>
          </ac:inkMkLst>
        </pc:inkChg>
        <pc:inkChg chg="add del mod">
          <ac:chgData name="Kokchun Giang" userId="67e2125d-ec8c-4323-9653-9824a2ad815f" providerId="ADAL" clId="{4F93D582-AB38-B143-ACC1-8793927D28A4}" dt="2024-01-08T15:39:09.839" v="2551"/>
          <ac:inkMkLst>
            <pc:docMk/>
            <pc:sldMk cId="3286074843" sldId="329"/>
            <ac:inkMk id="70" creationId="{08A2E82C-9DA4-E446-FC7C-9C3B45ACB95A}"/>
          </ac:inkMkLst>
        </pc:inkChg>
        <pc:inkChg chg="add del mod">
          <ac:chgData name="Kokchun Giang" userId="67e2125d-ec8c-4323-9653-9824a2ad815f" providerId="ADAL" clId="{4F93D582-AB38-B143-ACC1-8793927D28A4}" dt="2024-01-08T15:39:09.835" v="2545"/>
          <ac:inkMkLst>
            <pc:docMk/>
            <pc:sldMk cId="3286074843" sldId="329"/>
            <ac:inkMk id="71" creationId="{0D2F4F35-FA7A-C426-77B9-9A4E5236BC07}"/>
          </ac:inkMkLst>
        </pc:inkChg>
        <pc:inkChg chg="add del mod">
          <ac:chgData name="Kokchun Giang" userId="67e2125d-ec8c-4323-9653-9824a2ad815f" providerId="ADAL" clId="{4F93D582-AB38-B143-ACC1-8793927D28A4}" dt="2024-01-08T15:39:09.824" v="2531"/>
          <ac:inkMkLst>
            <pc:docMk/>
            <pc:sldMk cId="3286074843" sldId="329"/>
            <ac:inkMk id="72" creationId="{A469BE30-CF74-8BE5-6F79-4B7137BF3DB0}"/>
          </ac:inkMkLst>
        </pc:inkChg>
        <pc:inkChg chg="add del mod">
          <ac:chgData name="Kokchun Giang" userId="67e2125d-ec8c-4323-9653-9824a2ad815f" providerId="ADAL" clId="{4F93D582-AB38-B143-ACC1-8793927D28A4}" dt="2024-01-08T15:39:09.837" v="2547"/>
          <ac:inkMkLst>
            <pc:docMk/>
            <pc:sldMk cId="3286074843" sldId="329"/>
            <ac:inkMk id="75" creationId="{3A55946C-CC7F-C15A-B247-6AEBFF60C177}"/>
          </ac:inkMkLst>
        </pc:inkChg>
        <pc:inkChg chg="add del mod">
          <ac:chgData name="Kokchun Giang" userId="67e2125d-ec8c-4323-9653-9824a2ad815f" providerId="ADAL" clId="{4F93D582-AB38-B143-ACC1-8793927D28A4}" dt="2024-01-08T15:39:09.834" v="2543"/>
          <ac:inkMkLst>
            <pc:docMk/>
            <pc:sldMk cId="3286074843" sldId="329"/>
            <ac:inkMk id="76" creationId="{5F9AFBE2-7C34-CB25-8777-66060D8AE0E9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77" creationId="{EB9FD61C-D09C-8538-BF09-BA88CE27348F}"/>
          </ac:inkMkLst>
        </pc:inkChg>
        <pc:inkChg chg="add del mod">
          <ac:chgData name="Kokchun Giang" userId="67e2125d-ec8c-4323-9653-9824a2ad815f" providerId="ADAL" clId="{4F93D582-AB38-B143-ACC1-8793927D28A4}" dt="2024-01-08T15:39:09.826" v="2532"/>
          <ac:inkMkLst>
            <pc:docMk/>
            <pc:sldMk cId="3286074843" sldId="329"/>
            <ac:inkMk id="78" creationId="{7FD6C07B-7569-74D3-B603-21FF1515D3FB}"/>
          </ac:inkMkLst>
        </pc:inkChg>
        <pc:inkChg chg="add del mod">
          <ac:chgData name="Kokchun Giang" userId="67e2125d-ec8c-4323-9653-9824a2ad815f" providerId="ADAL" clId="{4F93D582-AB38-B143-ACC1-8793927D28A4}" dt="2024-01-08T15:38:57.109" v="2499"/>
          <ac:inkMkLst>
            <pc:docMk/>
            <pc:sldMk cId="3286074843" sldId="329"/>
            <ac:inkMk id="79" creationId="{1E3C984F-B2A0-E641-23F4-F442B6A7ED62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81" creationId="{64D750C9-17AA-1DF7-901A-DFED71ABF32F}"/>
          </ac:inkMkLst>
        </pc:inkChg>
        <pc:inkChg chg="add del">
          <ac:chgData name="Kokchun Giang" userId="67e2125d-ec8c-4323-9653-9824a2ad815f" providerId="ADAL" clId="{4F93D582-AB38-B143-ACC1-8793927D28A4}" dt="2024-01-08T15:39:17.391" v="2558" actId="9405"/>
          <ac:inkMkLst>
            <pc:docMk/>
            <pc:sldMk cId="3286074843" sldId="329"/>
            <ac:inkMk id="82" creationId="{46D2E307-6562-395E-55D7-65100225D5B1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83" creationId="{17322E0C-1592-7B8D-CE47-F9B75E7290AF}"/>
          </ac:inkMkLst>
        </pc:inkChg>
        <pc:inkChg chg="add del mod">
          <ac:chgData name="Kokchun Giang" userId="67e2125d-ec8c-4323-9653-9824a2ad815f" providerId="ADAL" clId="{4F93D582-AB38-B143-ACC1-8793927D28A4}" dt="2024-01-08T15:39:43.009" v="2575" actId="9405"/>
          <ac:inkMkLst>
            <pc:docMk/>
            <pc:sldMk cId="3286074843" sldId="329"/>
            <ac:inkMk id="84" creationId="{36526A9B-0A4E-F221-CE27-A99E77F9EDB1}"/>
          </ac:inkMkLst>
        </pc:inkChg>
        <pc:inkChg chg="add del mod">
          <ac:chgData name="Kokchun Giang" userId="67e2125d-ec8c-4323-9653-9824a2ad815f" providerId="ADAL" clId="{4F93D582-AB38-B143-ACC1-8793927D28A4}" dt="2024-01-08T15:39:42.506" v="2574" actId="9405"/>
          <ac:inkMkLst>
            <pc:docMk/>
            <pc:sldMk cId="3286074843" sldId="329"/>
            <ac:inkMk id="85" creationId="{9789916F-D372-406D-21A0-585A9A5E3275}"/>
          </ac:inkMkLst>
        </pc:inkChg>
        <pc:inkChg chg="add del mod">
          <ac:chgData name="Kokchun Giang" userId="67e2125d-ec8c-4323-9653-9824a2ad815f" providerId="ADAL" clId="{4F93D582-AB38-B143-ACC1-8793927D28A4}" dt="2024-01-08T15:39:42.082" v="2573" actId="9405"/>
          <ac:inkMkLst>
            <pc:docMk/>
            <pc:sldMk cId="3286074843" sldId="329"/>
            <ac:inkMk id="86" creationId="{23DF784A-3FDC-403A-4661-86207BC6D8CE}"/>
          </ac:inkMkLst>
        </pc:inkChg>
        <pc:inkChg chg="add del mod">
          <ac:chgData name="Kokchun Giang" userId="67e2125d-ec8c-4323-9653-9824a2ad815f" providerId="ADAL" clId="{4F93D582-AB38-B143-ACC1-8793927D28A4}" dt="2024-01-08T15:39:41.744" v="2572" actId="9405"/>
          <ac:inkMkLst>
            <pc:docMk/>
            <pc:sldMk cId="3286074843" sldId="329"/>
            <ac:inkMk id="87" creationId="{7C6A5075-7DDE-0FD8-B324-68C9266182B9}"/>
          </ac:inkMkLst>
        </pc:inkChg>
        <pc:inkChg chg="add del mod">
          <ac:chgData name="Kokchun Giang" userId="67e2125d-ec8c-4323-9653-9824a2ad815f" providerId="ADAL" clId="{4F93D582-AB38-B143-ACC1-8793927D28A4}" dt="2024-01-08T15:39:41.417" v="2571" actId="9405"/>
          <ac:inkMkLst>
            <pc:docMk/>
            <pc:sldMk cId="3286074843" sldId="329"/>
            <ac:inkMk id="88" creationId="{8AAA4725-3B57-DECE-36CC-6C32C3423942}"/>
          </ac:inkMkLst>
        </pc:inkChg>
        <pc:inkChg chg="add del mod">
          <ac:chgData name="Kokchun Giang" userId="67e2125d-ec8c-4323-9653-9824a2ad815f" providerId="ADAL" clId="{4F93D582-AB38-B143-ACC1-8793927D28A4}" dt="2024-01-08T15:39:41.098" v="2570" actId="9405"/>
          <ac:inkMkLst>
            <pc:docMk/>
            <pc:sldMk cId="3286074843" sldId="329"/>
            <ac:inkMk id="89" creationId="{DF77F786-20CD-21F6-B037-E098495A6186}"/>
          </ac:inkMkLst>
        </pc:inkChg>
        <pc:inkChg chg="add del">
          <ac:chgData name="Kokchun Giang" userId="67e2125d-ec8c-4323-9653-9824a2ad815f" providerId="ADAL" clId="{4F93D582-AB38-B143-ACC1-8793927D28A4}" dt="2024-01-08T15:39:40.818" v="2569"/>
          <ac:inkMkLst>
            <pc:docMk/>
            <pc:sldMk cId="3286074843" sldId="329"/>
            <ac:inkMk id="90" creationId="{03AD611C-5EAD-D58E-F286-D378C8E917C5}"/>
          </ac:inkMkLst>
        </pc:inkChg>
        <pc:inkChg chg="del">
          <ac:chgData name="Kokchun Giang" userId="67e2125d-ec8c-4323-9653-9824a2ad815f" providerId="ADAL" clId="{4F93D582-AB38-B143-ACC1-8793927D28A4}" dt="2024-01-08T15:29:09.301" v="2211" actId="478"/>
          <ac:inkMkLst>
            <pc:docMk/>
            <pc:sldMk cId="3286074843" sldId="329"/>
            <ac:inkMk id="90" creationId="{DD448729-94B6-7793-3703-81D98BF9AFFC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92" creationId="{584F2885-8B35-1622-41C9-2EC76790B670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93" creationId="{A6BFD0C2-F2D2-9DBB-4CFB-3C6435B7418B}"/>
          </ac:inkMkLst>
        </pc:inkChg>
        <pc:inkChg chg="add del mod">
          <ac:chgData name="Kokchun Giang" userId="67e2125d-ec8c-4323-9653-9824a2ad815f" providerId="ADAL" clId="{4F93D582-AB38-B143-ACC1-8793927D28A4}" dt="2024-01-08T15:40:04.578" v="2599"/>
          <ac:inkMkLst>
            <pc:docMk/>
            <pc:sldMk cId="3286074843" sldId="329"/>
            <ac:inkMk id="94" creationId="{FB35AD9B-549F-4DB2-313F-03117A272710}"/>
          </ac:inkMkLst>
        </pc:inkChg>
        <pc:inkChg chg="add del mod">
          <ac:chgData name="Kokchun Giang" userId="67e2125d-ec8c-4323-9653-9824a2ad815f" providerId="ADAL" clId="{4F93D582-AB38-B143-ACC1-8793927D28A4}" dt="2024-01-08T15:40:04.392" v="2597" actId="9405"/>
          <ac:inkMkLst>
            <pc:docMk/>
            <pc:sldMk cId="3286074843" sldId="329"/>
            <ac:inkMk id="96" creationId="{6970F970-2317-7D47-B1CE-699804D327C2}"/>
          </ac:inkMkLst>
        </pc:inkChg>
        <pc:inkChg chg="add del mod">
          <ac:chgData name="Kokchun Giang" userId="67e2125d-ec8c-4323-9653-9824a2ad815f" providerId="ADAL" clId="{4F93D582-AB38-B143-ACC1-8793927D28A4}" dt="2024-01-08T15:40:04.170" v="2596" actId="9405"/>
          <ac:inkMkLst>
            <pc:docMk/>
            <pc:sldMk cId="3286074843" sldId="329"/>
            <ac:inkMk id="97" creationId="{8DAF575F-55DD-FAC5-2070-EE22C829DFA3}"/>
          </ac:inkMkLst>
        </pc:inkChg>
        <pc:inkChg chg="add del mod">
          <ac:chgData name="Kokchun Giang" userId="67e2125d-ec8c-4323-9653-9824a2ad815f" providerId="ADAL" clId="{4F93D582-AB38-B143-ACC1-8793927D28A4}" dt="2024-01-08T15:40:03.969" v="2595" actId="9405"/>
          <ac:inkMkLst>
            <pc:docMk/>
            <pc:sldMk cId="3286074843" sldId="329"/>
            <ac:inkMk id="98" creationId="{6D0A69B3-E3E6-3504-B74B-CBEE23AF2FD5}"/>
          </ac:inkMkLst>
        </pc:inkChg>
        <pc:inkChg chg="add del mod">
          <ac:chgData name="Kokchun Giang" userId="67e2125d-ec8c-4323-9653-9824a2ad815f" providerId="ADAL" clId="{4F93D582-AB38-B143-ACC1-8793927D28A4}" dt="2024-01-08T15:40:03.779" v="2594"/>
          <ac:inkMkLst>
            <pc:docMk/>
            <pc:sldMk cId="3286074843" sldId="329"/>
            <ac:inkMk id="99" creationId="{7FB0D2EF-DFEC-AED3-0D22-3253EBA0D212}"/>
          </ac:inkMkLst>
        </pc:inkChg>
        <pc:inkChg chg="add del mod">
          <ac:chgData name="Kokchun Giang" userId="67e2125d-ec8c-4323-9653-9824a2ad815f" providerId="ADAL" clId="{4F93D582-AB38-B143-ACC1-8793927D28A4}" dt="2024-01-08T15:40:00.090" v="2590" actId="9405"/>
          <ac:inkMkLst>
            <pc:docMk/>
            <pc:sldMk cId="3286074843" sldId="329"/>
            <ac:inkMk id="101" creationId="{DC7A5B76-0CC6-CFC9-91A1-9EEE510A7711}"/>
          </ac:inkMkLst>
        </pc:inkChg>
        <pc:inkChg chg="add del mod">
          <ac:chgData name="Kokchun Giang" userId="67e2125d-ec8c-4323-9653-9824a2ad815f" providerId="ADAL" clId="{4F93D582-AB38-B143-ACC1-8793927D28A4}" dt="2024-01-08T15:39:59.794" v="2589"/>
          <ac:inkMkLst>
            <pc:docMk/>
            <pc:sldMk cId="3286074843" sldId="329"/>
            <ac:inkMk id="102" creationId="{9F1BB244-7495-10A6-E2F1-8BA730A13E24}"/>
          </ac:inkMkLst>
        </pc:inkChg>
        <pc:inkChg chg="add del">
          <ac:chgData name="Kokchun Giang" userId="67e2125d-ec8c-4323-9653-9824a2ad815f" providerId="ADAL" clId="{4F93D582-AB38-B143-ACC1-8793927D28A4}" dt="2024-01-08T15:40:03.537" v="2592" actId="9405"/>
          <ac:inkMkLst>
            <pc:docMk/>
            <pc:sldMk cId="3286074843" sldId="329"/>
            <ac:inkMk id="104" creationId="{4BF98109-D726-881B-9C30-FD7B7D270E93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105" creationId="{BC98DAEE-27B3-13DB-B9B5-4B2628B98DEA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7" creationId="{6E30B966-11C6-9CC0-B031-578A4450F8C9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8" creationId="{2F0E4E76-1D5C-97E2-9A77-BA912103C3E8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9" creationId="{1EA853E3-6EBA-69FB-CE56-C9B67F8591E5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0" creationId="{FDC78B45-E800-0A66-22C8-A369066F5021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1" creationId="{4085F3A3-2FB8-28EE-CC3D-5E372175B823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2" creationId="{1CD93ACB-B987-4761-28C3-EA0EC83CF22D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3" creationId="{D2F342C5-BD00-BA09-89D6-0BF1834C0915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4" creationId="{70E59CAC-FE83-6351-4040-0B0100A0EC3B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16" creationId="{415907DF-C99D-8C5B-6BA9-186A60D229A5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7" creationId="{FAA01EB5-D350-0581-E21C-7B6C140553CA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8" creationId="{354E011D-C172-5BC7-40F9-372A9E929452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9" creationId="{2FE06D37-8CEF-404C-3AB1-3A2F6B6D1B90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20" creationId="{D49F2C44-E7BD-610D-1A91-7A8ADE7A48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1" creationId="{0FF94AAA-5D95-613C-FFE2-3C593F59E60E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2" creationId="{F5C2B3A6-3F6C-B0B9-0D99-604FF828CCC1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3" creationId="{DD44002B-B845-8C17-D7F0-A6D43B3B74ED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4" creationId="{47A2AF40-EA3B-DA09-EDC9-10A8FC89A8F3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5" creationId="{EDD1862A-9CB9-6209-95E7-77E5FD9FC7CC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6" creationId="{D878EB58-C49A-1B32-1DCA-041B5E2C2A1D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7" creationId="{B7639EDF-31AA-9089-7609-CF7CB26D4654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8" creationId="{438AF785-7E47-5DF7-65F2-57B535032DCE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29" creationId="{531D069C-57ED-6218-B4BB-5AB32D644A2B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0" creationId="{FEA1A18E-E946-5AE0-DB2B-5016E534F662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1" creationId="{0A54F812-B739-EE11-B13C-7A9926A324C7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32" creationId="{8E4010D6-0FB2-6D74-A536-EFCB3F98508C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3" creationId="{0C61B459-A797-FC6E-BA20-3A54C4301F32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4" creationId="{1AB2130E-DED3-19C1-E513-77BAFADC2103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5" creationId="{D21082C1-7694-7696-981E-083ADFFC9072}"/>
          </ac:inkMkLst>
        </pc:inkChg>
        <pc:inkChg chg="add del mod">
          <ac:chgData name="Kokchun Giang" userId="67e2125d-ec8c-4323-9653-9824a2ad815f" providerId="ADAL" clId="{4F93D582-AB38-B143-ACC1-8793927D28A4}" dt="2024-01-08T15:31:53.468" v="2326" actId="9405"/>
          <ac:inkMkLst>
            <pc:docMk/>
            <pc:sldMk cId="3286074843" sldId="329"/>
            <ac:inkMk id="136" creationId="{70300406-619A-7F48-A56E-D2012E6CE575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7" creationId="{5D7025F8-2FD1-CAE8-94FF-68969E1CB346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8" creationId="{81272557-7A25-F3A8-531E-D8E247561E3A}"/>
          </ac:inkMkLst>
        </pc:inkChg>
        <pc:inkChg chg="add del mod">
          <ac:chgData name="Kokchun Giang" userId="67e2125d-ec8c-4323-9653-9824a2ad815f" providerId="ADAL" clId="{4F93D582-AB38-B143-ACC1-8793927D28A4}" dt="2024-01-08T15:31:53.261" v="2325"/>
          <ac:inkMkLst>
            <pc:docMk/>
            <pc:sldMk cId="3286074843" sldId="329"/>
            <ac:inkMk id="139" creationId="{80A72863-73E1-28AC-271A-61D5DE2FAE7F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9" creationId="{B994A710-D8E2-AEC4-6AC3-F21FBB96D35F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40" creationId="{831B529F-C658-248B-C8BF-A3AF031B43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1" creationId="{1D722A3A-8DF2-26B1-63C2-A70BD87913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2" creationId="{4BA297BA-A593-E32A-AD4F-975B3D17FB55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3" creationId="{5F5D9A93-D7C5-7541-AF9E-2AC71C9EF2F2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4" creationId="{3D3A1D17-9BAE-67B4-C14F-2A63E9282046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5" creationId="{451ED145-6450-5445-D798-F86B103B45FA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6" creationId="{A78A4AC4-25D8-85AB-299B-3F74077771EA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8" creationId="{C79D27B5-8564-8F11-6D73-4FBC91E59776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9" creationId="{8018BCE5-EC77-C711-B52D-068390E77464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50" creationId="{C943B20F-BD4A-1166-DFAB-C7ECD5684F55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51" creationId="{D788E21A-0851-2DC7-68B2-B541FB8B7DFD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2" creationId="{8A02FF9E-3C14-EE68-ADB9-5D947C582853}"/>
          </ac:inkMkLst>
        </pc:inkChg>
        <pc:inkChg chg="add del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3" creationId="{828D908B-3315-5A3E-DEFA-63F2651A6052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4" creationId="{D23CD058-41C7-653C-1CAF-01BCAC694A9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5" creationId="{6FC74DD6-28AA-FED2-4695-15CB6D544447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6" creationId="{3FB691A6-CEBC-1FAC-5443-17505A060BF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7" creationId="{1423CFE2-07A2-74C2-75E2-5C235EF58EB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8" creationId="{AB0ADDEF-031A-B38D-0580-5AE09F958DCF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9" creationId="{59150D47-A895-3E3C-C702-A42C70EE5407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0" creationId="{61CDEAE3-A3EF-0486-F46C-0A15A9ED0974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61" creationId="{F6004083-3ACE-8B37-C2E0-ECD5ECE6FF4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2" creationId="{70A5A116-9BC0-1A8B-BE69-BF8E051C7A2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3" creationId="{7B181061-A78E-BDFA-CA93-BF3FED73E2CE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64" creationId="{D697440B-2213-A8B7-25E4-325CD6DA8937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5" creationId="{31A76FA9-6B7F-8B4F-33BD-1A4972F62523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6" creationId="{D25DCF58-80F5-2431-8D52-420459260A89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8" creationId="{F8308C36-DC68-0893-87EC-49A9A8D268E2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9" creationId="{8E65A1C7-E1FD-D1CC-D589-6669E5CD83E3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0" creationId="{799B221E-9680-F4D4-1616-95D050CEFCC4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1" creationId="{1433236E-5287-3B82-7685-3241DD1BFBE9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2" creationId="{1F94F3D9-DFBE-F1A7-9D61-758B502A64B5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3" creationId="{3306C5C4-7CE0-EA1A-B911-8E2AC309C8C9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4" creationId="{72FACC42-1D3A-BAB7-A007-344EDF0435C9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5" creationId="{7E72D119-5B49-2E51-D64A-45A487C6072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6" creationId="{20CD4BB9-5BDF-C87B-14DA-5FE11E1558CA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7" creationId="{AC09E3C8-011B-C9A4-CCFC-CCF8FA1F14BE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8" creationId="{DFEF7657-0BE1-1A7B-58F6-E6E3A1286E5E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9" creationId="{A85D3C78-A8C3-AD3B-B8BE-51E68BD9612F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80" creationId="{08B640B5-A7F7-F02A-2D4D-2DB9DB6903D6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1" creationId="{3AC675C8-0CE7-0453-F1C9-DA8D6289E61F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2" creationId="{850F9A67-9005-D88C-7E4A-F57D955B46A5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3" creationId="{52467726-9976-AABC-DC36-A52AAF72C78E}"/>
          </ac:inkMkLst>
        </pc:inkChg>
        <pc:inkChg chg="add mod">
          <ac:chgData name="Kokchun Giang" userId="67e2125d-ec8c-4323-9653-9824a2ad815f" providerId="ADAL" clId="{4F93D582-AB38-B143-ACC1-8793927D28A4}" dt="2024-01-08T15:40:19.827" v="2624"/>
          <ac:inkMkLst>
            <pc:docMk/>
            <pc:sldMk cId="3286074843" sldId="329"/>
            <ac:inkMk id="185" creationId="{A15DE5D6-A8E6-7978-632F-3692A9C7CF91}"/>
          </ac:inkMkLst>
        </pc:inkChg>
        <pc:inkChg chg="add mod">
          <ac:chgData name="Kokchun Giang" userId="67e2125d-ec8c-4323-9653-9824a2ad815f" providerId="ADAL" clId="{4F93D582-AB38-B143-ACC1-8793927D28A4}" dt="2024-01-08T15:40:19.827" v="2624"/>
          <ac:inkMkLst>
            <pc:docMk/>
            <pc:sldMk cId="3286074843" sldId="329"/>
            <ac:inkMk id="186" creationId="{5061B552-000E-E116-5E64-71A5F2BDC8A8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7" creationId="{BE8B4048-BAAF-CCB1-8462-FF1649A888A6}"/>
          </ac:inkMkLst>
        </pc:inkChg>
        <pc:inkChg chg="add del mod">
          <ac:chgData name="Kokchun Giang" userId="67e2125d-ec8c-4323-9653-9824a2ad815f" providerId="ADAL" clId="{4F93D582-AB38-B143-ACC1-8793927D28A4}" dt="2024-01-08T15:40:39.087" v="2654" actId="9405"/>
          <ac:inkMkLst>
            <pc:docMk/>
            <pc:sldMk cId="3286074843" sldId="329"/>
            <ac:inkMk id="189" creationId="{C99C163E-D01A-1954-B23A-52026E9C4C36}"/>
          </ac:inkMkLst>
        </pc:inkChg>
        <pc:inkChg chg="add del mod">
          <ac:chgData name="Kokchun Giang" userId="67e2125d-ec8c-4323-9653-9824a2ad815f" providerId="ADAL" clId="{4F93D582-AB38-B143-ACC1-8793927D28A4}" dt="2024-01-08T15:40:38.425" v="2653" actId="9405"/>
          <ac:inkMkLst>
            <pc:docMk/>
            <pc:sldMk cId="3286074843" sldId="329"/>
            <ac:inkMk id="190" creationId="{3DB761FB-549E-6E3A-F9F6-C85E36DC6C30}"/>
          </ac:inkMkLst>
        </pc:inkChg>
        <pc:inkChg chg="add del mod">
          <ac:chgData name="Kokchun Giang" userId="67e2125d-ec8c-4323-9653-9824a2ad815f" providerId="ADAL" clId="{4F93D582-AB38-B143-ACC1-8793927D28A4}" dt="2024-01-08T15:40:38.119" v="2652" actId="9405"/>
          <ac:inkMkLst>
            <pc:docMk/>
            <pc:sldMk cId="3286074843" sldId="329"/>
            <ac:inkMk id="191" creationId="{C2508423-A4B0-A406-5C85-86816C8EA64B}"/>
          </ac:inkMkLst>
        </pc:inkChg>
        <pc:inkChg chg="add del mod">
          <ac:chgData name="Kokchun Giang" userId="67e2125d-ec8c-4323-9653-9824a2ad815f" providerId="ADAL" clId="{4F93D582-AB38-B143-ACC1-8793927D28A4}" dt="2024-01-08T15:40:37.841" v="2651" actId="9405"/>
          <ac:inkMkLst>
            <pc:docMk/>
            <pc:sldMk cId="3286074843" sldId="329"/>
            <ac:inkMk id="192" creationId="{6F28A1EB-0F9E-3722-05F8-9D14DAAF1942}"/>
          </ac:inkMkLst>
        </pc:inkChg>
        <pc:inkChg chg="add del mod">
          <ac:chgData name="Kokchun Giang" userId="67e2125d-ec8c-4323-9653-9824a2ad815f" providerId="ADAL" clId="{4F93D582-AB38-B143-ACC1-8793927D28A4}" dt="2024-01-08T15:40:37.467" v="2650" actId="9405"/>
          <ac:inkMkLst>
            <pc:docMk/>
            <pc:sldMk cId="3286074843" sldId="329"/>
            <ac:inkMk id="193" creationId="{71E57865-79D4-747D-084D-04AAF63D960F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94" creationId="{BC7A47EA-6D90-8DF5-1E20-0F61661E6006}"/>
          </ac:inkMkLst>
        </pc:inkChg>
        <pc:inkChg chg="add del mod">
          <ac:chgData name="Kokchun Giang" userId="67e2125d-ec8c-4323-9653-9824a2ad815f" providerId="ADAL" clId="{4F93D582-AB38-B143-ACC1-8793927D28A4}" dt="2024-01-08T15:40:37.276" v="2649" actId="9405"/>
          <ac:inkMkLst>
            <pc:docMk/>
            <pc:sldMk cId="3286074843" sldId="329"/>
            <ac:inkMk id="195" creationId="{F34FA0BA-923C-C5E4-EBAA-27BF2A250706}"/>
          </ac:inkMkLst>
        </pc:inkChg>
        <pc:inkChg chg="add del">
          <ac:chgData name="Kokchun Giang" userId="67e2125d-ec8c-4323-9653-9824a2ad815f" providerId="ADAL" clId="{4F93D582-AB38-B143-ACC1-8793927D28A4}" dt="2024-01-08T15:32:33.906" v="2371" actId="9405"/>
          <ac:inkMkLst>
            <pc:docMk/>
            <pc:sldMk cId="3286074843" sldId="329"/>
            <ac:inkMk id="196" creationId="{89FBB7AD-47CA-2A0F-04E8-CD5E84073E79}"/>
          </ac:inkMkLst>
        </pc:inkChg>
        <pc:inkChg chg="add del mod">
          <ac:chgData name="Kokchun Giang" userId="67e2125d-ec8c-4323-9653-9824a2ad815f" providerId="ADAL" clId="{4F93D582-AB38-B143-ACC1-8793927D28A4}" dt="2024-01-08T15:40:36.978" v="2648"/>
          <ac:inkMkLst>
            <pc:docMk/>
            <pc:sldMk cId="3286074843" sldId="329"/>
            <ac:inkMk id="196" creationId="{D7FF8061-DA47-4745-A6F2-F2480FD6A191}"/>
          </ac:inkMkLst>
        </pc:inkChg>
        <pc:inkChg chg="add del">
          <ac:chgData name="Kokchun Giang" userId="67e2125d-ec8c-4323-9653-9824a2ad815f" providerId="ADAL" clId="{4F93D582-AB38-B143-ACC1-8793927D28A4}" dt="2024-01-08T15:32:38.771" v="2373" actId="9405"/>
          <ac:inkMkLst>
            <pc:docMk/>
            <pc:sldMk cId="3286074843" sldId="329"/>
            <ac:inkMk id="197" creationId="{5EB6EEB4-08AE-9D82-E91A-43A6686EF32E}"/>
          </ac:inkMkLst>
        </pc:inkChg>
        <pc:inkChg chg="add del mod">
          <ac:chgData name="Kokchun Giang" userId="67e2125d-ec8c-4323-9653-9824a2ad815f" providerId="ADAL" clId="{4F93D582-AB38-B143-ACC1-8793927D28A4}" dt="2024-01-08T15:40:36.720" v="2646" actId="9405"/>
          <ac:inkMkLst>
            <pc:docMk/>
            <pc:sldMk cId="3286074843" sldId="329"/>
            <ac:inkMk id="198" creationId="{3F1455BD-B8BC-F04F-2C96-B48D638C8151}"/>
          </ac:inkMkLst>
        </pc:inkChg>
        <pc:inkChg chg="add del">
          <ac:chgData name="Kokchun Giang" userId="67e2125d-ec8c-4323-9653-9824a2ad815f" providerId="ADAL" clId="{4F93D582-AB38-B143-ACC1-8793927D28A4}" dt="2024-01-08T15:32:42.106" v="2375" actId="9405"/>
          <ac:inkMkLst>
            <pc:docMk/>
            <pc:sldMk cId="3286074843" sldId="329"/>
            <ac:inkMk id="198" creationId="{DCA1CC95-A00D-D920-BC8F-D11921B103C4}"/>
          </ac:inkMkLst>
        </pc:inkChg>
        <pc:inkChg chg="add del mod">
          <ac:chgData name="Kokchun Giang" userId="67e2125d-ec8c-4323-9653-9824a2ad815f" providerId="ADAL" clId="{4F93D582-AB38-B143-ACC1-8793927D28A4}" dt="2024-01-08T15:40:36.496" v="2645" actId="9405"/>
          <ac:inkMkLst>
            <pc:docMk/>
            <pc:sldMk cId="3286074843" sldId="329"/>
            <ac:inkMk id="199" creationId="{097A27E2-FB61-E7CE-A557-895E84CA5A92}"/>
          </ac:inkMkLst>
        </pc:inkChg>
        <pc:inkChg chg="add del mod">
          <ac:chgData name="Kokchun Giang" userId="67e2125d-ec8c-4323-9653-9824a2ad815f" providerId="ADAL" clId="{4F93D582-AB38-B143-ACC1-8793927D28A4}" dt="2024-01-08T15:40:36.340" v="2644" actId="9405"/>
          <ac:inkMkLst>
            <pc:docMk/>
            <pc:sldMk cId="3286074843" sldId="329"/>
            <ac:inkMk id="200" creationId="{D7D65E17-46DF-E82F-D2BB-46C01A46B9F8}"/>
          </ac:inkMkLst>
        </pc:inkChg>
        <pc:inkChg chg="add del mod">
          <ac:chgData name="Kokchun Giang" userId="67e2125d-ec8c-4323-9653-9824a2ad815f" providerId="ADAL" clId="{4F93D582-AB38-B143-ACC1-8793927D28A4}" dt="2024-01-08T15:40:36.079" v="2643" actId="9405"/>
          <ac:inkMkLst>
            <pc:docMk/>
            <pc:sldMk cId="3286074843" sldId="329"/>
            <ac:inkMk id="201" creationId="{3E6FD35E-486F-135D-BECE-D47AA9F9F289}"/>
          </ac:inkMkLst>
        </pc:inkChg>
        <pc:inkChg chg="add del mod">
          <ac:chgData name="Kokchun Giang" userId="67e2125d-ec8c-4323-9653-9824a2ad815f" providerId="ADAL" clId="{4F93D582-AB38-B143-ACC1-8793927D28A4}" dt="2024-01-08T15:40:35.880" v="2642" actId="9405"/>
          <ac:inkMkLst>
            <pc:docMk/>
            <pc:sldMk cId="3286074843" sldId="329"/>
            <ac:inkMk id="202" creationId="{F4169FD5-EDEF-627A-CBA1-02DC7D556749}"/>
          </ac:inkMkLst>
        </pc:inkChg>
        <pc:inkChg chg="add del mod">
          <ac:chgData name="Kokchun Giang" userId="67e2125d-ec8c-4323-9653-9824a2ad815f" providerId="ADAL" clId="{4F93D582-AB38-B143-ACC1-8793927D28A4}" dt="2024-01-08T15:40:35.675" v="2641"/>
          <ac:inkMkLst>
            <pc:docMk/>
            <pc:sldMk cId="3286074843" sldId="329"/>
            <ac:inkMk id="203" creationId="{3F3036AC-18EA-3E7C-1AA1-2FEE3C1E8E02}"/>
          </ac:inkMkLst>
        </pc:inkChg>
        <pc:inkChg chg="add del">
          <ac:chgData name="Kokchun Giang" userId="67e2125d-ec8c-4323-9653-9824a2ad815f" providerId="ADAL" clId="{4F93D582-AB38-B143-ACC1-8793927D28A4}" dt="2024-01-08T15:32:50.955" v="2377" actId="9405"/>
          <ac:inkMkLst>
            <pc:docMk/>
            <pc:sldMk cId="3286074843" sldId="329"/>
            <ac:inkMk id="203" creationId="{711599A0-1813-CDFD-C758-05D10EE5E77C}"/>
          </ac:inkMkLst>
        </pc:inkChg>
        <pc:inkChg chg="add del">
          <ac:chgData name="Kokchun Giang" userId="67e2125d-ec8c-4323-9653-9824a2ad815f" providerId="ADAL" clId="{4F93D582-AB38-B143-ACC1-8793927D28A4}" dt="2024-01-08T15:33:00.482" v="2381" actId="9405"/>
          <ac:inkMkLst>
            <pc:docMk/>
            <pc:sldMk cId="3286074843" sldId="329"/>
            <ac:inkMk id="204" creationId="{4E6E5AAD-9DEE-4C58-7949-1548494626F6}"/>
          </ac:inkMkLst>
        </pc:inkChg>
        <pc:inkChg chg="add del">
          <ac:chgData name="Kokchun Giang" userId="67e2125d-ec8c-4323-9653-9824a2ad815f" providerId="ADAL" clId="{4F93D582-AB38-B143-ACC1-8793927D28A4}" dt="2024-01-08T15:32:56.209" v="2380" actId="9405"/>
          <ac:inkMkLst>
            <pc:docMk/>
            <pc:sldMk cId="3286074843" sldId="329"/>
            <ac:inkMk id="205" creationId="{544C4A73-2FC8-91B0-B1F8-FE4FD19651A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5" creationId="{F622BB0D-F28F-D75F-CE3B-01731E6CB7F3}"/>
          </ac:inkMkLst>
        </pc:inkChg>
        <pc:inkChg chg="add del">
          <ac:chgData name="Kokchun Giang" userId="67e2125d-ec8c-4323-9653-9824a2ad815f" providerId="ADAL" clId="{4F93D582-AB38-B143-ACC1-8793927D28A4}" dt="2024-01-08T15:33:07.411" v="2383" actId="9405"/>
          <ac:inkMkLst>
            <pc:docMk/>
            <pc:sldMk cId="3286074843" sldId="329"/>
            <ac:inkMk id="206" creationId="{A7C8F877-ABE6-D54D-F53B-6DA8387F03F0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6" creationId="{ECA6CA67-73A8-635D-7628-177F9D4A81E6}"/>
          </ac:inkMkLst>
        </pc:inkChg>
        <pc:inkChg chg="add del">
          <ac:chgData name="Kokchun Giang" userId="67e2125d-ec8c-4323-9653-9824a2ad815f" providerId="ADAL" clId="{4F93D582-AB38-B143-ACC1-8793927D28A4}" dt="2024-01-08T15:33:14.320" v="2385" actId="9405"/>
          <ac:inkMkLst>
            <pc:docMk/>
            <pc:sldMk cId="3286074843" sldId="329"/>
            <ac:inkMk id="207" creationId="{730B4A1B-F348-22EB-59A5-D3E7A2F99FE9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7" creationId="{84A021AE-C206-A6DB-3620-C5BD05B5DCA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8" creationId="{56BCFFD3-9AE6-0CF0-8332-5647AF7C3F5C}"/>
          </ac:inkMkLst>
        </pc:inkChg>
        <pc:inkChg chg="add del">
          <ac:chgData name="Kokchun Giang" userId="67e2125d-ec8c-4323-9653-9824a2ad815f" providerId="ADAL" clId="{4F93D582-AB38-B143-ACC1-8793927D28A4}" dt="2024-01-08T15:33:24.401" v="2387" actId="9405"/>
          <ac:inkMkLst>
            <pc:docMk/>
            <pc:sldMk cId="3286074843" sldId="329"/>
            <ac:inkMk id="208" creationId="{ADC41A5B-DFE1-EBBD-0F11-271F8063C03B}"/>
          </ac:inkMkLst>
        </pc:inkChg>
        <pc:inkChg chg="add del mod">
          <ac:chgData name="Kokchun Giang" userId="67e2125d-ec8c-4323-9653-9824a2ad815f" providerId="ADAL" clId="{4F93D582-AB38-B143-ACC1-8793927D28A4}" dt="2024-01-08T15:35:58.103" v="2424" actId="478"/>
          <ac:inkMkLst>
            <pc:docMk/>
            <pc:sldMk cId="3286074843" sldId="329"/>
            <ac:inkMk id="209" creationId="{E66526C6-4CAD-BDED-1634-E1DDF9FCDAC1}"/>
          </ac:inkMkLst>
        </pc:inkChg>
        <pc:inkChg chg="add del mod">
          <ac:chgData name="Kokchun Giang" userId="67e2125d-ec8c-4323-9653-9824a2ad815f" providerId="ADAL" clId="{4F93D582-AB38-B143-ACC1-8793927D28A4}" dt="2024-01-08T15:33:44.777" v="2393"/>
          <ac:inkMkLst>
            <pc:docMk/>
            <pc:sldMk cId="3286074843" sldId="329"/>
            <ac:inkMk id="211" creationId="{36E8DBB1-300E-93B2-6079-5D8723E39043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1" creationId="{7890CC09-652E-B2BB-74B7-FE08B6D5EB93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2" creationId="{E9EEC63D-AD9A-61C0-CF80-8A16B7C5A87A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3" creationId="{3EA17FDD-3A99-730B-2E44-689D8ECBF4DE}"/>
          </ac:inkMkLst>
        </pc:inkChg>
        <pc:inkChg chg="add del mod">
          <ac:chgData name="Kokchun Giang" userId="67e2125d-ec8c-4323-9653-9824a2ad815f" providerId="ADAL" clId="{4F93D582-AB38-B143-ACC1-8793927D28A4}" dt="2024-01-08T15:34:43.836" v="2423" actId="9405"/>
          <ac:inkMkLst>
            <pc:docMk/>
            <pc:sldMk cId="3286074843" sldId="329"/>
            <ac:inkMk id="213" creationId="{649B8ADA-7D5F-0DC0-D2F2-C6D39724DFBD}"/>
          </ac:inkMkLst>
        </pc:inkChg>
        <pc:inkChg chg="add del mod">
          <ac:chgData name="Kokchun Giang" userId="67e2125d-ec8c-4323-9653-9824a2ad815f" providerId="ADAL" clId="{4F93D582-AB38-B143-ACC1-8793927D28A4}" dt="2024-01-08T15:34:43.605" v="2422" actId="9405"/>
          <ac:inkMkLst>
            <pc:docMk/>
            <pc:sldMk cId="3286074843" sldId="329"/>
            <ac:inkMk id="214" creationId="{0E43ACE5-3D0B-DA7E-6B15-BCCE9E2E086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4" creationId="{355F088D-6F6B-3202-65C9-A3F258C7E48F}"/>
          </ac:inkMkLst>
        </pc:inkChg>
        <pc:inkChg chg="add del mod">
          <ac:chgData name="Kokchun Giang" userId="67e2125d-ec8c-4323-9653-9824a2ad815f" providerId="ADAL" clId="{4F93D582-AB38-B143-ACC1-8793927D28A4}" dt="2024-01-08T15:34:43.374" v="2421" actId="9405"/>
          <ac:inkMkLst>
            <pc:docMk/>
            <pc:sldMk cId="3286074843" sldId="329"/>
            <ac:inkMk id="215" creationId="{0DB08228-9C8C-2690-BDFC-A1E0C79E0B2C}"/>
          </ac:inkMkLst>
        </pc:inkChg>
        <pc:inkChg chg="add del mod">
          <ac:chgData name="Kokchun Giang" userId="67e2125d-ec8c-4323-9653-9824a2ad815f" providerId="ADAL" clId="{4F93D582-AB38-B143-ACC1-8793927D28A4}" dt="2024-01-08T15:34:43.169" v="2420"/>
          <ac:inkMkLst>
            <pc:docMk/>
            <pc:sldMk cId="3286074843" sldId="329"/>
            <ac:inkMk id="216" creationId="{B49007ED-BD2F-216E-CBFF-9C660A4C1DB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6" creationId="{EF3DE9F4-EF0B-461D-F948-F0427B3F49C5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7" creationId="{87335F95-9BC7-A7E2-4BC0-BA9D3F7F3A29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8" creationId="{318947CC-E483-DDA8-5AB6-F5461942E2AF}"/>
          </ac:inkMkLst>
        </pc:inkChg>
        <pc:inkChg chg="add del mod">
          <ac:chgData name="Kokchun Giang" userId="67e2125d-ec8c-4323-9653-9824a2ad815f" providerId="ADAL" clId="{4F93D582-AB38-B143-ACC1-8793927D28A4}" dt="2024-01-08T15:34:42.939" v="2418" actId="9405"/>
          <ac:inkMkLst>
            <pc:docMk/>
            <pc:sldMk cId="3286074843" sldId="329"/>
            <ac:inkMk id="218" creationId="{6B41CC44-9FD5-10E4-E9D0-7BE02E54B03E}"/>
          </ac:inkMkLst>
        </pc:inkChg>
        <pc:inkChg chg="add del mod">
          <ac:chgData name="Kokchun Giang" userId="67e2125d-ec8c-4323-9653-9824a2ad815f" providerId="ADAL" clId="{4F93D582-AB38-B143-ACC1-8793927D28A4}" dt="2024-01-08T15:34:42.734" v="2417" actId="9405"/>
          <ac:inkMkLst>
            <pc:docMk/>
            <pc:sldMk cId="3286074843" sldId="329"/>
            <ac:inkMk id="219" creationId="{182A874D-BAED-FC01-2BD9-6FB0F6D3B0BE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9" creationId="{BF2A34AD-4693-8FF4-B448-6F543473BA12}"/>
          </ac:inkMkLst>
        </pc:inkChg>
        <pc:inkChg chg="add del mod">
          <ac:chgData name="Kokchun Giang" userId="67e2125d-ec8c-4323-9653-9824a2ad815f" providerId="ADAL" clId="{4F93D582-AB38-B143-ACC1-8793927D28A4}" dt="2024-01-08T15:34:42.550" v="2416" actId="9405"/>
          <ac:inkMkLst>
            <pc:docMk/>
            <pc:sldMk cId="3286074843" sldId="329"/>
            <ac:inkMk id="220" creationId="{CE2373A0-18DC-4A66-628A-4951B2C9061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0" creationId="{D494811D-BFEA-FB63-DCB2-FD621AD28EF8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1" creationId="{17B3D223-0635-EAFE-3C17-8C6BA9E87F19}"/>
          </ac:inkMkLst>
        </pc:inkChg>
        <pc:inkChg chg="add del mod">
          <ac:chgData name="Kokchun Giang" userId="67e2125d-ec8c-4323-9653-9824a2ad815f" providerId="ADAL" clId="{4F93D582-AB38-B143-ACC1-8793927D28A4}" dt="2024-01-08T15:34:42.374" v="2415"/>
          <ac:inkMkLst>
            <pc:docMk/>
            <pc:sldMk cId="3286074843" sldId="329"/>
            <ac:inkMk id="221" creationId="{FE3CBEBB-3843-4216-79F0-FBD7C5FCC3ED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2" creationId="{9E8A9D55-F16F-1080-D558-4F3C4F49F84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3" creationId="{97468495-44CE-A170-2E58-443A6576F5D8}"/>
          </ac:inkMkLst>
        </pc:inkChg>
        <pc:inkChg chg="add del mod">
          <ac:chgData name="Kokchun Giang" userId="67e2125d-ec8c-4323-9653-9824a2ad815f" providerId="ADAL" clId="{4F93D582-AB38-B143-ACC1-8793927D28A4}" dt="2024-01-08T15:34:42.174" v="2413" actId="9405"/>
          <ac:inkMkLst>
            <pc:docMk/>
            <pc:sldMk cId="3286074843" sldId="329"/>
            <ac:inkMk id="223" creationId="{EBD447AA-8615-D42E-B056-78BA7239B92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4" creationId="{31D348E8-44F2-FE2E-6909-58F50A4FB28F}"/>
          </ac:inkMkLst>
        </pc:inkChg>
        <pc:inkChg chg="add del mod">
          <ac:chgData name="Kokchun Giang" userId="67e2125d-ec8c-4323-9653-9824a2ad815f" providerId="ADAL" clId="{4F93D582-AB38-B143-ACC1-8793927D28A4}" dt="2024-01-08T15:34:41.958" v="2412" actId="9405"/>
          <ac:inkMkLst>
            <pc:docMk/>
            <pc:sldMk cId="3286074843" sldId="329"/>
            <ac:inkMk id="224" creationId="{9D47E6B9-ECCA-3463-6EAA-47F747FA5B0F}"/>
          </ac:inkMkLst>
        </pc:inkChg>
        <pc:inkChg chg="add del mod">
          <ac:chgData name="Kokchun Giang" userId="67e2125d-ec8c-4323-9653-9824a2ad815f" providerId="ADAL" clId="{4F93D582-AB38-B143-ACC1-8793927D28A4}" dt="2024-01-08T15:34:41.610" v="2411"/>
          <ac:inkMkLst>
            <pc:docMk/>
            <pc:sldMk cId="3286074843" sldId="329"/>
            <ac:inkMk id="225" creationId="{B10AD42A-CA60-80FE-2B72-44096B964A9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5" creationId="{DDC3A941-3FB7-359E-DB95-CC7F8D27184D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29" creationId="{1A5F83E1-A1A0-130A-3C7F-1AD55FAA1DD0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0" creationId="{21245897-B0C3-248D-CBE9-6D8E89AAB2F4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1" creationId="{78DA43CD-745E-7A96-1451-BE18EC50679D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2" creationId="{8BC73771-A44E-D689-2CBB-43220B56551A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3" creationId="{A7CD3ADA-8FD9-ED07-D996-9DBF2C0FB27A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4" creationId="{27F3F080-E22C-7D50-4123-223E47FB9AB3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5" creationId="{07ACC44D-2002-1D11-42ED-C2DDADD471F1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38" creationId="{0FE2C985-86A3-54E9-89EB-AF8AD1E02DCB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39" creationId="{0568C619-AF6D-0371-57C4-3BA3FC34DA37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1" creationId="{C3D61CA6-7546-28E8-DFF2-CFAC2939C76C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2" creationId="{2FAD8C58-989B-D751-652F-979D7C5C9E5B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3" creationId="{C3B3F627-BD45-1528-FC5E-E8B1DF70BA75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4" creationId="{5988E390-8D9B-8279-AE72-E7B3693BA342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5" creationId="{2025B347-E29A-4C1F-4B98-A492FA15E9EA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7" creationId="{56D11EDA-4EF9-43DD-FF58-72D3D2C6D6FC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8" creationId="{06B62441-745B-932C-0AD6-907616A18E88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9" creationId="{DE9A3BEF-8717-686C-114E-7412CA5B8766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0" creationId="{701D2228-33CD-F70A-78CF-2C36297AC4B4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1" creationId="{FD774DED-2FFA-F4EC-5BFE-97CE995E7C62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2" creationId="{47463E7A-F522-9B72-48D9-C4AE45EBAF75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3" creationId="{AFC32452-D91E-2AE2-82FB-EC2DC1DE655B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6" creationId="{72858A7E-33E3-D37E-ACC8-8CB51132A4B2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7" creationId="{689BD035-0982-D533-4597-1BBD0CEBDA17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8" creationId="{7D5115F9-66FE-C623-9099-789ADEDB1A61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9" creationId="{6DD17035-A889-ECE8-98FF-F8360046A042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60" creationId="{2E8DD86B-6167-F4C7-BC3E-64435F4B9ACC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2" creationId="{96550080-6625-842D-3EC5-03EBEDDD398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3" creationId="{D1D5E6EA-D1EB-A8A1-87D5-F8393BF99F3E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4" creationId="{49063BC7-B5DE-7E57-98E2-C82002B68A71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5" creationId="{CA56BD8A-E698-084B-8B61-E07538835EB1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6" creationId="{1B9207E7-97DC-5A99-3F4F-52CDE4AAC108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7" creationId="{6D5A0C4B-F7AA-BA3F-4449-6077AAE337D8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8" creationId="{559FB601-F36C-6609-4EF9-57A92A354223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9" creationId="{68BDDB9B-9D83-215C-9853-ED858CDAB08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0" creationId="{2A391A1E-0154-4406-1D98-8D410CA019A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1" creationId="{45239787-7355-C16D-0198-E7BA4D5C7F46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3" creationId="{F04BB693-2DF2-9E00-1135-B2E8203C4E4B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5" creationId="{24CACEBA-B6F7-CD6B-D138-92D1EF0DFA3A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6" creationId="{3A77BA1F-5DFA-8C59-09F5-FA6BC1A0C455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7" creationId="{F1AD042B-10EE-CE5F-64EC-445CFE2BC396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8" creationId="{23FED79B-62B2-F4C2-CFC6-FDF6DEDD851A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9" creationId="{DF4D8ED2-E572-DC99-4B44-B810846815B1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80" creationId="{05B0B967-A99D-459F-9CCB-0E6E4E074AB6}"/>
          </ac:inkMkLst>
        </pc:inkChg>
        <pc:cxnChg chg="add mod">
          <ac:chgData name="Kokchun Giang" userId="67e2125d-ec8c-4323-9653-9824a2ad815f" providerId="ADAL" clId="{4F93D582-AB38-B143-ACC1-8793927D28A4}" dt="2024-01-08T15:36:35.058" v="2429" actId="208"/>
          <ac:cxnSpMkLst>
            <pc:docMk/>
            <pc:sldMk cId="3286074843" sldId="329"/>
            <ac:cxnSpMk id="5" creationId="{54D5F32D-A3C2-5246-A7DF-45947874D77D}"/>
          </ac:cxnSpMkLst>
        </pc:cxnChg>
      </pc:sldChg>
      <pc:sldChg chg="addSp delSp modSp add mod modAnim modNotesTx">
        <pc:chgData name="Kokchun Giang" userId="67e2125d-ec8c-4323-9653-9824a2ad815f" providerId="ADAL" clId="{4F93D582-AB38-B143-ACC1-8793927D28A4}" dt="2024-01-08T17:38:36.693" v="2853" actId="20577"/>
        <pc:sldMkLst>
          <pc:docMk/>
          <pc:sldMk cId="2832030594" sldId="330"/>
        </pc:sldMkLst>
        <pc:spChg chg="mod">
          <ac:chgData name="Kokchun Giang" userId="67e2125d-ec8c-4323-9653-9824a2ad815f" providerId="ADAL" clId="{4F93D582-AB38-B143-ACC1-8793927D28A4}" dt="2024-01-08T15:42:51.206" v="2742" actId="20577"/>
          <ac:spMkLst>
            <pc:docMk/>
            <pc:sldMk cId="2832030594" sldId="330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8" creationId="{1A96FA0D-8636-2D7A-2970-1D885E39D446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2" creationId="{27734912-EF69-FBB6-E9B6-A29088A4FF89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3" creationId="{93AC9A2D-DB2C-41AF-4D0F-8DDB9A0030BD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8" creationId="{82BEE882-A9F9-69CC-37DA-7AB939FA2E94}"/>
          </ac:grpSpMkLst>
        </pc:grpChg>
        <pc:grpChg chg="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31" creationId="{EAA783A7-C500-57EF-6357-603FDCFE6C6F}"/>
          </ac:grpSpMkLst>
        </pc:grpChg>
        <pc:grpChg chg="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32" creationId="{3159ACA0-5AA8-5191-21F2-C30723A78791}"/>
          </ac:grpSpMkLst>
        </pc:grpChg>
        <pc:grpChg chg="mod">
          <ac:chgData name="Kokchun Giang" userId="67e2125d-ec8c-4323-9653-9824a2ad815f" providerId="ADAL" clId="{4F93D582-AB38-B143-ACC1-8793927D28A4}" dt="2024-01-08T15:43:21.620" v="2772"/>
          <ac:grpSpMkLst>
            <pc:docMk/>
            <pc:sldMk cId="2832030594" sldId="330"/>
            <ac:grpSpMk id="35" creationId="{0F5BB5C3-5EAE-F1D4-6EB1-47E8505F2E95}"/>
          </ac:grpSpMkLst>
        </pc:grpChg>
        <pc:grpChg chg="add del mod">
          <ac:chgData name="Kokchun Giang" userId="67e2125d-ec8c-4323-9653-9824a2ad815f" providerId="ADAL" clId="{4F93D582-AB38-B143-ACC1-8793927D28A4}" dt="2024-01-08T15:43:30.108" v="2782"/>
          <ac:grpSpMkLst>
            <pc:docMk/>
            <pc:sldMk cId="2832030594" sldId="330"/>
            <ac:grpSpMk id="42" creationId="{F88A1F94-516C-81F1-AFE5-EF84ABA69C22}"/>
          </ac:grpSpMkLst>
        </pc:grpChg>
        <pc:grpChg chg="mod">
          <ac:chgData name="Kokchun Giang" userId="67e2125d-ec8c-4323-9653-9824a2ad815f" providerId="ADAL" clId="{4F93D582-AB38-B143-ACC1-8793927D28A4}" dt="2024-01-08T15:43:30.108" v="2782"/>
          <ac:grpSpMkLst>
            <pc:docMk/>
            <pc:sldMk cId="2832030594" sldId="330"/>
            <ac:grpSpMk id="43" creationId="{59101D09-7FA9-EC68-9C2C-23A858AB9309}"/>
          </ac:grpSpMkLst>
        </pc:grpChg>
        <pc:grpChg chg="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48" creationId="{AA830C25-6E87-7FE1-3592-6AE6DD3C856F}"/>
          </ac:grpSpMkLst>
        </pc:grpChg>
        <pc:grpChg chg="del mod">
          <ac:chgData name="Kokchun Giang" userId="67e2125d-ec8c-4323-9653-9824a2ad815f" providerId="ADAL" clId="{4F93D582-AB38-B143-ACC1-8793927D28A4}" dt="2024-01-08T15:43:44.158" v="2804"/>
          <ac:grpSpMkLst>
            <pc:docMk/>
            <pc:sldMk cId="2832030594" sldId="330"/>
            <ac:grpSpMk id="64" creationId="{B8CD27F9-D076-0FF9-CA3B-C0FAE1587E01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65" creationId="{ADFF18C9-BB19-D41D-B606-1CD485C012C4}"/>
          </ac:grpSpMkLst>
        </pc:grpChg>
        <pc:grpChg chg="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66" creationId="{D6209CBC-1D3F-2EA2-A404-A55E7E18441F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68" creationId="{F33C4269-CC6D-C363-BA01-8B65319724BE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74" creationId="{C5D6F9B7-7F7B-8BDE-8D04-8152C940AB31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75" creationId="{39F8388F-22E1-754F-AEE3-CE10D39C2210}"/>
          </ac:grpSpMkLst>
        </pc:grpChg>
        <pc:grpChg chg="add 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78" creationId="{74CEA965-A157-AA89-603C-2E3F346B2BF9}"/>
          </ac:grpSpMkLst>
        </pc:grpChg>
        <pc:grpChg chg="add 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79" creationId="{E7E5E82A-6689-12D4-C02B-11DDC30A29DF}"/>
          </ac:grpSpMkLst>
        </pc:grpChg>
        <pc:grpChg chg="add 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80" creationId="{5D0CEEF1-31AF-5D6D-2851-7CB1C5A6206C}"/>
          </ac:grpSpMkLst>
        </pc:grpChg>
        <pc:grpChg chg="add 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82" creationId="{0CE0D0D9-52B7-059C-4CE3-F7AFADB50E81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06" creationId="{E5469697-0474-83E4-82FA-AEEC9FCC5045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15" creationId="{A415A252-BF89-1543-3BD3-91850B9F6958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47" creationId="{58922423-9F16-94CC-161F-201AAF5139F6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67" creationId="{9574B4D3-C8EA-081B-965B-185071897D2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84" creationId="{A557FCDE-E1FB-4306-2A02-AA746917C126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88" creationId="{A620ED10-D87B-4E59-A019-8857E3AD14B8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10" creationId="{F5C35908-A569-BE80-18D6-5D59251A0DE7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6" creationId="{70790E28-133E-621D-2F5C-A233B17C2CAF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7" creationId="{747D2CCE-2F5C-A743-B6CE-0DFDB30A24C3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8" creationId="{5A7A9644-F000-03D1-395D-05AE3FAD6761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36" creationId="{4C8DD966-1C16-806A-0D9A-2EB96EC5005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37" creationId="{44009F05-B0AD-B0A2-3AE9-95D36814033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54" creationId="{76178F7C-9A22-6F2C-D181-AD33884E6D32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55" creationId="{DEB75ADF-D119-19E5-1CC2-2C18BF87B1AC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61" creationId="{0E10DD28-95C1-C03E-6765-4D76F0A165D5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74" creationId="{C3AD0781-201E-BD14-7C97-436A469A006C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81" creationId="{94E15170-D1B9-8E67-7FCD-E71F80E56F6C}"/>
          </ac:grpSpMkLst>
        </pc:grp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4" creationId="{46783577-2BC0-2F1B-D1DF-481B768B618E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6" creationId="{74B51F1A-B0AD-0031-0052-0E1E31954F52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7" creationId="{20E8AFCF-CB23-F23C-4A15-043DD12B3C9D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9" creationId="{8EC29D4F-B35C-4F8A-940F-D1682E260AA8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10" creationId="{02347220-10F5-9BE2-6E0D-2F2FFCA82763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11" creationId="{050F0610-596B-DF94-60D4-A2E82C44C9E9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4" creationId="{A0488FF2-0A87-3EF8-D8A7-5EFA41914014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5" creationId="{305261BC-9EF6-B603-3D80-7C8F0B13871B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6" creationId="{FDA773E7-CB8B-2DEB-96C3-DBB6A41CE2B3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7" creationId="{3B87B352-9270-B1A8-C7C5-3C299CD4776F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19" creationId="{DE3FCAF1-0974-FC46-EB22-E0E883FEF8E0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0" creationId="{C51C379A-917B-4255-75EC-5616E369C01C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1" creationId="{193BDEB6-7C39-A879-C3A8-AB66FD35F008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2" creationId="{48A1DD63-FBF9-59C6-F792-69A52DFF04A2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3" creationId="{3135590A-5020-D969-9C72-0FCDA503DCBA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4" creationId="{38786A29-1C2B-C210-5194-717C76EDECFE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5" creationId="{012CAFAB-3F69-5E95-B48D-7BD9DFAD634E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6" creationId="{2B26E75F-6577-0A7A-5515-09A5AC7D0AC1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7" creationId="{73DA49A9-345B-E028-AA67-879BA0F0866B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9" creationId="{42867783-0B44-CE31-9747-4CDAF053F9D7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30" creationId="{7B6CA55C-D8E4-C6E6-7FB3-3BEB5D949FF1}"/>
          </ac:inkMkLst>
        </pc:inkChg>
        <pc:inkChg chg="add del mod">
          <ac:chgData name="Kokchun Giang" userId="67e2125d-ec8c-4323-9653-9824a2ad815f" providerId="ADAL" clId="{4F93D582-AB38-B143-ACC1-8793927D28A4}" dt="2024-01-08T15:43:21.898" v="2773" actId="9405"/>
          <ac:inkMkLst>
            <pc:docMk/>
            <pc:sldMk cId="2832030594" sldId="330"/>
            <ac:inkMk id="33" creationId="{EBC10C28-3407-0080-4EDB-A4FF3923187B}"/>
          </ac:inkMkLst>
        </pc:inkChg>
        <pc:inkChg chg="add del mod">
          <ac:chgData name="Kokchun Giang" userId="67e2125d-ec8c-4323-9653-9824a2ad815f" providerId="ADAL" clId="{4F93D582-AB38-B143-ACC1-8793927D28A4}" dt="2024-01-08T15:43:21.620" v="2772"/>
          <ac:inkMkLst>
            <pc:docMk/>
            <pc:sldMk cId="2832030594" sldId="330"/>
            <ac:inkMk id="34" creationId="{3D634E61-C410-D924-DF6C-C4C109787769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6" creationId="{4217000F-2653-8169-F97F-C61EC6305210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7" creationId="{F4D7AEBE-6F46-BC31-5082-5F5E2A5F3A16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8" creationId="{8841B2A0-AE1C-F7A4-48C0-937F1531EE30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9" creationId="{7379BA25-3E0F-95A7-D170-A185B251F356}"/>
          </ac:inkMkLst>
        </pc:inkChg>
        <pc:inkChg chg="add del mod">
          <ac:chgData name="Kokchun Giang" userId="67e2125d-ec8c-4323-9653-9824a2ad815f" providerId="ADAL" clId="{4F93D582-AB38-B143-ACC1-8793927D28A4}" dt="2024-01-08T15:43:30.623" v="2783" actId="9405"/>
          <ac:inkMkLst>
            <pc:docMk/>
            <pc:sldMk cId="2832030594" sldId="330"/>
            <ac:inkMk id="40" creationId="{35FF5B79-D553-D77D-A9AB-AEB0EE6CB0C5}"/>
          </ac:inkMkLst>
        </pc:inkChg>
        <pc:inkChg chg="add del mod">
          <ac:chgData name="Kokchun Giang" userId="67e2125d-ec8c-4323-9653-9824a2ad815f" providerId="ADAL" clId="{4F93D582-AB38-B143-ACC1-8793927D28A4}" dt="2024-01-08T15:43:30.108" v="2782"/>
          <ac:inkMkLst>
            <pc:docMk/>
            <pc:sldMk cId="2832030594" sldId="330"/>
            <ac:inkMk id="41" creationId="{03F448A9-8B4A-58A7-7077-8BFB897D41CA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4" creationId="{4399AE5E-9CF8-DA32-6B29-D4FF3BC9D525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5" creationId="{A9E77014-3459-FE06-B247-3319AC583DF2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6" creationId="{DDBDA880-BDA4-16FF-EA0E-102B68BD07F2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7" creationId="{0750B0E3-6A9A-1535-BC8B-81D309A797D0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49" creationId="{4334F81B-0A03-A76B-313F-E0C6E3390868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0" creationId="{7626340F-6237-C370-3C77-658871A061C9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1" creationId="{283DE002-FEDC-DF83-E912-5EFDD75F98EB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2" creationId="{FB21D5B9-D1A6-FBB9-E1FC-2BBF1A5F400C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3" creationId="{43A155BF-A14D-7A5A-B105-12A37FB93BC4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5" creationId="{84D8AFA6-C5B9-AF36-8696-45395C9BEB6A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6" creationId="{B899054F-D0A7-2787-8FF1-52965DEB71AE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8" creationId="{02041167-B2FD-7E85-830C-4F671379941E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9" creationId="{BD4280DB-5ED0-81D5-AA87-3401E0A3345A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0" creationId="{262078A7-3EB4-3AD0-4F03-4A8AAA30D8AC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1" creationId="{EA71A1DE-A24C-B84A-2019-32AD8A0C150A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2" creationId="{3E3B8F98-5BCE-77DA-023D-35E88B090CA8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3" creationId="{7365449C-6F52-B466-20C0-01029839763C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7" creationId="{A504D5BA-58D7-960F-11CC-D9C5B5AB134C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69" creationId="{A88F02B4-E8CF-CBF8-B54D-C5F3BF8AA0B8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0" creationId="{899CD832-429F-C7AC-8374-ABA4DA2DBCB2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1" creationId="{9CCB6E87-FEF4-AA8B-C6C1-41397F88242E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2" creationId="{E535ECD7-CCED-30B4-A13E-A4E5416A9102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3" creationId="{6AC1D3D3-2672-0613-1663-2EB2F6D82C41}"/>
          </ac:inkMkLst>
        </pc:inkChg>
        <pc:inkChg chg="add">
          <ac:chgData name="Kokchun Giang" userId="67e2125d-ec8c-4323-9653-9824a2ad815f" providerId="ADAL" clId="{4F93D582-AB38-B143-ACC1-8793927D28A4}" dt="2024-01-08T15:44:10.844" v="2811" actId="9405"/>
          <ac:inkMkLst>
            <pc:docMk/>
            <pc:sldMk cId="2832030594" sldId="330"/>
            <ac:inkMk id="76" creationId="{3428CE5B-DE28-BB6F-2819-6DC6069F3919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81" creationId="{64D750C9-17AA-1DF7-901A-DFED71ABF32F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83" creationId="{17322E0C-1592-7B8D-CE47-F9B75E7290AF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92" creationId="{584F2885-8B35-1622-41C9-2EC76790B670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93" creationId="{A6BFD0C2-F2D2-9DBB-4CFB-3C6435B7418B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20" creationId="{D49F2C44-E7BD-610D-1A91-7A8ADE7A4840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29" creationId="{531D069C-57ED-6218-B4BB-5AB32D644A2B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32" creationId="{8E4010D6-0FB2-6D74-A536-EFCB3F98508C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64" creationId="{D697440B-2213-A8B7-25E4-325CD6DA8937}"/>
          </ac:inkMkLst>
        </pc:inkChg>
      </pc:sldChg>
      <pc:sldChg chg="add del">
        <pc:chgData name="Kokchun Giang" userId="67e2125d-ec8c-4323-9653-9824a2ad815f" providerId="ADAL" clId="{4F93D582-AB38-B143-ACC1-8793927D28A4}" dt="2024-01-08T15:42:14.279" v="2727" actId="2696"/>
        <pc:sldMkLst>
          <pc:docMk/>
          <pc:sldMk cId="3277301328" sldId="33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4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11 65 12871,'-4'8'1815,"0"-2"-1366,4-6 1209,0 0-1154,-3 9-347,10-4-23,4 5-112,12-7 34,5 0 68,2-3-124,3 1 0,3-1 11,5 0 45,1 0-56,7-2 11,1-3 45,6 0 12,5-2-68,5 1 0,6 0 56,7 2-11,4 0-23,6 2-304,5 1 338,0 1 56,2 0-112,-2 0 0,0 0 79,-4 0-34,4 1-45,2 3 22,-44-2 0,0 0-468,5 1 0,1 0 434,3-1 1,1-2 11,3 2 0,1-1-171,1-1 0,4 0 193,-2 0 0,5 0 1,-3 0-7,16 0 1,1 0-374,-11 0 0,4 0 0,-4 0 401,12 0 1,-3 0-28,4 0 0,-1 0-17,1 0 0,0 0 0,0 0 0,1 0 33,-3 0 1,4 0-16,-8 0 1,6 0 0,-4 0-19,-18 0 0,-3 0 0,4 0 22,16 0 1,5 0-1,-6 0-33,9 0 0,-4 1 11,1 0 0,-1 0 0,2-1 0,0 1-6,0 1 1,-1 0 21,-1-1 1,3 0-17,-10 1 0,4 1 0,-4 0 28,13-1 0,-1 1-21,-15-1 1,4 1 0,-6 0-8,7 0 0,-5 0 0,1-1 0,1 0-28,0 0 0,0 0 39,-1-1 0,-1-1-11,0 2 0,0-1-278,1-1 0,-1 0 311,-1 1 1,3 0-49,-5-1 0,4 0 0,-3 0 15,12 0 0,0 0-4,-12 0 1,3 0-1,-5 0 26,4 0 1,-3 0-23,0 0 0,0 0 255,-4 0 0,2 0-237,-5 0 1,4 0 0,-3 0-19,11 0 0,0 0-214,-12 0 1,4 0 0,-6 0 185,6 0 0,-3 0 33,-1 0 1,0 0 247,-1 0 1,-1 0-254,0 0 0,-1 0 28,-1 0 0,-1 0-45,-2 0 0,-1 0 17,-4 0 0,1 0-17,16 0 1,-2 0 32,-19-1 1,-1 2-17,12-1 0,-2 1 0,13 3 56,-7 1-101,-9 2 893,-7-2-848,-8 0 271,11 1-271,-14-4 1161,11 2-1116,-16-4 544,1 0-589,-4 0 0,-1 0-44,-8 0 88,-3 0-44,-7 0 56,-6 0-67,-5 0 11,-3 0-56,2 0 101,-1 0-101,1 0-459,-1 0 571,-1-4-56,-2-2 0,-3-4 22,-2-1-55,-2-1 33,1 0 0,-2-1-34,-1 2 79,-1 1-45,-1-2 11,0 1 56,-1-1 56,-2 1-123,1 1 0,-1 1 90,2 2-34,2 2-11,4 0-45,4 1 78,1 3-44,3-1-292,0 2 258,3 0 0,5 2 23,2 3 21,8 2-44,2 6 0,3-1 68,4 0-57,0-2-11,1-1 0,-4-4-23,-1 1 57,-9-3-34,-3 1 0,-5 0-45,-4 4 45,0 0 0,-2 4 79,0 1-23,0 4-12,-7 4-44,-4 3 68,-7 3 10,-1-2-78,0 2 0,4-4 34,-5 6-34,9-11 0,-2 3 33,9-10-89,1-5 56,2-1 0,1-4 123,0 1 1,0-11-113,0-6-11,0-9 0,0-6 0,0 1 34,0-1-34,0 0 0,0 3 56,0 3-123,0 3 100,0 4-33,0 6 45,0 2 11,0 5-56,0 3-22,0 0 22,0 7-45,0-1 90,0 4-45,0-4 0,0-4 717,0 1-717,0-10 0,0 0 33,0-5-33,0 4 0,0 3 0,0 3-33,0 2-91,0 1 91,2 0-1,0 0-89,2 0 101,0 0-538,2 0-247,2 0-1233,5 0-3282,-4 0 5322,1 0 0,-8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14227,'8'0'2050,"-1"0"-1321,-7 0 88,0 0-323,1 84-349,-1-37-128,1 11 0,-1 0-6,0-4-22,0-6-448,0-10-852,0-8-875,8-14-4066,-4-7 6252,8-8 0,-8-1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4.39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0 186 16658,'44'25'768,"0"-1"0,32 15-320,-49-39 56,-2-1-224,-2-12-112,-2-5-134,-5-12-1,-2-3-66,-8 1 10,-3 0-358,-3 1-45,0 5-290,-3 0-461,-6 9-1053,-5 7-2320,-2 5 4550,-1 5 0,9 0 0,2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5.28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1 108 13398,'0'5'1310,"0"-1"-962,0-4 212,0 0-537,9 40-1,-3-24 90,8 30-112,-4-37-11,0-3-12,3-3-21,-3-2-203,2-1 57,1 0-101,-1-10 10,1-6-335,-1-13 302,-1-5 270,-1-1 88,-3 1 35,-1 3 55,-2 8 0,-2 7 23,-1 9-123,0 5 436,4 2 281,4 11-157,9 16 45,2 19-303,7 20 0,1 7-61,-9-19 0,-2 1-119,7 24-38,-11-29 0,-2-3-6,-5 10 100,-4-8-167,-2-4-34,-2-8 12,-9-6-404,-23-10-583,2-9-1109,-17-15-1714,26-11 3787,3-12 0,16 10 0,1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5.69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1 302 12580,'9'-1'2184,"-2"-1"-1881,-7 2 728,0 0-863,32-15-67,-18 5-45,24-14-56,-25 6-68,-3-2-156,-3-5-134,-3-1-45,-3-1 56,-1-2 257,0 2 90,-7 0 34,-5 4 100,-7 8 146,-1 6-190,1 5-23,3 9 224,-1 15 157,5 13 12,5 17-147,3 7-167,4 3-101,5-3-45,9-8-123,9-9 22,11-13-706,5-12-11,2-8-336,2-11-1446,0-15-1232,-12-3 3832,-7-10 0,-17 17 0,-3 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6.27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26 215 17868,'-10'47'807,"3"-8"-583,1-16-224,5-6 56,-1-7-56,2-5-89,0-2 33,0-3 56,5-5-180,3-7 35,6-6-23,1-6 78,-1 1 90,-2 2 0,-2 5 11,-3 6 191,-1 5-34,-5 3 291,1 2-168,-1 0 192,2 7-315,4 2-124,1 5-21,4 0-23,-1-4-45,0-3-11,2-4-280,0-2 22,4-1-403,2-6-561,5-8-380,2-9 45,-1-7 638,1 1 840,-5 6 135,-5 8 336,-7 8 449,-5 5 123,-2 2-113,-2 0 359,1 2-627,-1-1-102,3 1 80,-2-2-158,2 0-100,3 0 44,2-10-280,6-6 11,5-12-22,4-3-11,11 1-45,-7 14-101,5 3-380,-13 15-1514,-4 14-3226,-7-2 5277,-4 15 0,-4-18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8.29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40 3 10742,'8'-1'2017,"-2"0"-1446,-6 1 561,0 0-807,-9 11 23,2-1-147,-8 10-66,6-5 77,2-2-189,3-1-1,3 0-44,-1 0 22,2 0 0,0 0 56,3 1-56,6 0 67,5 0-45,7 0-22,0 0 56,-1 3-22,-2-2-23,-5 1 236,-4 1 0,-4-2 55,-4 2-224,1-4 57,-2 0 145,0-3-168,-7 1-112,-2-3-325,-6-2-762,-1-4-728,-1-1-2488,8 0 4303,1 0 0,7 0 0,1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9.09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12 0 13958,'-7'23'1927,"2"1"-1389,5-4-258,0-1-89,0 1 66,0-5-134,0 0-33,0-7-90,0 1 34,0-4-79,0-2 11,0 1-615,0-4-2519,0 2 1,0-2-1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36.14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8579,'3'0'1199,"0"0"1793,-3 0-157,1 0-2566,0 0 11,1 3 101,1 4-235,-2 3-12,2 4 337,0 0-292,0 3-11,-2 0 78,2 4-133,-3 0 100,2 2-90,-1 0-33,1-1 122,-1 1-167,0-2 45,0 1 22,-1-1-90,2 0 146,-2-2-101,1 0-55,-1 0 133,3-2-111,-3 2 100,1-2-21,-1 0 44,0 7-157,0-4 22,0 6 213,0-6-201,0-2 11,0 2 100,0-3-66,0 2 21,0-1-88,2 1 133,-1 8-134,1-3 79,0 6-56,-1-8 22,1 2 11,-2 2-45,2 14 12,-2-6 33,0 14-67,0-10 0,0 5 90,0 2-90,0 0 0,0 3 0,0 1 0,0 2 34,0 6-34,0 3 0,0 3 56,-2 5-67,1-1 11,-2 2 0,0-1-34,0 0 56,-1-2-22,1 0 0,-1-2 56,2 1-78,0-3 22,0 3 0,0-1-34,-1 0 46,1 2-12,0-2 0,0 1 67,1-2-112,-2 0 45,3-4-22,-3 24 44,3-22-22,-1 20 0,1-27 56,-2 0-90,2-2 34,-1 24-44,1-17 66,0 19-22,0-22 0,0-2 45,0 1-79,0 0 34,0 0 0,0 4-33,0 1 44,0 4-11,0 2 33,0-17 1,0 2-68,0 24 34,0 23 0,0-32-33,0 0 44,0 2-11,0 32 34,0-22-46,0-27 1,0-1 11,0 19 0,0-1-33,0-1 55,0 0-22,0 0 0,0 0 45,0 0-79,0 30 34,0-22-45,0 20 79,0-30-34,0 0 0,0-2 45,0 1-79,0-2 34,0-1 0,0-2-45,0 0 68,0 1-23,0 1 0,0 0 56,0 4-90,0-1 34,0-2 0,1 1-45,-1-3 68,3 24-23,-3-21 45,1 17-68,1-27 23,-2 2 0,1-1-33,1 1 44,-2-1-11,1 18 45,-1-17-79,0 12 34,0-24 0,0-1-34,0-4 68,0 0-34,0-2 0,0-1 45,0-3-90,0 7 34,0-14-79,0-1-56,0-16-100,1-5-79,0-2-516,1-1-402,-2-6-4158,2-38-1210,-2 14 6611,0-28 0,0 42 0,0 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38.50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319 102 18563,'7'-15'840,"-2"2"-638,-5 13 11,0 3 146,-4 10-292,-6 9 34,-7 13-90,-9 7 56,-1 4-56,-1-1-11,3-2 0,4-7-22,5-6 33,6-7-11,2-9 0,5-6 67,0-5-100,3-2 33,0-1-45,0-14 45,5-7-79,4-18 23,8-5-123,3-4 168,2 0-67,1 3 78,0 2-45,-2 6 67,0 4-22,2 3 34,-6 13 11,2 3-45,-6 11 0,2 2 100,4 1-21,4 3 100,4 16 123,19 35-111,-8 2-180,11 21 11,-16-26 1,-5-5 33,-7-9-44,-4-6 44,-7-8 56,-3-7-112,-4-7 0,-2-4 201,-1-3 90,0-2-291,-9 0 45,-8 0-90,-14-2 45,-13-3 0,-6-1-33,-5-3 55,-3 1-22,2 2 0,-3-1 34,2 2-57,-1 0 23,6 1 0,2 3 12,2-1-12,18 2 0,6 0-56,19-1 44,5 0-133,0-2 78,0 1-1,5 1 91,7 1-23,8 0 67,28-1-56,-7-3-11,18-4 0,-15 0 0,-5-5 23,-2 3-23,-5-3 0,-2 1-23,2-5 23,-8 3-11,-2-1-34,-8 4-56,-5 4 34,-1-2 56,-1 3-45,-1 0 0,-2 1 56,-1 0-56,-2 1 101,-1 1-45,0 0 0,0 3 33,0-1-33,1 0 0,0-2-56,1-2 79,0-1-23,-1-2 0,0 0 33,-1 2-89,0 1 56,0 3-269,0 1 291,0 6 12,0 5-34,-1 4 0,-2 6 11,-1-4 23,-2-1-34,1-2 0,0-4 45,3-2-45,0-3 0,2-3-415,0 0 404,0-4-123,2-5-1,2-2 90,0-1-11,2 4 34,-3 3 0,-2 2-135,-1 2 157,0 4 22,0 0 12,0 0 33,0 0-67,0-4-2454,0 1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8.57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 14 12479,'-2'-3'3608,"1"1"-1031,1 2-1860,17 0-246,7 0 10,23 0-257,7 0-11,8 0-134,4 0-79,-3 0 67,-2-1-101,-9-1 34,-6-1-291,-11 2-157,-11-1-908,-9 2-1031,-8 0-1064,-4 0 3451,-3 0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9.40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26 45 13240,'-14'10'3048,"3"-3"-2073,11-7-796,87-5 292,-36-2-376,11 2 1,2-1-51,2-6-68,-1 3 23,-9 1-504,-10 2-650,-12 4-1356,-10 0-3843,-12 2 6353,-6 0 0,-6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23 13891,'0'-13'2745,"0"3"-2084,0 10-23,0 0 237,0 81-741,0-36-101,0 9 1,0 2-34,0-2-67,0-6-34,0-4-874,0-10-1747,5-7-3116,-1-14 5838,5-6 0,-5-7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0.34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29 71 14428,'-16'-3'2768,"4"0"-2376,12 3 594,0 0-762,71-15 112,-32 7-168,10-1 0,2 0 169,-2 2-337,3 3 34,-1 0-57,3 1 23,-4 0-101,-4 1-168,-6 1-425,-9 1-293,-10 0-1108,-7 0-1445,-8 3 3540,-4 1 0,-2 0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2.07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23 17992,'14'-12'896,"-3"2"-795,-11 10-90,-2 4 67,-4 7-111,-3 5 33,-1 8-90,2 0 1,2-1-191,3 2 212,2-4 46,1 6 44,0 0 12,6 4-34,3 2 0,8 3 11,-1-1 12,0-1-23,-5-2 11,-4-4 22,-3-3 79,-3-7-100,-1-1-1,0-4 78,-2-2-66,-9 0-46,-4-5-324,-9 0-718,1-5-1018,0-14 2083,8-15 0,4 9 0,8-6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2.51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0 122 16154,'11'-14'1748,"-2"3"-1535,-9 11-168,0 0-45,87-33-370,-39 21-342,10-7 1,2 2-320,-3 10 146,-1 3-1233,-3 1 650,-2 2 381,-7 1 314,-8 0 773,-14 0 191,-11 0 1131,-7 2-437,-4 3-78,-5 3 145,-5 6 79,-6 4-370,-6 9-22,-1 9-213,-3 7-359,2 9 168,7 1-33,4 17-79,9-23 1,27 3 178,0-34-44,25-14 66,-7-22-133,0-12 56,-6-16 89,-8-3-336,-13 0-22,-7 4-34,-10 6-371,-16 11-88,-15 13-1042,-22 12-1256,-18 33-4167,16 2 6980,1 22 0,36-27 0,7-4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3.85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49 15 12580,'5'-8'2005,"-2"2"-1355,-3 6 1479,0 0-1670,-10 74-133,2-32-102,0 8 0,0 1-112,-3-2-112,5-6 0,2-7-11,3-9-1,1-8-66,0-7-135,0-6 180,6-3-46,5-3-111,7-3 78,3-5-23,1-4 135,-4-6 0,-1 2 22,-4-1 56,-3 6-66,-3 1 78,-3 4 145,-3 3-224,1 2 393,-2 1-102,3 0 79,3 6 11,7 6-212,3 7 21,2 5-190,2-3 57,0 0-102,-2-5 34,-1-5-269,-3-2-403,-3-5-707,-2 0-1680,-5-1-2610,-1-2 5669,-3 1 0,0-2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4.69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142 1 17487,'-28'54'157,"0"1"0,3-5 0,3-5 202,5-2-326,4-6-33,7-9-11,4-7-235,2-8 156,6-6-146,8-5-201,11-2 79,6-10 112,3-2 246,-4-7 67,-5 4-34,-6 6 91,-8 5 44,-5 3-23,-4 1 449,-2 7-179,0 14-157,-9 14-46,-5 18-88,-11 7 100,-2 4-224,3-2 56,4-9-135,7-11 23,6-11-1445,5-14 66,8-8-626,11-14-1457,2-7 3518,8-9 0,-16 8 0,-1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5.01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82 11 17185,'-20'65'175,"0"0"1,3-6-1,3-5-40,6 5-124,6-13-22,3-9-57,9-13 68,4-11 101,11-6 23,2-11-68,3-16 67,0-12-89,-2-19 0,-3-9-34,-3 2 44,-5-1-122,-7 9 78,-5 8-202,-4 9 56,-1 13-1198,-15 9-617,-1 12-1378,-14 16-2006,11-1 5345,6 6 0,9-13 0,2-4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5.44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20 0 18138,'22'55'873,"-13"4"-761,-21 2 0,-4 0-89,3-5-23,7-12 0,3-12-68,3-12-178,0-9 246,2-7-224,10-3 0,7-9-45,11-9 23,4-11 246,0-9 22,-1 1-22,-6 6 336,-8 9-56,-9 11-78,-5 5 22,-5 5-45,0 0 225,0 6-23,0 10-146,0 8 213,0 8-336,0-1 22,0 0-89,0-5-11,4 0-68,8-6-33,9-3-639,7-2-448,5-5-908,-3 3-1512,-10-8 3574,-5 1 0,-12-6 0,-2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6.54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40 20 18283,'25'-11'0,"-2"2"11,-8 9-11,-2 10 0,-3 5-56,-4 13 56,-5 5-123,-9 2 123,-5 3-89,-7-2 89,-4 0 0,3-4-23,2-4 68,5-3-79,6-3 34,3-3-79,4 1 23,1-2 0,5 2 56,8 1 11,5-1 12,6 1 146,-4-1 43,-3 0-178,-7-3 179,-5 1-157,-4-4 313,-1 8-324,-5-8 11,-5 2-56,-3-10-101,-5-3-11,6-3-571,2-7-449,6-8-660,3-9-595,15-9 79,10-1 369,19-2 886,10 1 1053,1 1 1356,-1 2 347,-5 1-56,-4 2 11,-10 5-548,-8 4-248,-12 8-200,-8 5-147,-4 4-358,-2 3 11,0 9 156,-10 12-223,-3 15 527,-18 36-617,12-16 90,-1 13-101,17-32 0,4-12 56,11-9-45,5-9 191,13-5-168,3-14 33,1-12-22,5-33-45,-16 9 0,-2-13 22,-17 26-123,-4 3 101,-2 6-235,-8 6 45,-6 10-2276,-14 6-54,6 17-1627,1-3 4147,15 7 0,5-11 0,3-2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6.99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 0 18014,'14'54'1255,"-8"1"-1019,-14-4-180,-2-3 33,3-5-89,4-10 0,2-7 0,1-8-157,0-8 78,0-5-212,0-3-134,8-2 201,6-5-438,12-8 539,5-7 78,1-6 90,-4 3 224,-8 6 112,-6 9-190,-9 4 212,-2 4-11,-3 0 180,0 3-68,0 8-336,0 7 145,0 9-155,0 1-114,0 1 180,0-1-224,8-1 0,12-2-33,15-3-248,10-5-402,3-7-561,-2-3-6353,-4-3 7597,-20-2 0,-6 0 0,-16-2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4.75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294 545 12815,'5'0'3003,"-2"0"-2432,-3 0 426,0 0-413,7-1-181,-6 0-190,5 0 67,-6 1-236,0 0-44,-2 0 0,-6 1 23,-7 5-23,-5 0 22,0 5-22,1-4 0,4 2 56,3-4-89,3-2 33,4 1 0,2-3-23,2 0-481,1-1 415,6-8 66,3-4 12,8-7-135,1-4 124,2 0-157,-1-1 156,-1 0-22,-4 5 90,-2 3-33,-6 7 156,-3 2-157,-1 6 67,-2 0 34,-3 1-89,-8 0-23,-6 2 0,-10 4 56,-3 2-90,-1 2 34,0 0 0,2-1 0,3-3 22,4-1-22,6-3 0,6-1-22,4-1-23,5 0-168,1 0 135,0-4 44,0-6-34,5-5 68,5-7-11,7 1 46,5-4-59,0 3 24,-2 0 0,-2 3 68,-5 3-45,-3 3 89,-6 5 56,-1 2-157,-3 4 101,0 1-67,-4 1-34,-4 0-11,-7 0 0,-2 5 67,-1 0-123,5 2 56,2-2-101,6-3 23,3-1-852,2-1 930,10-6-12,4-6 12,8-8 0,2-3 135,-4 1-124,-3 3 247,-5 4 78,-6 5-235,-3 3 56,-1 4-123,-2 2-12,0 1 34,-3 0-56,-6 0 0,-6 0-11,-6 5-180,-1 2 158,5 6-236,3-2-101,8-3 134,2-6-290,4 0 145,0-2 381,17-13 0,1-6 11,15-14 135,-3-3 436,-3 4-190,-7 5 24,-7 8-226,-8 7-190,-4 8-168,-17 1-1390,-38 18-21,-4 4-1851,-27 16-2239,42-12 5669,8-3 0,26-16 0,4-1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19807,'39'62'459,"-7"-4"-459,-32-17 0,0-1-257,0 1-405,0-5-1030,0-4-1367,0-7-4022,0-12 7081,0-5 0,0-8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7.66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11 46 12277,'-6'0'3182,"1"0"-1938,5 0 1232,0 0-2297,78-9 371,-31 3-371,9 0 0,2 0-134,3-1-45,-1 3 0,-5 0-56,-4 2 34,-7 1-527,-7 1-930,-8 0-1188,-7 0-1983,-11 0 4650,-5 1 0,-6-1 0,0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11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141 85 18485,'-4'-31'1132,"4"4"-998,16 16-22,1 3-112,-3 3-78,-1 3 66,-4 2-44,1 25 34,-5 4-337,0 28-55,-14 1 122,-7 3-223,-12 0 313,-6-3-123,0-6 191,1-8 22,8-6 134,3-13-22,10-5 146,3-10 55,7-5 259,0-3-292,2-2 336,8 0-313,9 0-35,12 0-66,9 0 11,3 0-191,-1 0 90,-3 0-571,-4 0-471,-2-3-1569,0-5-2185,-10 0 4796,-1-6 0,-15 9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42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74 85 13947,'0'-12'1311,"0"2"-1154,0 10 414,0 0-235,-30 80-247,20-40 46,-6 11 0,1 0-1,13-16 12,2-11 111,9-10-145,9-9 180,10-6-236,10-17 0,-4-11 247,-1-17-225,-10-2 90,-11 0-56,-7-9-89,-14 16-23,-8-2-135,-10 24-55,-7 11-685,4 4-290,3 6-90,10 11-3384,7 11 4639,6-4 0,4-1 0,0-15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87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93 0 18238,'1'62'1188,"-6"2"-874,-13 10-101,-2 0 67,2 3-247,2-8-33,6-8 0,5-13-123,3-12 112,2-13-90,3-12-33,9-6 89,8-7-168,14-16-56,6-9 179,4-19 213,16-19-123,-19 18 67,3-5 360,-29 33-371,-10 9 22,-4 7 56,-1 2-89,-5 1 291,-7 15-112,-8 7-78,-4 19 190,6 3-313,6 2 44,7-3-67,6-5 11,16-6-156,10-12-304,22-9-1176,12-7-2016,-13-8 3641,-1-6 0,-32 4 0,-3-3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8.38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84 20188,'50'43'171,"0"1"1,-5-5 0,-6-3-138,-7 0-34,-3-5 0,-1-4-90,-1-6-347,-5-10-392,3-4-101,-2-7-907,5-18-46,1-10-22,2-22 202,-2-5 459,-3-2 1244,-4 4 482,-7 8 874,-4 10 392,-7 14-168,-1 9-314,-3 8 168,-3 11-526,-8 20-124,-9 24-145,-12 25-2117,12-29 1,-1 1 1622,-2 3 1,-1 2-68,0 1 1,0 0-34,0-2 0,1 0-40,-3 9 1,2-1-28,-7 17-80,3 3-491,21-52-517,5-12-727,2-10 1565,0-5-7549,0-1 7821,0-7 0,0 5 0,0-6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4.73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9 14036,'-3'-4'1390,"0"0"-1390,3 4-45,0 0 112,0 5 168,-2 9-11,-1 9 90,-4 11 269,0 0-281,-1 1-33,0-2 34,3-5-113,0-1-32,1-6-158,2-4 11,0-7-11,2-3 0,0-6-23,0 2-179,0-3-7025,0 1 7227,0-7 0,0 4 0,0-4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4.94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21 15773,'0'-8'2432,"0"2"-2432,0 6-213,0 0-650,0-5-459,0 3-247,3 6-1143,3 8-2296,1 3 5008,2-1 0,-5-10 0,-2-1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5.39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32 13801,'14'81'3563,"-4"-13"-3350,-7-50-112,-3-4-101,1-4 0,-1-5-12,1-2-100,1-2-201,3-1 10,5 0 35,3-8 21,7-10 135,0-11 112,4-5 0,-2-1 33,2 4 80,-4 3 335,-2 6-11,-5 7 33,-3 8-144,-4 3-91,-1 4 291,3 1-268,8 12-45,3 6-34,6 14 90,-4-1-123,-1-2-146,-3-5 11,-3-6-22,-2-5-12,-1-5-133,-4-5-517,1-3-458,2-1-203,2 0-1478,8-12-1144,-5 0 3956,3-13 0,-12 14 0,-1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5.93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51 17241,'-15'49'672,"-1"-1"-526,3-10-101,3 2-45,6-2-22,3-2-34,3-7-337,12-6-335,5-9 167,15-7-290,1-5 145,7-8 34,0-9 89,-1-11 112,-3-11 113,-7-1 347,-6-4 11,-5 4 67,-8 2 336,-5 10 415,-5 6-135,-2 11-267,0 5-237,0 2 34,0 2 358,0 4 57,0 8-124,0 7-146,0 8-190,0-2-11,1-3-56,3-7-78,4-4 78,0-7-90,5-2 134,-2-2 12,6-3-146,-1-10 45,-1-7-56,-2-7 12,-7-3-35,-2 3-66,-4 1 44,0 3-11,-13-1 22,4 12-325,-10 1-537,5 10-381,3 1-662,2 0-3854,3 8 5793,3-5 0,2 5 0,1-7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6.69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1 427 16580,'40'36'1535,"-7"-4"-1165,-30-9-269,0-6-23,-1-6-56,1-4 1,0-4-46,1-2-10,2-1-225,4-13-213,2-6-123,5-17 314,1-3 258,0-1 44,-3 3-22,1 6 45,-3 7-34,-2 7 169,-4 7-12,-2 6 0,-2 3 78,0 1 248,4 1-270,-2 3-68,3 2 113,-2 1-157,-1 0 11,2-4-78,-1 0 22,4-3-44,-2 0 55,6 0-55,2-4-35,3-4 12,3-4 0,0-4 0,-2 5 46,0 1-35,-6 4-11,-1 2 78,-2 3 124,-2 0-112,2 1 22,-1 0-34,2 0-33,0 0 11,0 0-56,-2 0 0,1 0-23,-1 0-44,9 0 56,-3-7-235,7-3 190,-4-9-124,-1-3-100,-1-1-202,2-12-246,-9 9 571,1-7 169,-10 12-24,-1 2-11,0 6 23,-4 3 68,-3 6-34,-5 3 78,-3 8 392,-2 12-269,0 13 157,0 13-67,5 7-78,5 2-34,5 1-135,2-4 34,8-5-112,11-7 22,18-11-100,18-11-942,2-11 1,3-4-2085,14-10 3104,-15 5 0,-8-3 0,-26-5 0,-5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14473,'0'-5'3586,"0"1"-3373,0 4 1244,0 0-1043,5 37-201,-3-8-45,3 32-168,-5-15-851,0-1-1234,0-1-4290,0-16 6375,-3-7 0,2-17 0,-1-2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0.87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11 65 12871,'-4'8'1815,"0"-2"-1366,4-6 1209,0 0-1154,-3 9-347,10-4-23,4 5-112,12-7 34,5 0 68,2-3-124,3 1 0,3-1 11,5 0 45,1 0-56,7-2 11,1-3 45,6 0 12,5-2-68,5 1 0,6 0 56,7 2-11,4 0-23,6 2-304,5 1 338,0 1 56,2 0-112,-2 0 0,0 0 79,-4 0-34,4 1-45,2 3 22,-44-2 0,0 0-468,5 1 0,1 0 434,3-1 1,1-2 11,3 2 0,1-1-171,1-1 0,4 0 193,-2 0 0,5 0 1,-3 0-7,16 0 1,1 0-374,-11 0 0,4 0 0,-4 0 401,12 0 1,-3 0-28,4 0 0,-1 0-17,1 0 0,0 0 0,0 0 0,1 0 33,-3 0 1,4 0-16,-8 0 1,6 0 0,-4 0-19,-18 0 0,-3 0 0,4 0 22,16 0 1,5 0-1,-6 0-33,9 0 0,-4 1 11,1 0 0,-1 0 0,2-1 0,0 1-6,0 1 1,-1 0 21,-1-1 1,3 0-17,-10 1 0,4 1 0,-4 0 28,13-1 0,-1 1-21,-15-1 1,4 1 0,-6 0-8,7 0 0,-5 0 0,1-1 0,1 0-28,0 0 0,0 0 39,-1-1 0,-1-1-11,0 2 0,0-1-278,1-1 0,-1 0 311,-1 1 1,3 0-49,-5-1 0,4 0 0,-3 0 15,12 0 0,0 0-4,-12 0 1,3 0-1,-5 0 26,4 0 1,-3 0-23,0 0 0,0 0 255,-4 0 0,2 0-237,-5 0 1,4 0 0,-3 0-19,11 0 0,0 0-214,-12 0 1,4 0 0,-6 0 185,6 0 0,-3 0 33,-1 0 1,0 0 247,-1 0 1,-1 0-254,0 0 0,-1 0 28,-1 0 0,-1 0-45,-2 0 0,-1 0 17,-4 0 0,1 0-17,16 0 1,-2 0 32,-19-1 1,-1 2-17,12-1 0,-2 1 0,13 3 56,-7 1-101,-9 2 893,-7-2-848,-8 0 271,11 1-271,-14-4 1161,11 2-1116,-16-4 544,1 0-589,-4 0 0,-1 0-44,-8 0 88,-3 0-44,-7 0 56,-6 0-67,-5 0 11,-3 0-56,2 0 101,-1 0-101,1 0-459,-1 0 571,-1-4-56,-2-2 0,-3-4 22,-2-1-55,-2-1 33,1 0 0,-2-1-34,-1 2 79,-1 1-45,-1-2 11,0 1 56,-1-1 56,-2 1-123,1 1 0,-1 1 90,2 2-34,2 2-11,4 0-45,4 1 78,1 3-44,3-1-292,0 2 258,3 0 0,5 2 23,2 3 21,8 2-44,2 6 0,3-1 68,4 0-57,0-2-11,1-1 0,-4-4-23,-1 1 57,-9-3-34,-3 1 0,-5 0-45,-4 4 45,0 0 0,-2 4 79,0 1-23,0 4-12,-7 4-44,-4 3 68,-7 3 10,-1-2-78,0 2 0,4-4 34,-5 6-34,9-11 0,-2 3 33,9-10-89,1-5 56,2-1 0,1-4 123,0 1 1,0-11-113,0-6-11,0-9 0,0-6 0,0 1 34,0-1-34,0 0 0,0 3 56,0 3-123,0 3 100,0 4-33,0 6 45,0 2 11,0 5-56,0 3-22,0 0 22,0 7-45,0-1 90,0 4-45,0-4 0,0-4 717,0 1-717,0-10 0,0 0 33,0-5-33,0 4 0,0 3 0,0 3-33,0 2-91,0 1 91,2 0-1,0 0-89,2 0 101,0 0-538,2 0-247,2 0-1233,5 0-3282,-4 0 5322,1 0 0,-8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7.5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18485,'0'59'44,"0"-1"1,0-4 0,0-5-45,0 4 0,0-7-246,0-7-528,0-8-615,0-6-975,3-7-1413,-1-8 3777,2-3 0,-3-7 0,1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0.1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19280,'38'70'874,"-4"-6"-762,-22-23-112,-2 1-67,-1 2-157,-2-1-874,2-8-1322,2-4-2656,-5-16 5076,3-5 0,-7-10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0.9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14227,'8'0'2050,"-1"0"-1321,-7 0 88,0 0-323,1 84-349,-1-37-128,1 11 0,-1 0-6,0-4-22,0-6-448,0-10-852,0-8-875,8-14-4066,-4-7 6252,8-8 0,-8-1 0,-1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1.5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23 13891,'0'-13'2745,"0"3"-2084,0 10-23,0 0 237,0 81-741,0-36-101,0 9 1,0 2-34,0-2-67,0-6-34,0-4-874,0-10-1747,5-7-3116,-1-14 5838,5-6 0,-5-7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2.2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19807,'39'62'459,"-7"-4"-459,-32-17 0,0-1-257,0 1-405,0-5-1030,0-4-1367,0-7-4022,0-12 7081,0-5 0,0-8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4.1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14473,'0'-5'3586,"0"1"-3373,0 4 1244,0 0-1043,5 37-201,-3-8-45,3 32-168,-5-15-851,0-1-1234,0-1-4290,0-16 6375,-3-7 0,2-17 0,-1-2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5.5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15571,'0'-5'2297,"0"1"-2286,0 4 897,0 0-650,0 74-225,0-31 51,0 7 0,0 2-84,0-2-112,0-5-224,0-6-1221,0-7-1469,0-11-3035,4-10 6061,4-7 0,-2-4 0,2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6.1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14238,'0'11'1333,"0"-2"-1008,0-9 314,0 0-460,56 1-78,-29-1 347,43 7-347,-51 1-56,-9 12 179,-6 9-202,-8 11-22,-14 10 0,-8 4 101,-13 1-90,4-5-11,6-8 0,10-10 259,9-8-192,7-7 56,3-4-112,10-5-11,12-4-471,16-1-1075,17-3-2129,11-1-1704,-15-5 5379,6 0 0,-40 0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7.1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48 13667,'88'-27'-79,"-17"6"270,-64 21 122,-2 3-167,-4 7-135,-1 5 123,0 10-122,-4 2-12,-7 2 0,-5 2 44,-6-3-88,4-1 44,4 0-45,7-3-45,3 0 23,4 2 45,4 0 10,9 3-155,8 1 155,7 0 12,1-3 0,-7-6 258,-5-4 67,-8-6 359,-5-1 245,-4-2-402,-10 3 190,-9 1-426,-15 3-67,-8 0-44,-3-1-180,2-5-471,-5-4-1434,22-4-1590,2-6 3495,21-1 0,3 0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15571,'0'-5'2297,"0"1"-2286,0 4 897,0 0-650,0 74-225,0-31 51,0 7 0,0 2-84,0-2-112,0-5-224,0-6-1221,0-7-1469,0-11-3035,4-10 6061,4-7 0,-2-4 0,2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8.8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150 25 18507,'-15'-21'224,"-4"18"-224,-3 25 0,-4 15 56,0 8-168,5 1 23,8-3-191,7-4 156,4-6-526,16-7-190,10-9 425,18-7-89,8-8 190,3-3-134,-4-11 112,-4-3 324,-9-7 24,-7 4 178,-13 8 147,-6 5-281,-8 3 963,-2 9-234,-2 14-405,-11 17 136,-8 21-504,-11 10 32,0 4-44,5-1-146,6-10-448,10-10-873,6-17-1212,5-14 2679,16-10 0,-13-8 0,12-3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9.5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142 0 15381,'-32'85'515,"7"-11"-78,25-43-168,0 5 56,2-1-314,5 3 68,5-1-79,4-3 89,0-2 12,-7-5-78,-4-2 290,-4-3 1,-3 0-292,-12-3-44,-5-2-281,-11-8-1254,-2-4-2297,9-9 3854,2-11 0,15 8 0,1-7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9.6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 18272,'58'-4'261,"-1"-1"0,-2 0 1,-5 2-1259,15 3-2039,-20 0 3036,-7 0 0,-28 0 0,-4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0.2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421 0 17353,'-51'52'325,"-1"0"0,1 0 0,-18 20 0,17-5-325,37 7 0,8-5-303,16-9 214,15-12-79,15-17 168,15-16 213,4-10-191,-3-23 314,-5-9 146,-12-17 145,-16-3-78,-11 5-403,-21 8-135,-25 11-22,-29 12-616,-31 14-264,41 7 0,0 3-2952,-28 9 3843,19 10 0,44-19 0,11-5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5.00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588 6 14484,'0'-3'1815,"0"1"-1187,0 2 11,-58 66-371,24-23-246,-8 7 1,0 2 269,-6 10-582,-3 3 380,-1 0-90,-2-1 61,2-3-84,3-7-324,7-9-281,12-13-1153,9-12-1435,13-11-3092,4-9 6433,4-13 1,0 8-1,0-8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5.27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18485,'45'53'407,"1"-1"0,-1 1 0,-4-2-205,11 24-57,3 2-122,-2-10-504,-8-11 436,-5-10-323,-10-13-921,-4-8-1825,-3-10-2623,-11-6 5737,-3-5 0,-9-4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8.97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 23 16075,'-2'-13'2410,"1"3"-2175,1 10 459,0 0-660,11 74-23,1-45-11,11 53 0,-1-66-123,4-9 33,5-3-414,7-6-359,6-12-10,2-7-237,-2-12 662,-7 0 448,-7 2 0,-9 5 258,-9 6 212,-5 9 80,-6 5 99,0 5-391,-1 6 347,-2 15-168,-7 15-3605,-7 20 3381,-3-9 0,-2 1-79,-11 26-72,10-26 0,-1-1-40,-9 12-22,1-5 0,1-9-123,5-11-292,7-10-896,9-10-1075,5-8-2175,4-5 5409,4-12 0,-3 8 0,2-7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0.12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1 234 13476,'7'0'3384,"0"0"-3216,-7 0 392,0 0-482,45 22 1,-21-17 22,39 16-101,-32-27 0,6-9-12,-3-9-480,1-6 189,-6 1-122,-5 3 234,-10 0-56,-6 4 34,-5 0 213,-3 6 0,-6 2 0,-9 8 45,-8 3-22,-8 3 133,-3 12 103,0 9-13,0 17 146,6 9-258,5 6-66,10 3-68,7-1-79,4-5-212,16-12-337,11-12-447,22-14 189,12-8-693,12-22-292,4-9 201,2-19 434,-3-7 1236,-8 3 448,-10 1 713,-12 6 150,-14 12 157,-11 6 0,-10 13-403,-6 6-729,-3 4 226,0 2 436,-15 20-176,0 3-350,-14 20-58,4-3-33,3-2-359,4-5 57,8-8-79,5-8-168,3-8 123,2-5-45,9-4-190,6-9-145,12-10 43,4-9 337,0-4 34,-1 4 11,-6 7 168,-6 8 0,-4 6 46,-6 4 99,-4 2-201,-3 1 303,-1 0-303,0 5 89,0 0-190,0 4-11,1-3 0,2-2-89,3-2 10,1-2-77,5 0-472,5-5-369,7-7-1,6-5 371,3-4 358,2 1 202,-5 5 67,-1 4 67,-10 6 124,-5 2 414,-8 2-78,-4 1-57,-1 0-89,2 0-292,1 2 91,3-1-45,2 1-124,5-2 179,3 0-178,7 0-12,6-1 0,5-8-259,4-2 214,0-8-11,-5 1 56,-6 0 79,-7 5-57,-8 1 248,-6 7 223,-5 1-281,-2 4 147,0 0-169,4 7 35,2 7-80,5 9 169,4 8-79,-1 1-168,-1 1 281,-4-1-180,-4-3 79,-3 0 89,-2-2-247,-11 0 102,-4-3-191,-12-4-79,-2-7-111,3-6-662,1-5-728,3-2-1972,10 0 3552,3-5 0,8 4 0,1-4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1.44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45 136 17196,'59'42'661,"-9"-8"-548,-25-42-113,-1-5-57,-1-8-414,-3-5-122,-8 1-136,-6 2-10,-5-2 178,-4 5 438,-12 0 123,-7 3 22,-11 10 57,-1 0 34,0 7 323,2 5-144,1 13 335,5 11-89,6 16-370,10 5-112,5 2-56,10-5-269,17-7-224,16-13-706,26-13-380,14-8-1357,12-23-1613,-23 0 4549,-6-16 0,-42 17 0,-6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2.89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189 469 14978,'-30'28'1019,"-3"6"-717,-4 14-246,3 2 23,7-5 11,10-5-90,9-9-56,5-11 34,11-9 33,10-7-34,14-9-190,14-17-145,6-13 268,4-19 0,-3-8 90,-5-4 45,-6-3 0,-7-1 11,-4 5-56,-7 8 78,-8 13 426,-8 12-189,-5 15-58,-3 8 102,0 6-180,-2 3 314,-5 18-168,-7 12 302,-14 56-447,7-12-130,9-24 0,2-1-50,3 16-78,6-10-12,2-10-458,12-11-181,5-14-156,15-9-583,3-9 12,5-17 301,2-7 450,1-17 705,-6-3 67,-1 1 123,-8 4 482,-4 4 169,-6 9 66,-7 7-122,-4 9-281,-5 4-156,-2 4-158,-1 0 359,0 4 112,0 9-313,-4 10 55,-1 12-11,-3 0-336,2 1 0,2-10-56,3-6-67,1-10 67,11-4-34,4-5 34,15-11-45,1-5-11,3-11 56,-3 2 0,-2 3 67,-11 8-22,-4 6 11,-10 4 45,-1 3-101,-3 0 224,1 3-202,2 4 23,2 4-45,5 1 0,2-1-78,4-6-101,5-3-202,9-2-235,7-11-550,8-8-10,5-13 481,0-6 157,-3 1 538,-7 0 404,-2-4 402,-20 16 158,-2 1-326,-15 18-313,-1 5-213,0 1 225,-6 7 178,-6 10-257,-8 16 190,-3 12 34,-6 23-415,14-20-67,0 6-78,14-30-1,3-9-313,11-8-11,9-3-303,16-15-1087,34-35 885,-12 0 835,-19 11 1,-1-2 38,14-17 68,-5-2 33,-3 1-11,-3-3 258,-5 5 134,-6 4-134,-8 9 593,-4 3-503,-11 17 44,-3 3-448,-6 14 0,0 2 112,0 1 112,0 14 101,-6 5 22,-8 36-66,-2-10-69,-3 17 24,5-17 44,5-1-269,0-6 45,6-4-56,0-10-79,3-6 79,0-9 0,0-4-89,8-5 89,5-1-90,11-10-391,23-20 166,-7-1-43,14-16 246,-14 14 67,-4-1 56,-3 2-11,-7 4 68,-5 3 122,-6 4-89,-7 10-101,-3 3 0,-5 7-67,0 2 268,-4 7-144,-1 0-12,-2 8 100,0 0-122,2 1 21,2 1 57,-1 1-67,3 2 55,0 0-89,1-1 0,0-3-67,0-3-78,0-6-259,0-3-257,0-3-762,4-1-303,4 0-2005,1-1 3731,2-6 0,-7 4 0,0-3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14238,'0'11'1333,"0"-2"-1008,0-9 314,0 0-460,56 1-78,-29-1 347,43 7-347,-51 1-56,-9 12 179,-6 9-202,-8 11-22,-14 10 0,-8 4 101,-13 1-90,4-5-11,6-8 0,10-10 259,9-8-192,7-7 56,3-4-112,10-5-11,12-4-471,16-1-1075,17-3-2129,11-1-1704,-15-5 5379,6 0 0,-40 0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3.76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221 0 18462,'-14'69'441,"-1"0"0,1-4 0,-2-4-72,-11 14-707,-1 0 383,1-2 11,3-5 88,5-8-144,4-11-348,6-16 69,1-11-383,6-12-245,0-6-527,2-3-154,0-10 613,0-7 695,0-7 258,0-4 22,4 6 347,2 3 247,5 3 168,3 4 246,3 3 79,4 0-392,3 3 156,23-8-761,-5 3-90,21-8 0,-8 3 0,6-2-22,3 1-68,-2 4-67,-1 6 101,-6 3-224,-2 3 146,-4 0 123,-4 6-124,-7 3 135,-6 7 45,-6 1 33,-8 1 135,-3 1 202,-1 2-79,-2-9 23,3-1-91,2-10 12,1-1-235,6 0 112,0-6-157,1-1 0,-4-4-56,-3 1-45,-5 3 0,-2-1-33,-3 2-12,1-2 90,-3 2 12,-1 0 44,-2 2-34,0 1 112,-2 1-78,1 1 325,-2 1-325,0 5 34,0-1-57,0 4 23,0-2-145,0-1 66,6 0-280,4-1-133,9-3-315,2 1-1345,3-2-1332,-9 0 3484,-2 0 0,-10 0 0,-2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4.96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82 46 10406,'0'14'3440,"0"-3"-2824,0-11 1289,0 0-1670,-1-1 1,-1 0-35,-2-1-201,1 0 168,-1 0-145,1-1-1,-1-1-44,0-1-12,-4 0 34,0-1 34,-1 0 33,-1 1-45,2-2-22,1 1 0,3 0 90,3 3-57,-1 2 46,2 0-12,0 1-123,0-3 56,0 3 34,0-2-34,5 2 67,2 0-67,4 0 0,2 0 0,-1 5-67,1 4-370,0 6-281,-3 0-88,0 2-931,-3-3-1882,-3-5 3619,-1-2 0,-3-7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1:38.91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608 14 9935,'3'-6'706,"-1"1"-706,-2 4 112,0 1 6622,2-2-6543,-2 12-124,-5 4-45,-2 10 79,-7 2-67,3 2 22,-3-1 0,4 2-22,-3 0 89,5 0-123,-2 0 0,4-1-22,2-3 55,3-3-33,1-4 0,0-5-33,0-4-68,0-3 101,3-3-56,20-2-12,3-2 23,19-11-56,-3-6-145,2-13 168,-1-3-146,-1-1 179,-5 2 11,-5 4 45,-6 6-11,-9 4 0,-8 8 34,-4 5 56,-4 4 78,-1 2-101,0 16 314,0 10-134,0 24-191,0 14 190,0 14-145,0 14-336,0-42 1,0 1 312,1 3 1,0 0-68,0-1 1,-1 0 180,2 46-2,-2-7 80,-3-11 144,-12-8-167,-11-9 66,-16-10-22,-13-7-200,-10-15 65,-10-12-156,-9-11-308,20-30 0,-2-10-51,14 5 1,0-7-1225,-2-16 0,-2-11 1,7 2 316,10 0 0,5 0-337,-4-7 1,8 5 1714,18 6 1,12 39-1,3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1:41.27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66 13992,'5'-3'907,"-2"0"-716,-3 3-113,78-20-156,-37 11-35,11-3 1,0 1-795,-7 6 156,-7 3-436,-9 2 357,-10 0-1299,-10 0 2129,-5 0 0,-4 0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1:41.46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17308,'55'4'-381,"0"0"0,38 3-2689,-72-7 3070,-7 1 0,-12-1 0,-2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3:56.17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3 15482,'5'-1'717,"-1"0"-505,-4 1 1369,0 0-1346,15 22-134,-12-6-45,12 25-22,-15-5 22,0 10-34,0 11 0,0 3-22,0 2-22,0-6-23,0-6 45,7-12 0,2-10 0,6-13 11,2-8 57,3-5-1,1-10-67,7-11-34,2-15-22,3-12-313,8-33 324,-13 20 34,3-17 11,-17 36 33,-4 12-33,-6 12-89,-1 10-13,-3 5 102,0 14 68,0 12-1,0 19 23,1 10-45,3-1-12,3-1 1,6-10-34,1-9 101,15-5-23,-6-16 68,13-1 134,-5-18-79,4-13-122,5-15 122,-2-17 80,-1-7-46,-6 0-45,-8 2 12,-4 2-202,-11 22-123,-2 7-448,-6 22-102,0 8-358,-10 16-851,-4 13-1099,-10 20 2981,4-2 0,7-19 0,6-13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3:56.61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43 29 13454,'9'0'2901,"-1"0"-2486,-8 0-336,0 0-34,2 0 55,-4 5-77,-3 7-23,-8 11-45,-3 10 0,1 3-100,8 2-68,3-4 11,4-6-56,7-8 56,7-10 202,10-7 202,6-5 146,4-14 66,-4-8 157,-3-13 1,-5-2-56,-9 2-158,-3 2 23,-7 6-180,-2 5-201,-5 9-100,-9 6-12,-9 6-336,-11 3-528,-1 16-1298,3 3-2253,10 7 4527,9-4 0,10-14 0,2-3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3:57.03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25 43 16098,'-14'0'1995,"3"0"-1581,11 0-380,0 0 22,74 4 56,-34-4-101,58-1-11,-58-4 0,-7-3-246,-8 0-640,-7 3-671,-7-2-1144,-5 3 2701,-4 0 0,-2 1 0,0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3:57.23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74 6 13644,'-14'-3'3955,"3"0"-3181,11 3-371,-14 68-33,8-30-314,-12 55-56,13-51-12,1-6-256,3-9-820,1-7-1331,0-6-1895,0-8 4314,0-3 0,0-3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3:57.98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42 23 14361,'0'-12'2857,"0"2"-2263,0 10-324,0 0 43,-7 63 12,0-20-235,-6 54-1,6-42 90,2-4-179,3-10 23,1-10-12,1-9 0,0-9-11,1-6 11,6-4-33,4-3 11,10-8-191,5-11-156,6-13-12,1-12 78,0-2 236,3-8 90,-17 22 22,-1 2 1,-15 25-1,-3 4-34,0 18 236,0 13-46,0 20 136,0 28-236,0-24-68,0 8 35,6-35 44,6-12 359,9-7-67,9-5-214,6-17-66,24-36-68,-14-3-34,11-29 12,-26 21-11,-8 6-34,-7 8 0,-10 16-123,-3 11-258,-3 12-561,0 6-2083,0 18-381,-4 9 3406,0 8 0,-1-9 0,1-12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48 13667,'88'-27'-79,"-17"6"270,-64 21 122,-2 3-167,-4 7-135,-1 5 123,0 10-122,-4 2-12,-7 2 0,-5 2 44,-6-3-88,4-1 44,4 0-45,7-3-45,3 0 23,4 2 45,4 0 10,9 3-155,8 1 155,7 0 12,1-3 0,-7-6 258,-5-4 67,-8-6 359,-5-1 245,-4-2-402,-10 3 190,-9 1-426,-15 3-67,-8 0-44,-3-1-180,2-5-471,-5-4-1434,22-4-1590,2-6 3495,21-1 0,3 0 0,0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3:58.29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15728,'0'9'3250,"0"-1"-3026,0-8 224,0 64-201,0-31-169,0 50-78,0-50 0,0-7-34,0-8-605,0-7-660,0-7 1299,0-5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3:59.01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367 1 18821,'-43'53'373,"0"1"1,2-4-1,4-4-59,-12 16-269,7-8-45,9-7-11,5-11-124,9-9-458,4-10-427,5-9-79,6-5-2340,1-11 559,3-11 79,0-16 325,0-13 2476,0-6 1209,0-2 2007,0 2-885,0 7 190,0 9-358,0 12-740,1 11-471,0 8-403,3 5-202,2 2 203,10 11 290,30 36-683,-2 0-124,23 26-33,-15-20-56,-3-6-481,-3-2-618,-9-8-917,-7-5-5760,-14-15 7832,-7-6 0,-9-11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0.94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46 23 17442,'32'91'236,"2"-19"-214,2-63-11,-1-4 90,-4-4-56,-4-1-45,-6-8 0,-5-5-202,-4-10-335,-6-6-282,-2-3 338,-5 1 89,-13 3 291,-10 8 101,-13 8 34,-6 7 212,1 17 68,4 9 111,0 19 91,10 12-79,7 8-180,12 4-245,5 1-12,11-4 0,15-7-202,17-12-582,19-15-337,10-13-4347,19-20 5468,-33-10 0,-6 2 0,-39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1.22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81 0 17409,'-4'6'201,"0"8"-245,1 27-12,0 2 44,3 1 12,7-2 79,0 0-1,7-5-33,-4-2 45,-4-4 134,-5-3 45,-1-2-67,-10-5-113,-2-5-66,-11-7 78,1-5-101,2-2-404,4-17-672,8-14-2464,15-54 291,17 6-1278,5-7 4527,8 33 0,-21 34 0,-3 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1.39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34 0 17498,'32'76'1188,"-15"7"-930,-31 12-213,-7-1-45,4-8-56,3-15-471,4-17-459,6-19-1400,1-18-673,3-10 3059,0-13 0,0 4 0,0-4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1.65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6 20020,'96'-3'-863,"-13"0"112,-35 8 303,-17 9-258,2 78 684,-24-38-186,-8-1 1,-4-3-544,-2-19-55,-2-14 424,4-9-760,2-11-1413,1-19 2555,4-19 0,-3 12 0,3-2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1.76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0 17084,'14'25'-1042,"-5"-10"0,-6-7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3.04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31 207 19291,'-17'86'157,"4"-17"-135,12-64 24,1-3-24,0-1-22,3-3-168,10-13-45,9-8 168,13-11 23,6-2-1,3 5 23,-2 1 34,-4 7-1,-10 6 113,-7 8 44,-8 5-99,-5 2-24,-4 7 101,-1 12-11,-2 10-57,-1 12 24,0 3-91,0-3 1,0-2-57,0-15-10,0-7-79,3-12-11,9-3-79,8-13-191,15-7 91,7-14-112,22-15 402,-19 16 12,7-2 68,-29 22 245,-9 8 68,-6 4 0,-4 2-78,0 12 55,3 18-302,0-2-56,3 7 11,0-18-11,1-6 12,6-5-12,3-5-23,9-2-122,6-2-46,6-8-234,17-13 369,-17 1 56,7-7 44,-23 10-32,-5 1 178,-4 0 23,-1 3-79,-4-1 23,2-3-56,-6 5-23,4-4-55,-9 6-23,1-1 0,-1-2-12,-1 0 12,1 0 79,-2 3-1,0 4-78,0 4 0,-4 2 0,-15 21 79,0 7 10,-12 25-22,10 4-32,3 6-35,6-3-35,6 10 35,3-26-112,9-2 23,12-29-79,14-7-135,13-18-55,8-9-45,4-19 178,0-7 24,1-2 189,-7 1 12,-7 6 45,-11 10 258,-11 9 11,-12 12-68,-5 6-235,-5 6 12,0 1 246,0 11-101,0 21-157,-2-1-11,-2 11-11,1-22-45,1-6-101,2-8-280,0-4 101,1-2-68,16-7-145,11-9-986,45-26 1009,-13 6 223,22-11 90,-28 20 213,-6 3 22,-5 4 135,-8 5 90,-9 2 907,-11 7-807,-7 2-257,-7 4 403,-1 0-280,-9 12-23,-2 3-10,-10 12-46,1 1 112,3-1 1,3 0-67,8-3-57,2 0 112,4-3 146,3-1-101,10-4 157,8-5-213,16-5-78,7-4-113,30-2-66,-21-4-124,10 2-302,-36-2-292,-11 3-448,-10 8-2207,-4 0 3406,-10 10 0,6-11 0,-5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3.70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359 0 17622,'-55'22'172,"-1"0"0,3 1 0,7 6-16,5 40 281,1 16-788,24-35 1,2 2 389,2 4 1,2 0-40,4 2 0,2-1-23,1-1 1,1-2-115,2-2 1,0-2-895,0 38-885,3-13-335,-2-17-56,2-17-651,-2-18 2958,-1-12 0,0-8 0,0-3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4.35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1 204 19628,'63'-44'74,"1"0"1,-4 3 0,-3 8-98,11 13-212,-2 8 100,-5 4 46,-10 7-158,-9 12 90,-11 9 34,-9 20 45,-9 9-12,-7 6 90,-3 2 45,-6-5-45,-6-4 11,-4-13 12,-2-11 66,1-10 113,4-9-113,-4-16-301,6-11-80,0-15-55,6-7 179,7-1 168,10 2 0,9 4 11,14 5-11,5 7 0,5 5-44,3 5-192,-3 4 180,-2 3 56,-10 5 0,-11 2 0,-9 1 100,-9 2 92,-4 0-47,-2 7 113,-1 7-23,0 10-11,-5 9-34,-4 4-44,-5 0-34,-1-1 12,4-4-57,4-6-67,4-9 0,2-7-45,1-6 157,10-8-112,5-9-11,11-8 11,2-7 11,-3 2 0,-4 5 45,-5 8 79,-8 6 100,0 5 79,-7 8-158,3 5-66,1 8-45,0 4-34,1-4-11,0-3-34,-2-4-313,0-7-314,-1-1-448,0-4-1872,-2-5-1702,0-5 4683,-1-6 0,0 5 0,0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150 25 18507,'-15'-21'224,"-4"18"-224,-3 25 0,-4 15 56,0 8-168,5 1 23,8-3-191,7-4 156,4-6-526,16-7-190,10-9 425,18-7-89,8-8 190,3-3-134,-4-11 112,-4-3 324,-9-7 24,-7 4 178,-13 8 147,-6 5-281,-8 3 963,-2 9-234,-2 14-405,-11 17 136,-8 21-504,-11 10 32,0 4-44,5-1-146,6-10-448,10-10-873,6-17-1212,5-14 2679,16-10 0,-13-8 0,12-3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4.89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34 141 19157,'30'30'583,"-5"-6"-426,-9-27-146,-2-8-11,-4-7-269,-2-11-213,-5-2-67,-2 0 79,-7 1 245,-7 7 169,-8 11 33,-6 5-21,1 11 10,5 16-89,5 10-560,9 18-326,3 5 91,6 1-125,11-1-89,7-9 740,17-10 336,7-11 112,5-11-33,2-6 78,-2-6 414,-7 0 348,-9 0-158,-11 0-166,-7 2 211,-9 8 12,-2 9-34,-4 10-66,0 3-68,0-2-326,0-7-178,0-9 0,0-8 122,0-4 2,1-2-181,22-29-55,0 8 22,20-25 34,-6 21 33,9 6-67,-14 10-11,5 10-12,-16 18-78,-4 11-1535,-3 14-4661,-7-12 6297,-3-4 0,-4-20 0,0-4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5.61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277 257 14607,'0'-12'2925,"0"2"-2779,0 10-79,0 0-45,-61-3 157,28 20 102,-49 8-46,46 24-67,6 7-78,10 2-90,9-6-45,7-8-22,4-13 67,6-11 11,8-12 135,12-5-45,11-26-68,4-14-10,4-28 44,-1-11 34,-1-4-29,-18 27 1,-1 1-62,9-20 68,-1-6 157,-21 46-57,-7 15-179,-2 9 0,-2 7 134,0 14 157,-5 20-100,-8 24-102,-6 22-89,-5 9 0,4 2-44,7-9-180,6-14-448,6-17-102,11-18-414,13-16-952,18-10-1255,16-25-2801,-9-1 6196,-2-17 0,-29 18 0,-5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46.53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130 322 13443,'6'-8'3977,"-1"2"-3405,-5 6 22,-40 80-247,19-33-297,-5 8 1,2-1-7,7-7-32,8-14-12,5-13 0,4-10 78,3-7 23,10-5-101,8-14 11,10-9 0,2-12 23,-5-1 11,-5 6 426,-8 8-225,-8 13-100,-3 5-23,-4 11 224,0 15-134,0 13-112,-4 18-78,1 4-46,-3 9-33,4-23-45,0-3-101,7-29 1,12-10-270,10-23-134,14-18 11,7-27 1,2-15 413,-24 38 0,-1-1 1,-1-2 0,-1 0-344,-1 0 1,-1 0 376,17-43 146,-6 15 504,-10 21-106,-9 24-263,-8 17 44,-3 16 437,-2 24-56,-14 64-447,0 4-433,0-22 0,-1 0 331,4-15 1,-1-2-12,0-3 0,0-2 416,-7 36-562,4-24-59,4-18-1241,4-24-1030,3-17 941,1-25 2208,2-16-763,1-17 90,0-1 695,0 2 448,5 10 224,4 8-57,6 11 394,21 4-1379,-3 8-168,21 1-113,-4 4-44,10 1-22,8-2-112,1 0-158,-3 0 113,-11 2 55,-18 3-10,-15 3-90,-14 2 224,-5 0 146,-3 6 213,-13 13-113,-6 15-156,-17 18-12,-4 7 23,2 2-23,5-3-78,11-9 0,9-11-56,8-14-33,12-10 66,13-9 23,12-9 45,10-6 336,15-11-79,-16 6-44,4 1 45,-20 11-12,-3 3-56,0 0-156,-1 8-1,4 1 0,2 7-33,4-3-45,5-6-22,1-3-527,1-4-650,-1 0-1524,-7 0-7108,-13 0 9680,-7 1 1,-10-1 0,0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39.25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0 18406,'44'67'351,"0"-1"0,-1-2 0,-3-4-216,8 16-135,4-2-56,3-5-258,2-13-560,2-14-1423,4-15-2051,-19-15 4348,-4-7 0,-29-5 0,-4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39.72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393 1 17863,'-65'67'7,"0"0"1,4-5-1,9-4-657,3 6-1232,9-6-785,7-9-3937,17-22 6604,4-11 0,12-16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53.63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241 37 15213,'-48'32'521,"-1"0"0,-32 20-432,61-38-33,4-5-33,4-3 0,5-4-1,2-2 12,3 0-741,2 0 663,3-1-158,7-8 12,6-3-23,7-9 112,1-1 101,1 0 34,0-1-23,-2 2 34,-4 1 100,-1 6 146,-6 4-55,-4 5 10,-3 3-67,-3 1 68,2 1-23,-1 3 23,4 8 33,0 6-23,1 8 214,2 14-235,-4-4-91,0 9-33,-5-13-67,-1-3 22,0-4-33,0 1-23,0-11 11,0-2 34,0-10 12,0-2-68,-5-11 11,-3-1 0,-3-10-11,-2 5 0,1-1 0,0 4 0,0-1 0,-1 0 0,-1 3 0,0-1 11,-4 1 45,3 1 11,-2 1-44,2 2-12,2 2-22,-1 2 11,5 2 0,1 1 11,4 1-11,1 0-11,2 0-348,1 0 359,2 0 12,5 0 32,3 0-32,5 1 32,0 2 1,-3 0-22,0 1-12,-6-2 0,-2 0 23,-3-1 22,-1 0-34,0 0 12,0-1-57,0 3-55,0-3-2070,0 2 1,0-2-1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37.443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12 15627,'8'11'1916,"-2"-2"-1837,-6-9-46,86 4 68,-40-6-90,11 2 0,1-1 12,-4-5 10,-4 0 79,-6-1-100,-10 2 11,-9 0-23,-12 3-11,-7 1-113,-5 1 68,-1 0 22,-6 0 34,-13 1-134,-15 9 33,-16 4-11,-6 10 33,-25 9 79,22-8 12,-13 5-1,35-14-11,12-6-67,12-5-191,8-4 258,5-1 34,4 0 55,8 0 12,11 0-23,13 0 12,30 0-45,-13 0-23,11 0 1,-30 0 33,-16 0 179,-9 0-78,-6 0-89,-3 0 111,-28 3-146,1 2-10,-28 4-12,11 1 11,1-3-10,9-1-1,12-5-11,9 1-639,9-2 325,21 0-436,11-6-707,21-1-2118,-8-3 3575,-2-1 0,-25 6 0,-5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38.47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 16849,'56'8'1109,"-1"-2"-649,-7-6-192,1 0-133,-3 0-90,-5 0-45,-9 0 0,-10 0-12,-12 0-88,-5 0-46,-5 0 112,0 0 23,-4 6-34,-9 5-11,-10 6 0,-12 3 56,-4-2-67,-1-1 56,-1-3 11,5-1 0,3-4 0,7-1 0,8-4 0,8-1-101,6-2-78,4-1-236,0 0 135,3 0 213,10 0 67,8 0 22,13-6 45,1-2 168,-2-5 136,-7 2 99,-11 2 34,-8 5-134,-5 2 90,-8 2-438,-27 0-22,-1 0-56,-20 0-213,17 2-303,10 1-448,10 2-1063,11-1-2052,3-3 4135,3 1 0,0-2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52.14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148 18 12288,'-8'5'2599,"1"-2"-1657,7-3-337,0 0 0,-6 4-269,5-3 23,-6 3 145,7-4 112,0 0-593,0 4-12,-2 3 34,-3 6-12,-3 7 12,-3 4 0,-2 6 0,0-1-12,0 1 1,3-7-23,3-5 23,2-7-1,3-4 12,1-4 34,1-2-348,0-1 269,3-1-34,0-8 1,2-5-23,1-8 33,0-3 23,0-1 0,0-1-11,1-1 11,-1 2 11,-2 3 12,-1 5-12,-2 5 11,-1 2 23,0 5 22,0 2-22,2 3 112,-2 1-146,3 0 0,1 0 90,5 2-22,7 9-12,8 4 12,3 9 10,4-1-44,0 2 56,-2-2-90,-3-1 0,-3-3 23,-3-2-34,-5-6 0,-1-1 0,-5-4 22,-1-4 23,-5 0 11,0-2-280,-3 0 224,-6 0-22,-2 0 10,-6 0 12,-2 0-11,-1 0-11,-1 0-1,-2 0 1,-2 0 11,-1 0 0,-3 7-1,0 4 12,0 9-11,1 1 22,1 3-11,1-3 0,3 2 12,1-6-12,3 0 0,3-5 11,4 0-11,3-5 0,3-3 0,2-3-281,1-1 203,0-5-45,5-5-23,5-8-44,7-5 22,4-5 100,2 1 68,-2-4 12,-1 4-1,-4 1 34,-5 5-1,-3 7 124,-5 3-22,0 6-112,-3 3-57,0 2 46,0 4 10,0-3 1,0 2-12,0-3-134,0 0 101,-3 0 11,0 2 0,-1-1 0,-2 2-22,5 0-1,-2-2-22,3 1-2051,0-2 1,0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57.61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336 1 10384,'-3'14'1647,"1"-3"-1054,2-11-122,0 0 146,-15 18-349,6-10 1,-13 13 101,11-13-113,-1 1-144,-2 3-1,-2 3 0,-1 4-22,-1 1-1,-1 4-10,-2 3 21,-1 1-66,-2 2-23,-1-1 0,3-3 12,2-3-23,4-4 0,4-6 0,5-2-34,1-5-459,5-3-45,-1-2-3159,2-1 2162,4-3 1535,-2 0 0,2 0 0,-2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142 0 15381,'-32'85'515,"7"-11"-78,25-43-168,0 5 56,2-1-314,5 3 68,5-1-79,4-3 89,0-2 12,-7-5-78,-4-2 290,-4-3 1,-3 0-292,-12-3-44,-5-2-281,-11-8-1254,-2-4-2297,9-9 3854,2-11 0,15 8 0,1-7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4:59.33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218 97 9588,'5'-11'1546,"-1"2"-1199,-4 9 1244,0 0-1075,17-33 246,-12 24-134,12-24-180,-17 32 1176,0 1-1232,0 7-22,-1 3-89,-3 8-80,-5 2 12,-1 2-67,-4 2-68,3 2-11,-3-2 12,2-1-23,0-2 22,0-4-33,1 1 0,1-4-23,0 0 12,2-1-12,-1-2-22,2-1 0,2 0 0,-1-4 11,4-1-11,0-3 0,1-1 12,0-1-12,0 1 0,1 1 0,-1 1 0,1-2 0,-2 0 11,2 1-11,-1-2 0,1 1 0,-3-1 0,2 2 0,-2 0 0,0 4 0,0 0 0,-1 1 0,1-2 0,-1-1 0,1 1-11,1-3 11,1 0 0,0 2 0,1-2-12,-3 3 12,2 0 0,-1 0 0,-1 1 0,2 0 12,-1-1-24,1-2 12,1 0-414,0-3 448,4-3-34,2-3-12,5-5-32,2-4-68,4-3-68,-1-2 57,3-3-11,-1-2-23,1-1-1,-1-1-54,-2 2 66,-2 2 90,-1 3-45,-2 5-11,-1 1 79,0 5 33,-2 1 0,-2 4 11,-1 0 11,-3 1 1,0 0-12,0 0 11,1 0-22,-2 0 23,1 2 100,-2 0-101,1 1-11,0-2 1,2 2 10,-1-1 135,-1 1-146,0 0 382,0 0-382,0 6 79,-1 4-23,-5 8 22,-4 4-66,-5 3 22,-6 5-23,-1 4-11,-3 4 23,-3 3-1,1 4-21,0 1 10,2-1-22,1-3 11,3-5-11,3-6 11,3-6 1,4-6 66,2-4-33,2-4-12,3-5-10,-1-2-12,4-4-3014,-1 0 1199,1-7-1434,0 0 3238,0-6 0,0 7 0,0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09.005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283 26 12154,'0'-14'504,"0"3"-470,0 11 570,0 0-166,0 30 178,0-13-112,0 28-235,0-15-145,-2 7-68,-3 8-12,-2 10 1,-3 7-22,0 10 55,-1 6-11,0 6-392,1 5 616,0 6-56,4 0-112,2 1-22,3-5-79,1-3-10,0-6-3240,0-8 3239,0-7-11,1-10 0,3-8 0,2-8 45,2-9 274,1-2-297,-1-8 3392,2 9-3414,-2-11-56,-2 4-33,0-15 111,-3-3 12,0-4-1,-2-1 12,-1-1-90,1 0 57,0 1-663,0 0 383,-1 1 10,0-1-145,0 0 189,-5-1-211,-1 0 122,-7 0 79,0 0 23,-2-3 55,-2-6 146,-2-5 34,-3-8-23,-2-2 34,-2-3 0,0-2 22,3-1 246,2 3 135,5 1 57,5 9-79,3 3-34,4 6-247,2 2 158,2 2-23,0 3-45,0-1 12,1 16 22,12 6-90,4 14-45,12 3 23,0-3-79,2-2 23,-4-6 34,0-5 381,5-7-225,-13-7 56,7-5 34,-13-16-134,4-8-68,1-12-112,1-5 0,-1 0-33,-3 1-34,-2 4 0,-4 5-852,-4-3-189,-3 14-1940,-1 1-6554,-1 15 9535,0 0 0,0 2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37.185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1 17902,'11'57'174,"0"-1"0,8 40-163,-5-66 11,-2-6 1,-4-9-23,-2-4-45,-2-6-415,-1-3-671,-2-2-1133,2-3-2845,-3-7 5109,1-9 0,-1 7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37.364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 1 17039,'2'3'-4437,"7"9"751,6 9 3686,4 1 0,-14-15 0,1-2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37.763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1 221 17644,'36'45'353,"0"1"0,26 27-241,-48-75-112,5-13-112,1-11-44,4-19 10,-4-4 112,-1-4 34,-5 8 23,-3 5 201,-3 12 123,-1 11-78,-4 9-236,1 5 12,0 3 0,3 8 134,6 6-67,4 12-33,1 3-46,1-2-33,-5-6 0,0-10-22,-4-4-23,-1-6-313,0-1-359,0-10-1513,5-14-1098,1-19 3328,-1-14 0,-4 23 0,-7 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37.971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 6 14417,'6'-3'3877,"-1"0"-3350,30 84-79,-13-21-412,2 3 0,1 3 379,-1 20-281,-1-8-78,-5-10 140,-1-16-196,-3-12 55,-3-16-570,-2-12-617,-2-7-1277,0-5-1500,-4-6 3909,1-7 0,-4 4 0,0-2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39.576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 1061 19370,'86'-21'-68,"-13"-1"-200,-50 2 122,-2 1 34,-5 3 0,-1 1 112,-5 3 11,-1-2-11,-1 1 23,-1-1-12,1-3 11,1 1-22,-2-4 0,-1-1 11,-2-1-11,-3 1-78,1 1-56,-2 3 134,0 5 134,0 4 23,0 5-112,-3 2-1,-1 1 1,-6 8 67,0 12 34,-3 16 44,6 16 113,1 7-90,5 1-157,1 0-56,8-8-45,5-10 45,8-13 0,7-13-33,1-8-135,4-11-281,2-18-201,3-10-112,-3-20-1109,12-28 908,-17 19 637,3-15 326,-19 37 483,-4 11 54,-5 15-212,-3 7-146,-2 5 1468,0 13-1254,0 3-57,0 13-101,0-6-22,0-7-112,1-6 112,0-6 45,1-3-157,5-21-427,1-6-234,5-22-257,2 0-147,3 1 33,2 6 360,4 6 291,0 5 280,0 9 56,-2 2 963,-2 7-189,-9 4-12,-4 4-146,-7 2 606,0 2-1245,0 9 46,0 6-46,3 10-33,4 7 0,4-1 0,9 1 0,1-3 11,5-4 34,-3-4-34,-2-5-11,-7-5 12,-4-4 10,-6-4-11,-3-2 157,-1-1-280,-20 0-89,10 0-113,-12 0-258,16 0-481,5-2 78,1-9-213,11-5 561,8-10 246,14-1 381,7-2 0,-2 3 303,-1 1 503,-6 7 371,-7 5-191,-3 4-146,-7 2-122,0 2-214,-1-1-135,0-2-167,1-1-57,7-14-145,-3 3-33,4-13-158,-8 6-66,-4-1 44,-5 1-257,-2-7 290,-3 10 147,-1-3 22,-5 17 22,-1 5 22,-5 3-21,0 16 234,-2 11 79,1 20-124,0 12 46,6 3-79,3-1-168,2 8 0,10-26 22,4 0 34,9-31-56,5-5-67,2-5-650,19-27 56,-9 2-437,15-26-639,-16 7-101,-1-1-705,-5-2-225,-6 2 662,-5-1 2017,-4 3 89,-4 3 1803,-2 6 214,-6 7-79,-1 4-526,-3 7-246,0 1 201,0 5-325,0 1-247,0 4-100,0 2 89,0 2-515,0 1-11,-4 3-56,-1 13 56,-3 10-79,-2 12-67,5 4-79,0 1-33,5-2 0,0-4 23,0-9-23,6-7 45,6-10-45,10-5-101,10-8-213,8-14-302,6-14-236,6-18-593,-2-7-426,-2-6-1183,-17 16 1,-3 0-1429,0-8 4482,5-16 0,-32 55 0,-1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39.808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0 19684,'0'62'1546,"0"5"-1333,0 10-157,0 4-56,5 0-11,3-8-57,3-8-369,2-11-291,-3-14-381,0-11-583,-3-15-886,-2-6-2497,-2-7 5075,-2-5 0,-1 3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39.989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32 20053,'89'-9'-1187,"-14"2"-1671,-47 2-5478,-10 2 8336,-8-1 0,-7 2 0,-3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42.443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14 120 16457,'-8'-12'3227,"2"4"-3149,6 8 762,0 0-627,16 29-112,-3-13 34,13 20-102,-6-23-21,-3-4-12,2-5-124,2-1-436,4-11-886,3-12-1221,3-17-840,-1-12-627,-9 8 4134,-7 6 0,-11 23 0,-2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 18272,'58'-4'261,"-1"-1"0,-2 0 1,-5 2-1259,15 3-2039,-20 0 3036,-7 0 0,-28 0 0,-4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42.641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85 1 19269,'0'67'661,"0"0"0,-2-1 0,-2-3-280,-4 34-123,-6 1-1586,0-7 1339,1-5-11,2-14 399,2-10-668,4-14-213,2-12-941,2-14-1344,1-8-1839,0-8 4782,0-4 1,0-2-1,0 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44.658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110 14 14036,'0'-7'2073,"0"0"-1995,0 7 34,0 0-11,-27 24-11,10 1 235,-20 25 11,21-7-269,8-1-67,3-5-112,5-9 56,3-5-22,6-12 78,6-4 34,10-6-1,1-12-33,5-9-11,-3-12 11,-1-7 0,-3 0 22,-4 2 23,-5 4 258,-3 9 212,-5 10-78,-5 7-112,0 6-112,-2 1-23,1 0 449,2 9-157,4 8-124,3 11-246,2 3-67,1-3-45,1-5 0,-2-6-78,1-6-157,0-5-404,5-4-2218,24-19-1211,-3-10-1971,7-8 6039,-17-3 0,-20 24 0,-3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44.849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186 1 18507,'-23'60'493,"-3"-2"-471,-2-5-22,-1-5-11,4-4-146,5-10-515,5-7-1155,5-12-346,4-7-1716,3-5 3889,2-7 0,1 3 0,0-3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45.037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 23 15571,'0'-12'3720,"0"2"-2935,0 10 44,0 0-638,72 51-180,-40-27-17,16 13 1,6-1-6147,12-14-1355,-26-5 7507,10-20 0,-46-3 0,0-3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45.225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1 19258,'11'92'-908,"-2"-19"0,-2-64-895,0-6-517,4-3-5265,-4-8 7585,2-5 0,-7 2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45.645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43 23 17230,'-17'-8'2286,"4"2"-2320,5 8 11,5 7-537,2 1-280,1 3 111,1-3-122,12-6 22,9-1-337,16-3 517,4-4 346,1-5 34,-8-2 269,-6-2 225,-9 3 715,-9 4 192,-4 2 0,-6 3 526,-1-1-1590,0 9-1,0 6-11,7 8-34,5 7 34,13 2 23,6 1 10,6 0-10,-4 0 33,-2 0-45,-10-1 269,-10-2-67,-4 2 67,-7-2-168,-10 4-168,-14 2-101,-17-1-829,-16-2-1882,-7-8-4505,15-10 7317,6-7 0,29-6 0,5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53.632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96 0 18518,'5'13'1233,"-1"5"-908,-4 14-79,0 8-223,-5 5 10,-5 6-33,-5-1 23,-3-2-113,3-7-44,3-6-202,3-9 11,4-8-225,2-8 125,2-6-90,1-3-1928,0-1-202,0-5 46,-3-9-225,1 0 2824,-2-7 0,3 13 0,-1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53.919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6 1 16031,'-3'29'2151,"1"1"-1635,4-3-192,5 0 147,6-3-123,5-3 55,5-4 146,4-7-157,0-5 67,2-3-123,-2-2-246,0 0 78,-3-9-168,1-6 0,-3-11-22,-1-2-337,-4-2-201,-5 3-303,-6 6-974,-3 5-1849,-3 9 3686,-3 5 0,3 2 0,-3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54.566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23 23 14227,'0'-12'2823,"0"2"-2363,0 10 156,0 0-515,0 8-11,-4 2 167,0 9-234,-4-1-46,4 1 23,1 0-78,3 2 67,0 1 22,7 2 0,7 1 68,9-3-46,8-2 1,-1-3-23,-2-2 34,-5-3-12,-9-2-10,-4-4-23,-7-1 56,-2-1 45,-1 0-57,0 3 147,0 3-146,-14 6-45,3-3 0,-11-2-202,7-7-694,1-4-1166,2 0-2039,5 0 4101,3-6 0,4 4 0,0-4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54.863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0 19381,'6'52'1726,"0"3"-1446,-3-1-247,1 0-21,-1-3-12,2-6-56,0-7-224,0-7-729,2-8-425,3-8-1569,4-8-1468,-2-3 4471,3-4 0,-10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190 4 13263,'12'-2'2868,"-2"1"-1949,-10 1-437,0 0-303,-36 75-100,16-40-63,-6 12 1,0-1 84,1-13-101,3-6-78,4-5-303,3-5-1165,4-7-370,4-5-3149,3-3 5065,3-4 0,1 2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421 0 17353,'-51'52'325,"-1"0"0,1 0 0,-18 20 0,17-5-325,37 7 0,8-5-303,16-9 214,15-12-79,15-17 168,15-16 213,4-10-191,-3-23 314,-5-9 146,-12-17 145,-16-3-78,-11 5-403,-21 8-135,-25 11-22,-29 12-616,-31 14-264,41 7 0,0 3-2952,-28 9 3843,19 10 0,44-19 0,11-5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55.201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0 18922,'0'54'61,"0"1"1,0 37-62,2-60 0,7-5 11,4-10 135,11-7-135,4-6-11,4-4 0,-1-8 0,-3-8-23,-8-8 23,-5-7 0,-9-2-22,-2 1 78,-4-1 11,0 3 203,-4 5-237,-2 5-22,-5 7-11,-2 6-482,-1 5-89,-1 2-763,0 7-705,1 5-1423,5 7 3462,4-4 0,4-6 0,1-6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55.425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3 15291,'13'-2'2858,"-3"1"-2634,-10 1-202,21 79 258,-11-30-263,4 8 0,-1 2-17,-4 5 0,-1-4 33,-1-7-122,-3-13-124,0-8-617,-2-13-189,0-10-942,-2-5-1624,2-6 3585,-2-10 0,0 6 0,0-5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55.696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59 16994,'65'-33'2062,"-6"7"-1378,-26 26-471,-5 4-12,-7 6 23,-8 6-201,-6 9 313,-4 4-269,-6 7-22,-10 3-1,-6 0-44,-10-2-201,2-9-494,5-7-772,5-11-1436,5-5-6251,7-8 9154,2-8 0,3 4 0,0-3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5:56.152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23 376 19470,'54'0'516,"-5"0"-404,-26 0-45,1-7 23,1-4-168,2-10 78,-3-8-112,-1-2 89,-6-4-190,-7-1 34,-5 0-45,-4-2-191,-1 1 214,-3 1-68,-8 8 269,-8 9-34,-9 10 79,-4 6-45,-4 18 101,0 9-34,-1 20 403,5 10-190,4 5-21,6 5 155,9 1-291,7-3-11,5-2-101,1-8 79,12-8-12,8-9-78,19-11-100,10-9-147,10-8-1221,7-4-1680,2-12-5121,-20-3 8269,-6-9 0,-31 8 0,-2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1:11.52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20 18205,'30'-11'1232,"-8"3"-929,-19 8-90,0 0-146,-3 0-56,3 0-11,-3 1 101,0 4-45,0 9 33,0 12 91,3 19-24,3 14-55,1 11-11,1 4 11,-1-4-23,-4-6-33,2-8-22,-4-8-23,2-9 0,-1-6 11,-1-10-11,2-6 0,0-8-90,-3-5-67,3-3-1647,-3-1 571,3 0-1254,-3 4-1211,3 3-2161,-3 4 5859,0 0 0,0-6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1:13.67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0 112 9565,'4'-2'2600,"-2"1"571,-2 1-2432,-2 0 57,1 0 1333,-2 0-2129,3-6 67,0-3-44,0-7-1,14-2-22,8-1-22,13 4-1,4 4 12,-2 4 11,-3 3 0,-1 2 11,-8 0-11,-3 2-67,-10 0 33,-3 6 12,-6 9 22,0 10-101,-3 11-67,0 7 34,-14 5-1,-8 3 46,-16 2 78,-5-5 11,-2 8 0,18-23-34,2 0-11,21-25-78,1-5 11,3-3 44,0 0 79,11 0 35,14 0-1,16 2-12,14 1-10,3 3 10,3 3-22,-5 2 12,-4 1 10,-12 1 393,-2 9-269,-20-7 0,-2 10 22,-16-8-34,0 4 35,-5 1-68,-13 1 45,-16 0-79,-45 12-44,10-9-298,21-9 0,-1 0 264,-16 5-284,1-4 139,17-3-338,14-7-256,18-3-751,9-3-1491,6-2-4638,0 0 7619,9 0 0,-7 0 0,6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1:18.09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135 121 14260,'10'-3'991,"-9"50"1,-7 20-947,2-9 5,-4 17 1,5-2-17,26-20-34,10-17-56,22-14-12,6-13 68,3-14 214,1-21 21,-9-18 11,-11-26-55,-20-9 100,-10-4-89,-13 4-67,-29 9-135,-21 17-102,-35 20-480,33 22 0,-1 6 94,-6 7 1,1 7 487,5 12 0,4 2 0,-16 2 0,28 16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1:19.31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80 19325,'0'4'919,"0"-1"-606,0-3-301,5 0 21,4-2 23,15-7-45,8-3-11,8-8 0,5 3-22,1 4 22,3 5-22,-3 4-57,0 3-55,-9 1 11,-3 3-101,-13 12 179,-8 11-22,-8 21-79,-5 10-22,-14 12 22,-13 4 23,-18 1 55,-10 0 57,17-28 0,0-1 22,-15 18 0,-8 3 23,37-42 0,9-11 145,9-8-78,3-4-11,3-1 369,22 0-235,13-1-11,24-5-146,11-3-67,1-6-34,-3-1-190,-2-4-593,-7-2-3844,17-17-1525,-38 18 6186,9-14 0,-43 29 0,-2-1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1:19.64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49 301 13173,'7'-6'2634,"-2"2"-2534,-5 4 46,0 0-112,0 65-34,5-23 11,8 52 56,8-48 11,10-11 23,6-14-101,3-11 0,5-10 370,4-24 0,1-16-247,-1-27-44,-12-11 100,-10-5 112,-14 2 12,-8 8 224,-8 11-527,-30 15-79,-13 16 23,-34 16-505,-3 13-962,1 26-158,8 15-2005,26 8 3686,19 1 0,24-28 0,5-7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1:20.32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25 1 18440,'-13'54'750,"4"9"-559,7 11-56,2 11-490,0 3 399,0-2-44,0-7-11,0-13-11,0-13-16,11-17-242,5-15-124,14-11 102,4-7-170,6-15-65,5-16 134,8-19 89,5-14 314,1-4 11,-7 7 360,-12 10 167,-13 15 246,-15 17-123,-6 8 370,-6 11-740,0 13 79,0 12-90,-6 19-45,2 13-33,-2 6-34,4 1-89,2-1-12,46 11-101,1-24-128,-5-24 0,6-5-455,34-3-548,-2-12-1199,-3-5-4673,-29-4 7037,-16 0 0,-27 0 0,-5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260 1 11078,'6'0'2835,"-1"0"-2398,-5 0 616,0 0-638,-11 0 381,-1 10-236,-14 5-404,0 13 91,-3 4-247,-4 4 0,3-2 0,1 1 33,6-5-33,3-7 0,8-4-22,2-7-34,4-5-246,3-3-191,2-4-1076,1 0 460,0-3-415,0-7-269,0-8 829,0-8 438,0-4 526,0 0 145,0-4 326,0 4 784,0 2-302,0 5 256,0 8 753,0 4-1503,0 6-78,0 3 347,4 2 23,8 0-157,10 0-191,10 1 90,5 8-179,4 3-157,-2 9-67,0-1-90,-5 1-393,2 8-749,-16-3-853,-3 11-1244,-14-13 3239,-8 1 0,4-15 0,-4-3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1:21.09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92 0 17386,'-20'42'718,"1"11"-472,9 11-44,-2 12 0,3 7-68,-3-2-44,8-6-79,-1-13-22,5-17 11,0-16-56,0-14-168,0-9-23,8-5 90,7-1 68,16-13 89,12-9 67,6-18-22,6-5 0,-2 0 11,-7 9 78,-9 8 79,-13 13 134,-12 7 46,-6 7-80,-6 1 191,0 0-425,0 4-12,0 8-22,0 9-1,0 12 136,-3 7 66,-1 2 1,1 0-34,0-2-34,3-2-56,0-2-56,9-5 1,14-3-1,15-5-67,23-6-11,4-4-146,11-8-224,4-2-628,3-3-738,-1-10-3452,-29-2 5199,-14-6 0,-33 8 0,-3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2:51.03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 0 15583,'14'0'1423,"-3"0"-1043,-11 0 80,0 0-224,5 78-259,-3-40 12,0 13 0,1-1 0,-3-10-23,-5-2-12,-2-7 2,-3-6 21,1-5 12,3-10-11,3-2-12,0-6-44,3-1-46,0-1 192,11 0-12,11 0-23,13-1-22,10-4 23,1-2-34,0-3 11,-3 0-11,-3 2-11,-9 0-101,-1 1-67,-8 0-23,-4 1-67,-3-1-44,0 1-35,0-2 68,4-1-56,-4 1-751,8-3 191,-11 5-460,5-2-369,-14 6-1256,0 1 2981,-3 1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2:51.46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74 0 10249,'-7'0'2319,"2"0"-1602,5 0 538,0 0-750,-22 27-147,14-15 46,-17 22 55,21-20-22,2 3 78,2 3-78,0 6-122,0 5-69,0 6 0,0 5-55,8 1-79,5 2 56,8 1-45,6-5-45,-1-1-33,1-6-45,-3-6 0,-2-3-22,-4-5-57,-5-5-66,-2-4-135,-4-3-314,-1-4-2207,-1-1 190,-4-3 1247,2 0 1,-3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3:10.02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673 14 11123,'13'-6'3339,"-2"2"-2700,-11 4 1747,0 0-1836,3-2-147,0 2-78,1-1-45,-2 1 292,-2 0-472,0 1-55,0 8-45,-21 7 0,-15 13-33,-26 9-1,-11 8 0,-4 7-266,-2 2 255,-1-2-113,9-4-99,4-8-135,18-11-258,12-10-280,16-12-459,10-5 145,7-3-1638,-1 0 1694,4 0-89,-4 0-628,4 0 1905,-5 0 0,6 0 0,-3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3:10.39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43 15941,'10'-23'1647,"-2"3"-1389,-5 20-169,3 0 35,6 0 22,15 2 201,10 7-78,15 5-112,12 8-101,4 1 0,8-2-45,1 1-11,0-7 0,-7 1-101,-6-8-605,-14 0-1793,-11-1-1837,-20-5 4336,-8 1 0,-11-3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3:16.17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434 1 9801,'7'0'2555,"-2"0"-1895,-5 0 1604,0 0-1849,3 0 44,-2 0 1143,2 0-1568,-3 7-1,-11 7-22,-11 12 1,-15 10-12,-12 6 0,-1 6 0,-4-1 11,4 1-11,4-1 0,4-8 0,11-4-34,3-10-123,13-6-123,3-10-78,9-3-124,0-6-2621,3 0 1153,0-6-1020,0-2 2970,0-5 0,0 6 0,0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43:16.47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13 13 14305,'-7'-7'2062,"2"1"-1199,29 6-270,15 2-99,31 7-113,8 3-101,1 8-146,-3-2-33,-10 0-56,-3-3-45,-16 0 0,-5-4-34,-12 1-504,-5-2-1019,-7 1-1860,-5 4-3822,-7-4 7239,-4 3 0,-2-10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8:57.8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7464 3 10843,'8'-1'1143,"-1"0"-695,-7 1 1031,0 0-1311,-9 8-78,-3 0-12,-9 9-22,-7 0-22,-4 6-23,-12 5 22,-8 8-33,-6 4 0,-5 7-22,-3 2-34,3 1-202,-7 3 112,4 1 34,-5 0 56,3 2 34,2-1-46,1-1 46,4-1 22,4-2-22,4-1 10,4-1 12,-19 14 12,15-16-12,-12 8 11,23-21-22,0-2 22,5-2-22,-4 0 11,3-2-12,-19 15 1,13-10 0,-14 13 0,16-12-12,-2 2 1,1 2 11,-1-1 236,2 1-214,-21 13 0,18-13-11,-17 11-11,27-18-11,-4 0-34,7 0 11,-1 0 0,1-2-56,-9 9-56,10-12 56,-5 9-78,11-12 78,-1 4 67,-1-3 34,1 1-22,0 1 11,5-4-1,-5 1 12,-7 8-44,6-7 32,-7 7-21,12-10 10,-4 2-21,2-2-12,-2 1 56,0 1-124,-14 10 57,8-7 22,-11 8 23,11-10 11,3 1 0,-2 1-34,5 1-34,-5 1 68,2 0-34,-3-1-156,-11 12 66,6-10-33,-9 9 78,10-10 45,-1 0 34,0 5-22,1-1 33,-1 1 0,0-1-12,3-2 12,2 1 0,-1-2 12,6 3-12,-9-3-12,4 3 12,-4-2 0,-3 4 0,1-3-11,2 0 11,2-1 0,2-3 0,1-3 0,2-1 0,-2-3 11,4 2-11,-4-2-11,2 1 0,-5 1-23,2-1-33,-1 2 34,-13 8 33,11-6 0,-10 6 0,11-8 0,2-1 11,-2 1-22,0 1 11,2 0 0,-20 11 0,14-7 11,-18 6-11,14-10 0,2 0 0,1-2-11,5 1 11,5-3 11,-9 9-11,10-7-11,-5 4 11,9-7 0,1-2 0,2 0 0,-5 1 11,4-2-11,-3 2 0,3 0 0,-11 6 0,12-6 0,-6 4 0,9-7 0,2 1 0,-2 1 0,0 0 22,1-1-22,-3 0 0,1 0-22,-11 7 22,9-6-11,-9 6 11,12-6 0,-5 1 11,-1 1-11,-3-1-11,4 1 11,-1-1 0,3-1-12,0 0-10,0 1 22,-2-2 0,2 2-11,0-4-34,0 3 23,5-1-12,-4 2-11,1-1 12,-18 11 10,7-7 12,-13 9 11,14-9-34,0 2 23,3-2 0,2 0-11,1-1-337,-8 8 270,8-6 77,-9 6 12,5-8-22,1-1 22,-3 2-11,3 0 11,0 1 11,-10 9-11,10-8-11,-7 8 11,12-10 0,3 0 0,-5-2 11,6 1-11,-6-1 0,5 0 0,-3-3-11,-10 11 11,8-10 0,-5 10 0,10-9-11,2 0-90,1-1 56,-1 0-68,-2 0-32,-12 11 145,3-7 11,-8 10 0,9-12-11,0 2 0,4-6 0,2 1 0,6-4-11,1-3 0,3 2-90,-10 3-67,5 1-11,-10 4-23,6 1 112,-4 0 79,-3 2 11,-1 1 0,-4-1 0,-7 11 0,6-7 0,-3 7-22,9-10 22,5-2 0,-5-1 22,2-1-22,0 0 0,1-2 0,4-2-22,-1 6-34,4-5 56,-5 6 45,5-6 33,-4-1-11,6-2-22,-4 0-45,5-2-11,-3 4 11,3-4-34,2 3 12,3-6 22,1 1 0,-1-2 0,-3 2 11,1-1-11,-3 7 0,2-6 0,-4 5 0,4-6-11,-2-1 11,2 0-11,6-1 11,-2 0-34,4-1 12,-3 1 10,-3 2 12,2-2 0,-3 4 0,5-2 0,-3 1 0,3 1 0,-5-2-11,4-1-22,-2-1-191,5-3-2387,1-2 2611,2-1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26.308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18 10193,'8'-7'2924,"-2"2"-2262,-6 5 638,0 0-886,1-2-302,-1 1 34,2-1 234,-2 2 147,1 15-258,3 5-168,2 23 246,4 7-100,-1 17-46,1 15-628,-4-32 0,-1 2 505,-1 8 0,2 2 17,0 7 1,1 2-29,-1 3 0,0 2 22,3 4 1,0 1 44,-2 0 1,1 2-96,0 3 1,-1 1 94,-1 2 0,-1 0-631,-1 2 1,-1 0 496,0 2 0,-1 0 84,-2-1 1,1 0-246,-1-2 1,0 4 193,0-8 1,1 6 0,-1-5-23,1-18 0,-1-3 0,1 2-519,-1 21 0,1 3 1,0-5 512,1 8 1,-1-5 27,1 2 1,-1 1 170,0-3 1,1 5-205,0-11 0,0 5 0,0-4 6,1 13 0,-1-1-138,1-15 1,1 2 0,-1-4 131,1 3 0,0-5 0,0 0 0,0-1 22,1 0 1,-1 0-29,-1-1 1,0-1 51,1-1 0,0 4-54,0-9 1,-1 6-1,0-5 14,2 11 0,-1 0 40,0-12 0,-1 2 0,1-5-46,1 5 0,0-5 17,-1 0 0,1 0-10,0-2 1,1-1-8,-1-3 0,1 0 0,-1-3 0,0-1-34,1-4 1,1-1 44,1 42-11,-1-38 0,0-1 33,0 20 1224,3 9-1257,-6-41 156,2-10-190,-2-11 1517,1-8-1663,-4-8 509,2-4-654,-2-1-307,1 0-500,-1 0-414,-1-11-2096,0 1 3642,0-12 0,0 12 0,0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27.57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1 508 14148,'0'10'875,"0"-3"-203,0-7-90,71 6 147,-6-4-444,2 2 1,7-2-887,-8-6 0,2-2 775,13 0 0,4-2-902,-20 0 0,3-2 1,2-1 734,7 0 1,2 0-1,2-1 41,7-2 1,1-1 0,3 0-442,-19 4 0,1-1 0,1 0 0,0-1 404,4 0 0,1-1 1,0 0-1,1 0-11,2 0 0,1 1 0,1-1 0,0 0 8,3 0 1,1-1-1,0 1 1,-1 0-15,1 1 0,0 0 1,-1 0-1,1 1 6,-2 1 0,1-1 0,-1 1 0,0 1 0,-5 1 0,0 1 0,-1 0 0,-1 1 3,18-2 1,-2 2 0,-1 1 0,-10 1 0,-1 2 0,-3 0-287,-10 1 0,-2 1 1,-2-1 282,23 2 0,-4 0 107,-11 0 1,-3 0-125,-8 1 0,-3-2 17,-8 0 0,-3-1 0,33-3 2014,-20-2-1880,-19 1 1886,-15 2-1886,-6 2 1567,-11 1-1701,2 1 651,-5 0-663,2 0 46,-2 0-34,1 0 22,-2 0 248,4 0-147,-3 0-89,3 0 100,-8 0-123,3 0 68,-4 0-57,2 0 23,1 0 0,1 0-45,0 0 0,0 0-23,-2 0 34,-1 0-11,-3 0-1879,0 0 1,-1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266 14 15135,'11'-8'2218,"-3"2"-2151,-8 6-11,-40 77-56,13-31-17,-3 8 0,-2 0-5,-8 0-90,4-7-258,4-10-179,10-10-649,6-12-561,10-8-1872,2-4 3631,4-11 0,0 6 0,0-5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28.58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0 119 14775,'0'-8'1895,"0"2"-865,0 6 326,0 0-1210,80 64 145,-37-25-484,10 5 0,1 1 260,-5-1 125,-2-6-159,-2-11-33,-2-6 0,-3-12-381,1-4-302,0-13-165,3-14-1079,-1-15 291,-1-16 168,-5-4 1043,-6 2 414,-9 4 11,-4 6 436,-7 7 730,-2 7 99,-3 8-77,-3 11-403,-1 5-281,-2 6-78,0 1 67,0 10 325,-6 21-179,-12 32-471,4-17 0,-5 7-484,-4 10 0,-5 9 0,1-2 428,-5 16 0,0 1-67,2-8 0,-1 4 1,3-5-24,0 8 0,2-5-328,3-2 1,1-2 305,4-8 0,1-2 0,4-8 0,2-2-45,-7 37 57,7-20-24,2-16-414,2-15-67,4-20-314,1-9 952,2-14-2823,0-12-3371,0-3 6049,0-12 0,0 11 0,0 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3.16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1307 1 9700,'-84'28'448,"-1"1"0,3-1 1,4-1-388,19-7 1,3-1-382,-3 1 1,0 2 403,-1 0 0,1 0 67,-1 0 1,0 1 122,3-2 1,0-1-51,4 0 0,0 0-67,-38 12 112,17-5 213,19-5-404,19-7 127,17-6-205,10-5-472,8-2-804,1-2 1317,6-2-556,4-2-56,5-2-124,0-2-190,-1 1-572,-2-1 1457,-3 3 0,-4 1 0,-4 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3.83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272 3 8355,'3'-1'1625,"-1"0"-672,-2 1-897,-44 56 123,18-27 123,-36 48-167,29-42 168,2-1-147,5 0-32,4-8 21,8-1-134,3-9 101,6-1-44,3-4-12,2 2-56,0-2 67,9 3-67,5 1 123,12 3-123,5 1 0,2 4 11,-1-3 0,-1 2-11,-4-3 12,-2-1-1,-6-2 34,-1-2-45,-5-4 0,-4-5 11,-1-2 34,-6-3 380,0 0-278,-2 0-103,0-10 24,0-6-46,0-17-22,0-5 34,0-6-34,-4-1 11,-6-16 34,0 20 11,-6-6 56,8 26-34,-4 6-123,5 7-44,-1 3-169,5 5-168,2 0 101,0 0-56,0 1-33,0 6-707,1 9 79,0-2-1233,0 2 2275,0-12 0,0-3 0,0-1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6.08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74 11806,'11'0'1401,"-2"0"-1390,-9 0-11,0 0 0,39-29 157,-26 18-78,29-19 22,-37 26-56,-4 4-34,2 0 302,-3 0-22,2 12 12,-2 8-1,0 18-133,-2 11-35,-6 3-89,-2 3-11,-6-6 44,1-4-78,3-11 0,2-9-45,5-8-1646,2-10-2769,2-7 4460,1-12 0,0 5 0,0-4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6.26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14 14350,'2'-7'-358,"-1"0"22,-1 7-2779,0 0 3115,30 12 0,-22-10 0,22 10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6.65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14305,'5'95'1311,"-1"-18"-919,-4-63-280,0-4-33,0-4-516,41-41 280,-20 16 146,33-29 22,-34 28 23,-1 7-34,-4 4 89,-3 4 169,-3 3-169,-3 2 91,0 0 55,0 0-190,-1 0 90,1 6-135,0 2-23,1 6-33,-2-1-661,4 1-56,-1-3-236,3-1-839,4-3-483,1-4-1579,-3-2 3910,0-1 0,-10 0 0,1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6.85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38 0 12479,'-15'59'4023,"18"-34"-4068,-28 55-281,25-53-278,6-8-562,8-6-604,11-7-595,9-3 875,-7-5 1490,0-6 0,-18 5 0,-2-4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7.16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 65 15123,'-3'79'-67,"4"-17"67,8-57 179,5-4-89,5-1 44,1-6-111,-2-7-180,7-63 258,-14 43-101,2-38-45,-16 64 11,-1 3-313,-3 2-494,3 2-772,1 0-471,2 4-695,1-2 2779,0 2 0,0-2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7.87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0 218 10092,'13'7'3575,"-3"-2"-3060,-10-5 134,0 0-502,21 33 66,-14-20-1,17 24-178,-21-31-23,2-4 12,0 0-1,2-2-22,1 0-56,5-9-448,3-6-79,3-9 684,40-30 257,-36 33 91,27-17-158,-46 38 11,-1 0 79,2 2-202,0 5 113,0 2-90,1 3-113,1-4 23,0-3-56,0-3-44,0-2 122,1 0-123,1 0 68,6 0-79,4-4-101,5-3 56,4-5-89,-1 1 100,-3 2 0,-4 4 12,-7 4 22,-4-1 11,-2 2 45,-2 0 56,0 0-78,-1 0-34,2 0 101,0 0-90,-1 0 246,3 0-223,-1 0 11,3-1-45,2-4 0,5-5-11,3-6-45,2-4-12,0-1-32,-1-7 88,-10 8 35,-3 1-12,-8 10 11,0 5 57,-2 2-113,-8 2 34,-2 0 67,-16 28-55,9-4 245,-6 28 114,15-7-103,5 4-21,3-1-247,4-5-23,11-8-33,10-12-56,19-11-1826,46-13-1143,-35-11 3081,24-7 0,-61 7 0,-5 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9.82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102 17 13734,'5'-9'1233,"-1"1"-909,-4 8 887,0 0-898,-33 66-44,18-18-51,-6 7 1,2 2 150,7 23-166,6 8-114,2-1-55,4 0-34,6-8 0,7-9-123,7-12-729,4-11-426,3-14-671,0-14-1043,-6-9 2992,0-10 0,-14-1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 19000,'55'19'15,"-1"1"0,8 6 0,-3 1-9846,21 26 9386,-21-16 1,-16-8 0,-43-29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0.29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121 0 15997,'-66'44'572,"14"-5"-572,49-16 0,3 2 67,1 5-67,11 3 0,3 3 11,13 4-11,-1 0 0,0-1 23,-3-2-1,-5-5-22,-4-2 0,-5-6 101,-3-3-34,-4-4 303,-2-3 33,-1-1-123,0-2-22,-5 0-202,-4-1-56,-4-1 56,-10-4-78,9-2-427,-4-2-1108,12-4-1132,4-8-2208,2-2 4897,0-3 0,0 8 0,0 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0.63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 9 12669,'2'-5'2298,"-1"2"-2175,-1 3 1198,0 0-1085,5 2 380,-4 13-112,4 7-245,-5 15-2,0 5-78,-4 3 57,1 2-180,-3-2 33,3-5 12,2-6-79,1-7 23,1-8-45,10-7 11,6-5 23,13-6-34,7-5-403,3-11-427,1-9-604,-4-12-258,-4-6-761,-7 0-1033,-11 10 3486,-6 5 0,-9 18 0,0 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1.05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79 14731,'91'-41'33,"-16"7"-66,-47 31-91,-7 2-525,-4 1-203,-6 0-190,-4 0 157,-4 9 202,-2 6-91,-7 10-223,-11 8 661,-8 1 336,-9 4 527,4-1 290,2-2 259,8-2 179,5-9-146,6-3-179,5-7-55,3-4-382,1-2 167,0-4-99,6-1-135,7-2-146,9-1-280,5-5 0,2-6-124,0-5-761,-1-6-459,-1 0-1301,-2-3-2341,-10 7 4986,0-1 0,-14 13 0,2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1.60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 0 12725,'3'0'3844,"0"0"-3060,-3 0-78,0 85-247,0-34-308,-1 10 1,-1 2 83,-1 5-157,-1 0 12,1-8-79,2-10-11,1-10 0,0-12-134,0-11 78,0-9-403,0-5-23,6-10-359,6-13-291,11-12 360,6-18-47,8-2 159,-2-3 503,3 1 157,-2 6 201,-5 7 438,-4 7 11,-7 9 246,-6 6 1,-5 5-293,-3 7-99,-3 3-314,-2 3-91,-1 1 46,-1 6-135,-8 8 157,-5 8-33,-8 9-68,-1 1 134,-1 1-156,5 2 45,4-6 78,6 1-123,5-5 168,3 1-123,1-4-79,10-1 90,5-5-68,13-5-33,6-3 0,4-5-78,5 0-135,-1-3-437,1 0-2353,16-19-751,-28 8 3754,10-17 0,-37 20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1.84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105 0 13958,'1'3'4952,"0"0"-4189,48 82-203,-24-28-1727,6 8 1,-4 5 1278,-12 23-96,-11-42 1,-2 2-134,-5 3 1,-3 1 82,-3-1 1,-4 1 106,-4 1 0,-4-1-639,-5 2 0,-3-5-2234,-17 23 2800,-5-8 0,31-52 0,1-2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7:20.18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511 1 15706,'-50'61'369,"0"1"1,2-3 0,5-5-269,-4 6 89,1-1 1,1-4-79,7-6-112,4-4 11,6-5-11,3-3-325,5-3-672,3-7-774,6-10-1366,5-7 3137,3-8 0,3-2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7:20.40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14844,'74'60'355,"0"-1"0,-3-3 0,-5-3-338,-22-19 0,-3-2 11,-1-1 0,-1 0-28,32 27 467,-11-6-1408,-9 0-1625,-10-2-3848,-19-17 6414,-8-6 0,-14-21 0,0-2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4.10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21 12322,'0'-11'1972,"0"2"-1468,0 9 2196,0 0-2217,51 43-13,-15-13-325,3 4 1,3 1-134,16 12 32,-1-1-44,2-3 23,-8-3-68,-3-5 45,-10-4-123,-6-4-68,-7-6-268,-8-4-214,-8-4-559,-5-5-382,-2-2-996,-2-4-3530,0 0 6140,-4-2 0,3 0 0,-3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4.39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0 186 16658,'44'25'768,"0"-1"0,32 15-320,-49-39 56,-2-1-224,-2-12-112,-2-5-134,-5-12-1,-2-3-66,-8 1 10,-3 0-358,-3 1-45,0 5-290,-3 0-461,-6 9-1053,-5 7-2320,-2 5 4550,-1 5 0,9 0 0,2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5.28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1 108 13398,'0'5'1310,"0"-1"-962,0-4 212,0 0-537,9 40-1,-3-24 90,8 30-112,-4-37-11,0-3-12,3-3-21,-3-2-203,2-1 57,1 0-101,-1-10 10,1-6-335,-1-13 302,-1-5 270,-1-1 88,-3 1 35,-1 3 55,-2 8 0,-2 7 23,-1 9-123,0 5 436,4 2 281,4 11-157,9 16 45,2 19-303,7 20 0,1 7-61,-9-19 0,-2 1-119,7 24-38,-11-29 0,-2-3-6,-5 10 100,-4-8-167,-2-4-34,-2-8 12,-9-6-404,-23-10-583,2-9-1109,-17-15-1714,26-11 3787,3-12 0,16 10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234 1 15023,'6'3'2755,"-1"-1"-2429,-5-2 290,0 0-358,-18 67-202,-6-27-28,4 7 0,-2 1-28,-19 4 0,2-6-56,8-8-157,7-8-582,10-12-673,6-8-337,5-5-2217,2-6-785,1-9 4807,0-4 0,0 1 0,0 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5.69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1 302 12580,'9'-1'2184,"-2"-1"-1881,-7 2 728,0 0-863,32-15-67,-18 5-45,24-14-56,-25 6-68,-3-2-156,-3-5-134,-3-1-45,-3-1 56,-1-2 257,0 2 90,-7 0 34,-5 4 100,-7 8 146,-1 6-190,1 5-23,3 9 224,-1 15 157,5 13 12,5 17-147,3 7-167,4 3-101,5-3-45,9-8-123,9-9 22,11-13-706,5-12-11,2-8-336,2-11-1446,0-15-1232,-12-3 3832,-7-10 0,-17 17 0,-3 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6.27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26 215 17868,'-10'47'807,"3"-8"-583,1-16-224,5-6 56,-1-7-56,2-5-89,0-2 33,0-3 56,5-5-180,3-7 35,6-6-23,1-6 78,-1 1 90,-2 2 0,-2 5 11,-3 6 191,-1 5-34,-5 3 291,1 2-168,-1 0 192,2 7-315,4 2-124,1 5-21,4 0-23,-1-4-45,0-3-11,2-4-280,0-2 22,4-1-403,2-6-561,5-8-380,2-9 45,-1-7 638,1 1 840,-5 6 135,-5 8 336,-7 8 449,-5 5 123,-2 2-113,-2 0 359,1 2-627,-1-1-102,3 1 80,-2-2-158,2 0-100,3 0 44,2-10-280,6-6 11,5-12-22,4-3-11,11 1-45,-7 14-101,5 3-380,-13 15-1514,-4 14-3226,-7-2 5277,-4 15 0,-4-18 0,0-1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8.29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40 3 10742,'8'-1'2017,"-2"0"-1446,-6 1 561,0 0-807,-9 11 23,2-1-147,-8 10-66,6-5 77,2-2-189,3-1-1,3 0-44,-1 0 22,2 0 0,0 0 56,3 1-56,6 0 67,5 0-45,7 0-22,0 0 56,-1 3-22,-2-2-23,-5 1 236,-4 1 0,-4-2 55,-4 2-224,1-4 57,-2 0 145,0-3-168,-7 1-112,-2-3-325,-6-2-762,-1-4-728,-1-1-2488,8 0 4303,1 0 0,7 0 0,1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9.09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12 0 13958,'-7'23'1927,"2"1"-1389,5-4-258,0-1-89,0 1 66,0-5-134,0 0-33,0-7-90,0 1 34,0-4-79,0-2 11,0 1-615,0-4-2519,0 2 1,0-2-1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03.04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 60 12008,'-4'19'2689,"0"-4"-2655,4-15 2229,0 0-2016,0-3-124,0-4-123,6-6 34,1-3-68,7-2 34,-4 4-11,0 2-45,-3 6-23,-4 3-33,-1 1 12,-2 2 100,2 0 201,-1 7-78,3 8-33,-2 11 257,0 11 147,-2 19-259,0-12-89,0 8 134,0-22-191,0-6-78,0-4 57,0-4-46,0-6-22,0-3 22,0-3-66,0-3-2283,0 0 0,0-1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04.51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20 13387,'0'-6'1557,"0"1"-1232,0 4 101,0 0-370,1-1-23,0 2 1,1-3 67,-2 3 212,2-2 281,-1 11-258,0 10-156,2 14 133,1 11-178,-1 4-1,0 1 102,0-1-57,-2-2-11,2-5-56,0-5-89,0-5 33,0-4-56,-2-4 0,2-5-23,-3-3 23,1-4-67,-1-5-168,2-3-248,-2-2-233,2-1-618,0 0-1198,1 0-2219,-2 0 4751,1-3 0,-2 2 0,0-3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06.60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49 68 16008,'12'-30'684,"1"4"-583,7 20 33,0 2-134,-2 3 0,-2 1 168,-3 2-157,-6 10 57,-3 10 10,-3 13-67,-6 7 68,-10 5-79,-7 0 0,-8-1 0,3-4 22,3-9-22,7-7 0,3-9 45,6-7 44,2-6-33,3-3 360,2-1-360,1 0 201,5 3-78,6-1 68,12 0-225,6 0 1,5-2-46,-2 0-257,1-5-908,-2-3-828,1-5-1738,0-1-1725,-9 4 5479,-4 2 0,-15 5 0,-2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06.93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37 122 11896,'6'-7'1042,"-1"2"-986,-5 5 695,0 0-337,-4 24 46,0-2-90,-4 23 22,4-11-190,1-5-169,3-6-22,11-10 113,5-6 100,11-6-34,7-15 113,0-10-124,-1-14-78,-5-5 392,-11 2-101,-7 6-202,-8 2 24,-7 6-192,-10 4-22,-11 7-33,-10 6-248,-4 6-649,2 4-269,3 15-661,12 7-952,9 6 2812,9-1 0,5-16 0,0-4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07.74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23 13420,'0'-13'1995,"0"3"-1391,0 10 853,0 0-1367,10 68 403,-7-25-348,2 7 1,0 2 78,-5 5-67,0 1-134,0-11-1,0-5-22,-2-12 11,2-10-67,-1-11 34,1-5-135,0-4 112,0 0-156,7-5-203,7-10-201,10-9-45,4-8 583,1 1 45,-4 1 22,-5 6 123,-6 4 34,-5 6 246,-5 4-34,-3 6 192,-1 2-169,0 2-56,-1 0-89,-5 8 257,0 7-145,0 11-158,2 5 1,4 1-202,0 1 0,12-2-45,2-5-11,14-4-56,0-6-504,1-5-359,-3-3-762,-4-1 1737,-9 0 0,-5-2 0,-7-1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09.75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48 13341,'6'-3'2566,"-1"1"-2162,-5 2 1019,0 0-1412,37-18 202,-22 12-157,28-12 23,-31 17-79,1 1 11,-1 9-11,0 7 45,-6 14-45,-1 8-23,-5 7-10,-6 3-34,-7 3 67,-5-4 0,-3-3 11,6-6 11,2-6 12,6-2-34,3-6 157,4 5-68,11-12-89,7 1 79,15-13-158,5-4-44,7-4-695,6-15-717,2-8-4942,9-28 6477,-27 18 0,-2 1 0,-30 27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 19381,'82'4'885,"-9"2"-885,-34 6-56,-3-1-33,-7-3-808,-4-3-223,-8-2-1368,-6-2-2375,-5-1 4863,-5 0 0,-1 0 0,0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0.04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1 17174,'2'3'168,"1"3"-124,4 11-21,6 3 145,6 3-157,3 2 112,1 1-11,1 2-56,-5-4 214,-3 2-147,-6-4-22,-4-1 89,-3-4-134,-3-3 179,0-1-167,0-5-57,-6 1-22,-4-6-314,-6-1-874,-6-2-1288,1-13 2487,-1-11 0,10 5 0,5-1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0.208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1 238 17360,'59'-62'-124,"0"1"1,-6 5 0,-5 14-516,-10 33-451,-4 4-2014,-15 3 3165,-4 2 1,-14 0 0,0 0-1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0.72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0 13005,'24'95'5816,"-10"-45"-5525,-8 18 0,-4 2-44,-2-9-135,0-9-67,0-11 0,0-11-90,1-13 11,3-9 34,3-6 90,6-2-90,2-5-22,6-8-46,2-8-156,1-9 213,0 2-45,-2 1 56,-3 3 23,-3 7-12,-3 3-11,-6 7 0,-3 3 78,-3 3 113,-1 1-135,0 2 246,0 9 79,0 4-168,3 11 55,2 1-166,8 6-91,5-2-22,8-1-12,7-5 1,7-6-79,7-8-784,2-6-527,1-3-2734,-18-2 4146,-9 0 0,-19 0 0,-3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2.66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1 17476,'16'0'-6476,"-5"0"6476,-6 4 0,-5-4 0,2 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2.82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14820,'4'50'-5904,"1"-6"5904,1-33 0,-2-3 0,-3-6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3.09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1 14003,'4'61'-34,"1"-11"-605,1-44-671,1-2-304,3-4 90,-1 0 516,1 0 1008,-6 1 862,1 4 4741,-4 16-5458,0-9-55,-1 11-90,0-15-448,0 2-2465,0-3 2913,0 1 0,0-5 0,0-2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6.29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94 0 14137,'5'0'2050,"-2"0"-1938,-3 0 191,0 0 56,-6 21 89,-7 1 22,-5 22-346,-5-3 22,5 6-79,4 2-45,7 5-22,5 0 0,2-3-123,10-6 112,7-9-169,12-11 158,8-12-1,0-7-78,2-6 90,-2-14 0,-3-4 11,-7-16 45,-7 0-34,-9 0-11,-6 4 0,-3 3 11,-5 6-22,-10 4 11,-8 8-235,-31 4-527,11 17-202,-13 7-123,27 12-3462,7 11 4549,12-16 0,4-4 0,4-18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7.32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35 9 13005,'6'-3'3833,"-1"1"-2937,-5 2 101,0 0-840,4-2-56,-3 2-34,2-1-67,-3 1 22,-1 2 12,-4 11-68,-4 11 12,-3 9-101,0 5 67,4-4-235,3-3 179,4-6-23,1-5 12,5-4 78,9-5 45,9-4-112,9-3-68,6-3-1724,20-1 805,-13-11-1041,10-3-223,-23-14-977,-14 7 3340,-6 1 0,-11 12 0,-1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7.49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62 14 11033,'2'-8'6701,"-1"2"-6331,-11 95-101,1-38-269,1 11 0,0 0 0,-4-1 0,3-5-56,4-8-359,1-11-1143,4-12-1108,0-13-2489,3-7 5155,2-7 0,-1 1 0,1-1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7.85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46 0 15829,'-5'50'-190,"13"-16"223,16 6 90,12-16-100,2-1-12,0 1 415,-3-1-292,-8-2 259,-8 0-181,-10-1 180,-4 1 203,-5 1-170,-10 2-189,-9 3-180,-13-1-56,-7-3-12,-2-6-772,-2-9-1457,3-4-3138,13-16 5379,7-3 0,14 1 0,3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269 11 14798,'3'-6'527,"0"1"-493,-3 5-34,0 0 22,-76 65-78,38-30 56,-11 8 0,2-1-45,15-9 23,12-9-517,10-9 114,8-7 100,8-5-269,10-3-89,7-9 257,8-7 135,-1-12 212,-2-9 79,0 0 135,-3-1 929,-2 7 68,0 5-124,-3 7-168,2 10 1,1 2 100,3 7-448,4 12-157,3 6-257,11 26-102,-16-12 23,6 8-694,-24-20-965,-3-5-1310,-6-1-4717,-1-8 7686,0-1 0,0-5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8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1 150 19975,'56'-28'-355,"0"-1"0,-1 2 0,-5 4 355,4 1 0,-20 9 0,-15 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8.698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15 1 17924,'3'73'160,"0"0"1,-1-4 0,-1-6 86,-6 8-247,-2-9 45,1-11-101,2-14-56,3-14-494,1-11-200,1-7-326,15-12-583,9-13-615,17-12 1467,7-12 863,-4-2 359,-4 7 537,-9 5 393,-7 8-12,-9 9-101,-7 9-458,-5 4-427,-4 4 0,-2 0-257,-8 0-34,-6 1 134,-11 8-100,-2 5 426,2 7-35,7 4-77,7 0 167,7 20-403,12-11 34,16 15-79,16-16 146,17-5-213,3-4-1098,28-5-1939,-42-9 3037,10-3 0,-50-7 0,-1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9.80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17028,'11'0'470,"-2"0"-682,-9 0-4965,0 0-1198,15 20 6375,-11-10 0,11 11 0,-15-16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19.95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 0 10720,'-5'41'0,"2"-8"0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20.12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57 0 15706,'-16'48'246,"1"0"1,-10 29-247,25-66-23,0-3-156,0 1-235,5 0-506,5 3-2049,1-5 2969,2 0 0,-8-6 0,-1-1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0.87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11 65 12871,'-4'8'1815,"0"-2"-1366,4-6 1209,0 0-1154,-3 9-347,10-4-23,4 5-112,12-7 34,5 0 68,2-3-124,3 1 0,3-1 11,5 0 45,1 0-56,7-2 11,1-3 45,6 0 12,5-2-68,5 1 0,6 0 56,7 2-11,4 0-23,6 2-304,5 1 338,0 1 56,2 0-112,-2 0 0,0 0 79,-4 0-34,4 1-45,2 3 22,-44-2 0,0 0-468,5 1 0,1 0 434,3-1 1,1-2 11,3 2 0,1-1-171,1-1 0,4 0 193,-2 0 0,5 0 1,-3 0-7,16 0 1,1 0-374,-11 0 0,4 0 0,-4 0 401,12 0 1,-3 0-28,4 0 0,-1 0-17,1 0 0,0 0 0,0 0 0,1 0 33,-3 0 1,4 0-16,-8 0 1,6 0 0,-4 0-19,-18 0 0,-3 0 0,4 0 22,16 0 1,5 0-1,-6 0-33,9 0 0,-4 1 11,1 0 0,-1 0 0,2-1 0,0 1-6,0 1 1,-1 0 21,-1-1 1,3 0-17,-10 1 0,4 1 0,-4 0 28,13-1 0,-1 1-21,-15-1 1,4 1 0,-6 0-8,7 0 0,-5 0 0,1-1 0,1 0-28,0 0 0,0 0 39,-1-1 0,-1-1-11,0 2 0,0-1-278,1-1 0,-1 0 311,-1 1 1,3 0-49,-5-1 0,4 0 0,-3 0 15,12 0 0,0 0-4,-12 0 1,3 0-1,-5 0 26,4 0 1,-3 0-23,0 0 0,0 0 255,-4 0 0,2 0-237,-5 0 1,4 0 0,-3 0-19,11 0 0,0 0-214,-12 0 1,4 0 0,-6 0 185,6 0 0,-3 0 33,-1 0 1,0 0 247,-1 0 1,-1 0-254,0 0 0,-1 0 28,-1 0 0,-1 0-45,-2 0 0,-1 0 17,-4 0 0,1 0-17,16 0 1,-2 0 32,-19-1 1,-1 2-17,12-1 0,-2 1 0,13 3 56,-7 1-101,-9 2 893,-7-2-848,-8 0 271,11 1-271,-14-4 1161,11 2-1116,-16-4 544,1 0-589,-4 0 0,-1 0-44,-8 0 88,-3 0-44,-7 0 56,-6 0-67,-5 0 11,-3 0-56,2 0 101,-1 0-101,1 0-459,-1 0 571,-1-4-56,-2-2 0,-3-4 22,-2-1-55,-2-1 33,1 0 0,-2-1-34,-1 2 79,-1 1-45,-1-2 11,0 1 56,-1-1 56,-2 1-123,1 1 0,-1 1 90,2 2-34,2 2-11,4 0-45,4 1 78,1 3-44,3-1-292,0 2 258,3 0 0,5 2 23,2 3 21,8 2-44,2 6 0,3-1 68,4 0-57,0-2-11,1-1 0,-4-4-23,-1 1 57,-9-3-34,-3 1 0,-5 0-45,-4 4 45,0 0 0,-2 4 79,0 1-23,0 4-12,-7 4-44,-4 3 68,-7 3 10,-1-2-78,0 2 0,4-4 34,-5 6-34,9-11 0,-2 3 33,9-10-89,1-5 56,2-1 0,1-4 123,0 1 1,0-11-113,0-6-11,0-9 0,0-6 0,0 1 34,0-1-34,0 0 0,0 3 56,0 3-123,0 3 100,0 4-33,0 6 45,0 2 11,0 5-56,0 3-22,0 0 22,0 7-45,0-1 90,0 4-45,0-4 0,0-4 717,0 1-717,0-10 0,0 0 33,0-5-33,0 4 0,0 3 0,0 3-33,0 2-91,0 1 91,2 0-1,0 0-89,2 0 101,0 0-538,2 0-247,2 0-1233,5 0-3282,-4 0 5322,1 0 0,-8 0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18.39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198 4 13263,'12'-2'2868,"-2"1"-1949,-10 1-437,0 0-303,-36 75-100,16-40-63,-6 12 1,0-1 84,1-13-101,3-6-78,4-5-303,3-5-1165,4-7-370,4-5-3149,3-3 5065,3-4 0,1 2 0,0-1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18.55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9 23 14171,'0'-13'3540,"0"3"-2766,0 10-315,0 0-168,82 22-257,-37-2-51,10-2 0,0 2-50,-7 11-627,-6-4-931,-5-3-1984,-16-10 3609,-7-5 0,-13-7 0,-1-2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0.41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199 1 17286,'-32'48'50,"0"-1"0,-24 34-117,33-57-235,4-5-920,6-7-279,2-6-1995,6-3 3496,1-3 0,4 0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0.58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5 18 12994,'0'-10'4180,"0"3"-3419,0 7 293,0 0-953,77 26-101,-42-13-12,59 20 1,-65-23-582,-4-5-920,-4-2-1456,-10-3 2969,-3 0 0,-6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1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246 35 18563,'-72'60'-740,"8"-7"729,26-22-269,9-6 56,7-9-470,10-7-304,6-6 101,3-5-537,3-15 113,0-7 570,0-15 751,0 0 571,0 4 762,7 5 45,3 7 23,9 10-168,3 5-370,7 7 111,6 10-638,7 7-89,5 10-123,1 3-68,-1-2-112,-5-3-12,-8-6-716,-6-3-886,-9-7-3562,-9-2 5232,-5-4 0,-5-2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2.99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223 1 15571,'16'0'2207,"-4"0"-2106,-12 0 359,0 0-437,-42 66-23,16-34 0,-4 10 0,-2-1-45,1-12-426,3-6-459,5-5-706,6-9-1804,9-4 3440,3-5 0,5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3.17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 20 14686,'0'-11'3967,"0"2"-3329,0 9-234,0 0-124,84 19-280,-41-3 11,11 0 0,-1 1-78,-14 6-527,-5-3-739,-8-4-1278,-5-5-4135,-11-5 6746,-4-3 0,-6-3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7.5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18485,'0'59'44,"0"-1"1,0-4 0,0-5-45,0 4 0,0-7-246,0-7-528,0-8-615,0-6-975,3-7-1413,-1-8 3777,2-3 0,-3-7 0,1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0.1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0 19280,'38'70'874,"-4"-6"-762,-22-23-112,-2 1-67,-1 2-157,-2-1-874,2-8-1322,2-4-2656,-5-16 5076,3-5 0,-7-10 0,1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0.9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1 14227,'8'0'2050,"-1"0"-1321,-7 0 88,0 0-323,1 84-349,-1-37-128,1 11 0,-1 0-6,0-4-22,0-6-448,0-10-852,0-8-875,8-14-4066,-4-7 6252,8-8 0,-8-1 0,-1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1.5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23 13891,'0'-13'2745,"0"3"-2084,0 10-23,0 0 237,0 81-741,0-36-101,0 9 1,0 2-34,0-2-67,0-6-34,0-4-874,0-10-1747,5-7-3116,-1-14 5838,5-6 0,-5-7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2.2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0 19807,'39'62'459,"-7"-4"-459,-32-17 0,0-1-257,0 1-405,0-5-1030,0-4-1367,0-7-4022,0-12 7081,0-5 0,0-8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4.1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14473,'0'-5'3586,"0"1"-3373,0 4 1244,0 0-1043,5 37-201,-3-8-45,3 32-168,-5-15-851,0-1-1234,0-1-4290,0-16 6375,-3-7 0,2-17 0,-1-2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5.5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15571,'0'-5'2297,"0"1"-2286,0 4 897,0 0-650,0 74-225,0-31 51,0 7 0,0 2-84,0-2-112,0-5-224,0-6-1221,0-7-1469,0-11-3035,4-10 6061,4-7 0,-2-4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6.1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0 14238,'0'11'1333,"0"-2"-1008,0-9 314,0 0-460,56 1-78,-29-1 347,43 7-347,-51 1-56,-9 12 179,-6 9-202,-8 11-22,-14 10 0,-8 4 101,-13 1-90,4-5-11,6-8 0,10-10 259,9-8-192,7-7 56,3-4-112,10-5-11,12-4-471,16-1-1075,17-3-2129,11-1-1704,-15-5 5379,6 0 0,-40 0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232 0 18395,'-40'62'11,"0"0"0,4-7 1,2-8-315,2-14-196,6-12-1686,12-8-248,7-8-3281,5-3 5715,2-11 0,0 7 0,0-7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7.1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48 13667,'88'-27'-79,"-17"6"270,-64 21 122,-2 3-167,-4 7-135,-1 5 123,0 10-122,-4 2-12,-7 2 0,-5 2 44,-6-3-88,4-1 44,4 0-45,7-3-45,3 0 23,4 2 45,4 0 10,9 3-155,8 1 155,7 0 12,1-3 0,-7-6 258,-5-4 67,-8-6 359,-5-1 245,-4-2-402,-10 3 190,-9 1-426,-15 3-67,-8 0-44,-3-1-180,2-5-471,-5-4-1434,22-4-1590,2-6 3495,21-1 0,3 0 0,0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8.8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154 25 18507,'-15'-21'224,"-4"18"-224,-3 25 0,-4 15 56,0 8-168,5 1 23,8-3-191,7-4 156,4-6-526,16-7-190,10-9 425,18-7-89,8-8 190,3-3-134,-4-11 112,-4-3 324,-9-7 24,-7 4 178,-13 8 147,-6 5-281,-8 3 963,-2 9-234,-2 14-405,-11 17 136,-8 21-504,-11 10 32,0 4-44,5-1-146,6-10-448,10-10-873,6-17-1212,5-14 2679,16-10 0,-13-8 0,12-3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9.5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150 0 15381,'-32'85'515,"7"-11"-78,25-43-168,0 5 56,2-1-314,5 3 68,5-1-79,4-3 89,0-2 12,-7-5-78,-4-2 290,-4-3 1,-3 0-292,-12-3-44,-5-2-281,-11-8-1254,-2-4-2297,9-9 3854,2-11 0,15 8 0,1-7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9.6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17 18272,'58'-4'261,"-1"-1"0,-2 0 1,-5 2-1259,15 3-2039,-20 0 3036,-7 0 0,-28 0 0,-4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0.2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425 0 17353,'-51'52'325,"-1"0"0,1 0 0,-18 20 0,17-5-325,37 7 0,8-5-303,16-9 214,15-12-79,15-17 168,15-16 213,4-10-191,-3-23 314,-5-9 146,-12-17 145,-16-3-78,-11 5-403,-21 8-135,-25 11-22,-29 12-616,-31 14-264,41 7 0,0 3-2952,-28 9 3843,19 10 0,44-19 0,11-5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7.08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264 1 11078,'6'0'2835,"-1"0"-2398,-5 0 616,0 0-638,-11 0 381,-1 10-236,-14 5-404,0 13 91,-3 4-247,-4 4 0,3-2 0,1 1 33,6-5-33,3-7 0,8-4-22,2-7-34,4-5-246,3-3-191,2-4-1076,1 0 460,0-3-415,0-7-269,0-8 829,0-8 438,0-4 526,0 0 145,0-4 326,0 4 784,0 2-302,0 5 256,0 8 753,0 4-1503,0 6-78,0 3 347,4 2 23,8 0-157,10 0-191,10 1 90,5 8-179,4 3-157,-2 9-67,0-1-90,-5 1-393,2 8-749,-16-3-853,-3 11-1244,-14-13 3239,-8 1 0,4-15 0,-4-3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0.91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270 14 15135,'11'-8'2218,"-3"2"-2151,-8 6-11,-40 77-56,13-31-17,-3 8 0,-2 0-5,-8 0-90,4-7-258,4-10-179,10-10-649,6-12-561,10-8-1872,2-4 3631,4-11 0,0 6 0,0-5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1.07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 1 19000,'55'19'15,"-1"1"0,8 6 0,-3 1-9846,21 26 9386,-21-16 1,-16-8 0,-43-29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4.05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238 1 15023,'6'3'2755,"-1"-1"-2429,-5-2 290,0 0-358,-18 67-202,-6-27-28,4 7 0,-2 1-28,-19 4 0,2-6-56,8-8-157,7-8-582,10-12-673,6-8-337,5-5-2217,2-6-785,1-9 4807,0-4 0,0 1 0,0 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4.21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 1 19381,'82'4'885,"-9"2"-885,-34 6-56,-3-1-33,-7-3-808,-4-3-223,-8-2-1368,-6-2-2375,-5-1 4863,-5 0 0,-1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3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18395,'65'54'-725,"1"-1"0,-4-3 1,-8-8-2861,-14-15 3585,-8-6 0,-23-16 0,-4-3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4.69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273 11 14798,'3'-6'527,"0"1"-493,-3 5-34,0 0 22,-76 65-78,38-30 56,-11 8 0,2-1-45,15-9 23,12-9-517,10-9 114,8-7 100,8-5-269,10-3-89,7-9 257,8-7 135,-1-12 212,-2-9 79,0 0 135,-3-1 929,-2 7 68,0 5-124,-3 7-168,2 10 1,1 2 100,3 7-448,4 12-157,3 6-257,11 26-102,-16-12 23,6 8-694,-24-20-965,-3-5-1310,-6-1-4717,-1-8 7686,0-1 0,0-5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5.31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246 35 18563,'-72'60'-740,"8"-7"729,26-22-269,9-6 56,7-9-470,10-7-304,6-6 101,3-5-537,3-15 113,0-7 570,0-15 751,0 0 571,0 4 762,7 5 45,3 7 23,9 10-168,3 5-370,7 7 111,6 10-638,7 7-89,5 10-123,1 3-68,-1-2-112,-5-3-12,-8-6-716,-6-3-886,-9-7-3562,-9-2 5232,-5-4 0,-5-2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5.86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236 0 18395,'-40'62'11,"0"0"0,4-7 1,2-8-315,2-14-196,6-12-1686,12-8-248,7-8-3281,5-3 5715,2-11 0,0 7 0,0-7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6.00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5 0 18395,'65'54'-725,"1"-1"0,-4-3 1,-8-8-2861,-14-15 3585,-8-6 0,-23-16 0,-4-3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6.49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288 9 17062,'8'-4'2700,"-2"0"-2655,-6 4 123,0 0-134,-38 25-90,5 0 56,-33 24-135,21-11-178,7-3-494,8-9-370,10-9-997,7-9-1804,7-5 3978,2-6 0,4 2 0,0-1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6.64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 0 20109,'64'37'-86,"1"-1"0,-6-3 1,-5-4-1025,2-2-1646,-4-9-4180,-16-8 6936,-7-5 0,-23-5 0,-1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6.941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422 1 18367,'-58'56'4,"1"0"0,3-3 0,4-8 40,-8-2 20,7-5-87,13-7-845,11-7-790,12-12-881,8-6-3635,4-6 6193,3-8 0,0 7 1,0-7-1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7.14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5 0 20815,'53'37'93,"0"-1"1,-3-2 0,-9-4-196,-12 1-279,-1-5-930,-4-5-1209,-3-9-5122,-9-6 7642,-4-4 0,-8-2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7.45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375 0 16411,'8'0'1648,"-2"0"-1648,-6 0 101,0 0-112,-45 80 11,10-37 0,-1 11 0,-2 1-67,-13-10 44,6-3-358,5-10 381,-7-10 0,26-10 0,-5-7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7.60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5 0 18798,'58'29'276,"0"0"1,-5-2 0,-6-2-277,-9 5-415,-5-2-291,-5-6-1916,-10-7-2745,-6-6 5367,-7-6 0,-5-3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23 14171,'0'-13'3540,"0"3"-2766,0 10-315,0 0-168,82 22-257,-37-2-51,10-2 0,0 2-50,-7 11-627,-6-4-931,-5-3-1984,-16-10 3609,-7-5 0,-13-7 0,-1-2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280 9 17062,'8'-4'2700,"-2"0"-2655,-6 4 123,0 0-134,-38 25-90,5 0 56,-33 24-135,21-11-178,7-3-494,8-9-370,10-9-997,7-9-1804,7-5 3978,2-6 0,4 2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8.10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546 1 15952,'3'1'2499,"0"0"-2275,-3-1-224,-81 63 45,24-27-563,-6 7 1,-2 0 517,-16-3 0,9-6-67,14-9-46,18-9-750,19-8-549,12-5 236,8-3 884,14-3 259,5-7 811,14-4-521,4-6 360,2 4 413,1 8-155,4 3-383,3 5 92,5 8-293,3 8-246,2 10 11,1 4-56,-5 0-661,13 3-4931,-24-10 5592,-5-4 0,-24-13 0,-12-6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9.44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324 29 14193,'9'0'2824,"-2"0"-2578,-7 0 550,0 0-661,-44 53 44,18-28-112,-36 41-22,30-41-45,4-7-336,7-3-427,4-7-648,5-3-102,-1-3-649,-1-2 122,0-9 516,-3-9 684,4-12 616,2-11 224,4 1 1019,4 1 1245,2 8-259,1 10-234,0 10-292,3 6-280,7 5-123,10 13-270,10 12-503,9 18-191,8 8-112,4 2-336,-12-21 0,1-1-1166,20 13-2285,1-7 3787,-31-25 0,-22-12 0,-3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9.97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487 0 17367,'-65'60'-116,"0"0"0,4-5 0,5-6-75,-8-4-245,5-8-274,13-13-724,9-12-3039,19-6 4473,6-12 0,12 5 0,0-4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0.13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9 0 18955,'53'53'-75,"0"-1"1,-3-2-1,-3-5-1146,11 8-1469,-2-5-5982,-17-17 8672,-7-10 0,-25-17 0,-2-2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0.77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342 1 19762,'-46'49'90,"-3"3"-90,-3 1 0,3 0-213,6-4-56,9-8-527,7-10-649,9-11-415,4-11-2118,8-5 3978,2-10 0,4 4 0,0-4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0.91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 0 19179,'56'28'37,"-1"0"1,-1-1-1,-6 3-776,9 25-1794,-1 5-3853,-20-19 6386,-9-4 0,-22-27 0,-4-4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7.731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247 1 16916,'-83'47'90,"13"-6"-146,54-22 22,-2-2-425,3-2-337,1-2-549,3-4-593,4-5-740,1-3-650,5-1 3328,-1-8 0,2 7 0,0-7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7.90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 1 18664,'46'34'321,"-1"0"0,-2-3 1,-3-3-322,1 3-34,0-6-269,-8-4-593,-4-2-1200,-11-5-2822,-7-5 4918,-8-4 0,-3-5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8.683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238 1 14933,'14'0'2353,"-2"0"-1861,-12 0-222,0 0-46,-23 68-112,1-29-112,2 8 0,-3 1 101,-13 1-135,0-6 34,5-5-347,5-10-46,8-9-570,6-10-326,4-5-1400,4-9 145,3-15 908,1-12 1300,1-14 336,5-2 1972,0 8 1,1 6 55,-2 14-672,-3 8-584,1 8-65,1 3 133,3 9-280,8 12-302,19 35-269,-3-7-23,17 17-728,-12-24-1322,1 1-1995,-15-17 4079,-6-2 0,-14-18 0,-2-1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1:00.48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194 52 13151,'14'-16'3485,"-3"3"-2757,-11 13 382,0 0-1110,3-10 56,-3 8 0,3-8-56,-11 21 0,-8 11 22,-12 14-22,-8 9-269,-2-2-213,4-4-649,8-7-528,7-11-1276,10-10-3463,4-6 6398,4-7 0,1 1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0 20109,'64'37'-86,"1"-1"0,-6-3 1,-5-4-1025,2-2-1646,-4-9-4180,-16-8 6936,-7-5 0,-23-5 0,-1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1:00.63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5 0 16905,'68'49'-643,"0"0"1,-2-3 0,-7-7-4065,-10-12 4707,-7-6 0,-31-17 0,-4-2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5.00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592 6 14484,'0'-3'1815,"0"1"-1187,0 2 11,-58 66-371,24-23-246,-8 7 1,0 2 269,-6 10-582,-3 3 380,-1 0-90,-2-1 61,2-3-84,3-7-324,7-9-281,12-13-1153,9-12-1435,13-11-3092,4-9 6433,4-13 1,0 8-1,0-8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5.27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 0 18485,'45'53'407,"1"-1"0,-1 1 0,-4-2-205,11 24-57,3 2-122,-2-10-504,-8-11 436,-5-10-323,-10-13-921,-4-8-1825,-3-10-2623,-11-6 5737,-3-5 0,-9-4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36.14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 0 8579,'3'0'1199,"0"0"1793,-3 0-157,1 0-2566,0 0 11,1 3 101,1 4-235,-2 3-12,2 4 337,0 0-292,0 3-11,-2 0 78,2 4-133,-3 0 100,2 2-90,-1 0-33,1-1 122,-1 1-167,0-2 45,0 1 22,-1-1-90,2 0 146,-2-2-101,1 0-55,-1 0 133,3-2-111,-3 2 100,1-2-21,-1 0 44,0 7-157,0-4 22,0 6 213,0-6-201,0-2 11,0 2 100,0-3-66,0 2 21,0-1-88,2 1 133,-1 8-134,1-3 79,0 6-56,-1-8 22,1 2 11,-2 2-45,2 14 12,-2-6 33,0 14-67,0-10 0,0 5 90,0 2-90,0 0 0,0 3 0,0 1 0,0 2 34,0 6-34,0 3 0,0 3 56,-2 5-67,1-1 11,-2 2 0,0-1-34,0 0 56,-1-2-22,1 0 0,-1-2 56,2 1-78,0-3 22,0 3 0,0-1-34,-1 0 46,1 2-12,0-2 0,0 1 67,1-2-112,-2 0 45,3-4-22,-3 24 44,3-22-22,-1 20 0,1-27 56,-2 0-90,2-2 34,-1 24-44,1-17 66,0 19-22,0-22 0,0-2 45,0 1-79,0 0 34,0 0 0,0 4-33,0 1 44,0 4-11,0 2 33,0-17 1,0 2-68,0 24 34,0 23 0,0-32-33,0 0 44,0 2-11,0 32 34,0-22-46,0-27 1,0-1 11,0 19 0,0-1-33,0-1 55,0 0-22,0 0 0,0 0 45,0 0-79,0 30 34,0-22-45,0 20 79,0-30-34,0 0 0,0-2 45,0 1-79,0-2 34,0-1 0,0-2-45,0 0 68,0 1-23,0 1 0,0 0 56,0 4-90,0-1 34,0-2 0,1 1-45,-1-3 68,3 24-23,-3-21 45,1 17-68,1-27 23,-2 2 0,1-1-33,1 1 44,-2-1-11,1 18 45,-1-17-79,0 12 34,0-24 0,0-1-34,0-4 68,0 0-34,0-2 0,0-1 45,0-3-90,0 7 34,0-14-79,0-1-56,0-16-100,1-5-79,0-2-516,1-1-402,-2-6-4158,2-38-1210,-2 14 6611,0-28 0,0 42 0,0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38.50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323 102 18563,'7'-15'840,"-2"2"-638,-5 13 11,0 3 146,-4 10-292,-6 9 34,-7 13-90,-9 7 56,-1 4-56,-1-1-11,3-2 0,4-7-22,5-6 33,6-7-11,2-9 0,5-6 67,0-5-100,3-2 33,0-1-45,0-14 45,5-7-79,4-18 23,8-5-123,3-4 168,2 0-67,1 3 78,0 2-45,-2 6 67,0 4-22,2 3 34,-6 13 11,2 3-45,-6 11 0,2 2 100,4 1-21,4 3 100,4 16 123,19 35-111,-8 2-180,11 21 11,-16-26 1,-5-5 33,-7-9-44,-4-6 44,-7-8 56,-3-7-112,-4-7 0,-2-4 201,-1-3 90,0-2-291,-9 0 45,-8 0-90,-14-2 45,-13-3 0,-6-1-33,-5-3 55,-3 1-22,2 2 0,-3-1 34,2 2-57,-1 0 23,6 1 0,2 3 12,2-1-12,18 2 0,6 0-56,19-1 44,5 0-133,0-2 78,0 1-1,5 1 91,7 1-23,8 0 67,28-1-56,-7-3-11,18-4 0,-15 0 0,-5-5 23,-2 3-23,-5-3 0,-2 1-23,2-5 23,-8 3-11,-2-1-34,-8 4-56,-5 4 34,-1-2 56,-1 3-45,-1 0 0,-2 1 56,-1 0-56,-2 1 101,-1 1-45,0 0 0,0 3 33,0-1-33,1 0 0,0-2-56,1-2 79,0-1-23,-1-2 0,0 0 33,-1 2-89,0 1 56,0 3-269,0 1 291,0 6 12,0 5-34,-1 4 0,-2 6 11,-1-4 23,-2-1-34,1-2 0,0-4 45,3-2-45,0-3 0,2-3-415,0 0 404,0-4-123,2-5-1,2-2 90,0-1-11,2 4 34,-3 3 0,-2 2-135,-1 2 157,0 4 22,0 0 12,0 0 33,0 0-67,0-4-2454,0 1 0,0-1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8.57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 14 12479,'-2'-3'3608,"1"1"-1031,1 2-1860,17 0-246,7 0 10,23 0-257,7 0-11,8 0-134,4 0-79,-3 0 67,-2-1-101,-9-1 34,-6-1-291,-11 2-157,-11-1-908,-9 2-1031,-8 0-1064,-4 0 3451,-3 0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9.40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30 45 13240,'-14'10'3048,"3"-3"-2073,11-7-796,87-5 292,-36-2-376,11 2 1,2-1-51,2-6-68,-1 3 23,-9 1-504,-10 2-650,-12 4-1356,-10 0-3843,-12 2 6353,-6 0 0,-6 0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0.34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33 71 14428,'-16'-3'2768,"4"0"-2376,12 3 594,0 0-762,71-15 112,-32 7-168,10-1 0,2 0 169,-2 2-337,3 3 34,-1 0-57,3 1 23,-4 0-101,-4 1-168,-6 1-425,-9 1-293,-10 0-1108,-7 0-1445,-8 3 3540,-4 1 0,-2 0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2.07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64 23 17992,'14'-12'896,"-3"2"-795,-11 10-90,-2 4 67,-4 7-111,-3 5 33,-1 8-90,2 0 1,2-1-191,3 2 212,2-4 46,1 6 44,0 0 12,6 4-34,3 2 0,8 3 11,-1-1 12,0-1-23,-5-2 11,-4-4 22,-3-3 79,-3-7-100,-1-1-1,0-4 78,-2-2-66,-9 0-46,-4-5-324,-9 0-718,1-5-1018,0-14 2083,8-15 0,4 9 0,8-6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2.51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4 122 16154,'11'-14'1748,"-2"3"-1535,-9 11-168,0 0-45,87-33-370,-39 21-342,10-7 1,2 2-320,-3 10 146,-1 3-1233,-3 1 650,-2 2 381,-7 1 314,-8 0 773,-14 0 191,-11 0 1131,-7 2-437,-4 3-78,-5 3 145,-5 6 79,-6 4-370,-6 9-22,-1 9-213,-3 7-359,2 9 168,7 1-33,4 17-79,9-23 1,27 3 178,0-34-44,25-14 66,-7-22-133,0-12 56,-6-16 89,-8-3-336,-13 0-22,-7 4-34,-10 6-371,-16 11-88,-15 13-1042,-22 12-1256,-18 33-4167,16 2 6980,1 22 0,36-27 0,7-4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418 1 18367,'-58'56'4,"1"0"0,3-3 0,4-8 40,-8-2 20,7-5-87,13-7-845,11-7-790,12-12-881,8-6-3635,4-6 6193,3-8 0,0 7 1,0-7-1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3.85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53 15 12580,'5'-8'2005,"-2"2"-1355,-3 6 1479,0 0-1670,-10 74-133,2-32-102,0 8 0,0 1-112,-3-2-112,5-6 0,2-7-11,3-9-1,1-8-66,0-7-135,0-6 180,6-3-46,5-3-111,7-3 78,3-5-23,1-4 135,-4-6 0,-1 2 22,-4-1 56,-3 6-66,-3 1 78,-3 4 145,-3 3-224,1 2 393,-2 1-102,3 0 79,3 6 11,7 6-212,3 7 21,2 5-190,2-3 57,0 0-102,-2-5 34,-1-5-269,-3-2-403,-3-5-707,-2 0-1680,-5-1-2610,-1-2 5669,-3 1 0,0-2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4.69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146 1 17487,'-28'54'157,"0"1"0,3-5 0,3-5 202,5-2-326,4-6-33,7-9-11,4-7-235,2-8 156,6-6-146,8-5-201,11-2 79,6-10 112,3-2 246,-4-7 67,-5 4-34,-6 6 91,-8 5 44,-5 3-23,-4 1 449,-2 7-179,0 14-157,-9 14-46,-5 18-88,-11 7 100,-2 4-224,3-2 56,4-9-135,7-11 23,6-11-1445,5-14 66,8-8-626,11-14-1457,2-7 3518,8-9 0,-16 8 0,-1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5.01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86 11 17185,'-20'65'175,"0"0"1,3-6-1,3-5-40,6 5-124,6-13-22,3-9-57,9-13 68,4-11 101,11-6 23,2-11-68,3-16 67,0-12-89,-2-19 0,-3-9-34,-3 2 44,-5-1-122,-7 9 78,-5 8-202,-4 9 56,-1 13-1198,-15 9-617,-1 12-1378,-14 16-2006,11-1 5345,6 6 0,9-13 0,2-4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5.44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24 0 18138,'22'55'873,"-13"4"-761,-21 2 0,-4 0-89,3-5-23,7-12 0,3-12-68,3-12-178,0-9 246,2-7-224,10-3 0,7-9-45,11-9 23,4-11 246,0-9 22,-1 1-22,-6 6 336,-8 9-56,-9 11-78,-5 5 22,-5 5-45,0 0 225,0 6-23,0 10-146,0 8 213,0 8-336,0-1 22,0 0-89,0-5-11,4 0-68,8-6-33,9-3-639,7-2-448,5-5-908,-3 3-1512,-10-8 3574,-5 1 0,-12-6 0,-2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6.54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44 20 18283,'25'-11'0,"-2"2"11,-8 9-11,-2 10 0,-3 5-56,-4 13 56,-5 5-123,-9 2 123,-5 3-89,-7-2 89,-4 0 0,3-4-23,2-4 68,5-3-79,6-3 34,3-3-79,4 1 23,1-2 0,5 2 56,8 1 11,5-1 12,6 1 146,-4-1 43,-3 0-178,-7-3 179,-5 1-157,-4-4 313,-1 8-324,-5-8 11,-5 2-56,-3-10-101,-5-3-11,6-3-571,2-7-449,6-8-660,3-9-595,15-9 79,10-1 369,19-2 886,10 1 1053,1 1 1356,-1 2 347,-5 1-56,-4 2 11,-10 5-548,-8 4-248,-12 8-200,-8 5-147,-4 4-358,-2 3 11,0 9 156,-10 12-223,-3 15 527,-18 36-617,12-16 90,-1 13-101,17-32 0,4-12 56,11-9-45,5-9 191,13-5-168,3-14 33,1-12-22,5-33-45,-16 9 0,-2-13 22,-17 26-123,-4 3 101,-2 6-235,-8 6 45,-6 10-2276,-14 6-54,6 17-1627,1-3 4147,15 7 0,5-11 0,3-2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6.99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13 0 18014,'14'54'1255,"-8"1"-1019,-14-4-180,-2-3 33,3-5-89,4-10 0,2-7 0,1-8-157,0-8 78,0-5-212,0-3-134,8-2 201,6-5-438,12-8 539,5-7 78,1-6 90,-4 3 224,-8 6 112,-6 9-190,-9 4 212,-2 4-11,-3 0 180,0 3-68,0 8-336,0 7 145,0 9-155,0 1-114,0 1 180,0-1-224,8-1 0,12-2-33,15-3-248,10-5-402,3-7-561,-2-3-6353,-4-3 7597,-20-2 0,-6 0 0,-16-2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4.75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294 545 12815,'5'0'3003,"-2"0"-2432,-3 0 426,0 0-413,7-1-181,-6 0-190,5 0 67,-6 1-236,0 0-44,-2 0 0,-6 1 23,-7 5-23,-5 0 22,0 5-22,1-4 0,4 2 56,3-4-89,3-2 33,4 1 0,2-3-23,2 0-481,1-1 415,6-8 66,3-4 12,8-7-135,1-4 124,2 0-157,-1-1 156,-1 0-22,-4 5 90,-2 3-33,-6 7 156,-3 2-157,-1 6 67,-2 0 34,-3 1-89,-8 0-23,-6 2 0,-10 4 56,-3 2-90,-1 2 34,0 0 0,2-1 0,3-3 22,4-1-22,6-3 0,6-1-22,4-1-23,5 0-168,1 0 135,0-4 44,0-6-34,5-5 68,5-7-11,7 1 46,5-4-59,0 3 24,-2 0 0,-2 3 68,-5 3-45,-3 3 89,-6 5 56,-1 2-157,-3 4 101,0 1-67,-4 1-34,-4 0-11,-7 0 0,-2 5 67,-1 0-123,5 2 56,2-2-101,6-3 23,3-1-852,2-1 930,10-6-12,4-6 12,8-8 0,2-3 135,-4 1-124,-3 3 247,-5 4 78,-6 5-235,-3 3 56,-1 4-123,-2 2-12,0 1 34,-3 0-56,-6 0 0,-6 0-11,-6 5-180,-1 2 158,5 6-236,3-2-101,8-3 134,2-6-290,4 0 145,0-2 381,17-13 0,1-6 11,15-14 135,-3-3 436,-3 4-190,-7 5 24,-7 8-226,-8 7-190,-4 8-168,-17 1-1390,-38 18-21,-4 4-1851,-27 16-2239,42-12 5669,8-3 0,26-16 0,4-1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7.66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15 46 12277,'-6'0'3182,"1"0"-1938,5 0 1232,0 0-2297,78-9 371,-31 3-371,9 0 0,2 0-134,3-1-45,-1 3 0,-5 0-56,-4 2 34,-7 1-527,-7 1-930,-8 0-1188,-7 0-1983,-11 0 4650,-5 1 0,-6-1 0,0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11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145 85 18485,'-4'-31'1132,"4"4"-998,16 16-22,1 3-112,-3 3-78,-1 3 66,-4 2-44,1 25 34,-5 4-337,0 28-55,-14 1 122,-7 3-223,-12 0 313,-6-3-123,0-6 191,1-8 22,8-6 134,3-13-22,10-5 146,3-10 55,7-5 259,0-3-292,2-2 336,8 0-313,9 0-35,12 0-66,9 0 11,3 0-191,-1 0 90,-3 0-571,-4 0-471,-2-3-1569,0-5-2185,-10 0 4796,-1-6 0,-15 9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42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78 85 13947,'0'-12'1311,"0"2"-1154,0 10 414,0 0-235,-30 80-247,20-40 46,-6 11 0,1 0-1,13-16 12,2-11 111,9-10-145,9-9 180,10-6-236,10-17 0,-4-11 247,-1-17-225,-10-2 90,-11 0-56,-7-9-89,-14 16-23,-8-2-135,-10 24-55,-7 11-685,4 4-290,3 6-90,10 11-3384,7 11 4639,6-4 0,4-1 0,0-15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20815,'53'37'93,"0"-1"1,-3-2 0,-9-4-196,-12 1-279,-1-5-930,-4-5-1209,-3-9-5122,-9-6 7642,-4-4 0,-8-2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87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93 0 18238,'1'62'1188,"-6"2"-874,-13 10-101,-2 0 67,2 3-247,2-8-33,6-8 0,5-13-123,3-12 112,2-13-90,3-12-33,9-6 89,8-7-168,14-16-56,6-9 179,4-19 213,16-19-123,-19 18 67,3-5 360,-29 33-371,-10 9 22,-4 7 56,-1 2-89,-5 1 291,-7 15-112,-8 7-78,-4 19 190,6 3-313,6 2 44,7-3-67,6-5 11,16-6-156,10-12-304,22-9-1176,12-7-2016,-13-8 3641,-1-6 0,-32 4 0,-3-3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8.38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84 20188,'50'43'171,"0"1"1,-5-5 0,-6-3-138,-7 0-34,-3-5 0,-1-4-90,-1-6-347,-5-10-392,3-4-101,-2-7-907,5-18-46,1-10-22,2-22 202,-2-5 459,-3-2 1244,-4 4 482,-7 8 874,-4 10 392,-7 14-168,-1 9-314,-3 8 168,-3 11-526,-8 20-124,-9 24-145,-12 25-2117,12-29 1,-1 1 1622,-2 3 1,-1 2-68,0 1 1,0 0-34,0-2 0,1 0-40,-3 9 1,2-1-28,-7 17-80,3 3-491,21-52-517,5-12-727,2-10 1565,0-5-7549,0-1 7821,0-7 0,0 5 0,0-6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4.73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64 9 14036,'-3'-4'1390,"0"0"-1390,3 4-45,0 0 112,0 5 168,-2 9-11,-1 9 90,-4 11 269,0 0-281,-1 1-33,0-2 34,3-5-113,0-1-32,1-6-158,2-4 11,0-7-11,2-3 0,0-6-23,0 2-179,0-3-7025,0 1 7227,0-7 0,0 4 0,0-4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4.94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 21 15773,'0'-8'2432,"0"2"-2432,0 6-213,0 0-650,0-5-459,0 3-247,3 6-1143,3 8-2296,1 3 5008,2-1 0,-5-10 0,-2-1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5.39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 32 13801,'14'81'3563,"-4"-13"-3350,-7-50-112,-3-4-101,1-4 0,-1-5-12,1-2-100,1-2-201,3-1 10,5 0 35,3-8 21,7-10 135,0-11 112,4-5 0,-2-1 33,2 4 80,-4 3 335,-2 6-11,-5 7 33,-3 8-144,-4 3-91,-1 4 291,3 1-268,8 12-45,3 6-34,6 14 90,-4-1-123,-1-2-146,-3-5 11,-3-6-22,-2-5-12,-1-5-133,-4-5-517,1-3-458,2-1-203,2 0-1478,8-12-1144,-5 0 3956,3-13 0,-12 14 0,-1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5.93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64 51 17241,'-15'49'672,"-1"-1"-526,3-10-101,3 2-45,6-2-22,3-2-34,3-7-337,12-6-335,5-9 167,15-7-290,1-5 145,7-8 34,0-9 89,-1-11 112,-3-11 113,-7-1 347,-6-4 11,-5 4 67,-8 2 336,-5 10 415,-5 6-135,-2 11-267,0 5-237,0 2 34,0 2 358,0 4 57,0 8-124,0 7-146,0 8-190,0-2-11,1-3-56,3-7-78,4-4 78,0-7-90,5-2 134,-2-2 12,6-3-146,-1-10 45,-1-7-56,-2-7 12,-7-3-35,-2 3-66,-4 1 44,0 3-11,-13-1 22,4 12-325,-10 1-537,5 10-381,3 1-662,2 0-3854,3 8 5793,3-5 0,2 5 0,1-7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6.69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9 427 16580,'40'36'1535,"-7"-4"-1165,-30-9-269,0-6-23,-1-6-56,1-4 1,0-4-46,1-2-10,2-1-225,4-13-213,2-6-123,5-17 314,1-3 258,0-1 44,-3 3-22,1 6 45,-3 7-34,-2 7 169,-4 7-12,-2 6 0,-2 3 78,0 1 248,4 1-270,-2 3-68,3 2 113,-2 1-157,-1 0 11,2-4-78,-1 0 22,4-3-44,-2 0 55,6 0-55,2-4-35,3-4 12,3-4 0,0-4 0,-2 5 46,0 1-35,-6 4-11,-1 2 78,-2 3 124,-2 0-112,2 1 22,-1 0-34,2 0-33,0 0 11,0 0-56,-2 0 0,1 0-23,-1 0-44,9 0 56,-3-7-235,7-3 190,-4-9-124,-1-3-100,-1-1-202,2-12-246,-9 9 571,1-7 169,-10 12-24,-1 2-11,0 6 23,-4 3 68,-3 6-34,-5 3 78,-3 8 392,-2 12-269,0 13 157,0 13-67,5 7-78,5 2-34,5 1-135,2-4 34,8-5-112,11-7 22,18-11-100,18-11-942,2-11 1,3-4-2085,14-10 3104,-15 5 0,-8-3 0,-26-5 0,-5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8.97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 23 16075,'-2'-13'2410,"1"3"-2175,1 10 459,0 0-660,11 74-23,1-45-11,11 53 0,-1-66-123,4-9 33,5-3-414,7-6-359,6-12-10,2-7-237,-2-12 662,-7 0 448,-7 2 0,-9 5 258,-9 6 212,-5 9 80,-6 5 99,0 5-391,-1 6 347,-2 15-168,-7 15-3605,-7 20 3381,-3-9 0,-2 1-79,-11 26-72,10-26 0,-1-1-40,-9 12-22,1-5 0,1-9-123,5-11-292,7-10-896,9-10-1075,5-8-2175,4-5 5409,4-12 0,-3 8 0,2-7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0.12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9 234 13476,'7'0'3384,"0"0"-3216,-7 0 392,0 0-482,45 22 1,-21-17 22,39 16-101,-32-27 0,6-9-12,-3-9-480,1-6 189,-6 1-122,-5 3 234,-10 0-56,-6 4 34,-5 0 213,-3 6 0,-6 2 0,-9 8 45,-8 3-22,-8 3 133,-3 12 103,0 9-13,0 17 146,6 9-258,5 6-66,10 3-68,7-1-79,4-5-212,16-12-337,11-12-447,22-14 189,12-8-693,12-22-292,4-9 201,2-19 434,-3-7 1236,-8 3 448,-10 1 713,-12 6 150,-14 12 157,-11 6 0,-10 13-403,-6 6-729,-3 4 226,0 2 436,-15 20-176,0 3-350,-14 20-58,4-3-33,3-2-359,4-5 57,8-8-79,5-8-168,3-8 123,2-5-45,9-4-190,6-9-145,12-10 43,4-9 337,0-4 34,-1 4 11,-6 7 168,-6 8 0,-4 6 46,-6 4 99,-4 2-201,-3 1 303,-1 0-303,0 5 89,0 0-190,0 4-11,1-3 0,2-2-89,3-2 10,1-2-77,5 0-472,5-5-369,7-7-1,6-5 371,3-4 358,2 1 202,-5 5 67,-1 4 67,-10 6 124,-5 2 414,-8 2-78,-4 1-57,-1 0-89,2 0-292,1 2 91,3-1-45,2 1-124,5-2 179,3 0-178,7 0-12,6-1 0,5-8-259,4-2 214,0-8-11,-5 1 56,-6 0 79,-7 5-57,-8 1 248,-6 7 223,-5 1-281,-2 4 147,0 0-169,4 7 35,2 7-80,5 9 169,4 8-79,-1 1-168,-1 1 281,-4-1-180,-4-3 79,-3 0 89,-2-2-247,-11 0 102,-4-3-191,-12-4-79,-2-7-111,3-6-662,1-5-728,3-2-1972,10 0 3552,3-5 0,8 4 0,1-4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1.44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49 136 17196,'59'42'661,"-9"-8"-548,-25-42-113,-1-5-57,-1-8-414,-3-5-122,-8 1-136,-6 2-10,-5-2 178,-4 5 438,-12 0 123,-7 3 22,-11 10 57,-1 0 34,0 7 323,2 5-144,1 13 335,5 11-89,6 16-370,10 5-112,5 2-56,10-5-269,17-7-224,16-13-706,26-13-380,14-8-1357,12-23-1613,-23 0 4549,-6-16 0,-42 17 0,-6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371 0 16411,'8'0'1648,"-2"0"-1648,-6 0 101,0 0-112,-45 80 11,10-37 0,-1 11 0,-2 1-67,-13-10 44,6-3-358,5-10 381,-7-10 0,26-10 0,-5-7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2.89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189 469 14978,'-30'28'1019,"-3"6"-717,-4 14-246,3 2 23,7-5 11,10-5-90,9-9-56,5-11 34,11-9 33,10-7-34,14-9-190,14-17-145,6-13 268,4-19 0,-3-8 90,-5-4 45,-6-3 0,-7-1 11,-4 5-56,-7 8 78,-8 13 426,-8 12-189,-5 15-58,-3 8 102,0 6-180,-2 3 314,-5 18-168,-7 12 302,-14 56-447,7-12-130,9-24 0,2-1-50,3 16-78,6-10-12,2-10-458,12-11-181,5-14-156,15-9-583,3-9 12,5-17 301,2-7 450,1-17 705,-6-3 67,-1 1 123,-8 4 482,-4 4 169,-6 9 66,-7 7-122,-4 9-281,-5 4-156,-2 4-158,-1 0 359,0 4 112,0 9-313,-4 10 55,-1 12-11,-3 0-336,2 1 0,2-10-56,3-6-67,1-10 67,11-4-34,4-5 34,15-11-45,1-5-11,3-11 56,-3 2 0,-2 3 67,-11 8-22,-4 6 11,-10 4 45,-1 3-101,-3 0 224,1 3-202,2 4 23,2 4-45,5 1 0,2-1-78,4-6-101,5-3-202,9-2-235,7-11-550,8-8-10,5-13 481,0-6 157,-3 1 538,-7 0 404,-2-4 402,-20 16 158,-2 1-326,-15 18-313,-1 5-213,0 1 225,-6 7 178,-6 10-257,-8 16 190,-3 12 34,-6 23-415,14-20-67,0 6-78,14-30-1,3-9-313,11-8-11,9-3-303,16-15-1087,34-35 885,-12 0 835,-19 11 1,-1-2 38,14-17 68,-5-2 33,-3 1-11,-3-3 258,-5 5 134,-6 4-134,-8 9 593,-4 3-503,-11 17 44,-3 3-448,-6 14 0,0 2 112,0 1 112,0 14 101,-6 5 22,-8 36-66,-2-10-69,-3 17 24,5-17 44,5-1-269,0-6 45,6-4-56,0-10-79,3-6 79,0-9 0,0-4-89,8-5 89,5-1-90,11-10-391,23-20 166,-7-1-43,14-16 246,-14 14 67,-4-1 56,-3 2-11,-7 4 68,-5 3 122,-6 4-89,-7 10-101,-3 3 0,-5 7-67,0 2 268,-4 7-144,-1 0-12,-2 8 100,0 0-122,2 1 21,2 1 57,-1 1-67,3 2 55,0 0-89,1-1 0,0-3-67,0-3-78,0-6-259,0-3-257,0-3-762,4-1-303,4 0-2005,1-1 3731,2-6 0,-7 4 0,0-3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3.76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229 0 18462,'-14'69'441,"-1"0"0,1-4 0,-2-4-72,-11 14-707,-1 0 383,1-2 11,3-5 88,5-8-144,4-11-348,6-16 69,1-11-383,6-12-245,0-6-527,2-3-154,0-10 613,0-7 695,0-7 258,0-4 22,4 6 347,2 3 247,5 3 168,3 4 246,3 3 79,4 0-392,3 3 156,23-8-761,-5 3-90,21-8 0,-8 3 0,6-2-22,3 1-68,-2 4-67,-1 6 101,-6 3-224,-2 3 146,-4 0 123,-4 6-124,-7 3 135,-6 7 45,-6 1 33,-8 1 135,-3 1 202,-1 2-79,-2-9 23,3-1-91,2-10 12,1-1-235,6 0 112,0-6-157,1-1 0,-4-4-56,-3 1-45,-5 3 0,-2-1-33,-3 2-12,1-2 90,-3 2 12,-1 0 44,-2 2-34,0 1 112,-2 1-78,1 1 325,-2 1-325,0 5 34,0-1-57,0 4 23,0-2-145,0-1 66,6 0-280,4-1-133,9-3-315,2 1-1345,3-2-1332,-9 0 3484,-2 0 0,-10 0 0,-2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4.96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82 46 10406,'0'14'3440,"0"-3"-2824,0-11 1289,0 0-1670,-1-1 1,-1 0-35,-2-1-201,1 0 168,-1 0-145,1-1-1,-1-1-44,0-1-12,-4 0 34,0-1 34,-1 0 33,-1 1-45,2-2-22,1 1 0,3 0 90,3 3-57,-1 2 46,2 0-12,0 1-123,0-3 56,0 3 34,0-2-34,5 2 67,2 0-67,4 0 0,2 0 0,-1 5-67,1 4-370,0 6-281,-3 0-88,0 2-931,-3-3-1882,-3-5 3619,-1-2 0,-3-7 0,0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0.87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11 65 12871,'-4'8'1815,"0"-2"-1366,4-6 1209,0 0-1154,-3 9-347,10-4-23,4 5-112,12-7 34,5 0 68,2-3-124,3 1 0,3-1 11,5 0 45,1 0-56,7-2 11,1-3 45,6 0 12,5-2-68,5 1 0,6 0 56,7 2-11,4 0-23,6 2-304,5 1 338,0 1 56,2 0-112,-2 0 0,0 0 79,-4 0-34,4 1-45,2 3 22,-44-2 0,0 0-468,5 1 0,1 0 434,3-1 1,1-2 11,3 2 0,1-1-171,1-1 0,4 0 193,-2 0 0,5 0 1,-3 0-7,16 0 1,1 0-374,-11 0 0,4 0 0,-4 0 401,12 0 1,-3 0-28,4 0 0,-1 0-17,1 0 0,0 0 0,0 0 0,1 0 33,-3 0 1,4 0-16,-8 0 1,6 0 0,-4 0-19,-18 0 0,-3 0 0,4 0 22,16 0 1,5 0-1,-6 0-33,9 0 0,-4 1 11,1 0 0,-1 0 0,2-1 0,0 1-6,0 1 1,-1 0 21,-1-1 1,3 0-17,-10 1 0,4 1 0,-4 0 28,13-1 0,-1 1-21,-15-1 1,4 1 0,-6 0-8,7 0 0,-5 0 0,1-1 0,1 0-28,0 0 0,0 0 39,-1-1 0,-1-1-11,0 2 0,0-1-278,1-1 0,-1 0 311,-1 1 1,3 0-49,-5-1 0,4 0 0,-3 0 15,12 0 0,0 0-4,-12 0 1,3 0-1,-5 0 26,4 0 1,-3 0-23,0 0 0,0 0 255,-4 0 0,2 0-237,-5 0 1,4 0 0,-3 0-19,11 0 0,0 0-214,-12 0 1,4 0 0,-6 0 185,6 0 0,-3 0 33,-1 0 1,0 0 247,-1 0 1,-1 0-254,0 0 0,-1 0 28,-1 0 0,-1 0-45,-2 0 0,-1 0 17,-4 0 0,1 0-17,16 0 1,-2 0 32,-19-1 1,-1 2-17,12-1 0,-2 1 0,13 3 56,-7 1-101,-9 2 893,-7-2-848,-8 0 271,11 1-271,-14-4 1161,11 2-1116,-16-4 544,1 0-589,-4 0 0,-1 0-44,-8 0 88,-3 0-44,-7 0 56,-6 0-67,-5 0 11,-3 0-56,2 0 101,-1 0-101,1 0-459,-1 0 571,-1-4-56,-2-2 0,-3-4 22,-2-1-55,-2-1 33,1 0 0,-2-1-34,-1 2 79,-1 1-45,-1-2 11,0 1 56,-1-1 56,-2 1-123,1 1 0,-1 1 90,2 2-34,2 2-11,4 0-45,4 1 78,1 3-44,3-1-292,0 2 258,3 0 0,5 2 23,2 3 21,8 2-44,2 6 0,3-1 68,4 0-57,0-2-11,1-1 0,-4-4-23,-1 1 57,-9-3-34,-3 1 0,-5 0-45,-4 4 45,0 0 0,-2 4 79,0 1-23,0 4-12,-7 4-44,-4 3 68,-7 3 10,-1-2-78,0 2 0,4-4 34,-5 6-34,9-11 0,-2 3 33,9-10-89,1-5 56,2-1 0,1-4 123,0 1 1,0-11-113,0-6-11,0-9 0,0-6 0,0 1 34,0-1-34,0 0 0,0 3 56,0 3-123,0 3 100,0 4-33,0 6 45,0 2 11,0 5-56,0 3-22,0 0 22,0 7-45,0-1 90,0 4-45,0-4 0,0-4 717,0 1-717,0-10 0,0 0 33,0-5-33,0 4 0,0 3 0,0 3-33,0 2-91,0 1 91,2 0-1,0 0-89,2 0 101,0 0-538,2 0-247,2 0-1233,5 0-3282,-4 0 5322,1 0 0,-8 0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18.39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190 4 13263,'12'-2'2868,"-2"1"-1949,-10 1-437,0 0-303,-36 75-100,16-40-63,-6 12 1,0-1 84,1-13-101,3-6-78,4-5-303,3-5-1165,4-7-370,4-5-3149,3-3 5065,3-4 0,1 2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18.55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23 14171,'0'-13'3540,"0"3"-2766,0 10-315,0 0-168,82 22-257,-37-2-51,10-2 0,0 2-50,-7 11-627,-6-4-931,-5-3-1984,-16-10 3609,-7-5 0,-13-7 0,-1-2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0.41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195 1 17286,'-32'48'50,"0"-1"0,-24 34-117,33-57-235,4-5-920,6-7-279,2-6-1995,6-3 3496,1-3 0,4 0 0,0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0.58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18 12994,'0'-10'4180,"0"3"-3419,0 7 293,0 0-953,77 26-101,-42-13-12,59 20 1,-65-23-582,-4-5-920,-4-2-1456,-10-3 2969,-3 0 0,-6 0 0,-2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2.99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215 1 15571,'16'0'2207,"-4"0"-2106,-12 0 359,0 0-437,-42 66-23,16-34 0,-4 10 0,-2-1-45,1-12-426,3-6-459,5-5-706,6-9-1804,9-4 3440,3-5 0,5 0 0,0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3.17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20 14686,'0'-11'3967,"0"2"-3329,0 9-234,0 0-124,84 19-280,-41-3 11,11 0 0,-1 1-78,-14 6-527,-5-3-739,-8-4-1278,-5-5-4135,-11-5 6746,-4-3 0,-6-3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9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18798,'58'29'276,"0"0"1,-5-2 0,-6-2-277,-9 5-415,-5-2-291,-5-6-1916,-10-7-2745,-6-6 5367,-7-6 0,-5-3 0,0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7.5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18485,'0'59'44,"0"-1"1,0-4 0,0-5-45,0 4 0,0-7-246,0-7-528,0-8-615,0-6-975,3-7-1413,-1-8 3777,2-3 0,-3-7 0,1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0.1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19280,'38'70'874,"-4"-6"-762,-22-23-112,-2 1-67,-1 2-157,-2-1-874,2-8-1322,2-4-2656,-5-16 5076,3-5 0,-7-10 0,1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0.9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14227,'8'0'2050,"-1"0"-1321,-7 0 88,0 0-323,1 84-349,-1-37-128,1 11 0,-1 0-6,0-4-22,0-6-448,0-10-852,0-8-875,8-14-4066,-4-7 6252,8-8 0,-8-1 0,-1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1.5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23 13891,'0'-13'2745,"0"3"-2084,0 10-23,0 0 237,0 81-741,0-36-101,0 9 1,0 2-34,0-2-67,0-6-34,0-4-874,0-10-1747,5-7-3116,-1-14 5838,5-6 0,-5-7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2.2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19807,'39'62'459,"-7"-4"-459,-32-17 0,0-1-257,0 1-405,0-5-1030,0-4-1367,0-7-4022,0-12 7081,0-5 0,0-8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4.1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14473,'0'-5'3586,"0"1"-3373,0 4 1244,0 0-1043,5 37-201,-3-8-45,3 32-168,-5-15-851,0-1-1234,0-1-4290,0-16 6375,-3-7 0,2-17 0,-1-2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5.5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15571,'0'-5'2297,"0"1"-2286,0 4 897,0 0-650,0 74-225,0-31 51,0 7 0,0 2-84,0-2-112,0-5-224,0-6-1221,0-7-1469,0-11-3035,4-10 6061,4-7 0,-2-4 0,2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6.1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14238,'0'11'1333,"0"-2"-1008,0-9 314,0 0-460,56 1-78,-29-1 347,43 7-347,-51 1-56,-9 12 179,-6 9-202,-8 11-22,-14 10 0,-8 4 101,-13 1-90,4-5-11,6-8 0,10-10 259,9-8-192,7-7 56,3-4-112,10-5-11,12-4-471,16-1-1075,17-3-2129,11-1-1704,-15-5 5379,6 0 0,-40 0 0,0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7.1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48 13667,'88'-27'-79,"-17"6"270,-64 21 122,-2 3-167,-4 7-135,-1 5 123,0 10-122,-4 2-12,-7 2 0,-5 2 44,-6-3-88,4-1 44,4 0-45,7-3-45,3 0 23,4 2 45,4 0 10,9 3-155,8 1 155,7 0 12,1-3 0,-7-6 258,-5-4 67,-8-6 359,-5-1 245,-4-2-402,-10 3 190,-9 1-426,-15 3-67,-8 0-44,-3-1-180,2-5-471,-5-4-1434,22-4-1590,2-6 3495,21-1 0,3 0 0,0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8.8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150 25 18507,'-15'-21'224,"-4"18"-224,-3 25 0,-4 15 56,0 8-168,5 1 23,8-3-191,7-4 156,4-6-526,16-7-190,10-9 425,18-7-89,8-8 190,3-3-134,-4-11 112,-4-3 324,-9-7 24,-7 4 178,-13 8 147,-6 5-281,-8 3 963,-2 9-234,-2 14-405,-11 17 136,-8 21-504,-11 10 32,0 4-44,5-1-146,6-10-448,10-10-873,6-17-1212,5-14 2679,16-10 0,-13-8 0,12-3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542 1 15952,'3'1'2499,"0"0"-2275,-3-1-224,-81 63 45,24-27-563,-6 7 1,-2 0 517,-16-3 0,9-6-67,14-9-46,18-9-750,19-8-549,12-5 236,8-3 884,14-3 259,5-7 811,14-4-521,4-6 360,2 4 413,1 8-155,4 3-383,3 5 92,5 8-293,3 8-246,2 10 11,1 4-56,-5 0-661,13 3-4931,-24-10 5592,-5-4 0,-24-13 0,-12-6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9.5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142 0 15381,'-32'85'515,"7"-11"-78,25-43-168,0 5 56,2-1-314,5 3 68,5-1-79,4-3 89,0-2 12,-7-5-78,-4-2 290,-4-3 1,-3 0-292,-12-3-44,-5-2-281,-11-8-1254,-2-4-2297,9-9 3854,2-11 0,15 8 0,1-7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49.6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 18272,'58'-4'261,"-1"-1"0,-2 0 1,-5 2-1259,15 3-2039,-20 0 3036,-7 0 0,-28 0 0,-4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0.2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421 0 17353,'-51'52'325,"-1"0"0,1 0 0,-18 20 0,17-5-325,37 7 0,8-5-303,16-9 214,15-12-79,15-17 168,15-16 213,4-10-191,-3-23 314,-5-9 146,-12-17 145,-16-3-78,-11 5-403,-21 8-135,-25 11-22,-29 12-616,-31 14-264,41 7 0,0 3-2952,-28 9 3843,19 10 0,44-19 0,11-5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7.08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260 1 11078,'6'0'2835,"-1"0"-2398,-5 0 616,0 0-638,-11 0 381,-1 10-236,-14 5-404,0 13 91,-3 4-247,-4 4 0,3-2 0,1 1 33,6-5-33,3-7 0,8-4-22,2-7-34,4-5-246,3-3-191,2-4-1076,1 0 460,0-3-415,0-7-269,0-8 829,0-8 438,0-4 526,0 0 145,0-4 326,0 4 784,0 2-302,0 5 256,0 8 753,0 4-1503,0 6-78,0 3 347,4 2 23,8 0-157,10 0-191,10 1 90,5 8-179,4 3-157,-2 9-67,0-1-90,-5 1-393,2 8-749,-16-3-853,-3 11-1244,-14-13 3239,-8 1 0,4-15 0,-4-3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0.91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266 14 15135,'11'-8'2218,"-3"2"-2151,-8 6-11,-40 77-56,13-31-17,-3 8 0,-2 0-5,-8 0-90,4-7-258,4-10-179,10-10-649,6-12-561,10-8-1872,2-4 3631,4-11 0,0 6 0,0-5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1.07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 19000,'55'19'15,"-1"1"0,8 6 0,-3 1-9846,21 26 9386,-21-16 1,-16-8 0,-43-29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4.05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234 1 15023,'6'3'2755,"-1"-1"-2429,-5-2 290,0 0-358,-18 67-202,-6-27-28,4 7 0,-2 1-28,-19 4 0,2-6-56,8-8-157,7-8-582,10-12-673,6-8-337,5-5-2217,2-6-785,1-9 4807,0-4 0,0 1 0,0 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4.21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 19381,'82'4'885,"-9"2"-885,-34 6-56,-3-1-33,-7-3-808,-4-3-223,-8-2-1368,-6-2-2375,-5-1 4863,-5 0 0,-1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4.69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269 11 14798,'3'-6'527,"0"1"-493,-3 5-34,0 0 22,-76 65-78,38-30 56,-11 8 0,2-1-45,15-9 23,12-9-517,10-9 114,8-7 100,8-5-269,10-3-89,7-9 257,8-7 135,-1-12 212,-2-9 79,0 0 135,-3-1 929,-2 7 68,0 5-124,-3 7-168,2 10 1,1 2 100,3 7-448,4 12-157,3 6-257,11 26-102,-16-12 23,6 8-694,-24-20-965,-3-5-1310,-6-1-4717,-1-8 7686,0-1 0,0-5 0,0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5.31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246 35 18563,'-72'60'-740,"8"-7"729,26-22-269,9-6 56,7-9-470,10-7-304,6-6 101,3-5-537,3-15 113,0-7 570,0-15 751,0 0 571,0 4 762,7 5 45,3 7 23,9 10-168,3 5-370,7 7 111,6 10-638,7 7-89,5 10-123,1 3-68,-1-2-112,-5-3-12,-8-6-716,-6-3-886,-9-7-3562,-9-2 5232,-5-4 0,-5-2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1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320 29 14193,'9'0'2824,"-2"0"-2578,-7 0 550,0 0-661,-44 53 44,18-28-112,-36 41-22,30-41-45,4-7-336,7-3-427,4-7-648,5-3-102,-1-3-649,-1-2 122,0-9 516,-3-9 684,4-12 616,2-11 224,4 1 1019,4 1 1245,2 8-259,1 10-234,0 10-292,3 6-280,7 5-123,10 13-270,10 12-503,9 18-191,8 8-112,4 2-336,-12-21 0,1-1-1166,20 13-2285,1-7 3787,-31-25 0,-22-12 0,-3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5.86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232 0 18395,'-40'62'11,"0"0"0,4-7 1,2-8-315,2-14-196,6-12-1686,12-8-248,7-8-3281,5-3 5715,2-11 0,0 7 0,0-7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6.00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18395,'65'54'-725,"1"-1"0,-4-3 1,-8-8-2861,-14-15 3585,-8-6 0,-23-16 0,-4-3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6.49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280 9 17062,'8'-4'2700,"-2"0"-2655,-6 4 123,0 0-134,-38 25-90,5 0 56,-33 24-135,21-11-178,7-3-494,8-9-370,10-9-997,7-9-1804,7-5 3978,2-6 0,4 2 0,0-1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6.64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0 20109,'64'37'-86,"1"-1"0,-6-3 1,-5-4-1025,2-2-1646,-4-9-4180,-16-8 6936,-7-5 0,-23-5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6.941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418 1 18367,'-58'56'4,"1"0"0,3-3 0,4-8 40,-8-2 20,7-5-87,13-7-845,11-7-790,12-12-881,8-6-3635,4-6 6193,3-8 0,0 7 1,0-7-1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7.14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20815,'53'37'93,"0"-1"1,-3-2 0,-9-4-196,-12 1-279,-1-5-930,-4-5-1209,-3-9-5122,-9-6 7642,-4-4 0,-8-2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7.45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371 0 16411,'8'0'1648,"-2"0"-1648,-6 0 101,0 0-112,-45 80 11,10-37 0,-1 11 0,-2 1-67,-13-10 44,6-3-358,5-10 381,-7-10 0,26-10 0,-5-7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7.60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18798,'58'29'276,"0"0"1,-5-2 0,-6-2-277,-9 5-415,-5-2-291,-5-6-1916,-10-7-2745,-6-6 5367,-7-6 0,-5-3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8.10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542 1 15952,'3'1'2499,"0"0"-2275,-3-1-224,-81 63 45,24-27-563,-6 7 1,-2 0 517,-16-3 0,9-6-67,14-9-46,18-9-750,19-8-549,12-5 236,8-3 884,14-3 259,5-7 811,14-4-521,4-6 360,2 4 413,1 8-155,4 3-383,3 5 92,5 8-293,3 8-246,2 10 11,1 4-56,-5 0-661,13 3-4931,-24-10 5592,-5-4 0,-24-13 0,-12-6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9.44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320 29 14193,'9'0'2824,"-2"0"-2578,-7 0 550,0 0-661,-44 53 44,18-28-112,-36 41-22,30-41-45,4-7-336,7-3-427,4-7-648,5-3-102,-1-3-649,-1-2 122,0-9 516,-3-9 684,4-12 616,2-11 224,4 1 1019,4 1 1245,2 8-259,1 10-234,0 10-292,3 6-280,7 5-123,10 13-270,10 12-503,9 18-191,8 8-112,4 2-336,-12-21 0,1-1-1166,20 13-2285,1-7 3787,-31-25 0,-22-12 0,-3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483 0 17367,'-65'60'-116,"0"0"0,4-5 0,5-6-75,-8-4-245,5-8-274,13-13-724,9-12-3039,19-6 4473,6-12 0,12 5 0,0-4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29.97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483 0 17367,'-65'60'-116,"0"0"0,4-5 0,5-6-75,-8-4-245,5-8-274,13-13-724,9-12-3039,19-6 4473,6-12 0,12 5 0,0-4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0.13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18955,'53'53'-75,"0"-1"1,-3-2-1,-3-5-1146,11 8-1469,-2-5-5982,-17-17 8672,-7-10 0,-25-17 0,-2-2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0.77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342 1 19762,'-46'49'90,"-3"3"-90,-3 1 0,3 0-213,6-4-56,9-8-527,7-10-649,9-11-415,4-11-2118,8-5 3978,2-10 0,4 4 0,0-4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30.91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0 19179,'56'28'37,"-1"0"1,-1-1-1,-6 3-776,9 25-1794,-1 5-3853,-20-19 6386,-9-4 0,-22-27 0,-4-4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7.731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243 1 16916,'-83'47'90,"13"-6"-146,54-22 22,-2-2-425,3-2-337,1-2-549,3-4-593,4-5-740,1-3-650,5-1 3328,-1-8 0,2 7 0,0-7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7.90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 18664,'46'34'321,"-1"0"0,-2-3 1,-3-3-322,1 3-34,0-6-269,-8-4-593,-4-2-1200,-11-5-2822,-7-5 4918,-8-4 0,-3-5 0,0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58.683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234 1 14933,'14'0'2353,"-2"0"-1861,-12 0-222,0 0-46,-23 68-112,1-29-112,2 8 0,-3 1 101,-13 1-135,0-6 34,5-5-347,5-10-46,8-9-570,6-10-326,4-5-1400,4-9 145,3-15 908,1-12 1300,1-14 336,5-2 1972,0 8 1,1 6 55,-2 14-672,-3 8-584,1 8-65,1 3 133,3 9-280,8 12-302,19 35-269,-3-7-23,17 17-728,-12-24-1322,1 1-1995,-15-17 4079,-6-2 0,-14-18 0,-2-1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1:00.48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190 52 13151,'14'-16'3485,"-3"3"-2757,-11 13 382,0 0-1110,3-10 56,-3 8 0,3-8-56,-11 21 0,-8 11 22,-12 14-22,-8 9-269,-2-2-213,4-4-649,8-7-528,7-11-1276,10-10-3463,4-6 6398,4-7 0,1 1 0,0-1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1:00.63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16905,'68'49'-643,"0"0"1,-2-3 0,-7-7-4065,-10-12 4707,-7-6 0,-31-17 0,-4-2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5.00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588 6 14484,'0'-3'1815,"0"1"-1187,0 2 11,-58 66-371,24-23-246,-8 7 1,0 2 269,-6 10-582,-3 3 380,-1 0-90,-2-1 61,2-3-84,3-7-324,7-9-281,12-13-1153,9-12-1435,13-11-3092,4-9 6433,4-13 1,0 8-1,0-8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3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18955,'53'53'-75,"0"-1"1,-3-2-1,-3-5-1146,11 8-1469,-2-5-5982,-17-17 8672,-7-10 0,-25-17 0,-2-2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5.27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18485,'45'53'407,"1"-1"0,-1 1 0,-4-2-205,11 24-57,3 2-122,-2-10-504,-8-11 436,-5-10-323,-10-13-921,-4-8-1825,-3-10-2623,-11-6 5737,-3-5 0,-9-4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36.14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8579,'3'0'1199,"0"0"1793,-3 0-157,1 0-2566,0 0 11,1 3 101,1 4-235,-2 3-12,2 4 337,0 0-292,0 3-11,-2 0 78,2 4-133,-3 0 100,2 2-90,-1 0-33,1-1 122,-1 1-167,0-2 45,0 1 22,-1-1-90,2 0 146,-2-2-101,1 0-55,-1 0 133,3-2-111,-3 2 100,1-2-21,-1 0 44,0 7-157,0-4 22,0 6 213,0-6-201,0-2 11,0 2 100,0-3-66,0 2 21,0-1-88,2 1 133,-1 8-134,1-3 79,0 6-56,-1-8 22,1 2 11,-2 2-45,2 14 12,-2-6 33,0 14-67,0-10 0,0 5 90,0 2-90,0 0 0,0 3 0,0 1 0,0 2 34,0 6-34,0 3 0,0 3 56,-2 5-67,1-1 11,-2 2 0,0-1-34,0 0 56,-1-2-22,1 0 0,-1-2 56,2 1-78,0-3 22,0 3 0,0-1-34,-1 0 46,1 2-12,0-2 0,0 1 67,1-2-112,-2 0 45,3-4-22,-3 24 44,3-22-22,-1 20 0,1-27 56,-2 0-90,2-2 34,-1 24-44,1-17 66,0 19-22,0-22 0,0-2 45,0 1-79,0 0 34,0 0 0,0 4-33,0 1 44,0 4-11,0 2 33,0-17 1,0 2-68,0 24 34,0 23 0,0-32-33,0 0 44,0 2-11,0 32 34,0-22-46,0-27 1,0-1 11,0 19 0,0-1-33,0-1 55,0 0-22,0 0 0,0 0 45,0 0-79,0 30 34,0-22-45,0 20 79,0-30-34,0 0 0,0-2 45,0 1-79,0-2 34,0-1 0,0-2-45,0 0 68,0 1-23,0 1 0,0 0 56,0 4-90,0-1 34,0-2 0,1 1-45,-1-3 68,3 24-23,-3-21 45,1 17-68,1-27 23,-2 2 0,1-1-33,1 1 44,-2-1-11,1 18 45,-1-17-79,0 12 34,0-24 0,0-1-34,0-4 68,0 0-34,0-2 0,0-1 45,0-3-90,0 7 34,0-14-79,0-1-56,0-16-100,1-5-79,0-2-516,1-1-402,-2-6-4158,2-38-1210,-2 14 6611,0-28 0,0 42 0,0 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38.50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319 102 18563,'7'-15'840,"-2"2"-638,-5 13 11,0 3 146,-4 10-292,-6 9 34,-7 13-90,-9 7 56,-1 4-56,-1-1-11,3-2 0,4-7-22,5-6 33,6-7-11,2-9 0,5-6 67,0-5-100,3-2 33,0-1-45,0-14 45,5-7-79,4-18 23,8-5-123,3-4 168,2 0-67,1 3 78,0 2-45,-2 6 67,0 4-22,2 3 34,-6 13 11,2 3-45,-6 11 0,2 2 100,4 1-21,4 3 100,4 16 123,19 35-111,-8 2-180,11 21 11,-16-26 1,-5-5 33,-7-9-44,-4-6 44,-7-8 56,-3-7-112,-4-7 0,-2-4 201,-1-3 90,0-2-291,-9 0 45,-8 0-90,-14-2 45,-13-3 0,-6-1-33,-5-3 55,-3 1-22,2 2 0,-3-1 34,2 2-57,-1 0 23,6 1 0,2 3 12,2-1-12,18 2 0,6 0-56,19-1 44,5 0-133,0-2 78,0 1-1,5 1 91,7 1-23,8 0 67,28-1-56,-7-3-11,18-4 0,-15 0 0,-5-5 23,-2 3-23,-5-3 0,-2 1-23,2-5 23,-8 3-11,-2-1-34,-8 4-56,-5 4 34,-1-2 56,-1 3-45,-1 0 0,-2 1 56,-1 0-56,-2 1 101,-1 1-45,0 0 0,0 3 33,0-1-33,1 0 0,0-2-56,1-2 79,0-1-23,-1-2 0,0 0 33,-1 2-89,0 1 56,0 3-269,0 1 291,0 6 12,0 5-34,-1 4 0,-2 6 11,-1-4 23,-2-1-34,1-2 0,0-4 45,3-2-45,0-3 0,2-3-415,0 0 404,0-4-123,2-5-1,2-2 90,0-1-11,2 4 34,-3 3 0,-2 2-135,-1 2 157,0 4 22,0 0 12,0 0 33,0 0-67,0-4-2454,0 1 0,0-1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8.57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 14 12479,'-2'-3'3608,"1"1"-1031,1 2-1860,17 0-246,7 0 10,23 0-257,7 0-11,8 0-134,4 0-79,-3 0 67,-2-1-101,-9-1 34,-6-1-291,-11 2-157,-11-1-908,-9 2-1031,-8 0-1064,-4 0 3451,-3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9.40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26 45 13240,'-14'10'3048,"3"-3"-2073,11-7-796,87-5 292,-36-2-376,11 2 1,2-1-51,2-6-68,-1 3 23,-9 1-504,-10 2-650,-12 4-1356,-10 0-3843,-12 2 6353,-6 0 0,-6 0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0.34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29 71 14428,'-16'-3'2768,"4"0"-2376,12 3 594,0 0-762,71-15 112,-32 7-168,10-1 0,2 0 169,-2 2-337,3 3 34,-1 0-57,3 1 23,-4 0-101,-4 1-168,-6 1-425,-9 1-293,-10 0-1108,-7 0-1445,-8 3 3540,-4 1 0,-2 0 0,0-1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2.07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23 17992,'14'-12'896,"-3"2"-795,-11 10-90,-2 4 67,-4 7-111,-3 5 33,-1 8-90,2 0 1,2-1-191,3 2 212,2-4 46,1 6 44,0 0 12,6 4-34,3 2 0,8 3 11,-1-1 12,0-1-23,-5-2 11,-4-4 22,-3-3 79,-3-7-100,-1-1-1,0-4 78,-2-2-66,-9 0-46,-4-5-324,-9 0-718,1-5-1018,0-14 2083,8-15 0,4 9 0,8-6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2.51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0 122 16154,'11'-14'1748,"-2"3"-1535,-9 11-168,0 0-45,87-33-370,-39 21-342,10-7 1,2 2-320,-3 10 146,-1 3-1233,-3 1 650,-2 2 381,-7 1 314,-8 0 773,-14 0 191,-11 0 1131,-7 2-437,-4 3-78,-5 3 145,-5 6 79,-6 4-370,-6 9-22,-1 9-213,-3 7-359,2 9 168,7 1-33,4 17-79,9-23 1,27 3 178,0-34-44,25-14 66,-7-22-133,0-12 56,-6-16 89,-8-3-336,-13 0-22,-7 4-34,-10 6-371,-16 11-88,-15 13-1042,-22 12-1256,-18 33-4167,16 2 6980,1 22 0,36-27 0,7-4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3.85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49 15 12580,'5'-8'2005,"-2"2"-1355,-3 6 1479,0 0-1670,-10 74-133,2-32-102,0 8 0,0 1-112,-3-2-112,5-6 0,2-7-11,3-9-1,1-8-66,0-7-135,0-6 180,6-3-46,5-3-111,7-3 78,3-5-23,1-4 135,-4-6 0,-1 2 22,-4-1 56,-3 6-66,-3 1 78,-3 4 145,-3 3-224,1 2 393,-2 1-102,3 0 79,3 6 11,7 6-212,3 7 21,2 5-190,2-3 57,0 0-102,-2-5 34,-1-5-269,-3-2-403,-3-5-707,-2 0-1680,-5-1-2610,-1-2 5669,-3 1 0,0-2 0,0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4.69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142 1 17487,'-28'54'157,"0"1"0,3-5 0,3-5 202,5-2-326,4-6-33,7-9-11,4-7-235,2-8 156,6-6-146,8-5-201,11-2 79,6-10 112,3-2 246,-4-7 67,-5 4-34,-6 6 91,-8 5 44,-5 3-23,-4 1 449,-2 7-179,0 14-157,-9 14-46,-5 18-88,-11 7 100,-2 4-224,3-2 56,4-9-135,7-11 23,6-11-1445,5-14 66,8-8-626,11-14-1457,2-7 3518,8-9 0,-16 8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195 1 17286,'-32'48'50,"0"-1"0,-24 34-117,33-57-235,4-5-920,6-7-279,2-6-1995,6-3 3496,1-3 0,4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4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342 1 19762,'-46'49'90,"-3"3"-90,-3 1 0,3 0-213,6-4-56,9-8-527,7-10-649,9-11-415,4-11-2118,8-5 3978,2-10 0,4 4 0,0-4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5.01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82 11 17185,'-20'65'175,"0"0"1,3-6-1,3-5-40,6 5-124,6-13-22,3-9-57,9-13 68,4-11 101,11-6 23,2-11-68,3-16 67,0-12-89,-2-19 0,-3-9-34,-3 2 44,-5-1-122,-7 9 78,-5 8-202,-4 9 56,-1 13-1198,-15 9-617,-1 12-1378,-14 16-2006,11-1 5345,6 6 0,9-13 0,2-4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5.44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20 0 18138,'22'55'873,"-13"4"-761,-21 2 0,-4 0-89,3-5-23,7-12 0,3-12-68,3-12-178,0-9 246,2-7-224,10-3 0,7-9-45,11-9 23,4-11 246,0-9 22,-1 1-22,-6 6 336,-8 9-56,-9 11-78,-5 5 22,-5 5-45,0 0 225,0 6-23,0 10-146,0 8 213,0 8-336,0-1 22,0 0-89,0-5-11,4 0-68,8-6-33,9-3-639,7-2-448,5-5-908,-3 3-1512,-10-8 3574,-5 1 0,-12-6 0,-2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6.54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40 20 18283,'25'-11'0,"-2"2"11,-8 9-11,-2 10 0,-3 5-56,-4 13 56,-5 5-123,-9 2 123,-5 3-89,-7-2 89,-4 0 0,3-4-23,2-4 68,5-3-79,6-3 34,3-3-79,4 1 23,1-2 0,5 2 56,8 1 11,5-1 12,6 1 146,-4-1 43,-3 0-178,-7-3 179,-5 1-157,-4-4 313,-1 8-324,-5-8 11,-5 2-56,-3-10-101,-5-3-11,6-3-571,2-7-449,6-8-660,3-9-595,15-9 79,10-1 369,19-2 886,10 1 1053,1 1 1356,-1 2 347,-5 1-56,-4 2 11,-10 5-548,-8 4-248,-12 8-200,-8 5-147,-4 4-358,-2 3 11,0 9 156,-10 12-223,-3 15 527,-18 36-617,12-16 90,-1 13-101,17-32 0,4-12 56,11-9-45,5-9 191,13-5-168,3-14 33,1-12-22,5-33-45,-16 9 0,-2-13 22,-17 26-123,-4 3 101,-2 6-235,-8 6 45,-6 10-2276,-14 6-54,6 17-1627,1-3 4147,15 7 0,5-11 0,3-2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6.99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 0 18014,'14'54'1255,"-8"1"-1019,-14-4-180,-2-3 33,3-5-89,4-10 0,2-7 0,1-8-157,0-8 78,0-5-212,0-3-134,8-2 201,6-5-438,12-8 539,5-7 78,1-6 90,-4 3 224,-8 6 112,-6 9-190,-9 4 212,-2 4-11,-3 0 180,0 3-68,0 8-336,0 7 145,0 9-155,0 1-114,0 1 180,0-1-224,8-1 0,12-2-33,15-3-248,10-5-402,3-7-561,-2-3-6353,-4-3 7597,-20-2 0,-6 0 0,-16-2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4.75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294 545 12815,'5'0'3003,"-2"0"-2432,-3 0 426,0 0-413,7-1-181,-6 0-190,5 0 67,-6 1-236,0 0-44,-2 0 0,-6 1 23,-7 5-23,-5 0 22,0 5-22,1-4 0,4 2 56,3-4-89,3-2 33,4 1 0,2-3-23,2 0-481,1-1 415,6-8 66,3-4 12,8-7-135,1-4 124,2 0-157,-1-1 156,-1 0-22,-4 5 90,-2 3-33,-6 7 156,-3 2-157,-1 6 67,-2 0 34,-3 1-89,-8 0-23,-6 2 0,-10 4 56,-3 2-90,-1 2 34,0 0 0,2-1 0,3-3 22,4-1-22,6-3 0,6-1-22,4-1-23,5 0-168,1 0 135,0-4 44,0-6-34,5-5 68,5-7-11,7 1 46,5-4-59,0 3 24,-2 0 0,-2 3 68,-5 3-45,-3 3 89,-6 5 56,-1 2-157,-3 4 101,0 1-67,-4 1-34,-4 0-11,-7 0 0,-2 5 67,-1 0-123,5 2 56,2-2-101,6-3 23,3-1-852,2-1 930,10-6-12,4-6 12,8-8 0,2-3 135,-4 1-124,-3 3 247,-5 4 78,-6 5-235,-3 3 56,-1 4-123,-2 2-12,0 1 34,-3 0-56,-6 0 0,-6 0-11,-6 5-180,-1 2 158,5 6-236,3-2-101,8-3 134,2-6-290,4 0 145,0-2 381,17-13 0,1-6 11,15-14 135,-3-3 436,-3 4-190,-7 5 24,-7 8-226,-8 7-190,-4 8-168,-17 1-1390,-38 18-21,-4 4-1851,-27 16-2239,42-12 5669,8-3 0,26-16 0,4-1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9:57.66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11 46 12277,'-6'0'3182,"1"0"-1938,5 0 1232,0 0-2297,78-9 371,-31 3-371,9 0 0,2 0-134,3-1-45,-1 3 0,-5 0-56,-4 2 34,-7 1-527,-7 1-930,-8 0-1188,-7 0-1983,-11 0 4650,-5 1 0,-6-1 0,0 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11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141 85 18485,'-4'-31'1132,"4"4"-998,16 16-22,1 3-112,-3 3-78,-1 3 66,-4 2-44,1 25 34,-5 4-337,0 28-55,-14 1 122,-7 3-223,-12 0 313,-6-3-123,0-6 191,1-8 22,8-6 134,3-13-22,10-5 146,3-10 55,7-5 259,0-3-292,2-2 336,8 0-313,9 0-35,12 0-66,9 0 11,3 0-191,-1 0 90,-3 0-571,-4 0-471,-2-3-1569,0-5-2185,-10 0 4796,-1-6 0,-15 9 0,0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42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74 85 13947,'0'-12'1311,"0"2"-1154,0 10 414,0 0-235,-30 80-247,20-40 46,-6 11 0,1 0-1,13-16 12,2-11 111,9-10-145,9-9 180,10-6-236,10-17 0,-4-11 247,-1-17-225,-10-2 90,-11 0-56,-7-9-89,-14 16-23,-8-2-135,-10 24-55,-7 11-685,4 4-290,3 6-90,10 11-3384,7 11 4639,6-4 0,4-1 0,0-15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0:09.87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93 0 18238,'1'62'1188,"-6"2"-874,-13 10-101,-2 0 67,2 3-247,2-8-33,6-8 0,5-13-123,3-12 112,2-13-90,3-12-33,9-6 89,8-7-168,14-16-56,6-9 179,4-19 213,16-19-123,-19 18 67,3-5 360,-29 33-371,-10 9 22,-4 7 56,-1 2-89,-5 1 291,-7 15-112,-8 7-78,-4 19 190,6 3-313,6 2 44,7-3-67,6-5 11,16-6-156,10-12-304,22-9-1176,12-7-2016,-13-8 3641,-1-6 0,-32 4 0,-3-3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28.38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84 20188,'50'43'171,"0"1"1,-5-5 0,-6-3-138,-7 0-34,-3-5 0,-1-4-90,-1-6-347,-5-10-392,3-4-101,-2-7-907,5-18-46,1-10-22,2-22 202,-2-5 459,-3-2 1244,-4 4 482,-7 8 874,-4 10 392,-7 14-168,-1 9-314,-3 8 168,-3 11-526,-8 20-124,-9 24-145,-12 25-2117,12-29 1,-1 1 1622,-2 3 1,-1 2-68,0 1 1,0 0-34,0-2 0,1 0-40,-3 9 1,2-1-28,-7 17-80,3 3-491,21-52-517,5-12-727,2-10 1565,0-5-7549,0-1 7821,0-7 0,0 5 0,0-6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0 19179,'56'28'37,"-1"0"1,-1-1-1,-6 3-776,9 25-1794,-1 5-3853,-20-19 6386,-9-4 0,-22-27 0,-4-4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4.73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9 14036,'-3'-4'1390,"0"0"-1390,3 4-45,0 0 112,0 5 168,-2 9-11,-1 9 90,-4 11 269,0 0-281,-1 1-33,0-2 34,3-5-113,0-1-32,1-6-158,2-4 11,0-7-11,2-3 0,0-6-23,0 2-179,0-3-7025,0 1 7227,0-7 0,0 4 0,0-4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4.94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21 15773,'0'-8'2432,"0"2"-2432,0 6-213,0 0-650,0-5-459,0 3-247,3 6-1143,3 8-2296,1 3 5008,2-1 0,-5-10 0,-2-1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5.39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32 13801,'14'81'3563,"-4"-13"-3350,-7-50-112,-3-4-101,1-4 0,-1-5-12,1-2-100,1-2-201,3-1 10,5 0 35,3-8 21,7-10 135,0-11 112,4-5 0,-2-1 33,2 4 80,-4 3 335,-2 6-11,-5 7 33,-3 8-144,-4 3-91,-1 4 291,3 1-268,8 12-45,3 6-34,6 14 90,-4-1-123,-1-2-146,-3-5 11,-3-6-22,-2-5-12,-1-5-133,-4-5-517,1-3-458,2-1-203,2 0-1478,8-12-1144,-5 0 3956,3-13 0,-12 14 0,-1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5.93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51 17241,'-15'49'672,"-1"-1"-526,3-10-101,3 2-45,6-2-22,3-2-34,3-7-337,12-6-335,5-9 167,15-7-290,1-5 145,7-8 34,0-9 89,-1-11 112,-3-11 113,-7-1 347,-6-4 11,-5 4 67,-8 2 336,-5 10 415,-5 6-135,-2 11-267,0 5-237,0 2 34,0 2 358,0 4 57,0 8-124,0 7-146,0 8-190,0-2-11,1-3-56,3-7-78,4-4 78,0-7-90,5-2 134,-2-2 12,6-3-146,-1-10 45,-1-7-56,-2-7 12,-7-3-35,-2 3-66,-4 1 44,0 3-11,-13-1 22,4 12-325,-10 1-537,5 10-381,3 1-662,2 0-3854,3 8 5793,3-5 0,2 5 0,1-7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6.69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1 427 16580,'40'36'1535,"-7"-4"-1165,-30-9-269,0-6-23,-1-6-56,1-4 1,0-4-46,1-2-10,2-1-225,4-13-213,2-6-123,5-17 314,1-3 258,0-1 44,-3 3-22,1 6 45,-3 7-34,-2 7 169,-4 7-12,-2 6 0,-2 3 78,0 1 248,4 1-270,-2 3-68,3 2 113,-2 1-157,-1 0 11,2-4-78,-1 0 22,4-3-44,-2 0 55,6 0-55,2-4-35,3-4 12,3-4 0,0-4 0,-2 5 46,0 1-35,-6 4-11,-1 2 78,-2 3 124,-2 0-112,2 1 22,-1 0-34,2 0-33,0 0 11,0 0-56,-2 0 0,1 0-23,-1 0-44,9 0 56,-3-7-235,7-3 190,-4-9-124,-1-3-100,-1-1-202,2-12-246,-9 9 571,1-7 169,-10 12-24,-1 2-11,0 6 23,-4 3 68,-3 6-34,-5 3 78,-3 8 392,-2 12-269,0 13 157,0 13-67,5 7-78,5 2-34,5 1-135,2-4 34,8-5-112,11-7 22,18-11-100,18-11-942,2-11 1,3-4-2085,14-10 3104,-15 5 0,-8-3 0,-26-5 0,-5 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38.97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 23 16075,'-2'-13'2410,"1"3"-2175,1 10 459,0 0-660,11 74-23,1-45-11,11 53 0,-1-66-123,4-9 33,5-3-414,7-6-359,6-12-10,2-7-237,-2-12 662,-7 0 448,-7 2 0,-9 5 258,-9 6 212,-5 9 80,-6 5 99,0 5-391,-1 6 347,-2 15-168,-7 15-3605,-7 20 3381,-3-9 0,-2 1-79,-11 26-72,10-26 0,-1-1-40,-9 12-22,1-5 0,1-9-123,5-11-292,7-10-896,9-10-1075,5-8-2175,4-5 5409,4-12 0,-3 8 0,2-7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0.12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1 234 13476,'7'0'3384,"0"0"-3216,-7 0 392,0 0-482,45 22 1,-21-17 22,39 16-101,-32-27 0,6-9-12,-3-9-480,1-6 189,-6 1-122,-5 3 234,-10 0-56,-6 4 34,-5 0 213,-3 6 0,-6 2 0,-9 8 45,-8 3-22,-8 3 133,-3 12 103,0 9-13,0 17 146,6 9-258,5 6-66,10 3-68,7-1-79,4-5-212,16-12-337,11-12-447,22-14 189,12-8-693,12-22-292,4-9 201,2-19 434,-3-7 1236,-8 3 448,-10 1 713,-12 6 150,-14 12 157,-11 6 0,-10 13-403,-6 6-729,-3 4 226,0 2 436,-15 20-176,0 3-350,-14 20-58,4-3-33,3-2-359,4-5 57,8-8-79,5-8-168,3-8 123,2-5-45,9-4-190,6-9-145,12-10 43,4-9 337,0-4 34,-1 4 11,-6 7 168,-6 8 0,-4 6 46,-6 4 99,-4 2-201,-3 1 303,-1 0-303,0 5 89,0 0-190,0 4-11,1-3 0,2-2-89,3-2 10,1-2-77,5 0-472,5-5-369,7-7-1,6-5 371,3-4 358,2 1 202,-5 5 67,-1 4 67,-10 6 124,-5 2 414,-8 2-78,-4 1-57,-1 0-89,2 0-292,1 2 91,3-1-45,2 1-124,5-2 179,3 0-178,7 0-12,6-1 0,5-8-259,4-2 214,0-8-11,-5 1 56,-6 0 79,-7 5-57,-8 1 248,-6 7 223,-5 1-281,-2 4 147,0 0-169,4 7 35,2 7-80,5 9 169,4 8-79,-1 1-168,-1 1 281,-4-1-180,-4-3 79,-3 0 89,-2-2-247,-11 0 102,-4-3-191,-12-4-79,-2-7-111,3-6-662,1-5-728,3-2-1972,10 0 3552,3-5 0,8 4 0,1-4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1.44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45 136 17196,'59'42'661,"-9"-8"-548,-25-42-113,-1-5-57,-1-8-414,-3-5-122,-8 1-136,-6 2-10,-5-2 178,-4 5 438,-12 0 123,-7 3 22,-11 10 57,-1 0 34,0 7 323,2 5-144,1 13 335,5 11-89,6 16-370,10 5-112,5 2-56,10-5-269,17-7-224,16-13-706,26-13-380,14-8-1357,12-23-1613,-23 0 4549,-6-16 0,-42 17 0,-6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2.89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189 469 14978,'-30'28'1019,"-3"6"-717,-4 14-246,3 2 23,7-5 11,10-5-90,9-9-56,5-11 34,11-9 33,10-7-34,14-9-190,14-17-145,6-13 268,4-19 0,-3-8 90,-5-4 45,-6-3 0,-7-1 11,-4 5-56,-7 8 78,-8 13 426,-8 12-189,-5 15-58,-3 8 102,0 6-180,-2 3 314,-5 18-168,-7 12 302,-14 56-447,7-12-130,9-24 0,2-1-50,3 16-78,6-10-12,2-10-458,12-11-181,5-14-156,15-9-583,3-9 12,5-17 301,2-7 450,1-17 705,-6-3 67,-1 1 123,-8 4 482,-4 4 169,-6 9 66,-7 7-122,-4 9-281,-5 4-156,-2 4-158,-1 0 359,0 4 112,0 9-313,-4 10 55,-1 12-11,-3 0-336,2 1 0,2-10-56,3-6-67,1-10 67,11-4-34,4-5 34,15-11-45,1-5-11,3-11 56,-3 2 0,-2 3 67,-11 8-22,-4 6 11,-10 4 45,-1 3-101,-3 0 224,1 3-202,2 4 23,2 4-45,5 1 0,2-1-78,4-6-101,5-3-202,9-2-235,7-11-550,8-8-10,5-13 481,0-6 157,-3 1 538,-7 0 404,-2-4 402,-20 16 158,-2 1-326,-15 18-313,-1 5-213,0 1 225,-6 7 178,-6 10-257,-8 16 190,-3 12 34,-6 23-415,14-20-67,0 6-78,14-30-1,3-9-313,11-8-11,9-3-303,16-15-1087,34-35 885,-12 0 835,-19 11 1,-1-2 38,14-17 68,-5-2 33,-3 1-11,-3-3 258,-5 5 134,-6 4-134,-8 9 593,-4 3-503,-11 17 44,-3 3-448,-6 14 0,0 2 112,0 1 112,0 14 101,-6 5 22,-8 36-66,-2-10-69,-3 17 24,5-17 44,5-1-269,0-6 45,6-4-56,0-10-79,3-6 79,0-9 0,0-4-89,8-5 89,5-1-90,11-10-391,23-20 166,-7-1-43,14-16 246,-14 14 67,-4-1 56,-3 2-11,-7 4 68,-5 3 122,-6 4-89,-7 10-101,-3 3 0,-5 7-67,0 2 268,-4 7-144,-1 0-12,-2 8 100,0 0-122,2 1 21,2 1 57,-1 1-67,3 2 55,0 0-89,1-1 0,0-3-67,0-3-78,0-6-259,0-3-257,0-3-762,4-1-303,4 0-2005,1-1 3731,2-6 0,-7 4 0,0-3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3.76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221 0 18462,'-14'69'441,"-1"0"0,1-4 0,-2-4-72,-11 14-707,-1 0 383,1-2 11,3-5 88,5-8-144,4-11-348,6-16 69,1-11-383,6-12-245,0-6-527,2-3-154,0-10 613,0-7 695,0-7 258,0-4 22,4 6 347,2 3 247,5 3 168,3 4 246,3 3 79,4 0-392,3 3 156,23-8-761,-5 3-90,21-8 0,-8 3 0,6-2-22,3 1-68,-2 4-67,-1 6 101,-6 3-224,-2 3 146,-4 0 123,-4 6-124,-7 3 135,-6 7 45,-6 1 33,-8 1 135,-3 1 202,-1 2-79,-2-9 23,3-1-91,2-10 12,1-1-235,6 0 112,0-6-157,1-1 0,-4-4-56,-3 1-45,-5 3 0,-2-1-33,-3 2-12,1-2 90,-3 2 12,-1 0 44,-2 2-34,0 1 112,-2 1-78,1 1 325,-2 1-325,0 5 34,0-1-57,0 4 23,0-2-145,0-1 66,6 0-280,4-1-133,9-3-315,2 1-1345,3-2-1332,-9 0 3484,-2 0 0,-10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6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243 1 16916,'-83'47'90,"13"-6"-146,54-22 22,-2-2-425,3-2-337,1-2-549,3-4-593,4-5-740,1-3-650,5-1 3328,-1-8 0,2 7 0,0-7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32:44.96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82 46 10406,'0'14'3440,"0"-3"-2824,0-11 1289,0 0-1670,-1-1 1,-1 0-35,-2-1-201,1 0 168,-1 0-145,1-1-1,-1-1-44,0-1-12,-4 0 34,0-1 34,-1 0 33,-1 1-45,2-2-22,1 1 0,3 0 90,3 3-57,-1 2 46,2 0-12,0 1-123,0-3 56,0 3 34,0-2-34,5 2 67,2 0-67,4 0 0,2 0 0,-1 5-67,1 4-370,0 6-281,-3 0-88,0 2-931,-3-3-1882,-3-5 3619,-1-2 0,-3-7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4:59:28.74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8500 17 14753,'3'-9'695,"-3"1"-594,-17 20-67,-6 3 10,-19 15-32,-4 6-1,-9 9 0,-15 9-452,-4 10 447,29-29 0,-2 0-6,0 3 0,-1 1-6,-2 0 0,-1 0 6,-2-1 0,-1 0 6,1 1 0,-1-1-6,0-2 0,1 1 0,1-2 0,0 1 5,1-2 1,1-1-6,2-2 0,1 0 0,1 0 0,0-1 5,2-1 1,0 0-6,3-1 0,-1 1 0,-16 9 0,-1-1 0,16-8 0,0 0 0,-12 7 0,1-2 0,-18 14-183,1-2 183,-2-2 0,17-13 0,0-1 0,-29 17 0,28-17 0,1 0 0,-25 15 0,3 1 0,-1 0 0,0 1 33,5 1-337,-5 3 304,5-1 0,19-14 0,-1-1 0,-24 17 0,28-19 0,2 0-22,-17 11 11,3-1-90,-4 2 34,4-3 485,0-2-429,22-11 0,1-1-12,-23 13 1,-15 12 22,29-18-11,2-2 11,8-3-23,0-2 1,4-1 185,-1 0-174,0 1-146,-24 14 45,7-5-202,-23 14 314,10-10-283,-7 5 283,-2-1-22,-7 4 22,0 0-6,24-14 1,-2 1 5,13-10 0,1 1 0,-13 6 0,2-2 314,-22 9-314,10-2 12,6-5-12,9-1-12,-2-2-111,4-2 123,-2 0 0,-10 7 0,18-6 269,-9 6-537,16-9 268,0 0 0,-5 2-12,-4 0-312,-3 5 145,-33 15 179,20-8-6,20-15 0,1 1 6,-17 8 23,3-2-23,3-3 0,6-3-112,3-1 112,-10 9 11,15-12-11,-9 8-11,14-11-168,-1 3 179,-8 2 11,1 0-11,-4 2-11,2-1-23,-6 1 34,0 0 22,2-1-55,-23 11 33,24-8 0,-18 6 0,30-10 0,-2-3-247,5 1 123,3 1 124,-2-6 0,5 6 12,3-8-12,4 2 0,3-4 0,8-3 0,-4 0 0,7-2 11,-2-1-11,-2 4 0,1 0 0,-8 3-11,2 1 11,-5 0-12,0 4-10,-9 3-325,-2 3 347,-4-2 45,2-2-12,-5 2-33,15-7-33,-7 1 21,17-5 1,-3-3 22,5-2-11,2 1 0,1-4 0,3-1 0,0-2 0,3 1-11,0 0 11,0 3-11,2-2 11,-4 5 0,4-4-11,-4 5 11,1-3-67,-4 3 44,4-3 12,-5 1-23,6-3-22,0 2-89,0-1 100,0 0 45,2 2-11,-4-2 0,2 0-12,-6 3 23,2-2 0,-5 3 0,3 0 0,-1 0-11,-1-1 11,1 0 0,-4-1-11,-2 5 11,0-2-11,4 1-1,3-3 12,0-3 0,0 0 0,-1 0-11,1-2-22,3 0 21,0 1 12,0-1 0,0 2 0,-3 0 0,2 0 0,-1 1 0,1-2 0,1 2 0,-3-1 0,-6 3 12,2-1-12,-5 0 22,6-2-22,2-4 11,2 2 0,4-2-11,2 0-11,2-1 11,-3 0 11,2 2-11,-4-2 0,1 3 0,-2-1 0,-3 2 0,3 0 0,-6 4 0,3-4 12,-4 3-12,1-1 0,-3-1 11,2 1 0,-2-1-11,6 2 0,-3-1 11,3 2 12,-6-1-12,-4 3 0,3-5-11,-2 3 0,6-3 0,-3 2 0,2 1 0,-2-3 11,3 3 23,-8-2-12,6 1-11,-4 0 23,9-2-12,3-3-22,0 1 0,-3 0 12,2 0-12,-4 4 0,7-5 0,-2 1 0,6-2 11,0 1-11,0 0-2286,0-1 213,-3-1 2073,3 0 0,-3 0 0,3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2.19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25 1 18261,'-14'5'-819,"3"-1"-648,11-4-1279,0 0-1960,0 3 4706,0 0 0,0 0 0,0-2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2.37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0 14159,'0'10'-944,"0"-1"0,0-4 0,0-2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2.59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12042,'0'22'2140,"0"-5"-1939,0-17-66,0 0-270,0 21-492,0-15-930,0 17-561,6-20-2061,-2-1 4179,5-1 0,-6-1 0,0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2.69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0 9655,'0'0'0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2.82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13005,'0'18'-1218,"0"-3"1,0-15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3.56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8 19505,'0'-4'560,"0"1"-2947,0 3-1535,6 0-3484,0 0 7406,4 0 0,-4 0 0,-3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3.73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 1 15863,'-3'9'2241,"2"-3"-2241,-1-5-2981,2-1 1,0 0-1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3.92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16479,'0'31'-4392,"0"-6"1501,0-25 2891,0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 18664,'46'34'321,"-1"0"0,-2-3 1,-3-3-322,1 3-34,0-6-269,-8-4-593,-4-2-1200,-11-5-2822,-7-5 4918,-8-4 0,-3-5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4.04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16580,'8'69'455,"1"-1"1,-1-1-1,-3-24-455,-5-41-2951,0 0 1,0-2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6.41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20613,'60'0'34,"-10"0"-583,-42 0-807,2 0-1781,5 0-2903,-5 0 6040,2 0 0,-9 0 0,0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6.58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8210,'0'0'0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6.87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18978,'0'47'-1244,"0"-9"-515,0-38-258,0 0 34,3 0-113,6 2 7352,7 42-3397,-6-23-458,1 34-280,-11-36-225,0-3-426,0-3-268,0-3-202,0-2-112,0-4-459,0 0-740,0-2-2096,0 1-6424,0-1 9791,0 0 1,0-2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8.36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16232,'3'6'1726,"0"-2"-2018,-3-4-2004,0 0 358,19 0-1268,-11 5 3206,11-3 0,-16 3 0,-3-4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8.53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0 10170,'0'0'0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11.54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0 14731,'0'6'549,"0"-2"-549,0-4-3153,0 0 1,0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11.71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10 10125,'0'-5'3205,"0"0"-2252,0 5-2959,0 0 0,0 0 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8.69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17644,'0'35'-1434,"0"-8"-941,0-25-2948,0-1 5323,0 0 0,0-1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08.87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17577,'3'33'-8998,"-2"-7"8998,4-26 0,-4 0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234 1 14933,'14'0'2353,"-2"0"-1861,-12 0-222,0 0-46,-23 68-112,1-29-112,2 8 0,-3 1 101,-13 1-135,0-6 34,5-5-347,5-10-46,8-9-570,6-10-326,4-5-1400,4-9 145,3-15 908,1-12 1300,1-14 336,5-2 1972,0 8 1,1 6 55,-2 14-672,-3 8-584,1 8-65,1 3 133,3 9-280,8 12-302,19 35-269,-3-7-23,17 17-728,-12-24-1322,1 1-1995,-15-17 4079,-6-2 0,-14-18 0,-2-1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11.92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 1 15191,'-3'14'-1323,"0"-2"35,3-12-61,0 0 1,0 0-1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12.02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10821,'0'0'0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0:12.21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37 0 13095,'0'17'3260,"0"-4"-2509,0-13-90,0 0-571,0 31-90,0-22-79,-3 23-380,0-27-5591,-9 6 6050,5-4 0,-2 2 0,6-8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4.6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190 0 17039,'4'12'157,"-13"10"-123,-14 18-1,-8 12-22,-5 11 12,5 5-12,3 3 0,7-5 0,11-6-22,5-14-45,5-12-101,11-9-123,8-15-56,15-2 67,9-8 202,6-6-168,6-12-124,3-8 135,-5-10 135,-7 3 89,-13 2 22,-9 6-11,-8 11-11,-7 5-134,-7 9 134,-2 0 145,0 12 247,14 32-280,0-1-78,19 23 44,1-25-10,9-9 32,3-11-88,3-11 301,2-6-111,4-5-112,7-16 22,-1-9-112,3-18-79,-28 7 1,-2-1-348,10-18-582,1-13-976,-32 31-1097,-4 17 3081,-6 7 0,-3 13 0,0 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5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80 297 12599,'69'7'175,"0"1"1,-6-3 0,-10-8-154,-17-21 52,-8-12-186,2-4 14,-8-4-115,-9 2 192,-5 3 9,-8 7-6,0 8 18,-14 7 0,-11 8 89,-18 4-10,-15 3 10,-4 13 202,-5 12 225,2 18 67,10 17-11,12 8-91,18 7 23,14-2-190,8-5-157,11-5-22,51-3-135,-1-22 0,-7-18 0,2-5 0,30-7-203,8-4-917,1-17-2062,-24-2 3182,-10-17 0,-41 17 0,-7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6.0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 14003,'-10'3'-1379,"2"-5"1,8 11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6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1 16109,'-79'22'-9831,"26"-5"9821,73-12 0,-4-3 0,-5-2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5.8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208 1 15594,'-48'62'317,"0"1"1,3-7-1,9-5-294,20 0 22,4-8 55,9-8-55,3-10-45,0-9-101,0-10-381,0-3 359,9-4 67,17-14-269,21-11-89,18-20 156,8-6-34,-2-4 281,-1 5 11,-11 9 56,-4 8 56,-18 16 46,-10 7-58,-15 8 270,-6 3 123,-6 0-280,3 13 190,-3 9-55,3 18 245,-3 27-425,0-21-112,0 7-56,0-34-22,0-10-90,0-5-123,14-7 190,13-14-358,26-10-23,15-19 201,8-3 91,-2-2 134,-1 9 11,-16 11 34,-9 12 11,-15 10 460,-11 7-12,-4 9-269,-9 9-11,0 13-45,-6 5-32,3-2-114,-3-7-33,3-8-89,0-9-707,3-5-941,6-3-268,10-13-2489,-2-1 4494,6-15 0,-18 16 0,0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5.9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17308,'0'89'-2846,"0"-21"-717,0-90 3563,0 1 0,0-3 0,0 13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6.4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26 18104,'-6'62'130,"0"-1"1,1-6 0,-3-10-131,-4-22-11,3-8-56,6-9-247,3-3 11,0-4 247,11-14 0,16-9-90,20-16 68,17-6 78,7-1 0,-3 6 22,-4 6 23,-12 12 112,-6 9 11,-12 7-33,-10 4 167,-6 3 46,-9 1-236,0 9-23,-3 4 23,0 7-56,1 1-56,-1-2 0,2-5-157,-3-4-335,5-6-562,-3-2-3887,27-16-1692,-13-1 6633,19-13 0,-29 14 0,-1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0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190 52 13151,'14'-16'3485,"-3"3"-2757,-11 13 382,0 0-1110,3-10 56,-3 8 0,3-8-56,-11 21 0,-8 11 22,-12 14-22,-8 9-269,-2-2-213,4-4-649,8-7-528,7-11-1276,10-10-3463,4-6 6398,4-7 0,1 1 0,0-1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6.6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17454,'-2'51'-342,"0"0"0,0 31-1271,2-89-2029,0-10 3642,0-11 0,0 8 0,0 3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7.2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16546,'5'62'683,"0"0"1,0-5 0,-2-8-415,-3-9-90,0-9-112,0-9-67,0-11-22,0-6-247,0-5 224,22-16-22,8-7-23,28-19 79,6-2 11,4 0 0,-3 6 0,-10 9 0,-12 10-11,-16 10 11,-6 6 269,-12 3 11,0 6-180,-6 11 57,3 11-11,-6 9-45,6-3-34,-3-7-44,3-9-1,1-9-22,-4-5-325,21-13-437,44-48 762,-9 20-17,-14 4 1,-3 3-29,-1 14 45,-14 10 213,-3 4 78,-12 5-134,3 11-68,-2 8-89,-1 7 0,0-1-369,0-10-438,6-8-1165,9-5 179,16-17-1176,21-13-2544,-11-5 5513,3-9 0,-37 23 0,-5 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7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1 14831,'10'5'3665,"-1"0"-3463,-37 80-202,16-54-12,-19 61-368,25-81-103,3-6-648,3-5-1178,3-18-2789,6 0 5098,1-20 0,-1 21 0,-3-1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7.5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245 1 18059,'-68'0'-2458,"0"0"0,-41 0 1,109 0-1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9.3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24 14630,'-20'5'3653,"3"0"-3126,17-5 235,0 0-762,-13 4 89,9-3 57,-1 2-56,26-9-90,11-1 0,13-5-45,-1 4 11,1 3-67,-5 2-44,-3 3-69,-4 0 136,-7 3-56,-5 12 134,-12 36-23,-3 3 23,-23 25 0,-8-14 11,-14-4 1,0-7-1,11-5 11,7-10 90,12 0-78,3-13-1,6 0-21,8-15 77,19-2-89,14-7-33,20 1-169,4-3-470,-1-6-673,0-10-3282,6-24 985,-34 10 3642,-1-8 0,-35 29 0,0 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9.5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 19325,'60'4'-8,"0"0"1,-4-1-1,-2-1-720,27-2-1547,-1-1-2116,-18-5 4391,-7-4 0,-38 2 0,-4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29.8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202 353 18720,'74'-16'-56,"-1"0"0,-5-1 0,-10-6-269,-12-33 11,-12-1 45,-16 6 101,-9 7-34,-9 11 202,-14 10 112,-19 11 157,-26 8 292,-19 16 77,-10 17 91,2 21-864,44-17 0,3 4 398,4 1 0,3 3 164,-11 37-503,19-1 222,16-10-57,40-14-44,28-16-40,-6-25 1,8-5-719,13-1 1,4-4 420,10-9 1,3-6-387,6-3 0,1-5-334,-32 1 0,0-2 0,-5-1-3824,6-6 0,-6 0 4836,-5 0 0,-12 3 0,-22 6 0,-10 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1.5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147 139 13499,'-10'9'2688,"2"-2"-2172,8-7 313,0 0-627,-5 22 10,3-14-32,5 18-101,7-22 66,14-1-133,-2-3-12,8 0-79,1-5-178,0-9-58,-3-7 147,-4-10 0,-14 1 23,-2-1-1,-8 4 0,-2 4 146,-18 5 90,-9 8 179,-12 4-112,-7 4-1,7 2 57,-4 6 102,8 12-80,3 12-11,13 15-67,6 7-68,8 3-55,5 1-12,2-4-22,11-6-33,16-11-169,17-8-358,20-13 111,9-7-503,13-10-617,-38-6 0,2-5 62,4-3 0,-1-5-3188,28-25 4695,-11-1 0,-48 27 0,-8 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2.0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 17386,'15'57'172,"0"1"0,0-5 0,-5-7-150,-10-11-22,0-4 0,0-6 0,-3-7-56,2-8-146,-1-5-145,2-4-941,0-1 1131,0-10 134,21-7-369,9-16 269,28-7 123,1-3 23,8 0-12,-3 5 0,1 3 79,-4 9 89,-9 5 202,-4 9-247,-10 6-112,-5 4 34,-8 2 270,-4 0-1,-3 6-169,-2 6-100,-2 8 79,-4 21-113,-4-11 23,-3 10-34,-3-21 23,0-5 89,0-8 11,0-3-33,0-3-101,3-12 56,5-2-45,8-14 12,14 1 89,5-1 34,7 5-45,1 2-79,-3 6-22,0 3-67,-6 6-11,-4 3-181,0 0-469,-7 1-784,3-3-1850,-12 3 3362,-3-3 0,-8 5 0,-3-1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2.6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0 14787,'7'22'1244,"-1"-4"-1144,-6-18-44,-30 76-44,9-31 10,0 9 0,0 1 102,3 3 33,9-5-157,7-7-11,2-9-113,18-13-156,12-10 157,17-8 89,7-6 34,-4-20 0,-2-8 0,-5-23 23,-12-5 44,-12 1 101,-11 4 101,-8 8-101,-6 11 56,-19 8-56,-11 12-101,-19 6-67,2 5-168,7 5-11,7 10-112,19 7-359,6 6 280,14-4-33,11-6-673,16-9 919,18-4-100,19-4-405,3-11 349,12-5 257,1-11 22,3 2 34,-28 14 0,0 2-11,17-1 11,10 4 89,-51 12 12,-16 10-67,-10 8 100,-5 9 258,0-1 774,-8 0-696,0-12 80,-1-5 200,3-12 12,6-3-448,0 0 89,0-3-33,14-5-179,17-7-102,27-5-89,19 0-11,18-1-695,3 6-297,-46 6 0,-2 2-3411,18-2 4414,-20 3 0,-36 4 0,-9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0 16905,'68'49'-643,"0"0"1,-2-3 0,-7-7-4065,-10-12 4707,-7-6 0,-31-17 0,-4-2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3.0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196 1 17196,'-46'67'67,"1"0"0,4-7 1,8-7-875,14-7-56,10-14-370,7-16-2038,2-8 3271,0-8 0,0 0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3.1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 15168,'15'-7'-2325,"7"0"0,5 13 0,-5-4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3.4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 18160,'3'45'717,"0"-8"-672,-3-46 100,13-5 12,15-8 89,19-1 203,17 6-225,7 8 22,5 4 1,7 5-410,-13 33 1,-3 7-1295,-6-8-3459,-9 14 1,-20-1 4456,-45-28 1,3-3 0,-1-14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4.5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465 33 14933,'-10'-18'2588,"2"3"-2151,8 15 0,0 0-392,-149 16-1099,100-3 1054,-36-1 0,10 5 247,59 6-392,7 2-23,7 4 11,2 2 22,5 6-123,45 15 236,-10-10 10,33 9 819,-30-18-784,-4 7-23,-18-10 56,-5 5 67,-16-12-22,-5 0-12,-21-6-54,-13-1-35,-19-6-113,-28-5-100,32-2-515,-6-9-359,45-9-359,10-10-873,24-12-3328,7 7 5647,20-3 0,-19 21 0,-5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4.9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227 1 15997,'-66'66'269,"3"-1"-191,22-5-11,8-5-67,17-9-11,8-12-101,8-14-11,11-10 67,16-7 22,17-9 34,20-13 34,4-10 11,0-13 56,-7 4 55,-20 6 24,-12 13 156,-19 9-201,-5 7 369,-5 15-112,0 19-291,0 25-45,0 30-39,1-35 0,-2 2-405,-2 5 1,-2 1 465,3 1 1,-1 0-29,-1-3 1,0-1-456,1 42 405,3-17-45,0-22-481,0-22-819,0-18-1333,8-14-2056,-6-13 4734,6-11 0,-8 7 0,0-4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5.2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1 366 19336,'77'-32'-854,"-1"0"0,1 0 0,-5 2 1,-2-1-1,-8 1-816,-9-6 1,-8 1-4135,20-16 5886,-11 12 1,-41 28 0,-5 5-1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5.5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14978,'14'0'2319,"-5"51"1,-7 18-1984,-2-13-219,0 19 1,0 0-17,0-24-68,0-11-33,0-13-101,0-15-167,0-7 10,16-5 33,10-16-32,26-10-23,7-19 101,5-5 134,-3 3 45,-8 9 0,-13 11 11,-13 13 146,-12 7 56,-6 7 336,-1 0-213,2 13-190,2 9-68,0 15-56,3 3-22,-2-2-67,8-11-526,-5-8-371,11-11-863,3-5-459,18-23-2633,-10 1 4919,11-22 0,-34 24 0,1-1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6.5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83 15157,'7'-4'2677,"-1"1"-2060,-6 3-90,0 0-270,-63 87-66,31-41-96,-8 11 1,0 1 60,12-9-21,7-8-57,12-6-67,3-10-11,6-7-56,0-10-134,8-4 145,16-4-112,11-4-34,17-13-33,0-12 191,1-11 10,-4-2 23,-9 9 269,-4 8 101,-19 14-112,-4 5 56,-13 6 33,0 0-157,0 7-134,22 8-78,-6-1-337,20 0-122,-12-11 167,3-3-134,1-2 11,5-10-67,4-7-1,1-9 348,1 1 157,-5 7 0,-4 10 90,-5 6 213,-9 4 145,-5 0-213,-5 3-168,0 5 23,-2 2-68,-2 4-22,4-6-67,1-3-34,10-4 57,8-1 44,12 0 11,14-9 34,14-7-45,9-10-34,8-7 12,1 3 38,-27 11 1,1 0 28,21-7 33,10-2 46,-51 17 10,-14 3 45,-13 1 12,-5 2-79,-5-1-33,0-8-1,-8 7 45,-7-4 112,-10 10-145,-9 1-12,-2 3 79,-4 16 22,-6 14 34,16 8 1,3 6-2,-11 29-271,18-24 1,5 0 80,7 17-92,8-10-31,19-14-314,13-17-179,29-13 213,11-12-426,10-27 39,-24-9 1,-1-7 548,-13 4 1,-2-2-273,11-16 0,-4 0 491,1-16-265,-17 8 1072,-18 15-25,-9 16-42,-6 15 228,-14 10-777,3 4 895,-5 2-906,8 0 411,8 8-512,0 7 202,5 14-236,26 11-34,20 9 22,27 5-200,-35-26 1,0 1 177,34 29-11,-12-2 0,-28-3-11,-17-6-157,-23-7-236,-39-7-424,-26-8-394,13-16 1,-3-3-4068,-36 2 5289,0-5 0,60-3 0,7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7.3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1 234 20081,'100'-4'76,"-1"1"0,1-1 0,-7 1 0,-3-1 0,-9-3-284,-9-3 1,-7-3 207,-3 2 0,-1-1 0,-4 0 0,-1-1-18,-6 2 0,-2-1-441,35-9 93,-16 2-1281,-13 0-1572,-16 3-3538,-17 2 6929,-10-2 1,-11 12 0,0-2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37.8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19617,'41'-8'44,"4"2"-44,21 6-22,-1 0 22,3 0-56,-10 9 56,-9 5 34,-12 17-23,-13 6 0,-12 10-11,-6 6 0,-9 3 0,-19-1 0,-5-5-22,-19-12-12,9-13 12,1-13-113,11-7-78,-2-10-45,8-12 258,-2-9 90,3-16-68,2-3 23,1-3 33,3 2 68,-6-10-101,5 17 33,-2-3 12,6 22 11,5 9-78,2 4-91,2 6-134,0 1-55,0 10-191,0 12-304,0 17-1085,0 15-1110,8 4-549,-1-18 3496,5-8 0,-5-25 0,-5-2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588 6 14484,'0'-3'1815,"0"1"-1187,0 2 11,-58 66-371,24-23-246,-8 7 1,0 2 269,-6 10-582,-3 3 380,-1 0-90,-2-1 61,2-3-84,3-7-324,7-9-281,12-13-1153,9-12-1435,13-11-3092,4-9 6433,4-13 1,0 8-1,0-8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47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214 1 18003,'-16'60'328,"-1"1"1,0-4 0,1-3-139,0 9 12,-5 1-124,-7-9-10,3-8-46,1-14 12,5-13-23,10-10-11,3-7-89,6-3-13,0-6 102,0-15 11,0-13 45,0-17-33,17-7-11,9 0-1,22 2 22,8 5 12,5 8-34,-2 7 1,-4 8-12,-6 10-56,-7 5-91,-10 8-648,2 2-258,-13 3-863,5 0-370,-2 0 2286,-10 0 0,1 0 0,-13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48.1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0 155 15885,'43'30'834,"-1"-1"1,30 18-599,-43-45-192,-1-1 46,3-1 45,5 0-68,1-6 57,9-10-102,-3-11-22,0-11-45,-6 0-78,-9 1 67,-7 8 56,-12 6 34,-3 3-12,-6 7 0,-11 3 46,-11 5 55,-18 4 45,-10 1-112,-7 4 0,-5 15 45,1 14 89,-3 22-11,8 11-44,13 5 10,13-1-89,17-10-56,8-14 0,16-14-45,30-12-22,23-10-1904,11-9 1,7-7 1584,-16-4 0,1-4-214,29-5 0,1-5-421,-23-4 0,-1-6-115,-7 3 1,2-2 0,-3 0 855,5-3 0,-3 0 140,11-7 0,-7 2 140,-8 0 784,-29 13 325,-16 13 34,-13 8 11,-5 5 3319,0 2-3935,-8 0 199,1 0-468,-8 0-34,3 3 0,5 2-21,1 5-91,6 3-101,0 2-22,0 5 12,17-2-46,11 5 45,19-3-11,11 1 23,-5-1 89,-2-2-112,-10 0 44,-11-1 1,-12-1 190,-9 2-78,-6 3-67,-3 3-12,-19 1 23,-10-2-67,-21-5-34,1-5 0,3-6-213,15-4-146,7-3-369,15-10-45,3-11-751,9-15-796,30-14-851,16-6 3171,12 13 0,-18 12 0,-24 21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48.2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14182,'15'62'123,"0"0"0,-1-7 0,0-9 1258,-5-23-1459,3-11-201,3-7-1155,1-3-89,8-15-1839,-7-4 3576,6-15 1,-16 14 0,1 2-1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48.4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243 0 19617,'-76'25'-2130,"-1"0"1,20-1 0,25-1-3865,59-2 5994,32-4 0,-34-12 0,-4-3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48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343 281 11661,'0'3'1793,"0"0"0,0-3-1357,-92 15 214,50 6-314,-17-2 1,2 6 122,19 27-235,8 7-79,14 1-44,8-7-78,8-10-23,8-14-56,19-12 56,11-9 22,20-7 0,0-11-22,4-16-235,-4-21 34,-6-18 77,-3-11-273,-12-3 341,-6-3-33,-10 4 55,-12 5 34,-3 14 179,-6 13 280,0 17 169,0 15-146,0 10-258,-3 4 352,-3 0-329,-4 14 67,-2 12-180,3 23-78,0 13 79,5 6-57,2 19-78,2-27-67,10 1-280,15-33-214,13-13 102,16-7-595,2-5-660,11-11-907,1-13-2388,-20-2 5009,-5-11 0,-32 19 0,-3 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49.8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0 395 14854,'17'0'3429,"-3"0"-2723,-14 0 22,3 78-257,-3-40-191,3 60-157,0-63-78,6-7-45,1-10-79,7-8-21,-1-5-24,2-5-100,6 0-168,4 0 134,9-12-167,5-6 156,2-10 190,-1-2 124,-1 4 101,-18 12 212,-5 3-44,-16 11 672,-3 0-493,0 12-134,3 6-180,6 12-67,1 3-112,5-3 0,0-7-134,3-7-370,4-9-23,10-4-369,9-5-135,11-17-1200,14-12-65,11-21 877,-35 23 0,0 0 186,2 1 1,0 0 448,31-22 679,-11 11 1573,-24 14 1087,-19 12-57,-13 8-1008,-8 5-380,0 0-103,-11 9-358,-8 7 640,-28 32-852,11-5-291,-7 16-79,24-20 75,10-11-142,3-12-212,6-8 111,6-7-34,20-10-234,12-10 111,24-13 90,-1-11 56,-2 5 112,-13 6-34,-15 14 34,-14 8 11,-11 7 359,-3 6 347,-3 15-370,0 10-111,0 20-12,0 0-157,0 2-44,0-12-23,8-10-67,0-15-101,7-7-158,0-6-167,6-7-22,12-17-516,13-17-515,15-23-236,5-10 964,-29 33 1,1-1-229,-2 1 1,-1-1 182,1 2 0,2 0 387,7-9 0,-1 2 1709,14-19 806,3-2 179,-37 41-290,-14 15-292,-5 6-976,-5 6 24,0 0-236,0 10-33,0 10 454,0 24-275,0 21-12,-3 22-795,-1-36 0,-1 2 392,-1 3 0,0 0-146,-1-1 1,1-1-368,-3 40 188,6-18-426,3-24-368,0-20-999,16-18-2252,-3-13 4423,19-19 1,-21 11 0,3-11-1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0.3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0 16692,'-58'40'694,"12"-1"-604,46-13-45,0 4-23,6 4 1,11 0-1,12 1 0,8 2 1,0-1-1,-9 1 1,-7-2 223,-12-3 203,-3 2 122,-6-2-157,-8-2-167,-16-2-146,-11-8-101,-9-7-101,5-7-224,11-5-201,12-3-225,8-15-392,8-9-683,11-20-998,24-4-22,20-8 2846,0 18 0,-17 12 0,-24 19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1.2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48 18160,'27'16'2465,"-5"8"-1748,-22 21-168,0 6-124,0 4-133,0-2-135,0-4-123,0-7-34,0-11-67,8-8-113,11-12 0,12-4-133,14-6-113,8-7-89,5-14 10,6-14-55,-2-17 79,-1-6 55,-9 1 258,-6 5 168,-12 11 67,-10 13 235,-9 13 203,-9 9-91,-3 4-246,-3 1 67,0 12 158,0 5-169,0 19-112,0 6-45,0 4-67,3-1 0,3-10-33,6-9-147,4-14-302,2-6-44,3-6-202,4-3-135,5-14-661,7-12-347,6-17-1367,14-30 2767,-14 24 471,4-8 1087,-25 39 884,-10 11-491,-6 7 739,-6 27-1491,2 2-168,2 25-112,2-3 11,0 1-33,0-4-145,-3-7-147,5-10-134,-4-13-45,8-7-145,-2-7-147,2-1-346,16-29 66,-3-1 24,16-28 201,-7 10 123,3 2 258,0 9 11,-6 10 45,-7 10 111,-6 9 91,-9 5 10,6 5 23,-5 11 147,8 9-103,-3 13-88,4 2-1,-1-4-34,0-8-55,-2-9-79,-1-8-22,-6-5-45,0-3-45,-3 0 45,6-14-89,6-9-135,10-20-45,11-6 146,8 0 123,2 5 22,3 14 112,-6 12 191,-3 10-78,-1 9-34,-5 22-23,6 12-190,-12 20-247,2-2-649,-11-5-1120,-7-13-6075,-6-17 8091,-6-8 0,-3-10 0,0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2.7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380 418 13095,'17'4'2006,"-4"-1"-1356,-13-3 1389,0 0-1613,-122 67-797,75-36 472,-27 13 0,3 0-23,33-11 92,10-2-170,7-4-90,15-6-156,4-8 11,13-3 134,21-7 470,22-1-459,20-7-67,8-15 78,-5-9-89,-6-19-56,-16-2 168,-21 1 56,-16-11 90,-13 23 134,-26 0 67,-9 26 35,-25 6-248,-4 3 1,3 2-79,8 5-56,11 6-23,12 5-269,13 5-77,7-4-562,24-5 259,24-6-44,34-6 385,-25-10 0,3-5-396,5-2 1,1-5 272,3-9 1,0-4-101,-2-1 1,-1-1 592,-6 2 0,-2 0 17,-6 3 0,-3 0 270,21-20 469,-20 12 146,-20 10 67,-14 14 1,-8 8 742,-3 5-1415,0 10 898,-8 13-764,-5 21 24,-6 25-91,6 23-545,8-34 1,2 2 281,2 4 0,2 2-28,0 4 0,3 0-40,5-1 1,3 0-17,0-3 0,2-1-17,3-4 1,0-2-136,-1-7 1,-2-2-398,5 30-359,-7-22-1175,-6-21-976,-6-18 3059,0-13 0,0-4 0,0-2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2.8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0 158 17310,'77'-10'-213,"0"1"0,0-1 0,0 0 0,22-3 0,-1-1 1,-16 0-1402,-24 0 1,-9 0 1613,43-15 0,-69 17 0,-6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18485,'45'53'407,"1"-1"0,-1 1 0,-4-2-205,11 24-57,3 2-122,-2-10-504,-8-11 436,-5-10-323,-10-13-921,-4-8-1825,-3-10-2623,-11-6 5737,-3-5 0,-9-4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3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0 18686,'-37'37'168,"7"-6"-235,30-26 45,19 3 22,13 8 11,18 1-11,11 9 0,-6-1 11,-2 6 12,-8 4 44,-16 1 67,-11 2 213,-13 1-32,-5-2-2,-3-2-134,-16-6-78,-11-6-101,-19-8-78,-3-7-897,-14-8-235,30-16-695,0-12-986,33-18-2756,14 8 5647,8-2 0,-4 26 0,2 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3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257 1 18440,'-41'28'157,"-1"0"0,-31 27-1,33-15-55,9 0-56,13-5-34,9-9-11,6-6-168,6-10 67,19-4-123,11-5 146,22-5 44,1-10 34,-1-7 12,-6-6 21,-12 6 23,-10 8 23,-15 6 55,-3 6 157,-6 7 427,3 20-248,3 21-112,0 34-78,1 15-676,-5-40 1,-1 0 512,-2 1 1,-1-1-56,2-2 0,0-1-444,0 44 404,3-17-22,0-18-134,0-20-584,-2-20-3742,4-14-1641,-7-20 6101,5-7 0,-6 2 0,0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3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0 264 20554,'77'-17'-377,"1"0"1,-1 0 0,-5 1-1,-3-1 1,-10-5-3524,17-39 4019,-25 12 0,-19 15 1,-24 21-1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4.4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 13263,'4'-4'6230,"-1"67"-5692,-3-18-168,0 54-68,0-40-168,0-6-134,5-11-22,7-11 0,7-16-68,8-8-44,-1-5 89,6-2 45,-1-15 45,9-6-23,-3-17-11,0-4-11,-7 4 23,-2 7-23,-9 9 11,-4 13 90,-7 4 89,-4 5-134,1 0 90,4 5 89,4 9-134,24 26-101,-5-6-168,15 10-325,-13-25-168,2-10-527,4-6-549,11-18-907,16-16-1389,11-23-371,-17 2 4404,-6 1 0,-38 32 0,-3 4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5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110 297 19695,'-26'78'459,"-1"0"1,2-8-1,6-9-246,12-7-101,1-14-90,6-10-22,0-14-67,0-10-78,0-4-35,3-2-33,9-8-45,9-10-78,13-13-78,1-13-1,6-5 157,-9 2 236,4 7 89,-2 11 146,-17 16 146,5 5-79,-15 8 56,5 9-168,3 5 22,1 11-44,2 4 0,3-1-123,1-4-23,2-9-158,-2-7-615,4-5 225,-3-6 21,9-14-381,2-7-123,7-14 191,1 1 492,-2 7 259,-3 10 89,-6 11 291,-10 6 180,-3 3 223,-8 12 136,-4 5-371,-4 13-67,-2-1-168,0-3-123,0-8-11,0-8-1,0-4-89,6-6-257,1 0 145,10-10 112,11-9 0,6-13 67,17-7-45,5-1-5,-7 14 0,4 2 162,32-7-157,-30 14 1,0 4 235,24 5-34,-8 7 34,-1 1-90,-8 6-45,-5 1 67,-10 2-100,-11-3-90,-6-4-23,-11-2 23,2 0 0,-8-11-78,-1-7-23,-6-14-56,-3-9-11,-3-2 45,-9-2 101,-25 5 22,4 18 22,-17 7 90,20 31 123,2 16 23,4 29-68,10-1 1,3 5-62,3-14 0,1 0-34,-1 18 0,4-3-95,20 11-44,11-17-192,25-25-22,15-16-347,10-16-1438,-30-15 0,2-7 1656,6-5 1,1-5 94,10-15 1,0-5-616,5-3 0,2-4 832,-10 6 0,2-4 1,-5 3 7,4-2-1,-5 0 68,9-8 0,-12 5 740,-27 13 436,-21 22-403,-24 14-123,-15 7-213,-22 10 3164,-6 6-3175,-2 13 216,14 5-485,14 2-101,15-1 11,9-1 0,12 0 34,25 1 0,17 1-12,26 1-33,6-3 34,8 11 33,-37-17 23,-6 5 78,-40-17-22,-7 0-191,-32 4-11,-12 4-404,-33 2-705,20-9 0,2-1-2824,-9 0 3933,-13 2 0,67-18 0,6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8.1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14540,'0'-4'3732,"0"1"-1178,0 3-2386,0 9-22,0 14 78,0 17-168,0 18-56,0 8 0,0 2-11,0-1-45,0-8-168,0-10-202,0-16-459,0-12-471,0-13-1075,5-5-2242,-3-6 4673,6-9 0,-7 6 0,1-6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8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1 185 17174,'43'-45'388,"0"1"1,-1 3-1,1 9-153,31 19-123,-7 5-112,-14 6-22,-11 2 0,-14 0 22,-10 9 168,-9 7-168,-6 13-202,-3 9-280,-11 5 22,-16 1-10,-15-5 112,-13-9 178,3-9 180,8-9 23,14-8 246,15-2 89,9-2-134,6 0 247,0 0 257,6 0-101,22 10 158,23 6-214,26 12-178,12 6-136,3 0-368,-3 2 212,-4-3-78,-5-2-23,-10-2-23,-11-5-145,3 0-370,-25-11-716,7-1-1279,-20-10-2823,-10-5 5356,-3-11 0,-11 8 0,0-7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9.2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196 20 15303,'0'-11'3316,"0"3"-2902,-25 39 1,-9 21 134,2 11-1151,-5 6 0,2 5 764,22-20 1,5 0-91,2 5 1,3 1-30,1 0 0,2 0-26,0-2 1,5-1-18,9-5 0,6-2-18,4-6 1,6-3-207,13-5 0,6-5-263,4-7 0,4-5-505,9-5 0,-1-5-3557,34-2 4626,-45-17 0,-7-2 1,-16 5-1,-4-15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4:59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325 1 15683,'10'0'3328,"-2"0"-2745,-8 0 504,0 0-717,-82 49-101,38-17-180,-10 3 1,1 2-1,7 1-55,15-4-34,10-5-45,12-5 12,7-3-68,2-1-67,10-2 22,18 2 124,13-1 22,20 3 67,-2 4-45,-1 1 1,-6 2-1,-15 2 12,-10-1 111,-14 2 1,-8-3-45,-5 2-45,0-1-45,-5 1-11,-16-1-45,-11-6-235,-33 1-67,19-15-370,-6 0-751,37-16-2017,6-22-1299,9 0 4784,9-20 0,-7 28 0,6 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5:00.1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1 20681,'-31'4'459,"1"3"-403,8 5-11,7 1-45,6-3-11,6-2 0,3 3 11,0 1 11,3 4 0,16 6-11,8 1-45,21 3-11,2 1 56,8-1 45,0 2-34,0 2 23,-5-1-12,-13 5 169,-13 1 156,-15 5-123,-6 7-45,-20 2-11,-19 5-56,-18-4-67,-19-7-45,10-9-78,3-12-292,20-11-380,9-7-472,16-12-1378,7-21 2600,5-23 0,0 17 0,0-2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8579,'3'0'1199,"0"0"1793,-3 0-157,1 0-2566,0 0 11,1 3 101,1 4-235,-2 3-12,2 4 337,0 0-292,0 3-11,-2 0 78,2 4-133,-3 0 100,2 2-90,-1 0-33,1-1 122,-1 1-167,0-2 45,0 1 22,-1-1-90,2 0 146,-2-2-101,1 0-55,-1 0 133,3-2-111,-3 2 100,1-2-21,-1 0 44,0 7-157,0-4 22,0 6 213,0-6-201,0-2 11,0 2 100,0-3-66,0 2 21,0-1-88,2 1 133,-1 8-134,1-3 79,0 6-56,-1-8 22,1 2 11,-2 2-45,2 14 12,-2-6 33,0 14-67,0-10 0,0 5 90,0 2-90,0 0 0,0 3 0,0 1 0,0 2 34,0 6-34,0 3 0,0 3 56,-2 5-67,1-1 11,-2 2 0,0-1-34,0 0 56,-1-2-22,1 0 0,-1-2 56,2 1-78,0-3 22,0 3 0,0-1-34,-1 0 46,1 2-12,0-2 0,0 1 67,1-2-112,-2 0 45,3-4-22,-3 24 44,3-22-22,-1 20 0,1-27 56,-2 0-90,2-2 34,-1 24-44,1-17 66,0 19-22,0-22 0,0-2 45,0 1-79,0 0 34,0 0 0,0 4-33,0 1 44,0 4-11,0 2 33,0-17 1,0 2-68,0 24 34,0 23 0,0-32-33,0 0 44,0 2-11,0 32 34,0-22-46,0-27 1,0-1 11,0 19 0,0-1-33,0-1 55,0 0-22,0 0 0,0 0 45,0 0-79,0 30 34,0-22-45,0 20 79,0-30-34,0 0 0,0-2 45,0 1-79,0-2 34,0-1 0,0-2-45,0 0 68,0 1-23,0 1 0,0 0 56,0 4-90,0-1 34,0-2 0,1 1-45,-1-3 68,3 24-23,-3-21 45,1 17-68,1-27 23,-2 2 0,1-1-33,1 1 44,-2-1-11,1 18 45,-1-17-79,0 12 34,0-24 0,0-1-34,0-4 68,0 0-34,0-2 0,0-1 45,0-3-90,0 7 34,0-14-79,0-1-56,0-16-100,1-5-79,0-2-516,1-1-402,-2-6-4158,2-38-1210,-2 14 6611,0-28 0,0 42 0,0 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5:00.4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22471,'68'51'187,"0"1"0,0-1 1,1 0-1,-6 0 0,1 1 1,-4 0-1,-8 2-172,-6 6 0,-7 1 0,-4 1-314,-1 2 0,-3 2 0,-4-1-99,4 30 1,-7-1-264,-8-8 0,-6-2-362,-3-8 1,-6-6-3818,-9 9 5018,-18-26 1,11-50 0,-9-3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5:06.26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 80 20031,'-13'7'594,"37"-1"-236,50-6-229,-5 0 0,9 0-1186,-11 0 0,4 0 0,2 0 1094,13-1 1,2-2-1,3 1-437,6 0 0,3-1 0,1-1 425,-22 1 0,1-1 1,-1-1-1,1 1-11,-2-1 0,0 1 0,-1-1 0,0 1 0,-1-1 0,-1 1 0,0 0 0,-1 0 1,18-1 0,0 1 0,-4 0-15,-7 0 0,-2 2 0,-2 0 0,22 0 0,-5 0 34,-19 1 1,-7 1-35,27 0 11,-41 0 0,-27 0 1217,-19 0-1228,-5 0 2048,-3 0-2205,-14 0 1161,-27 0-1542,-42 0 118,20 0 0,-6 0-912,-13 0 1,-5 1 703,22 2 1,-3 1-1,-1 1-686,-3 1 1,-2 1 0,0 2 230,-7 4 0,0 2 0,4 0-1265,-13 3 1,5 1 2347,-1 3 0,13-1 0,22-5 0,13-2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05:08.26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1 271 18664,'79'7'332,"1"1"1,11-1-1,4-3-261,-28-3 0,3-1 0,1-1-1888,14 1 0,3 0 0,2 0 1825,-15 1 1,2-1-1,1 0 1,1-1-7,9 0 1,1-1 0,2-1 0,1 1-225,-12-1 0,0 1 1,2-1-1,0 0 1,1 0 270,7-2 0,0 0 0,1 0 1,1-1-1,1 0-140,5 0 1,2 0 0,0-1 0,0 0 0,1 0 106,-14 1 1,0 0 0,0 0 0,1 0 0,0 0 0,0 0-165,0 0 1,0-1 0,0 1 0,0-1 0,0 1-1,-1 0 164,-1 0 1,-2 0 0,1-1 0,-1 1 0,0 0 0,-1 1 0,12-2 1,0 0-1,-2 0 1,0 1-1,-2 0-13,-6 0 1,-1 0 0,-1 1-1,-1 0 1,-2 0 93,13-1 1,-2 1 0,-1 0 0,-3 0-99,16 0 0,-4 0 0,-4 2 0,-16 0 0,-4 1 0,-5 0-17,11 0 0,-10 1 1199,11 1-1115,-48 0 1809,-39 0-1842,-36 0-34,-37 0-34,21 0 0,-5 0 743,-10 0 1,-4 0-861,-8 1 0,-9 1 25,21 2 0,-8 2 0,-2 0 0,3 1 17,-13 1 1,1 1 0,-5 1-138,20-1 0,-5 1 0,-3 0 0,2 1 0,1-1 215,-8 3 0,2-1 0,1 1 0,-3 0 6,-7 2 0,-1-1 0,-2 1 0,-1-1 18,15-2 0,-1 1 0,-1-1 1,-1 0-1,0 0-405,-3 1 1,-1 0-1,0-1 1,0 1 0,-1-1 411,-1 0 0,2 0 0,-2 0 0,-3 0 0,-4 1-200,10-1 1,-6 0 0,-3 0 0,-1 1 0,1-1 0,3 0 0,5-1 199,-11 1 0,6 0 0,2-1 0,-2 0 0,-3 1-108,16-2 0,-4 0 0,-2 0 0,0 1 1,3-1-1,4-1 0,8-1-97,-12 0 1,8 0 0,5-2-1,0 0-193,-13 0 0,3-2 0,9 0-1715,9 0 1,10-2 2460,-15-2 1,73 0 0,3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4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173 6 13140,'-3'-3'2532,"1"1"-616,2 2-1647,0 66 56,0-24-235,0 7 0,0 2 10,-2 10-77,-8 3-12,-4-1-11,-5-3 11,1-8-11,5-8-22,2-13-12,6-9-67,3-10-303,2-7-1029,0-4 167,0-19 582,0-7-3156,0-20 3190,0-1-23,0 1 1,4 1 404,2 3 166,2 1-10,2 1 112,-1 3 3392,-1 0-3111,-1 4 133,-4 1-22,2 3 101,-2 2 269,2-1-235,0 9-135,-2 2-123,-1 11-34,-2 4 1267,0-1-1457,-7 4-12,-4 7-22,-10 2-11,-2 9 0,-1-1-11,3 2 0,5-2-11,3-5-23,5-2-134,3-7-438,2 0-189,3-5-1267,0 1 0,0-1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6.1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378 40 12994,'0'-11'2633,"0"2"-2028,0 9 605,0 0-1053,-28-8-45,16 6-67,-24-7-45,20 9 0,-2 7-22,-6 10-34,1 16 56,-4 12 0,6 14 0,3 8 56,5 10-34,7 7 23,-1 1-12,4 0 12,0-9-22,1-9-23,2-14-23,0-11 1,-5-12-23,-1-7-369,-4-8-2545,-21-4-626,13-5 3585,-17-2 0,26-4 0,2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6.3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0 136 18406,'78'-25'-146,"0"0"1,-6 1 0,-6 5-1099,7 8-819,1-2-2059,-21 5 4122,-7 0 0,-34 7 0,-3-1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6.7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16 116 16210,'49'12'11,"-8"-2"-145,-16-10-102,-6-2 12,-3-5-123,-6-5 78,-2-6-79,-5-1 259,-1-2 55,-2 3 34,0 2 67,-2 4 135,-6 4-112,-3 4 78,-9 3-33,1 1 33,-7 0 22,2 5 57,-2 9 77,4 9 114,4 12-69,10 5 57,3 4-157,5 0-247,0-3-22,14-3-280,13-8-414,23-9-539,18-10-683,16-7-2073,-19-12 3989,0-5 0,-45 3 0,-4-1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7.1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20 13980,'0'-11'2375,"0"2"-1915,0 9-34,0 0-359,-25 13-45,16 0-22,-17 11-67,23-6-112,3-1-123,0-7-147,0-2-89,3-5 46,9-2 32,7-1 56,10-7-290,5-6 537,-4-7 157,-4 2 504,-10 7 235,-9 5-21,-4 5-203,-3 1 203,0 4 155,0 8-379,0 8-270,0 10-146,0 0-78,0-1-11,2-6-45,8-5-22,1-5-438,10-5-604,0-4-315,5-3-1724,-4-3 3159,3-7 0,-15 5 0,-1-4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7.3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18698,'5'91'1075,"0"-6"-1063,-5-24-1,0-1-11,0-1-135,0-8-403,0-5-571,0-9-1300,0-10-1333,0-12 3742,0-8 0,0-7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7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37 15303,'-8'0'1680,"1"0"-1568,7 0-269,0 0-750,67-8-461,-17 4 326,3-1 1,2-1-1246,14 1-424,-23 2 2711,-14-1 0,-24 4 0,-6-2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7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18 12994,'0'-10'4180,"0"3"-3419,0 7 293,0 0-953,77 26-101,-42-13-12,59 20 1,-65-23-582,-4-5-920,-4-2-1456,-10-3 2969,-3 0 0,-6 0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319 102 18563,'7'-15'840,"-2"2"-638,-5 13 11,0 3 146,-4 10-292,-6 9 34,-7 13-90,-9 7 56,-1 4-56,-1-1-11,3-2 0,4-7-22,5-6 33,6-7-11,2-9 0,5-6 67,0-5-100,3-2 33,0-1-45,0-14 45,5-7-79,4-18 23,8-5-123,3-4 168,2 0-67,1 3 78,0 2-45,-2 6 67,0 4-22,2 3 34,-6 13 11,2 3-45,-6 11 0,2 2 100,4 1-21,4 3 100,4 16 123,19 35-111,-8 2-180,11 21 11,-16-26 1,-5-5 33,-7-9-44,-4-6 44,-7-8 56,-3-7-112,-4-7 0,-2-4 201,-1-3 90,0-2-291,-9 0 45,-8 0-90,-14-2 45,-13-3 0,-6-1-33,-5-3 55,-3 1-22,2 2 0,-3-1 34,2 2-57,-1 0 23,6 1 0,2 3 12,2-1-12,18 2 0,6 0-56,19-1 44,5 0-133,0-2 78,0 1-1,5 1 91,7 1-23,8 0 67,28-1-56,-7-3-11,18-4 0,-15 0 0,-5-5 23,-2 3-23,-5-3 0,-2 1-23,2-5 23,-8 3-11,-2-1-34,-8 4-56,-5 4 34,-1-2 56,-1 3-45,-1 0 0,-2 1 56,-1 0-56,-2 1 101,-1 1-45,0 0 0,0 3 33,0-1-33,1 0 0,0-2-56,1-2 79,0-1-23,-1-2 0,0 0 33,-1 2-89,0 1 56,0 3-269,0 1 291,0 6 12,0 5-34,-1 4 0,-2 6 11,-1-4 23,-2-1-34,1-2 0,0-4 45,3-2-45,0-3 0,2-3-415,0 0 404,0-4-123,2-5-1,2-2 90,0-1-11,2 4 34,-3 3 0,-2 2-135,-1 2 157,0 4 22,0 0 12,0 0 33,0 0-67,0-4-2454,0 1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7.8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46 18474,'33'48'448,"-3"-7"-448,-18-24 0,-1-2-101,5-5-157,-3-2-370,5-5-301,5-2-158,11-2-549,11-13-336,10-7 34,4-12 4980,-8 6 0,-1 3-2247,-7 6-280,24-6-290,-62 36-124,1-1-56,7-3-45,-2-1-12,-1-4-77,0 1-450,-2-3-513,8 0-114,2-1-750,11-10-751,3-5-1759,-5-3 4426,-4-1 0,-15 12 0,-3 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38.2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1 155 17409,'89'8'605,"-11"-3"-493,-46-3-44,2-2-46,0 0-22,5 0-67,-2-2-112,0-4-181,-6-5-144,-4-7 135,-6-2 66,-8-32 785,-12 31 22,-15-19-67,-10 55 68,-10 9 77,2 19 68,3 8-191,10 4-145,9 4-124,8-1-190,16-1-78,20-9-56,25-11-797,24-13-135,-33-17 0,0-3-4010,26 0 5076,-4-16 0,-49 10 0,-7-10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40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1 379 20109,'15'-2'706,"21"-7"-639,47-8-62,-27 6 1,4-2-823,9-2 0,4 1 800,6-2 1,3 2-24,2-2 1,0 0-39,-3 3 0,-1 1-23,-8 1 0,-2 1-40,-12 3 0,-3 1-173,28-4 386,-33 7-543,-24 1-123,-17 1-101,-9-2 698,0-4-317,-9-3 689,-8-6-409,-9 0-44,-8-2 10,-19-5 102,7 7 0,-13-4 324,15 10 370,-10 0-325,19 4-32,-3 2-102,26 3-34,6 1 90,4 0-45,2 0-280,7 0 11,9 1 34,13 7-11,17 3-12,8 6 1,14 0-1,-4-1 0,-1 1-22,-11-1-33,-12-1-23,-14 0 56,-13-1 22,-9 1 12,-4-1 11,0 4-1,0 0 1,-2 0-11,-8-1-23,-4-2-11,-2-3 11,1-1-11,6-5 0,4-1 0,3-2 11,2-1 12,0-1-12,-2-1 79,-1 0-12,-3-6-11,-1-10-22,-1-9 67,-5-7 22,-3-1-44,0 2-23,-2 6-44,4 1-23,-1 8-12,6 2-156,2 6-224,5 3-1860,2 3-228,0 2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1.2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326 6 12389,'3'-3'3003,"-1"1"-449,-2 2-2497,-16 0-23,-2 4-34,-21 4 0,2 8-23,-3 5-21,4 3-125,9 3-190,11 1 12,9 2 90,7 2 234,19-1 23,11 2 0,18-3 34,5-1-12,-8-3 34,-13-4 0,-10-2 11,-13-3 68,-5-2 134,-4 4-146,0-1-11,-21 4-56,-7 0-45,-48 5-11,20-10-157,-15-1-179,32-13-213,10-1-594,8-2-380,11-5-640,5-7 2163,7-8 0,-1 7 0,1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1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 14227,'14'-3'1714,"-2"0"-1501,-12 3 381,0 0-504,14 12-68,-6-1-22,14 10-168,-8-4-449,1-3-424,1-4-1077,2-4-1289,-4-3 3407,1-3 0,-9 0 0,-1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1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7 15415,'7'1'-531,"-24"-9"1,59 23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2.1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14115,'3'9'986,"-1"-1"-549,-2-8 33,0 0-246,14 32-45,-8-15-32,13 27-35,-13-26-79,2-2-33,-1-5-112,-1-4-135,4-4-78,-2-2 113,7-1 32,4 0-100,7-7 101,3-4 179,0-5 11,-2 2 68,-7 3 234,-4 5 270,-5 2 1871,24 8-2286,-13 2 56,37 7-179,-32-6-34,8 0 0,-17-6 12,0-1-1,1 0-22,4 0 0,3 0-34,1-2 34,-1-3-22,-3 1 22,-6 0 34,0 2 134,-3 2 0,1 0-67,3 0-79,3 0-22,3 0-11,0 2-135,-1-1-537,-4 2-718,-3 1-1288,1-1 2689,-5 0 0,-2-2 0,-5-1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3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32 14574,'0'-17'1546,"0"3"-1019,0 14 123,0 0-415,18 41-134,-4 0-56,16 41-23,-11-9-22,-1-1 0,-5-3-22,-2-13-382,-3-11-424,-3-14-528,-2-14-841,-1-8 1188,-2-6 1,0-3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3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0 127 18485,'60'-35'246,"0"0"0,-1 2 1,-3 9-169,19 24 68,-2 1-45,-12 8 11,-14 4 0,-15 6-44,-14 1 44,-11 0 11,-4 2-45,-13 1-78,-18 2-78,-15-2-617,-18-3-459,0-9-1121,6-5-862,10-6-3362,18-2 6499,13-5 0,12 4 0,2-5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3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20065,'11'54'313,"0"0"1,6 40-314,-5-49-23,0-8-21,3-6-427,1-8-526,0-5-751,-1-8-1546,3-5-3855,-6-4 7149,3-1 0,-12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 14 12479,'-2'-3'3608,"1"1"-1031,1 2-1860,17 0-246,7 0 10,23 0-257,7 0-11,8 0-134,4 0-79,-3 0 67,-2-1-101,-9-1 34,-6-1-291,-11 2-157,-11-1-908,-9 2-1031,-8 0-1064,-4 0 3451,-3 0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4.1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0 114 19235,'56'37'202,"-7"-7"-180,-28-26 1,2-2-46,4-2-33,4 0-257,4 0-79,4-9-56,-2-5 10,-3-11 147,-10-3 246,-11 1 45,-9 3 336,-4 3 79,0 5-224,-9 5 77,-2 4 12,-10 4 79,-3 2-67,-4 2-68,-2 14 56,-1 9 11,2 16 56,8 4-112,7 0-55,7-2-68,7-4-101,23 8-44,9-18-349,28 2-525,6-22-6320,19-4 7227,-29-7 0,-7 3 0,-37-3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4.6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20557,'0'65'987,"10"0"-842,1 0-122,10-3-12,-2-5-11,1-8-34,-1-9-78,0-10-381,-1-8-358,-3-9-819,3-6-1624,8-5-4471,-8-6 7765,4-7 0,-16 5 0,-1-4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4.8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19572,'0'53'-1210,"0"-11"-550,0-41-750,4-1-2700,0 0 5210,3 0 0,-4 0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5.3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 18619,'24'-4'-3440,"11"11"1333,24 17 214,9 8 3159,-2 13 1,-1 4 156,-6-5-858,-5 0 1,-12-3 554,-37-24-312,0-3-271,0-7-257,3 0-145,-2-5-12,1-1 0,-4-1-56,0 0-56,-1 0-11,1 0-112,9-1-112,4-10-44,8-5 88,7-9 180,-4 1 0,2 6 45,-8 6 101,-8 7 67,-3 4 89,-2 1 91,12 2-360,0 4-33,13 3-11,-6 1-56,4-2-438,-4-2-447,1-3-1076,1-2-4426,9-1 6454,-13 0 0,-1 0 0,-19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2:56.1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0 237 19549,'76'-19'112,"-13"1"-190,-39 6-113,-3-1-67,-5-2 102,-3-1-57,-8-1 146,-3 1 67,-2 4 67,0 2 157,0 4-90,0 3 79,-7 2 56,-4 1-101,-7 8-44,-6 7-1,3 11-67,0 8-34,5-1-22,8-1-45,3-3-11,5-6-425,35-3-136,-1-10 24,36-3-349,-7-8-347,2-12 382,1-6 212,-5-14 617,-11-1 78,-13 2 492,-14 5 596,-13 5 256,-5 8-380,-5 4-292,0 8 774,0 0-1234,0 10-111,0 3-67,-2 5-34,1-1-23,-1-5-55,2-3-79,0-4-56,0-2-134,4-1-191,12 0-11,10-1-201,16-10-405,6-2 203,7-11 717,-2 3 235,-8 4 403,-6 6 493,-18 7 113,-6 1-370,-5 3-147,-6 0-99,5 0-180,-3 0-146,7 0-33,0 0-34,3 0-23,2 0-335,1 0-292,6 0-246,4 0-57,6 0 11,4 0 293,14-7 660,-14 4 762,3-5 381,-21 7-145,-6 1-91,6 0 315,24-4-964,-2-1-169,21-4-10,-16-1-56,-6-1-34,-11 3-90,-12 4-380,-9 1-517,-8 3-2004,-2 0-4427,-7 3 7418,-13 4 0,8-3 0,-6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6.1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48 12792,'-18'52'420,"1"-1"1,-14 33-141,31-63-101,-5-6-44,4-5-35,-1-5 158,2-3 672,0-2-907,0-5-23,0-8-67,0-11 11,0-8 11,0-4 45,9 1-112,10 1 78,13 4-527,8 5-458,2 4-841,0 4-728,-15 8 2588,-4 3 0,-18 6 0,-3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6.5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0 139 11919,'12'17'2263,"-3"-3"-1815,-9-14 68,0 0-483,82 14-33,-50-12-235,64 4-180,-70-19-470,-7-8 0,-1-1 67,-12-2 616,-2 0 202,-4 1 247,0 1 235,-14 5 111,-1 2 80,-13 8-259,-1 3 23,0 4-78,-9 9-68,2 12 45,-3 14 0,15 14-78,8 4 112,12 3-168,6-2-146,52 8-56,-8-22-51,0-20 1,4-4-746,31-7-560,9-6-1725,-18-13 3081,-7-5 0,-42 1 0,-7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6.9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 16446,'-40'48'3,"-1"0"1,2-4 0,12-6-72,27-13-66,0-5 44,5-7-179,10-6-145,7-5 100,12-2-370,1-10 203,1-5 100,-4-12 157,-1-4 224,-12 2 134,-6 4 505,-8 7-158,-5 9-66,0 4-258,0 5 224,0 14 257,0 14 91,0 25-326,0 16-67,2 11-157,6 1-21,0-4-113,1-7-45,-5-11 11,-4-10-11,0-12-112,0-10-673,0-14-235,-2-7-4806,-15-19 5826,6-2 0,-7-1 0,14 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7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0 308 17857,'78'32'45,"-16"-7"-45,-55-20-12,-4-3 12,-1-1-302,1-1-616,2-4-225,5-13 55,6-9 13,7-14 447,7 1 472,4 1 156,0 8 537,2 8 427,-4 6-169,5 9-66,-1 3 10,8 4-223,4 1-247,12 6 56,1 0-79,7 2-67,0-4-32,-2-3-35,-10-2-90,-10 0-22,-12-2 0,-10-6-168,-8-6-202,-9-5 202,-4-4-124,-3-1 147,0 1 145,-7 2 0,-4 7-11,-10 5 11,-3 5 313,-19 19-55,13 8 22,-10 17-145,21 5-45,9-1-90,5-1 0,5-8 0,14-7-259,15-9-323,26-10-1077,2-8 1,2-5-2051,15-8 3709,-20 2 0,-8-2 0,-23 0 0,-9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8.0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26 18216,'-46'-7'-34,"8"7"12,38 26 11,5 3-23,17 1-33,11 0 45,17-1 22,3-2 22,-5-1-22,-9-4-34,-10-2-45,-16-3 79,-6-3 102,-7-1-24,-16-1-11,-7-5-33,-16-1-34,-1-5-90,6-1-336,10-3-863,11-10-694,8-8-975,17-12 1177,23-6 257,25-2 1524,20 0 762,3 2 414,-9 6 707,-11 6 22,-23 9-527,-17 7 739,-16 5-1635,-7 3-89,0 3-147,-5 0-100,-3 0-90,-3 0-45,3 8-45,3 1 23,5 12 11,0-1 0,14 8 0,11-1 90,17 4-57,9-1-33,-1 1 0,-10-5-11,-9 0-56,-18-6 112,-6 5 33,-12-11-55,-14 3 10,-9-12-33,-14-1-190,2-4-359,8 0-829,11-10-1939,11-6-4313,8-7 7630,2-3 0,0 15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26 45 13240,'-14'10'3048,"3"-3"-2073,11-7-796,87-5 292,-36-2-376,11 2 1,2-1-51,2-6-68,-1 3 23,-9 1-504,-10 2-650,-12 4-1356,-10 0-3843,-12 2 6353,-6 0 0,-6 0 0,0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8.2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19090,'6'60'-1379,"3"-14"-1153,2-44-3429,0-2 5961,4-4 0,-9 3 0,-1-3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8.3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14 19818,'-68'-13'-6824,"38"13"6824,89 24 0,-14-5 0,-24-12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8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1 14843,'0'3'2633,"0"-1"-2083,0-2-550,-81 48 0,60-20-23,-24 5 1,9 1-80,52-2-77,14-5-583,21-8-179,14-9 280,-1-7 33,1-3 494,-12-11 134,-13-4 246,-19-12 382,-12-1-124,-9-1-10,-23 2-35,-7 1-112,-22 3-246,4 4-101,9 7-224,15 5-908,12 4-963,9 2-1177,3 1-1031,10 0 4303,6 0 0,-3 0 0,1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09.0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1 113 18440,'0'57'179,"0"-12"-89,0-45-90,0 0-336,16-16-79,9-6 235,25-18 1,5-1 168,11 5 11,-5 7 527,-4 11 89,-7 9-190,-6 5 179,0 21-45,6 14-269,8 25-223,5 14-588,3 1 442,-3-6-1009,-10-12-2140,-23-26 3227,-11-10 0,-19-17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1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0 16434,'-29'94'-2319,"5"-12"604,24-50-705,0-12 2420,5-1 0,-4-16 0,4 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1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16569,'7'69'-1485,"2"-12"0,-4-54 1,0 1-1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2.1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16804,'0'85'-796,"0"-12"-560,0-54-1433,0 6-2959,0-4 5748,0-1 0,0-14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2.2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17084,'5'99'437,"2"-15"-460,2-60-772,-1 0-1099,2 5-2531,-7-10 4425,2 2 0,-5-16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2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15280,'0'98'1748,"0"-15"-1748,0-46-45,0-2-571,0 2-471,0 2-6252,2 11 7339,-1-19 0,1-2 0,-2-24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2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17084,'0'53'201,"0"0"1,0 36-661,0-62-1009,0 0-885,0 1-1345,0-11 3698,0 1 0,0-14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8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29 71 14428,'-16'-3'2768,"4"0"-2376,12 3 594,0 0-762,71-15 112,-32 7-168,10-1 0,2 0 169,-2 2-337,3 3 34,-1 0-57,3 1 23,-4 0-101,-4 1-168,-6 1-425,-9 1-293,-10 0-1108,-7 0-1445,-8 3 3540,-4 1 0,-2 0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2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15863,'7'53'806,"-1"0"1,5 38-684,1-58-403,6 34-695,-3-23-6061,5 52 7036,-14-62 0,-2 10 0,-4-40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2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15751,'0'58'845,"0"-1"1,0 42-790,0-66-56,0-1-78,0 1-303,5-1-795,-2 2-841,7 0-1288,-6-13 3305,0-1 0,-4-17 0,0 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3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0 16681,'-14'50'184,"-1"1"1,-8 35-476,23-58-124,0 1-134,9 4-313,3 1-853,9 2-223,-3 1-493,-4-11 2431,-7-5 0,-4-15 0,-3-2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6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18 18586,'3'-10'941,"-1"3"-818,-2 7-123,0 0 0,0 2 23,0 11-12,0 12 0,0 16-11,-2 9 0,-3 4-45,-3 1-44,-1-7-58,2-5 35,2-12-56,2-12-67,0-9-67,3-6-146,0-4 178,3-14 57,14-11-134,10-20 302,18-11 45,7-2 22,-14 19 1,1 2 190,16-11 123,6-3 12,-33 38-247,-15 7-34,-5 6 403,6 40-279,-4-3-113,10 35-55,-4-15-23,2-8 0,-2-7-45,2-10-336,-2-10-639,0-9-1613,2-6 2633,-7-6 0,-1-1 0,-7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6.6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562 54 15801,'-96'-15'299,"0"0"0,7-1 0,13 8-221,26 23 394,3 13-461,5 27-11,10 17 11,11 20-114,15-40 0,2 1 108,2 5 1,2 1-6,2 3 0,3 0 0,4-1 0,2 0-6,2-2 1,2-2-74,5-5 1,2-2-180,13 35-291,-4-21-930,-10-16-596,-11-17-2104,-5-15 4280,-5-11 1,0-6 0,0-1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6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1 269 19080,'73'-24'11,"0"1"0,0-1 0,-4 3 1,-2-1-1,-5 2-459,-3-1 0,-3 1-590,-1 0 1,-2 2-3468,16-9 4518,-16 7 0,-41 14 0,-5 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7.1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1 164 18149,'65'-3'71,"1"0"0,-5 1 0,-9-4-71,-13-11-774,2-30 572,-22 24 202,-12-21 146,-29 34-79,-13 4-33,-7 3 123,-2 8 67,1 13-78,4 12-56,7 16-12,16 7 12,7 2-90,9-2 0,21-6-168,17-9-90,28-11-370,20-13-1156,9-7 938,-43-9 0,1-4-493,1-3 0,-3-4-2919,22-13 4258,-15-10 0,-44 19 0,-4 4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7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148 0 19022,'-40'47'130,"-1"1"1,6-7 0,9-3-131,21-2-1400,73-17 1220,-31-22-10,55-18 190,-53-15 101,-2 0 247,-18 16 111,-4 5-101,-13 13-167,-2 2 100,0 9 180,0 8-180,0 12-235,0 7-56,3-5-22,4-4-79,7-9-213,4-8-67,3-4-313,5-5-226,3-6-917,8-14-1435,7-13-3271,-13-2 6543,1-3 0,-23 23 0,-2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7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17 16838,'0'-9'2700,"0"1"-2386,0 8 123,0 0-157,-19 64 0,10-10-196,-5 0 0,1 4-562,2 28 478,0-3-57,4-7-366,4-11-720,1-14-1456,2-16-3508,0-16 6107,0-13 0,0-6 0,0-2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8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1 258 20871,'88'-11'-833,"0"1"0,-2 0 1,-5-2-295,-23 1 1,-3-2-514,1 2 1,-2 1-849,44-6 326,-15 8 2162,-17 4 1160,-19 4 1507,-16 5-170,-15 9-625,-8 8-382,-6 9-527,-2 4 60,0 1-463,0 0-202,0-2-268,0-6-68,0-6-22,0-9-33,0-5-68,0-5-224,5-2-403,7-4-23,15-12-1008,14-12-421,4-3 1,3-2 935,32-15 1244,-25 15 0,-1 4 292,20 3 1378,-18 9-46,-15 10 662,-18 16-1423,-10 6-314,-5 12-213,-5 1 23,1-6-281,-1-3-78,2-9 0,1-5-22,-1-4-203,0-2-268,3 0-179,4-6-1748,33-23 1299,-1 2 304,30-17 369,-13 18 448,7 5 806,-5 9 449,-2 5-134,-4 4 582,14 12-1177,-19 2-235,13 8 1,-25-3-57,-3-1-44,-6-7-68,-7-1 0,-6-6 202,0-1-325,-7-11-78,4-8-79,-4-14-179,-5-4 101,-2 0 123,-4 2 112,0 9 56,0 8 44,-2 10 12,-15 10 202,1 18-79,-9 16-67,11 18-11,7 9-112,5 1-45,2-7-135,16-11-201,13-12-190,27-16-438,17-8-537,14-13-785,10-18 1473,-46 6 1,-2-4-140,1-6 0,-2-2 436,-2 0 1,-1-1 515,32-26 1255,-16 8 1053,-30 8-292,-14 14-10,-17 9-1367,-23 9 168,-7 4-269,-20 2 145,8 0-594,13 0-89,14 0-33,10 2-102,14 6-10,26 7 33,21 0 0,8 2 78,-11-2 1,1 1-996,25 4 0,-3 3 1029,6 15 22,-37 5 124,-21 8 167,-62 6-66,-39 5-678,15-33 0,-13-2 0,2-2 240,-14 3 1,-2-3-333,11-6 0,-2-1 0,10-4-9308,-20-1 9591,35-18 0,48 3 1,7-4-1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23 17992,'14'-12'896,"-3"2"-795,-11 10-90,-2 4 67,-4 7-111,-3 5 33,-1 8-90,2 0 1,2-1-191,3 2 212,2-4 46,1 6 44,0 0 12,6 4-34,3 2 0,8 3 11,-1-1 12,0-1-23,-5-2 11,-4-4 22,-3-3 79,-3-7-100,-1-1-1,0-4 78,-2-2-66,-9 0-46,-4-5-324,-9 0-718,1-5-1018,0-14 2083,8-15 0,4 9 0,8-6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1.6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37 136 20266,'-20'9'403,"4"-1"-369,18-8 33,31 1-11,24-1-56,-8 1 0,5 0-435,8-1 1,2 0 434,7 0 0,0 0-17,2-2 0,-1-1-415,0-2 1,-2 0 308,-7-1 0,-2-2-40,-6-1 1,-3 0-444,27-4 1,-22 1-67,-28 2-202,-14-1-1043,-13-2-1075,-18-6 3212,-4 5 0,-1 1 1,5 10-1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1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18026,'65'26'302,"-2"1"-268,-20-4-23,-4 3 0,-2 0 11,-13 1 12,-6 1-12,-10 1 34,-6-1 56,-2 0-44,-7-1-12,-11 0-34,-9-6 12,-10-1 22,7-9 33,2-4 1,10-4-23,2-3-67,5 0-22,4-4-113,2-9 102,2-8 33,0-10 0,3-2 0,0 1-23,0 2-66,0 3-57,0 6-212,0 4-494,0 7-504,0 5-1905,0 3-2128,0 2 5389,0 7 0,0-6 0,0 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2.9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158 15 13812,'0'-8'2398,"0"2"-2174,0 6 684,0 0-651,-19 55-22,3-14 46,-17 50 22,7-28-124,2-4-90,5-8-66,6-13-23,8-11 0,3-14-79,2-7-21,0-4-225,0-2 280,7-12-269,8-7 67,14-15 146,6-7 57,7-1 44,-3 0 0,3 5 33,-2 4 34,-3 4 135,-8 8 124,-11 8-46,-5 7-168,-8 4 56,0 2-68,7 9 12,2 7 202,17 31-213,-13-8-45,9 14-56,-14-22 0,1-8-23,1-7 1,-2-9-90,5-5-806,22-8 301,-2-13-122,25-12 481,-9-12 213,1 1 45,-5 6 303,-13 9 201,-11 13 348,-13 8-528,-8 7 124,-5 11-246,0 6-146,0 9-56,7-2-45,-1-1-257,9-7-247,1-2-493,3-7-874,4-3-886,3-4-1086,-6-1 3888,0-2 0,-14 1 0,-2-1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3.3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19908,'0'81'67,"2"-16"-145,8-53-1,4-7-234,12-1-326,5-4-67,9 0-45,7-5 426,1-7 67,-1-5 258,-3-5 23,-11 5 178,-8 6 359,-14 6 147,-6 3-338,-5 2 79,0 3 236,0 9-213,0 9-147,0 13-167,0 4-90,0-2-78,0 2-67,2-16-213,8-2-269,8-16-494,14-3-559,12-11-7251,25-25 8864,-20 4 0,-2-5 0,-35 24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3.5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1 20143,'1'53'986,"-9"11"-706,-27 20-1633,3 7 1398,4-3-45,11-11 357,7-14-648,8-17 18,2-16-657,5-13-493,17-11-751,14-9-1794,3-10 3968,3-10 0,-27 8 0,-1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3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163 1 19997,'4'83'1054,"-10"3"-830,-32-1-157,-1-2-1047,10-5 924,3-11 1,10-12-740,8-16-903,4-13-1776,4-14 856,0-8 0,0-4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4.0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1 161 20893,'58'-32'-699,"0"0"1,-2 2 0,-1 4-680,28 6-437,-3 6 593,-11 7 3093,-32 42 1,-4 8-1200,0-8-526,-14 14 0,-8-1-146,-11-21-23,0-9-783,0-6-1301,0-7-1456,0-3 3563,0-2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4.2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19796,'-32'7'-2458,"7"4"0,25 0 1,0-1-1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4.4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179 1 20277,'-23'58'198,"1"1"0,1-2 0,3-3-198,-3 18-11,0 6-23,2 3-302,3-6-179,6-7-460,5-14-650,2-15-1322,3-19-2151,0-10 5098,0-16 0,0-2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4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0 179 20524,'41'-46'522,"0"0"1,-1 4 0,0 10-231,21 24-292,2 4 0,-5 6 0,-10 13 0,-19 10 44,-14 13-44,-10 10-824,-45-4 1,-11-2-756,7-3 105,-12-3 1,2-12-5687,27-31 7160,13-9 0,11 5 0,3-3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0 122 16154,'11'-14'1748,"-2"3"-1535,-9 11-168,0 0-45,87-33-370,-39 21-342,10-7 1,2 2-320,-3 10 146,-1 3-1233,-3 1 650,-2 2 381,-7 1 314,-8 0 773,-14 0 191,-11 0 1131,-7 2-437,-4 3-78,-5 3 145,-5 6 79,-6 4-370,-6 9-22,-1 9-213,-3 7-359,2 9 168,7 1-33,4 17-79,9-23 1,27 3 178,0-34-44,25-14 66,-7-22-133,0-12 56,-6-16 89,-8-3-336,-13 0-22,-7 4-34,-10 6-371,-16 11-88,-15 13-1042,-22 12-1256,-18 33-4167,16 2 6980,1 22 0,36-27 0,7-4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5.1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20602,'-5'53'314,"1"0"0,-3 43-224,7-47-57,0 0-33,0-2 0,0-7-22,0-2-202,0-12-516,0-5-593,0-11-404,14-5-751,8-4-301,15-1 1522,5 0 4348,27 12 1,4 1-1905,-6-6-882,9 6 0,-3-1 287,-24-12-223,10-9-247,-1-11-90,1-13-22,0-8-235,-11-3 146,-6 4-69,-20 5 125,-11 4 33,-11 7 112,-16 4 217,-11 9-83,-23 4 45,-13 12 191,-6 17-56,-2 17-56,8 18-12,12 8-44,20 5-90,16-2-213,10 0-11,33-10-157,23-11-436,40-18-430,-32-20 0,2-4-3235,31-1 4258,-1-15 0,-61 8 0,-9-8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6.4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121 26 13218,'0'-14'3003,"0"3"-2498,0 11 750,0 0-841,0 65 68,-5-17-247,2 3 0,-2 3 46,-8 20-35,-6-1-44,1-2-113,-1-4-89,1-11-11,7-10-235,4-11-584,4-14-537,3-7-1198,0-9-1021,7-2 3586,2-3 0,0 0 0,-2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6.6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15997,'11'0'1837,"-1"0"-1758,-10 0-34,0 0-45,2 49-493,-1-28-414,1 36-416,-2-44-1041,0-6-1838,0-4 4202,0-3 0,0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6.8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15482,'54'10'-4398,"-1"0"0,31 4 4398,-49 12 0,-21-17 0,-7-2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7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0 117 17230,'12'55'1109,"2"-12"-1064,-6-48-45,10-10-336,11-9-415,10-13 370,14 0 381,5 1 11,5 8 90,-10 9 269,-4 10 280,-14 5-370,-7 11-45,-2 13 124,-7 12 21,1 12-212,-6 0-168,1-3-11,-2-5-112,5-8-493,1-6-706,4-10-1491,6-6-2935,-6-5 5748,2-4 0,-17 2 0,-1-3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7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215 1 16658,'9'3'2488,"-2"-1"-2488,-7-2-12,0 0-111,23 5-112,-17-3 45,17 3 22,-23-8-79,0 1 202,0-2 45,0 1 90,-7 2 0,-6-1-12,-14 2 146,-5 8 134,-9 13-55,-1 15-79,-1 14 12,6 5 21,13 20-246,12-24-11,7 9-67,21-34-157,14-10-370,23-8-369,15-7-1077,15-17-885,10-11-2296,-21-6 5221,-7-5 0,-45 23 0,-6 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7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23 19986,'-44'40'196,"0"1"0,-26 26-173,63-43-23,5-7-34,2-3-56,0-7-145,0 0-112,7-6-415,11 1 90,9-2 403,12-7 223,3-2 46,-2-4 35,-3 1 166,-13 6 259,-12 2-24,-7 4 954,-5 0-1088,0 1-313,5-1-23,8 2-234,13-2-270,13-2-303,19-7-77,8-5-729,8-8 504,2 1 818,-8 5 325,-7 5 302,-14 7 303,-16 1 45,-12 3 280,-12 1-291,-5 5-191,-2 0-224,0 1-112,0-3-11,3-3 22,2-1-44,8 0 235,12-2-169,15-10-78,7-1 1,6-2-57,35-12-208,-26 11 1,1 2-95,29 2-3653,-13 6 3944,-34 5 0,-15 1 0,-30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09.5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372 149 15975,'-8'0'2644,"1"0"-2588,7 0 157,0 0-112,-80 85-23,40-37-620,-12 10 0,0 1 575,8-5 235,9-10-290,7-11-12,12-14-156,8-11-158,6-4-178,2-14 323,0-15-537,16-19-268,16-16 784,24-6-108,20 5 332,6 9-17,-36 30 0,2 3-420,42-8-403,2 11-247,-13 9-67,-6 4 706,-8 3 448,-7 0 1098,13 16-561,-22-1 203,6 13 156,-21-6 684,7-1-806,-12-10-69,4-3-167,-13-8 265,1 0-646,3-11-112,2-7-45,3-13-79,-5-4-111,-3-2-12,-10 3-314,-7 1 315,-13 5 201,-17 7 11,-17 6 22,-15 9 35,-5 7 88,0 17 113,5 13-22,10 18-146,19 10 34,14 2-135,15 1-56,34-5-90,20-10-168,-8-28 0,6-6-854,5-3 0,4-3 530,6-1 0,2-4-164,4-5 1,2-3-177,0-2 1,2-5-300,20-12 0,-2-5 1277,-29 7 0,-4-2 220,10-6 1,-9 1 1673,-11-1 190,-28 8-246,-13 12 628,-11 6-1782,-2 3-85,-13 2-352,-4 0 726,-13 2-772,1 8-145,4 8-22,1 9-34,12 3-56,4-3-79,8-5 1,2-5 78,0-6-504,37-4 235,-2-4 258,37-7 67,-9-7 11,-2-4-11,-6 1-101,-11 5 101,-10 7 280,-10 17-11,-6 15 314,-7 65-315,-6-10-89,-9-23 1,-4 0 33,-16 28-101,-16-9-89,-5-8 10,3-16-33,8-13-347,0-16-359,17-14-583,2-18-582,13-25-1367,2-21 3238,5-5 0,-4 16 0,3 19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0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1 330 20445,'58'11'207,"-1"-1"1,35 6-208,-87-7-11,-2-4-157,-3-3-672,0-1 167,2-7-77,1-11-114,9-9 360,9-10 68,14 2 436,9 6 212,9 5 460,5 12 1,2 4-46,3 6 45,2 1-212,-1 0-169,1 0-22,-7 0-112,-3 0-45,-10-4-78,-6-2-12,-12-4-22,-7-2 0,-10-1-190,-4-1 10,-4 1-10,-2 2-34,-26 2 224,4 5 90,-24 1-1,9 16 12,0 10 22,5 16-78,6 30-56,13-19-79,6 11-111,25-33-236,17-11-180,31-9-111,18-5 386,-34-10 0,2-4-890,29-10 0,0-5 957,-18 1 0,-2-2-337,21-9 1,-5-1 611,-31 12 0,-5-1-168,32-22 661,-28 7 706,-19 9 280,-17 8-470,-9 11-393,-2 6 601,-13 6-780,-4 1 51,-11 6-376,4 9-79,10 9-21,6 7-12,8 6-12,2 0 12,14 3 34,10 0-34,16 2 22,8-3-10,-4 0-1,-6-6-11,-12-3-11,-11-7 11,-10-5 56,-2-5-12,-6-4 12,-14-3-22,-8-4-34,-12 0-45,0-2-235,8-12-224,11-4 89,8-18-44,7-4 67,27-9 336,16-2 56,27-2 22,12 0 124,-29 22 0,0 1 223,12-8 13,5 3 77,-51 24-67,-9 7-303,-7 2 326,0 0-415,0 5 11,2 4-11,10 8 22,7 4 1,13 6-23,0 1 22,4 6-22,-6 1 11,-4 3-11,-6 2 46,-11-2 66,-2-2 0,-7-4-56,0-8-56,-2-3 0,-6-9-112,-5-5-1042,-13-5-169,13-16-1075,-4-8-2453,17-8 4851,3-3 0,-3 19 0,3 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0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20356,'29'42'-1759,"-6"-9"-359,-20-32-1445,2-1 3563,3 0 0,-2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49 15 12580,'5'-8'2005,"-2"2"-1355,-3 6 1479,0 0-1670,-10 74-133,2-32-102,0 8 0,0 1-112,-3-2-112,5-6 0,2-7-11,3-9-1,1-8-66,0-7-135,0-6 180,6-3-46,5-3-111,7-3 78,3-5-23,1-4 135,-4-6 0,-1 2 22,-4-1 56,-3 6-66,-3 1 78,-3 4 145,-3 3-224,1 2 393,-2 1-102,3 0 79,3 6 11,7 6-212,3 7 21,2 5-190,2-3 57,0 0-102,-2-5 34,-1-5-269,-3-2-403,-3-5-707,-2 0-1680,-5-1-2610,-1-2 5669,-3 1 0,0-2 0,0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0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114 83 21880,'-79'-46'-2645,"44"10"595,79 46-964,36 6-1760,-14 3 4774,-1 2 0,-42-14 0,-4-1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1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174 1 19392,'-47'56'172,"0"0"0,7-6 0,10-7-150,21-14-22,9-7-56,2-4 56,20-7-302,6-5-214,22-4 348,0-3-67,0-9 123,-5-5 112,-6-10 22,-12 1-11,-12 0 202,-8 2-90,-7 2-123,0 0 0,0 5-1053,0-3-314,0 7-504,0-1 952,5 8-515,17-1 168,11 1 728,17 1 538,5 0 683,-4 2 908,-4 1-235,-6 0-414,-9 6 10,-3 6-89,-8 9-225,-5 4-144,-6 1 32,-5-1-11,-2-4-134,-3-4-100,0-7-68,0-5 235,0-4-280,9-1-168,5-1-12,22-12 12,9-4 0,15-11 168,-11 12 0,1 3 91,26-3-47,23 2-156,-37 14-56,-2 6-168,-9 6-751,-4 7-1557,-11 2-6936,-16-8 9412,-6-4 0,-14-7 0,0-2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4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3 16614,'3'-1'1276,"-1"-1"-401,-2 2-786,0 5-21,0 9-12,0 8-23,0 10 1,-6 3 11,-5 3-1,-6-1 12,-3-1-11,1-4-22,3-7-12,1-5-11,7-9 0,2-4 11,4-5-179,2-2 78,0-12-22,9-4 45,10-15-123,15-1 145,13-5 45,7 0 0,5 1 0,-3 3 0,-3 6 78,-11 7 90,-16 10-44,-8 5 200,-8 5-144,0 6 44,6 11 90,0 12 67,0 11-1,-5 21-324,-6-18-44,-3 10-24,-2-30-10,0-7-639,0-8-1243,0-5-50,0-3 1,0 0-1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6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351 417 12008,'15'-11'2308,"-3"2"-2039,-12 9 773,0 0-840,-61-9 78,32 7 34,-51-7-168,43 20-1,-5 5-21,2 12-68,1 3 22,12 2-78,11 1-34,9-3 12,7-2 0,21-6-1,5-5-33,26-7-78,4-6 22,6-5 101,7-16-214,4-11-201,-1-20-183,0-11 419,-8-7 145,-4-3 61,-31 20 1,-3-1 174,3-22 234,-6-13 147,-23 40 111,-5 12-167,-5 11 324,-9 10-638,0 5 351,-1 13-250,-1 18-191,0 19 56,-5 22 191,4 12-124,4 3-174,13-28 1,2-1-84,-2 17-146,5 3-325,12-44-224,7-14-852,20-7-1031,11-6-2196,-8-8 4796,-2-5 0,-26 2 0,-5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6.3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15079,'12'0'2576,"-3"0"-1881,-9 0-359,0 0-224,3 64-112,-3-40 0,3 48-145,-3-60-505,0-4-1132,4-5-2263,0-2 4045,3-1 0,-4 0 0,-1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6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20658,'50'15'-2152,"-3"-3"1,-32-6 0,-1-2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6.9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40 19291,'2'66'617,"1"-11"-617,-1-49-11,1-2-135,2-3-100,3-1-69,0 0-110,12 0 380,4-10-145,18-4-68,3-14 258,10 1 11,-5-3 23,0 8 100,-13 3 1435,-1 24-1390,-14 4-45,1 17-66,-8-7-68,1-2 0,-3-9-12,0-2-66,-2-5-336,6-1-147,7-4 102,10-7 78,11-8 224,-2-4 157,3 1 0,-8 5 112,-12 7 213,-10 4 280,-12 5-403,-4 1 224,0 5-236,0 8-190,7 4-22,4 5-662,10-5-615,8-6-7688,12-5 8987,-11-4 0,-3-2 0,-20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7.3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100 156 19022,'-8'24'460,"3"-6"-415,23-18-56,0 0 11,6-6-158,5-7-54,-3-7-12,-2-8 44,-10 2-10,-7-2 190,-7 3 11,-3 3 146,-11 5 11,-6 9-78,-14 4 100,-2 6 124,-2 15-112,2 11 11,6 16-12,10 5-156,9-1-45,6-6-45,5-6-280,12-8-56,12-12-414,21-7-1312,13-6-1120,10-6-2196,-18-5 5423,-5-5 0,-31 3 0,-5 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7.9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0 145 20412,'6'81'717,"-1"-16"-672,-5-54-45,0-7-56,5-2-90,3-2-459,7 0 101,9-3-57,7-8 69,6-8 324,8-3 168,-5 1 22,-3 8 157,-14 6 314,-7 5 68,-11 2-304,0 0-78,0 0 1,5 4-57,1 0-90,4 2-33,-3 0-22,3-5-784,12 0-237,4-4-1332,18-10-707,3-7-257,9-10 740,0-2 930,-3-1 1669,-16 4 3854,-16 4-1165,-13 8 370,-11 2-1065,-2 8-828,-12 1-326,0 5-190,-9 1-168,5 0-236,6 0-134,5 0-78,2 0-23,3 7 0,0 7 12,0 10-23,5 4 0,8 5-23,6-1 12,7 1 11,0 9 11,-11-13 23,-3 4-12,-12-17-11,0-4 12,-5-3-23,-8-5-67,-8-1-157,-4-3-258,2 0-683,9-6-628,7-10-773,4-9-2286,3 0 4852,12 1 0,-9 15 0,9 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8.1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19325,'21'66'-157,"0"-13"-403,-15-48-404,4-2-974,3-3-976,-7 0 2914,4-9 0,-10 7 0,3-7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142 1 17487,'-28'54'157,"0"1"0,3-5 0,3-5 202,5-2-326,4-6-33,7-9-11,4-7-235,2-8 156,6-6-146,8-5-201,11-2 79,6-10 112,3-2 246,-4-7 67,-5 4-34,-6 6 91,-8 5 44,-5 3-23,-4 1 449,-2 7-179,0 14-157,-9 14-46,-5 18-88,-11 7 100,-2 4-224,3-2 56,4-9-135,7-11 23,6-11-1445,5-14 66,8-8-626,11-14-1457,2-7 3518,8-9 0,-16 8 0,-1 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8.2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0 19101,'-58'15'-4404,"23"4"1043,57 18-1928,3-11 5289,3-4 0,-17-15 0,-4-3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8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12 18160,'-12'94'0,"3"-16"-11,9-60-23,5-3-44,7-8-69,12-2 24,8-5-22,7 0-326,-4-7 247,-3-5 112,-9-10 56,-12-2 56,-4-1 370,-9-1 67,-22 2-11,-5 4 56,-18 4-113,7 7-223,11 3-146,11 5-45,10 1-213,6 0-425,2 0-57,12 0-358,14 0-2499,50 0 1334,-4 0 1349,-21 0 1,0 0-277,23 0 1033,-3 0 157,-15 0 1804,-12 0 22,-16 0 180,-12 3-404,-8 0-571,-6 2 115,-2 1 232,0 1-896,0-4-34,0 2-33,0-4 336,0 0-774,9-1 12,15 0-190,16-6 44,17-5 157,7-5 22,-1-1 68,-7 6 44,-12 4 34,-15 4-89,-4 3 77,-11 3-10,4 6-101,-5 4-45,0 5 0,2-5-280,-1-2-426,4-7-2678,22-1 3384,16-21 0,-16 14 0,0-14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19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95 475 16591,'-52'54'4796,"10"-8"-4751,42-28-45,0-5-45,0-5 11,18-4-223,8-3-35,23-1-279,7-4 380,-3-3 102,-1-2 33,-15-1 22,-8 5 34,-11 2 67,-7 1 112,-2 2-22,-3 0-90,6 0-11,-3 0-56,6 0-11,-1 0-638,20-6-416,0-9-157,25-12-313,0-13-416,11-7 1492,2-8 391,3-4 68,-6-5 527,-8-1 336,-12 4 571,-14 7 135,-14 13-270,-12 14-806,-6 15-157,-3 7 56,0 10 124,-5 20 203,-5 22-204,-4 33 17,1-9 1,1 5-533,6-18 0,1 0-258,-3 18 1,2-3-269,6 10-684,0-20-1256,9-25-7365,1-18 9182,8-20 0,-9-2 1,-2-4-1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20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14048,'18'-15'3742,"-4"2"-3081,-14 13 224,0 0-380,2 33-248,1 8-190,7 36-67,3 0-22,6-1-146,2-5-246,0-13-158,2-10-358,1-17-639,0-13-1905,-1-10-2610,-11-9 6084,-3-14 0,-9 10 0,0-9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20.8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73 19572,'78'-21'74,"0"1"1,-7 0 0,-9 9 216,-4 23-112,-9 8-44,-14 14 10,-9 4 57,-16 6-146,-5 1-56,-5 1-23,-9-4-133,-8-7-382,-9-8-605,-3-9-986,-2-9-2532,11-5 4661,0-13 0,14 7 0,2-7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21.1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15090,'18'-5'4011,"-4"1"-3014,-14 92-392,-2-21-899,-1 2 1,0 4 304,-3 23-11,1-8-179,3-13-572,14-12-457,14-18-1739,24-14-1761,-7-15 4708,6-11 0,-33-5 0,-2-2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21.4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194 15 16983,'3'-8'2645,"-1"2"-2354,-2 6-33,0 0-169,-86 70-66,62-33 5,-22 8 0,6 2 16,37-10 1,3-3 11,0-10-56,5-4-89,3-10-57,8-5-123,7-4 112,6-6 101,8-7 56,3-10 34,-1-5-12,-7 2 79,-6 7 112,-13 8 112,-5 6 22,-6 3-111,-2 1-1,5 11-123,3 2-78,8 11-34,2-3-34,3-1-257,2-5-247,4-5-414,4-5-887,11-3-1746,8-5-4191,-11-7 7776,3-6 0,-30 5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21.8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 21376,'3'71'280,"-1"-14"-258,-2-49-22,0-4-45,2-3-145,6-1-304,5 0 192,13-1 11,6-11 100,10-7 79,0-11 90,3-1 22,-8 4 45,-8 7 224,-11 9 89,-10 5 35,-6 5-281,-2 1 11,5 0 78,3 8-111,10 2-79,3 7-11,6-1 0,-4-2-11,1-5-347,-3-2-304,0-5-694,4 0-1030,7-2-852,10-2-1894,-11-3 5132,3-2 0,-24 0 0,-1 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22.1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0 186 20053,'61'-24'-19,"-1"-1"1,-4 3-1,-8 1-216,-13 0-34,-6 4 0,-10 0 0,-10 6 56,-6 0 213,-3 4 112,-17 1-11,-10 3 202,-18 2 201,-8 11 23,3 10-135,8 18 11,13 12 146,13 11-134,12 4-91,29 3-200,24-3-682,-9-34 1,7-4 501,7-3 0,3-5-381,6-3 0,2-4-745,1-3 0,0-6 1182,-8-9 0,-5-3 0,15 5 0,-35-15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11.8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11672,'17'76'1154,"0"-1"0,7 8 1,5 0-618,9 3 1,4 2-1384,-10-21 0,2 3 1,0 2 1143,0 5 1,-1 2 0,0 1-86,1 5 0,-2 2 0,0 1-98,-1 2 1,-2 2 0,-1 0-416,-2 2 0,-1 1 0,-2 1 326,1 1 0,-2 1 1,0-1-27,-3 2 0,-2-1 0,0 1 18,-1-2 1,-1-1 0,-2 1-16,-2-4 1,-2 0 0,0-1-8,0-6 1,0-1-1,-2-1-19,-2-8 1,0-1-1,-1-3-134,4 23 1,-1-4 107,-2-13 0,-2-4-411,1-15 1,0-3-1390,-1 28-1042,-1-32-3261,-2-27 6509,0-34 1,0 5 0,0-15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82 11 17185,'-20'65'175,"0"0"1,3-6-1,3-5-40,6 5-124,6-13-22,3-9-57,9-13 68,4-11 101,11-6 23,2-11-68,3-16 67,0-12-89,-2-19 0,-3-9-34,-3 2 44,-5-1-122,-7 9 78,-5 8-202,-4 9 56,-1 13-1198,-15 9-617,-1 12-1378,-14 16-2006,11-1 5345,6 6 0,9-13 0,2-4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12.7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436 116 14428,'-6'-12'2141,"1"2"-1626,5 10 56,0 0-481,-116 54-613,68-20 534,-23 5 0,2 2 1,32 4 129,3-5-152,10-9-11,8-9-314,9-10-392,5-7-113,2-4 774,0-6-392,0-15 55,4-15 12,7-19 179,7-7 213,6-2 168,2 4 448,-4 11 225,-4 13 123,-7 14-113,-6 10-167,-3 7-337,-2 3-224,0 1-111,14 0 66,20 8 45,32 17-67,-17-5 0,4 2-494,9 8 1,3 1 425,6 3 1,3 0-163,0 1 1,-1 0-925,-4-1 0,-6-1-4359,17 11 5457,-30-13 0,-45-24 0,-5-4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13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22 982 13308,'-12'0'2577,"3"0"-1759,9 0-179,142-45-2170,-79 29 0,7 0 1589,-5-2 1,8-2 0,4-1 0,-2 3-746,18-2 1,-1 1 0,3 1 736,-13 2 1,1 0-1,3-1 1,1 1-11,-9 2 0,2 0 1,0 0-1,2 0 0,1 1-170,8-2 0,1 1 1,2-1-1,0 1 0,2 0 150,-11 1 1,1 1 0,1 0-1,1 0 1,0 0 0,1 1-216,4-2 1,0 2 0,1-1 0,1 0 0,0 0 0,0 1 214,2 0 1,1-1-1,1 1 1,-1 0-1,1 0 1,0 1-87,-1-1 0,1 1 1,0-1-1,0 1 0,0 0 1,0 1 100,0-1 1,1 0-1,-1 1 1,0-1-1,0 1 1,0 1 40,-2-1 1,-1 1-1,1 0 1,-1 1 0,0-1-1,-1 0-50,-2 1 0,-1 0 0,-1-1 1,0 1-1,0 0 0,-2 0-2,-4 1 0,0 0 1,-1 0-1,0 1 0,-2-1 1,-1 1 10,8-1 1,-1 0 0,-2 1 0,-1-1 0,-2 1 73,10-1 0,-2 1 0,-2 0 0,-3 0-109,10-1 0,-4 1 0,-5 0 397,18 0 0,-11 0-414,-29 1 0,-10 0 1389,7 1-1775,-41-1 2358,-26 4-2862,-31-1-953,-24 0-538,-35-2-2925,13-2 5323,8-2 0,43 4 0,13-1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14.1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0 15482,'-3'0'2521,"1"0"-1972,2 0-123,128 29-941,-56-9 560,14 2 0,1 3 22,-13 9 123,-19 5 313,-24 5-189,-16 5-146,-17 4-112,-28 1-56,-16-3-157,-26-5-908,-2-11-2228,20-15 3293,14-10 0,26-10 0,7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18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304 60 18552,'18'-33'918,"-4"6"-918,-14 27-67,0 0 101,-7 5-34,-7 9 0,-14 12-146,-5 7-55,-8 5-113,4-2-100,0-5-304,3-4-503,7-8-247,2-6-459,9-6-717,-2-4 2644,9-3 0,2 0 0,4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18.3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10753,'0'0'0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19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11986,'-9'0'3574,"2"0"-2745,7 0 695,0 0-1210,12 0-45,14 2-112,22 10-79,16 9-22,9 11-56,5 5 0,-1 1-11,1-1-56,-11-5-292,-10-7-526,-12-6-549,-16-6-605,-6-3-2455,-15-6 4494,-1-1 0,-7-3 0,0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20.9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37 10585,'0'-12'3843,"0"2"-2845,0 10 246,0 0-1020,-2-6-68,-1 4 68,-5-4-78,0 10-79,-5 9-56,0 9 1,-10 11-12,-2 2-12,-4-1-100,-2-4-324,9-5-517,2-8-55,10-4-191,4-6-370,4-4 859,2-2 0,0-1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21.1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18093,'21'72'-2152,"1"1"1,-11-11-1,3-12 2152,13-29 0,-23-15 0,-4-2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22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31 9644,'3'-8'1434,"0"2"-1131,-3 6 963,0 0-751,0-5 79,0 4-56,0-4 605,0 5-281,0-1-547,0-1-103,4 1-55,7-1 213,7 2-34,16 0-157,6 6 1,15 2-1,0 6-89,3-1-57,-10 0-21,-7-2-12,-12-2 0,-8 0-34,-8-3-381,-8 0-504,-2-2-425,-3-1-897,0 2-1300,0-1 3541,0 1 0,0-4 0,0 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22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299 0 17745,'-5'50'225,"-8"-1"-214,-21-7-11,-5-1-35,-1-1-457,1-6-1077,2-4-134,6-8-1244,2-8-1815,15-5 4762,0-7 0,13-2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20 0 18138,'22'55'873,"-13"4"-761,-21 2 0,-4 0-89,3-5-23,7-12 0,3-12-68,3-12-178,0-9 246,2-7-224,10-3 0,7-9-45,11-9 23,4-11 246,0-9 22,-1 1-22,-6 6 336,-8 9-56,-9 11-78,-5 5 22,-5 5-45,0 0 225,0 6-23,0 10-146,0 8 213,0 8-336,0-1 22,0 0-89,0-5-11,4 0-68,8-6-33,9-3-639,7-2-448,5-5-908,-3 3-1512,-10-8 3574,-5 1 0,-12-6 0,-2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23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19358,'94'28'158,"-12"-1"-316,-22 3-570,-8-2-1098,-2-1-1906,-19-8 3732,-10-4 0,-18-11 0,-3-1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23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262 0 19056,'-18'1'22,"-24"24"-1142,-8 12 11,-2 6-706,5-10-953,23-20-2342,7-6 5110,7-5 0,8-2 0,2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23.7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383 0 13227,'-71'6'1071,"0"-1"1,1 0 0,-100 8-601,170-13 1180,0 0-1181,21 0 81,12 0-551,27 1 0,4 3-128,6 2-691,-6 1-1164,-4 3-1835,-24-7 3818,-12 5 0,-21-7 0,-3 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24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3932 13061,'-23'12'2768,"21"-19"-1815,34-30-102,33-28-476,-18 22 1,5-2-1003,12-9 0,6-3 862,-14 13 1,2-2 0,3-1-538,8-6 1,2-2-1,2-1 358,-13 10 0,1-1 0,1 0 0,2-2-617,4-4 1,2-1-1,1-1 1,0-1 560,3-3 0,1-1 0,1-1 0,1-1-43,-12 9 0,1 0 1,1-1-1,-1-1 1,2 1-331,2-4 1,2 1 0,-1-2-1,1 1 1,2 0 217,2-2 0,1-1 1,2 1-1,0 0 0,0 0-47,-10 10 0,1-1 0,0 1 0,1 0 0,0 1 0,1 0 142,0 0 0,0 1 1,1 0-1,0 1 1,0 1-1,0 0-10,-1 1 1,1 1 0,-1 1 0,0 0 0,0 1 0,-1 0 62,10-5 0,-1 0 1,0 2-1,-1 0 1,-2 0 67,12-5 1,-2 0 0,-2 2 0,-2 0-62,-11 7 0,-2 1 0,-2 0 0,-3 1 248,7-5 0,-3 2 1,-5 0-412,9-7 0,-8 3 666,-22 11 0,-6 2-951,4-16 1105,-26 20-3391,-10 11 3297,-5 9 1,0 7 0,0 2-1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38.0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587 122 17913,'-69'-68'-101,"3"14"-313,21 54-270,-10 10 247,-11 12 325,-5 15 45,5 10 67,6 4 22,17 0-22,15-4-78,15-5-57,8-9-201,19-11 180,20-9-124,23-8-35,19-5-178,5-17 146,3-9-235,0-20-386,-2-6 621,-8-2 347,-12 3 0,-17 7 1031,-18 8 44,-15 16-324,-10 7-258,-2 12 919,0 1-1020,0 11 172,0 5-419,9 12-99,12 0-24,14 1-22,12-5-11,1-3-102,4-6 1,-4-2-548,1-6-875,1-3-1368,2-3-4043,-15-1 6946,-3 0 0,-25 0 0,-2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42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0 644 16636,'27'-93'34,"-4"6"-102,-7 30-179,-5-1-33,-6-4-89,-3 5 246,-2 0 123,0 7 11,0 5 202,-7 11 201,-4 10 68,-3 11 45,1 8-1,3 3-268,5 2-134,-1 0-91,4 0 12,2 0 134,0 13 45,0 9 123,0 19 68,0 10-146,0 9-11,0 2-68,0 0-44,12 16-146,5-27-101,26 10-45,-4-39-223,13-5-382,-8-13-370,5-3-1176,9-8-2364,-13-4 4661,-3-7 0,-28 7 0,-4 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42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18866,'56'62'100,"-7"-10"-100,-30-32-22,1-4-23,-6-4-436,1-3-763,-7-5-1177,2-1-1758,-6-3 4179,0 0 0,-4 0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42.5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 16434,'24'-3'-9748,"-5"0"9748,12 3 0,-18 0 0,-6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42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 19426,'46'50'33,"-6"-10"-122,-26-40-225,6 0-11,4 0 0,12-10 135,2-5 190,9-8 0,-10-1 34,-1 7 66,-9 6 236,-11 5 23,-6 5 66,-5 1-278,2 0-2,7 1-10,7 6-35,5 1-55,1 4-45,1-2-11,-2-3-224,-2-1-617,2-5-1512,2 1-3362,-7-2 5726,3 0 0,-17 0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4:43.2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1 104 19112,'72'9'-11,"-10"-5"-202,-37-17-101,-3-3-223,1-1 122,-4-3 247,-8 1 168,-4 4 11,-7 5 403,-5 4-200,-8 5-91,-8 1 101,-11 1 370,3 13-56,-5 11-57,12 18-122,4 10-57,11 3-100,4 2-101,13-8-101,24-7 0,26-11-45,37-15-566,-41-11 1,3-3 16,9-6 0,1-4-947,4-4 1,-1-5 1540,-9-6 0,-5-2 0,19-7 0,-39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215 1 15571,'16'0'2207,"-4"0"-2106,-12 0 359,0 0-437,-42 66-23,16-34 0,-4 10 0,-2-1-45,1-12-426,3-6-459,5-5-706,6-9-1804,9-4 3440,3-5 0,5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40 20 18283,'25'-11'0,"-2"2"11,-8 9-11,-2 10 0,-3 5-56,-4 13 56,-5 5-123,-9 2 123,-5 3-89,-7-2 89,-4 0 0,3-4-23,2-4 68,5-3-79,6-3 34,3-3-79,4 1 23,1-2 0,5 2 56,8 1 11,5-1 12,6 1 146,-4-1 43,-3 0-178,-7-3 179,-5 1-157,-4-4 313,-1 8-324,-5-8 11,-5 2-56,-3-10-101,-5-3-11,6-3-571,2-7-449,6-8-660,3-9-595,15-9 79,10-1 369,19-2 886,10 1 1053,1 1 1356,-1 2 347,-5 1-56,-4 2 11,-10 5-548,-8 4-248,-12 8-200,-8 5-147,-4 4-358,-2 3 11,0 9 156,-10 12-223,-3 15 527,-18 36-617,12-16 90,-1 13-101,17-32 0,4-12 56,11-9-45,5-9 191,13-5-168,3-14 33,1-12-22,5-33-45,-16 9 0,-2-13 22,-17 26-123,-4 3 101,-2 6-235,-8 6 45,-6 10-2276,-14 6-54,6 17-1627,1-3 4147,15 7 0,5-11 0,3-2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6:45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787 357 15269,'0'49'840,"0"7"-672,-2 3 34,-13 16-90,-7 14-726,5-36 1,-3 2 635,-1 5 0,0 3-5,-1 7 0,-1 1-470,-1 6 1,-1 1 469,0 5 0,0 1 22,0 3 0,0 1 6,1 0 0,1 0-1,0-3 1,1 0 11,1-5 0,0-2 17,2-5 0,-1-1-68,-1-4 1,0-1 5,2-5 1,-1-2-7,1-3 1,1-3 228,-1-5 0,2-3-223,-10 34-11,-4 9 0,16-28-11,-4 9 11,16-27 0,-4-1 11,4 0 552,0-3-563,-2 2 1101,0 16-1101,-1-14 23,-4 26-23,7-34 0,-4 10 0,6-21-23,-1-2-89,2-1-22,0-4 67,0 0 33,0-5 1,0 0 33,0-2-34,0 1-11,0 2-156,0 0-147,0 7 303,0-4 11,0 5 12,0-6-23,0 0 0,0-1-22,7 0 45,-1 0-1,7 1-21,-5-1 21,4 5 1,-3-4 11,4 3-1,-3-5-10,1-2 0,-1-1-46,1 1 12,-1-4-22,8 4 56,-4-5-1,9 3 23,-4-5 0,4 1 0,1 0 0,7-1 34,3 1-1,34 0 1,-8-1-23,29 0 0,-10 2 90,15-2-40,-41 0 1,1 0-40,8 0 1,2-2-765,7 1 1,2 0 741,5-1 0,2-1 0,3 0 0,2-1-539,4 0 1,0 0 532,-2 0 1,5 0 5,-5 0 0,7 0 0,-3 0-4,-18 0 0,-3 0 1,4 0 3,21 0 0,4 0 0,-4 0-384,-22 0 0,-2-1 0,-1 0 380,3-1 0,0 1 1,-1-1-24,0 0 1,0-1 0,4-2-25,-1 1 1,4-2 0,1 1 0,-5-1 31,5 0 0,-4-1 1,3 1 6,20-3 1,4-1 0,-7 1 5,5 0 1,-5 1-12,-1 0 0,-2 0 11,-2 1 1,-1 2-18,-5 0 1,-2 1 22,-3 2 0,2 0-8,-10 2 1,3-1 0,-2 1-365,11 0 1,0 0 348,-12 0 1,3 0 0,-5 0-6,7 0 0,-4-1-28,2-1 0,-1 0-6,-2-1 0,0-1 28,-1-1 1,0 1 10,-3-1 1,0 0 16,0 1 1,0 1 433,-5 1 0,3 0-428,25-1 0,0 2-17,-25 1 1,0-1 158,19 0 1,-2 0-171,-28 0 0,-2-1 11,2 0 1,1-2-74,1 1 1,-1-1-1,4 0 0,1 0 6,0-1 0,-1 0 11,1 0 1,-1 0-68,-3 0 0,1-1 11,17-2 0,0 1 90,-21 1 0,-1 1 519,11-2 1,-4 0-481,10 0 11,-13 0-11,-9 0 992,-4 1-992,-5-1 130,0 0-197,1 1 417,8-2-361,-16 2 352,1 2-341,-18 0 0,-7 4 0,0-1 11,-1 1-11,-1 0 22,6-3-22,-3 0-11,4-1 11,-5-2 0,2 1-22,-4-3 11,1-1 11,-1-1 44,-3-3-10,-1 0-23,-2-16 0,2 5 1,-1-14 10,3 7 0,-3-3-22,1-5-313,-2-28 167,-2 11 45,-8-22-201,-1 19 268,-10-3 23,2-3 11,1-2-145,0-1 133,7 2 12,1 1 34,7 5 33,1 6-22,2-14-23,0 20 23,0-10 45,0 27-57,0 4-10,0 6 55,0 7-55,0 3 10,0 5 57,0 3 67,0 2-157,7 1 11,4 0-11,10 0 11,7 0-11,4 0 0,10 0-34,7 0 34,12 0 56,17-2-455,14-9 405,-38 4 0,2-2-432,6-4 0,1-1 431,6-1 1,2-1-6,5-2 0,2-1-6,4-1 1,1-1-539,5-2 0,0 0 504,3-1 1,-1 1 33,-2-2 1,-1-1-1,-3 2 1,-1 0-34,-9 0 0,-1 0 39,-3 1 0,-2 1-218,-8 2 0,-1 0 229,-6 2 1,-1 1 53,29-10-65,-23 7 738,-22 8-626,-20 3 1224,-9 5-1123,-7-1 512,0 0-535,0 1 270,0-10-460,0 1 0,0-13-56,0 1 33,0-7 12,0-2-34,0-29-56,0 10 57,0-24 44,-3 15 22,-7-4-22,-4-6 11,-7-1 34,1-1 11,1 3 22,1 2 214,-7-15-192,7 25-66,-7-6 11,11 30 11,-1 8 11,6 3-67,-3 4-90,9 4 1,-2-5-102,5 6 35,0-3 156,0 5-12,0 5 12,0-2-33,0 4 33,-5-3-45,2-1 34,-7-6-23,-5-7 34,5 4 0,-7-2 45,7 7 89,-6 3-122,-5 0 458,-1 5-425,-1 1 55,-12 0-55,8-1 235,-11-1-280,15 1 11,-3-1 1,2 1 10,-4-2 203,-4-1-259,-26-4 34,7 1 213,-23-5-213,8 4-22,-5 1 22,-12-1 44,-7 2-44,41 4 0,-1 1-179,-2 0 1,-1 1 178,-1 0 0,0 0-11,-3 0 0,0 0 11,-1 1 0,-3 1-6,-32 0 1,-5 0-29,19 1 0,-1 1-650,9 1 1,-4-1-1,3 1 661,-16 0 1,3 0 22,-5 0 0,-1 0-22,0 0 0,-4 0 29,7 1 0,-6 0 1,5 1-394,21-1 0,2 1 0,-2 0 408,-19 0 1,-3 1-1,6 0-11,-3 0 1,5 0-12,-2 0 0,1 1 11,5-3 0,1 1 0,-2-1 1,2 0-1,4 2 0,1-2 11,-1 0 1,0-1 11,3 1 1,-2 0-20,6 0 0,-3-1 0,2-1 18,-11 1 1,-1 0-338,-22 0 0,3 0 349,29 0 0,4 0-23,0 0 1,1 0-7,6 1 1,1-2 11,1 0 0,2-1 33,3-1 1,0 0-50,-48-6 624,48 4 1,0 0-564,0 1 0,-1 0-45,0 0 0,-3-1-12,-23-1 1,-3 0 17,15 2 0,0 1-34,-21-2 0,1 0 0,18 3 0,3 2 405,-2-2 0,0 1-383,1 1 1,-2 0 22,-28 0 0,0 0-34,23 0 0,0 0 17,-21 0 1,1 0-7,31 0 1,3 0-18,3 0 1,0 0 11,3 0 0,2 0 61,-49 0-56,3 0 79,3 0-45,2 0 57,10 0-91,2 0-10,9-1 1034,5-2-1046,1-1 0,5 0-22,-3-1 11,-5 3-1,-3-1-32,-8 1 44,-2 1 11,-1 1 22,6 0 12,8 0-45,6 0-33,4 0 410,7 0-377,0 0 644,11 0-655,-1 0 153,2 0-165,-1 0 23,-23 2-11,11 0 11,-19 5-112,14-1 112,-2 2 11,2 1 23,-12 1-34,18-3 22,-5 0 23,22-3-34,5-1 0,6 0-11,-1 0-11,6-2-101,0 2-45,4-3-101,1 2-11,1 0-44,-4 2 22,-5-1-191,-3 3-236,-2-2-290,2 2-382,3-2 1390,10 0 0,4-2 0,7-1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6:49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829 692 11224,'-31'59'638,"0"0"1,2-3 0,5-7 45,6-5-281,1 3-90,-3-2-10,4 1-123,-5 2-102,5 6-44,-5 2-23,0 8 0,0 2-11,-5 6 0,2 2 11,-2 2-11,-2 1 11,1 0-11,-4 3 0,2-2-496,0 3 496,-2-1 0,9-24 0,1 1 0,-12 25 0,12-29 0,0-2 0,-3 13 0,1-5 0,2-4 0,0 17 0,4-19-22,0 16 22,6-22-11,0 0 11,1-1 0,5-1 0,-3-1 0,5 0-23,1-5 463,2 17-440,0-15-11,0 13 11,0-17-11,0 1 11,0-3-11,4-1 0,2-2-12,14 11-10,-3-13-1,9 6-68,-5-16-77,5-2 67,-2-3 0,9 0 101,4-4 0,6 1 11,6-3-11,34 2 11,-13-2 0,29 1-12,-21-2-111,11-2 90,6 1 33,-42-4 0,1-2 0,1 1 0,5 1 11,34 0 0,3 0-594,-21-1 1,1 1 585,-8 0 1,3 0 0,-4 1-4,9-1 0,-4 0 11,3 0 1,0-1-12,1 0 0,0-1-28,3 0 0,0-1 28,2 0 0,1 0-6,2 0 0,1 0-11,-1 0 1,3 0 16,-8-1 0,4 0 0,-3-1-40,12-1 1,0-1 35,-14 1 1,3 0-1,-5-1-13,5-2 1,-3-1 10,1 2 0,1 0 0,0 1 1,0 0 5,0 0 0,1 0 0,-2 1 0,0 0 0,0-1 0,-1 1 0,-4 0 0,3 0 0,-10 1 0,5 0 0,-5 1 0,9-1 0,-2 0-11,22 1 0,-2 0-1,-34 0 1,-4 1-17,-2-1 0,0 0-106,44-2 56,-5 0-12,-7-2 51,-17 0 0,2-1-130,-18 0 1,1-1-221,25-3 0,-1 0 389,-20 1 0,-2 0-6,3-2 0,1-1-16,0 1 0,1 0-1,1-2 1,0 0 10,-2 1 1,4-1-11,27-4 0,0 0-118,-24 3 0,-1 1 106,21-3 0,-2 0 12,-28 4 0,-4 1-1,0 0 1,0-1 22,0 2 0,-1-1 0,-2 0 0,0 0-6,-1 1 1,0 1 5,47-10-23,-1 1-11,-19 4 1,2 0-1,-19 3 1,1 0 55,21-3 1,-2 0-34,-25 4 0,-3 1 11,-2 0 0,0-1 11,46-9-11,-1-1-135,-6 1-34,-31 6 0,-2 1 158,25-5-56,13-3-135,-37 11 850,-7-1-659,-1 4-45,-4 0 56,-3 0 35,-3-1-35,-2 1 1048,11-5-1048,-11 6 398,9-4-498,-15 3 83,1-1-50,4-1-79,3-3 146,11-2-134,40-12 122,-16 5-306,-22 7 1,0 0 149,21-6 135,3-1-281,0-2-247,0-1 516,-2 0-134,-8-2-246,-2 1 301,-1-3 124,1 0-56,26-11 56,-25 9-11,18-4-123,-29 10 78,7 3-11,4-2-365,-12 7 1,3 0 431,31-9 79,-27 10 0,1 0-79,29-7-56,4 1 56,0-3 45,-2 1 22,5-1-67,-49 11 0,1 0 0,2 0 0,3-1-101,24-7 0,3-2 95,-20 5 1,0 0-208,23-6 1,-2 0 145,-22 6 0,-4 1 22,3 0 0,1-1 39,-1 0 1,-1-1-96,-3 1 0,-1 0-34,-3 1 1,2-2-221,9-5 1,-2 0 365,24-10 22,-32 11 1,-4-1-11,7-7 100,-2 1 0,-6 0-33,-5 4 122,-3 2 755,-5 1-933,2 2-12,15-16-55,-5 9-147,12-14 101,-10 10-21,1-3-35,6-1 57,3-2-292,5 0 1330,-3 1-848,-2 1-34,-8 1 280,-8 2-358,-6 0 34,-9 1 78,-4 0-56,-7-3-45,-5 0 112,-4-4 270,-4-1 290,-1-24-582,-2 14-45,0-16 526,0 22-200,-7 1-147,-8 4-213,-14 0 191,-13 3-96,-3 11 1,-5 1-39,-33-11-588,20 12 1,-3 2 592,13 6 0,1 2 190,-7 0 1,0 1-57,0 0 1,-1 1-219,-2 0 0,-1 1 5,2 0 1,1 0 72,0 0 1,0 0-37,1 0 1,-3 1 30,-22-5 0,-1 0-29,18 3 1,1 1-448,-21-3 1,2 0 458,24 3 0,4 1 78,-1 0 1,0 0 10,2 0 1,0 1-23,1-1 1,0 1-40,0 1 0,-2 0 0,-29-4 0,-2 1-27,19 2 0,-2 1-63,-25-2 1,0 0 5,23 2 0,2 1 0,-4 0 0,0 1 11,3-1 0,-3 0 19,8 1 0,-4 0 0,4 0-8,-9 0 0,1 0 0,-23-2 1,2 1 39,28 2 0,3 0 22,-3 1 0,-1 0-34,0 0 1,-1 1 10,-2 0 1,0 1-23,1 0 0,0 0-22,-2 0 0,0 0-6,1 0 0,-1 0 0,1 0 1,0 0-12,1 0 0,-2 0 11,-24 1 0,-1 2-11,24-1 0,0 0 11,-20 2 1,2 0-1,27-1 0,4 1 28,-2-1 0,0 0 56,1 0 1,1 0-18,1 1 1,2-1-46,-1 0 1,0 0-34,3 0 0,0 1-93,-2-1 1,0 1 109,1 0 0,-1 1-17,-2-2 0,0 1 5,1-1 1,-1-1-1,-2 1 1,-1-2 11,0 1 0,0-1 16,1 1 1,0-1 11,-2 1 0,1 0-23,3 1 1,1 1-18,0-1 1,0 2 16,3 0 1,0 2-12,3-2 0,-2 0 11,-24 4 1,0 1-23,18-4 0,-1 1-28,-19 2 1,0-1 27,24-2 0,1 0 0,0-1 0,0 0 11,3 0 1,1 1-12,-1-2 0,1 0 11,-45 6 0,27-4 0,-1-1-5,17-1 0,0-1 187,-16 1 1,1 0-104,-23-3-34,6 2-23,7-3 57,6 1-45,0-1 32,21 1 1,-2-1-55,-28 1-1,26 0 1,2 0-23,-18 0 11,1 0-11,6-1 22,2 0-11,-2 0 1146,2 0-1135,-5 0 12,-12 0-23,18 0-11,-2 0 0,24 0 0,8 0 0,-7 0-22,0 0-1,-11 0 23,-35 1-22,7 2-46,25-1 0,-1 0 135,-30 3-67,0-1 11,7 0-22,7 0 11,5 2 294,-3-2-294,-1 2 0,15-3 0,-2-1 11,-25 3-11,28-2 0,1 1 0,-9 0 11,7 0-11,2 0 0,2-1 0,-3-1 0,-34-1-45,17-1 45,19 0 0,0 0 0,-25 0 0,2 1-11,1 1 11,5 0 0,2 0 23,1-2-23,4 1 11,-24-1 0,21 0 689,-17 0-700,28 0 0,2 0 0,-2 0 0,-7 0 0,-1 0 22,-27 0-22,28 0 11,-14 0 34,36 0-45,2 0 0,9 0 0,4 0-11,5 0 0,5 0 11,2 0-235,6 0-202,3 0-1311,2 0-247,-3 0-3349,0 0 5344,-2 0 0,2 0 0,1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3.3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12938,'1'54'1464,"1"0"0,-1-2 0,0-4-904,-1 13 35,3 0-80,2 1-213,5-6-145,1-4-157,4-6-22,-1-7-314,1-4-515,6-8-1055,-2-4-1690,-3-10 3596,-3-3 0,-10-10 0,-1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3.4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 13745,'-7'53'700,"0"1"1,-3 37-1072,8-56-301,2-4-515,0-2-158,4 0-829,4 0 2174,-1-12 0,0-3 0,-7-12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3.6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14383,'23'56'544,"0"-1"0,15 37-1352,-10-59-783,-6-3-1086,-8-14 2677,-5-4 0,-9-12 0,0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3:53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1 17286,'-17'63'228,"-1"1"0,2-4 0,4-6-442,12-3 80,12-1 134,7-7 11,11-3 0,4-1-11,-5-1-67,-3 3-236,-5 0-525,-1-1-685,-6-2-751,2-8-1209,-11-13 3473,0-7 0,-5-10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7:57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3 11560,'-14'-1'1524,"2"-1"-1042,12 2 559,0 0-805,-2 22-112,-3-3-46,-4 25 0,-3-3-66,-2 7 10,1 3-22,2-1-34,6-8-78,3-7 34,2-9 10,0-8 68,7-8 11,8-5-11,12-3-190,10-6 179,5-11-527,26-27 225,-20 4 21,17-16-156,-35 24 324,-2 3 158,-17 14 44,-1 4-55,-10 9-1,0 9 494,0 13 10,9 17-178,5 14-248,12 2 57,5-4-90,6-8-55,-2-12 10,13-8 46,-18-12-46,4-4 46,-18-7-68,-1 0-438,-4-13-1153,0-8-762,-4-20 2353,-4-4 0,0 17 0,-3 7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7:58.2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3 10697,'9'-2'661,"-2"1"-437,-7 1 225,5 88-113,-4-24-168,2 6 0,-2 3 51,-5 24 342,-9-3-427,-1-9-100,-5-14-34,7-18-15,6-17-209,1-16 12,5-11-36,0-8 136,14-19-358,8-12 157,20-22 313,4-8 11,3-3 235,-6 5 602,-4 10-186,-10 16 929,3 31-1513,-9 18 0,7 23-78,-10 2-22,5-5-202,-8-7-2477,17-6-335,-20-14 3036,10-2 0,-21-8 0,-1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7:58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16 246 12501,'17'0'919,"-3"0"-784,-14 0-1144,0 0-179,63-33 169,-38 4-763,45-27 617,-59 15 246,-7 7 919,-4 8 470,-4 9 1099,-14 11-527,-9 3 281,-13 21-416,1 11 68,2 26-168,10 13-135,9 8-426,11-1-246,4-6-33,3-12-113,17-14 34,8-13-425,19-16-327,6-6-122,5-8-279,1-18-1425,-17 3 2690,-5-18 0,-25 18 0,-2 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7:58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14663,'12'97'360,"4"-17"-360,-10-63 0,10-9-34,-1-4-202,6-4-89,8-8-638,3-10 111,7-12 639,0-10 213,6 3 79,-7 4 122,-5 15 113,-9 7 325,-9 8 11,0 23-146,-1 11-313,4 23-191,-2 5-695,7-2-1322,-2-5 2017,-1-21 0,-8-11 0,-7-16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 0 18014,'14'54'1255,"-8"1"-1019,-14-4-180,-2-3 33,3-5-89,4-10 0,2-7 0,1-8-157,0-8 78,0-5-212,0-3-134,8-2 201,6-5-438,12-8 539,5-7 78,1-6 90,-4 3 224,-8 6 112,-6 9-190,-9 4 212,-2 4-11,-3 0 180,0 3-68,0 8-336,0 7 145,0 9-155,0 1-114,0 1 180,0-1-224,8-1 0,12-2-33,15-3-248,10-5-402,3-7-561,-2-3-6353,-4-3 7597,-20-2 0,-6 0 0,-16-2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7:59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13240,'12'61'120,"1"0"0,-1-5 0,0-8-120,4-14-34,0-7 23,5-11 11,-3-8-135,3-6 79,5-5-90,3-15-201,5-13 156,1-15 191,1-8 79,-2 4 279,-4 7 248,-2 12 122,-14 14-89,-4 10-359,-5 5-101,0 6-123,3 11 11,9 7-56,3 12-369,15 8-1345,-4-13-1659,-4-4 3362,-8-18 0,-16-7 0,2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7:59.6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0 111 14869,'94'-18'-1166,"1"0"1,-6 1 0,-15 1-1861,-35-4 3039,-7 6 1,-27 9 0,-3 3-1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7:59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37 11817,'0'16'2544,"0"-3"-3166,60-17 0,17-11-2706,-35 5 3328,35-2 0,-11-1 0,-58 7 0,-3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8:00.5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278 66 12593,'66'-36'-179,"-9"8"1302,-25 27-1359,-6 1 696,-12 10-493,-5 7 284,-9 15-172,-2 7 717,-15 1-785,-1 1 0,-13-6-11,12-2-45,4-6-156,10-5-113,2-3 225,3-7 89,12-1 44,40 4-32,-3-4 10,25 8 34,-29-3 90,-16 5 145,-14 2 169,-8 6 257,-9 0-246,-27 6-57,-12-2-325,-12-10 1,-5-3-213,-38 9-270,32-13 1,-1-4-1975,-35-4-4659,31-5 7026,14-6 0,39 3 0,9-3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8:47.1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1494 0 13184,'9'3'1278,"-2"0"-965,-44 82 237,-1-17-1870,2 6 0,-5 8 1465,3-15 1,-2-1 95,-5 13 0,-2 4-84,12-21 0,-2 1 0,-1 2-19,-4 5 0,-2 2 0,0 1-479,-3 4 1,0 0 0,-2 1 355,-3 2 0,-2 1 0,1-1-15,0-2 0,0 0 0,0-1-53,2-3 1,0-1 0,1-2-236,4-6 1,1-1-1,2-1-693,-14 23 1,6-8-653,20-31 1,4-5 1632,-8 17 0,35-58 0,0-1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8:47.7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1291 12588,'79'-30'405,"-1"1"1,1 0 0,3-2 0,1 1 0,-2 0-302,-5 3 1,-1 1-1,3 0-1287,9-4 1,4-1 0,1 0 1215,-17 7 1,1-2 0,1 1 0,2 0-15,5-2 1,1 0 0,2 1-1,0-1-17,3-2 1,0 1 0,2 0 0,-1 0-412,4-1 0,0 1 0,0 0 1,1-1 394,-1 1 0,0 0 0,0 0 0,0 1 14,-2 0 0,0 1 0,-1 0 0,0 0-6,-3 1 0,-1 1 1,-1 0-1,-1 1-55,-6 2 0,0 1 0,-1 0 1,-3 1-49,12-2 1,-3 0 0,-5 3-597,19-3 1,-9 5-142,-30 5 0,-9 4 468,1 10-1437,-50 14 2388,-41 13 0,14-10 0,-10-2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8:48.4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1107 1 17398,'-20'63'437,"1"0"0,-7 6 0,-5-1-409,-12 1 0,-6 1-1036,12-15 0,-2 1 0,0 2 1008,-4 6 0,-1 1 0,-1 1-4,-1 3 1,-1 1-1,0 1-8,1 1 1,0 1 0,2 0-101,1-4 0,2 1 0,1-2-142,4-5 0,2 0 0,2-2-713,-9 21 0,5-4-350,7-11 1,4-6-5404,1 7 6720,10-27 0,14-41 0,0-1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8:49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1 928 12100,'83'-35'672,"1"-1"0,-1 1 0,3-1 1,0 1-1,-2 1-418,-8 4 0,-1 2 0,2 0-1044,10-3 1,2 0 0,2 0 850,-18 7 1,2 0-1,0-1 1,0 1-516,3 0 1,0 0 0,1 1 0,-1-1 455,-2 1 1,0 0 0,0 0 0,-1 0-3,20-5 0,0 1 0,-2 0-92,-9 3 0,-2 1 1,-2 1-410,-8 3 1,-3 1-1,-2 2-776,19-1 0,-10 2-2443,9-1 3739,-33 14 1,-52 3-1,0 3 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8:50.2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0 283 8773,'73'-19'33,"0"-1"1,0 1 0,28-9-1,-12 3-21,-13 2-12,2-2 11,-4 2-11,0 0 0,-8 4 0,-7 2 0,-6 3 500,-6 2-489,-7 5 162,-7 2-173,-9 3 110,-6 1-110,-5 1 144,-5 0-659,-2 0-1390,-4 0 1905,-2 0 0,0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8:50.8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0 231 10081,'0'10'1950,"0"-3"-1480,0-7 640,0 0-629,61 3-78,-21-7-78,60-3-156,-31-7-68,12-4-357,5-1 267,9-2 0,0 1-11,1-3-11,-1 2 11,-6-2-11,-5 3-34,-10 1-33,-11 3-57,-11 4-33,-10 3-56,-13 5-146,-9 3-168,-9 1-302,-6 0 112,0 0 479,-5 0-333,5 0-416,-4 0-272,1 0 0,-2 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294 545 12815,'5'0'3003,"-2"0"-2432,-3 0 426,0 0-413,7-1-181,-6 0-190,5 0 67,-6 1-236,0 0-44,-2 0 0,-6 1 23,-7 5-23,-5 0 22,0 5-22,1-4 0,4 2 56,3-4-89,3-2 33,4 1 0,2-3-23,2 0-481,1-1 415,6-8 66,3-4 12,8-7-135,1-4 124,2 0-157,-1-1 156,-1 0-22,-4 5 90,-2 3-33,-6 7 156,-3 2-157,-1 6 67,-2 0 34,-3 1-89,-8 0-23,-6 2 0,-10 4 56,-3 2-90,-1 2 34,0 0 0,2-1 0,3-3 22,4-1-22,6-3 0,6-1-22,4-1-23,5 0-168,1 0 135,0-4 44,0-6-34,5-5 68,5-7-11,7 1 46,5-4-59,0 3 24,-2 0 0,-2 3 68,-5 3-45,-3 3 89,-6 5 56,-1 2-157,-3 4 101,0 1-67,-4 1-34,-4 0-11,-7 0 0,-2 5 67,-1 0-123,5 2 56,2-2-101,6-3 23,3-1-852,2-1 930,10-6-12,4-6 12,8-8 0,2-3 135,-4 1-124,-3 3 247,-5 4 78,-6 5-235,-3 3 56,-1 4-123,-2 2-12,0 1 34,-3 0-56,-6 0 0,-6 0-11,-6 5-180,-1 2 158,5 6-236,3-2-101,8-3 134,2-6-290,4 0 145,0-2 381,17-13 0,1-6 11,15-14 135,-3-3 436,-3 4-190,-7 5 24,-7 8-226,-8 7-190,-4 8-168,-17 1-1390,-38 18-21,-4 4-1851,-27 16-2239,42-12 5669,8-3 0,26-16 0,4-1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8:52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37 14775,'87'0'-168,"-1"0"0,-5-1 0,-13-2-1501,-23-3-1816,-14-3 3485,-2 0 0,-22 4 0,0 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9:24.65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2196 66 10608,'0'-11'1792,"0"2"-1019,0 9 1133,0 0-1458,-4-20-224,0 15-56,-1-15-23,0 20-145,5 0 45,-3 9-23,3 14 124,0 24 11,0 30-101,0-27 0,0 2-319,5 10 0,2 2 336,0 7 0,1 2-654,4 4 1,2 1 652,-2 1 1,0 0-28,-2 0 0,-2-1-357,-2-3 0,-1 0 323,-2-4 1,-1 0-12,-2-3 0,0-2 5,0-3 1,0-1-12,0-6 1,0-1-263,0 40 257,0-20 486,0-18-486,0-17 1337,0-11-1371,0-11 827,0-5-793,0-5 376,0-5-365,0 0-874,0-3 907,0 1-33,0 1 370,0-1-358,0 2 660,0-3-650,0 4 23,0 3 44,-3 7-77,-9 10-24,-10 13-66,-19 14-157,-14 21-418,19-28 0,-2 2 619,-6 9 0,-3 2-16,-7 7 0,-2 3-680,-7 7 1,-3 1 725,19-22 0,-1 1 1,-1 1 3,-2 1 0,0 1 0,0 0 0,-1 1 0,-1 1 0,1-1 26,1-1 0,2 0 0,-1 0 0,0-1 0,0 0 0,1 0-11,3-3 0,1 0 0,-1-1-15,-21 23 0,1-1 0,5-6 0,1-2 0,5-6 0,2-3 11,6-7 1,0-1-181,0 4 1,2-2 168,-15 15-11,3 1-12,33-39 726,11-12-726,5-7 1299,6-5-1422,2-4 576,-2 0-430,1 0-1166,-1 0 953,0 0-11,-1-2-34,0-2-145,0-2-135,1-5-190,-1-1 33,-2-4 56,0-2 57,-1-2 111,-1 0 550,-25-45 178,18 38 35,-17-31 144,26 50 159,2 2 110,1 3 13,0 2-181,1 1 2735,-1 0-3216,2 5 11,0 3-33,0 7-1,0 6 23,0 3-33,0 6-12,0 1-11,0-1 11,0 1-11,-3-5 0,1-4 0,-1-5-33,0-6-35,3-5-32,0-3 357,0-3-122,17 0-11,8 0 32,20-6-21,7-1-12,3-6-78,-2 1-12,-8 3 1,-11 3-34,-15 3 0,-10 2 0,-6 1 0,-3 0-11,2 0-45,-1 0-863,1 0-348,-2-4 170,5-5-1660,-4-4 2757,6-4 0,-7 8 0,3 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9:26.44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1 681 11750,'0'11'2499,"0"-2"-1725,0-9 929,0 0-1188,86-4-269,-18-6-605,6 2 0,6-2 471,-15-3 0,0-1-462,10-3 0,3-1 383,8-3 1,2 1-6,4-3 0,2 0-22,2-1 0,0 0 10,-1 1 1,-1 1 0,-4 0 0,-1 0-6,-5 3 0,-1 0 6,-8 2 0,-3 0 22,-6 2 0,-3 1-11,-7 2 0,-3 1 91,39-8 105,-18 7 157,-10 5-280,-11 0-23,-11 4 708,-8-1-708,-11 1 1082,-9 0-1138,-4 0 5,-5 2-27,-2-1 0,1 2 0,-3 0 68,1-1-35,1 1-10,-3-1-1,3 1-44,-1-1 22,3 0 0,3-1 0,5 1-12,-2 0 1,2 0-34,-3 1-33,-1-3 0,-4 1-13,0 0-88,-5-1-22,2 1 21,-2-2 1,0 3 34,0-5 77,0-1-55,0-9 101,-7 0 22,-4-6 0,-10 7 22,-2-1 1,-1 2 55,-2 1 12,4 1 111,-5-1-44,9 6-11,1-1-23,9 6 11,5 1-44,1 1-169,2 0-44,23 0-22,6 0 44,21 0 22,-3 0-10,-7 0-113,-8 0-33,-9 0 157,-10 9 33,-5 4 45,-6 12 11,-2 9 101,0 3-34,-12 8 46,-2-1-57,-15 2 11,0-4-67,0-6 12,5-4-12,4-9-11,6-7 11,2-3 0,6-7-11,1-2-67,5-3 56,0-1-123,0-6 134,-2-8-23,-6-28 12,0 3 0,-5-14-23,2 18 34,3 4 0,1 4 0,1 6-11,1 2-135,-3 5-370,-4 4-872,-7 5-2187,-14 2 3575,7 3 0,2 0 0,15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19:28.86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221 21 10103,'3'-2'1490,"-1"1"169,-2 1-1110,14-3-101,-6 1-123,12 0-101,-12-1-123,2 3-67,-4-2-12,2 2-22,-3 0 0,-2 0 12,1 0-1,-3 0 762,1 0-729,-2-2-44,0 1 2186,0-1-2119,0 6 45,-2 2 34,-3 5-12,-10 4 23,-5 4-34,-11 2-45,-3 5-22,-3 2-22,0 4 11,1 2-45,6-1 0,2-2 0,7-7-34,10-7-11,4-6 1,7-7 44,0-1-12,0-3 12,4-10 0,9-3 0,11-11 0,8-1-11,3-3 11,-2 0-22,-1 2-1,-3 3 12,-1 3 0,-4 3-45,0 2 34,-6 2-12,0 3 12,-2 2 10,0 4 1,2 0 11,0 2 0,3 1 45,5 1 56,3 0 168,31 2-213,-8 9-34,20 5 0,-22 6 1,-3 0-12,-10-3 0,-3-2 0,-8-5 1,0 1-12,-10-7 0,0-1 11,-9-3 11,-2-2-11,3 0-11,-4 0-22,0 0-12,-4 0 23,-4 0 0,-14 0-56,-12 0 67,-14 0 0,-9 0 33,-5 0-10,-2 0-23,-3 0 22,0 2 12,3 4 11,2 3 22,5 2 0,6-1-22,10 0-12,4-2 12,14-2-11,3-1-22,11-3-1,3-1-225,2-1 192,12 0-23,2 0 34,12 0 11,3-4 11,2-2-11,1-4 0,2-1 0,-2 0-11,-8 0-11,-1 0-23,-10 2 0,-5 0 45,-3 3 11,-5 0 0,0 1 1,0 0-12,0-1 11,0 2 11,0 1-1075,0 2 829,-2 1-112,-1 0 190,-7 3-11,1 2-515,-8 6-448,3 1-583,-7 3-2813,7-6 4516,1 2 0,8-9 0,3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3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264 0 15560,'-43'41'216,"0"0"1,2-1 0,6-4-105,10 2-45,-2 3-56,8 1 0,1-3 1,11-3-1,2-6-11,5-5-67,0-7 22,0-8 0,0-2 11,0-7 12,13 1-135,7-2 79,22 0-79,5-10 11,11-8 23,0-10 123,-2-5 0,-7 1 11,-15 7 1,-10 4 10,-12 11 12,-6 4 89,-3 5-78,-3 1-12,0 2 12,5 8 22,2 7-22,11 6-34,1 2 23,5-2-23,3-3 11,4-4-22,3-4 0,5-5-11,1-4 11,3-3 67,8 0-67,-1-5-235,11-9-448,0-10-684,1-12-1378,-1-4 2745,-22 9 0,-14 10 0,-19 14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4.3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11101,'7'17'369,"-1"-4"-346,-6-13 77,0 0-10,-3 42 44,-6-18-55,-1 36-45,-2-31 123,5-3 44,5-7-178,2-7-12,0-7 123,5-2-66,13-3-68,5 0-23,13-10 23,-2-7-22,-3-12-124,-4-3 101,-14 0 45,-5 4 45,-8 6 582,-5 8-526,-13 7-101,-10 4-33,-10 3-23,4 0-135,7 3-481,14 4-258,5 2 22,8 2-425,3-6-718,8 0 2051,8-5 0,-4 0 0,-2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4.5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5149,'84'23'428,"1"1"0,0 0 0,-5-7 0,-4-1 0,-33 7 301,-58 25 1610,-5-19-2126,-5-7 539,10-7-663,3-9 622,9-3-318,0-3 792,3-4-1431,0-12 235,17-8-270,11-12-301,24-1-181,16-1-670,6 2-2545,-17 12 3978,-7 1 0,-34 17 0,-5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5.0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160 1 13577,'-29'62'735,"-1"1"1,4-5 0,4-6-669,0 4-11,7-6-22,5-6-34,5-9 0,5-10-112,0-9-11,0-9 78,8-5-78,16-2-68,14-4-257,20-9 168,1-7 112,2-7 156,-6 1 12,-14 4 213,-11 7 337,-18 7 66,-7 5 79,-5 3-146,0 0-169,0 6-44,0 4-156,0 7-23,3 1-56,3 0-101,9-4-22,4-1-57,5-6-10,9-3-875,7-2-1109,18-2-4090,-9-6 6163,1-6 0,-30 4 0,-7-2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5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0 155 12311,'0'12'2768,"0"-1"-2320,0-11 112,0 0-493,38 20 101,-17-15-44,33 16-91,-23-21-33,5 0-437,7-7-258,3-8 45,1-11-123,-7-4 236,-7-1 133,-11 3 404,-10 2 45,-7 4 459,-5 4 392,0 6-459,-8 6-302,-13 3 78,-11 3 101,-19 4 44,-2 16 45,-5 14-122,5 20-12,11 5-68,14 2-55,13-3-135,9-8-11,6-9-112,28-12-246,11-12-461,37-8-155,21-9-556,-41-9 0,0-4-4576,37-9 6106,-8-19 0,-55 22 0,-9 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5.8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362 0 13263,'3'0'2633,"0"0"-2106,-3 0-213,-79 79-269,37-40-318,-9 11 1,-1 0 272,12-15 69,4-6-764,11-10-661,4-7-1557,9-7-784,6-3 3697,3-7 0,3 4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8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11 46 12277,'-6'0'3182,"1"0"-1938,5 0 1232,0 0-2297,78-9 371,-31 3-371,9 0 0,2 0-134,3-1-45,-1 3 0,-5 0-56,-4 2 34,-7 1-527,-7 1-930,-8 0-1188,-7 0-1983,-11 0 4650,-5 1 0,-6-1 0,0 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6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 14675,'7'-13'2555,"-1"3"-1614,-6 10-123,0 0-134,65 79-516,-27-36-605,7 11 1,2 1 436,2-7 127,3-4-564,-3-8 437,41-3 0,-53-17 0,23-2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6.2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87 0 16580,'-14'73'650,"1"-1"0,-1-4 0,3-4-505,4 16-134,-2 0-11,3-3-112,3-6-706,-3-8-784,6-12-1020,-3-14-2924,3-18 5546,0-10 0,0-9 0,0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6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37 18384,'82'-10'224,"1"0"0,-5-1 0,-9 6-224,-10 12 0,-8 2 78,-23 10 23,-13 3 0,-9 3-11,-6 3-90,-14 1-124,-22 3-805,-24-2-1324,-20-4-1982,16-12 4235,11-5 0,34-9 0,8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7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0 537 15437,'48'16'459,"-4"-3"-459,-20-21-56,1-6-78,-4-11 55,-2-3 12,-7-2-34,-6 0-11,-3 2 112,-3 2 112,0 6 437,-8 5-291,-5 9-191,-9 3 135,0 3 123,-4 8 45,1 15-79,-3 16-11,3 14-22,10 5-34,6-3-112,6-5-168,6 0 45,17-19-112,9-4-158,22-21-122,8-5-628,8-17-118,-13-7 1,1-5-174,28-24 980,-29 14 1,-2-1 341,9-11 44,-15 11 886,-15 12 359,-16 14-471,-10 9-135,-5 4 628,0 0-796,0 4-122,0-1-214,0 2-78,0-4-168,0-1-157,11 0-12,8-4-425,23-8 292,11-3 346,12-4 12,-4 5-23,-3 7 34,-14 2 336,-11 5 90,-7 9-90,-7 7-89,0 10 22,-4 3-23,-6 0-66,-3-7-80,-3-3-77,-3-8-12,0-4-11,0-5-258,5 0-369,2-2-538,5-12-852,3-13-56,1-23-650,0-14 1401,1-12 1322,-6 3 1748,0 2 3148,-5-1-2834,-2 30-594,-2 5-628,-2 29-392,0 4-1052,0 2-271,11 7-660,6 7-817,13 6-854,4 5-1668,-8-11 4874,-3-2 0,-16-10 0,-2-1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8.3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18171,'22'95'191,"-1"-20"-191,-12-74 0,3-1 0,0 0-34,6 0-190,1-1-12,5-13-156,-2-4 157,-6-13 201,-2 1 34,-10 5 235,-2 5 113,-2 11-146,0 4-168,0 3-12,0 2 191,-13 12-56,4 7 11,-11 16-23,10 2-100,1 2-45,6-7-34,0-6-55,3-8 22,3-7-57,11-6-55,11-2-45,18-3-23,7 0 191,5-5 56,3-4 11,0-6 12,0 1-1,3 1 45,-5 5 550,34 0-415,-16 1-141,-21 4 1,1 0 5,35-7-56,-39 5 0,0-1 0,1-2 1,0 1-12,0-1 0,-1 1 0,34-7 22,-20 6-22,-30 3 403,-17 4-44,-14 1 67,-3 0-292,-6 0 1,-6 0 78,-7 9-23,-8 4-67,-1 11-33,3 5 34,1 1-1,11 0-45,4-1-22,6-5-56,3-3-11,0-6-23,0-4-10,0-3-12,6-4-326,12-1-189,10-3-202,18 0-751,6 0-1143,9-13-1635,6-4 4302,-18-6 0,-13 8 0,-26 7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4:58.7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13 205 12468,'3'0'4213,"0"0"-2163,-3 0-1714,30 16-67,-17-11-44,26 12-113,-18-16-34,4-1-78,11 0-11,4-3-191,1-9-202,1-9 68,-8-9 79,-11-4-1,-9 1 236,-11 0 22,-3 3 67,-25 8 67,-5 6 124,-28 9 11,2 4 33,-2 20 35,9 10-24,6 21 214,10 41-426,16-20-79,6 21-22,22-34-78,19-11-102,26-11-671,30-15-259,-33-14 1,1-1-6331,31-3 7440,-1-13 0,-57 10 0,-5-10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00.4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13 12356,'0'-7'1815,"0"1"-885,0 6-112,0 0 179,-5 117-549,11-68 0,3 5-1623,-2 14 1,1 11 0,5 4 1440,9-1 0,5 6 1,2 0-1,-1-1-180,-6-11 1,0-3 0,-1 2 0,2 5-9,1 5 1,2 6-1,1 1 1,-2 0-1,-3-4-287,-2 4 0,-2-3 1,-2-1-1,0 2 307,1 6 0,-2 0 0,0 2 1,-1 0-39,-4-19 1,-1 0-1,-1 1 1,1 0-1,-2 0-25,1 1 1,-1 0 0,0 1 0,-1 0 0,0-1 0,-1 0 0,-1-1 0,1 1 0,-2-1 0,1 0-6,-1 18 1,-1 1 0,0-2 0,0 1-6,0-2 0,1-1 0,-1 1 1,-1-2-10,0 0 1,-1-2 0,0 1 0,0-1-12,0-1 1,1 1-1,0-1 1,0-1 58,-1-3 1,0 0-1,0-1 1,0-1-54,0-3 0,0-1 0,0-1 1,0-1-12,0 20 0,0-2 0,0-3 0,0-8 0,0-3 0,0-2-200,0-6 1,-1-1 0,2-2 171,-1 21 0,2 0-140,3-22 0,2 2 0,-2-6-68,0 3 1,0-4-202,4 9 0,-1-8-392,-3-10-415,1-25-1255,1-16 3024,-1-32 0,-3 10 1,-3-14-1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04.8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93 17218,'-3'5'146,"0"1"-180,3-6-66,0 2 100,3-2 0,8 0-45,3 0-123,10 0 67,-5 0 0,5-6 68,-8-3-35,2-6 68,-9 0 0,-3 1 0,-3 2 0,-3 0 23,0 4 111,0 0-11,0 4-123,0 1-22,-6 3 22,-6 0 0,-7 0 0,-5 0 0,-3 0 22,-1 5-10,0 2 88,3 3 68,7 3 34,6-1-23,3 1 124,6 12-157,0-6-12,3 12-22,0-8-56,8 2-22,8 0-12,11-3-22,7-3-22,3-2 0,0-6-90,19-3-224,-7-4-326,20-3-369,-8-2-885,-10-10 0,1-2-1277,5 0 3193,22-19 0,-66 24 0,-5 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05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392 244 11269,'0'-17'1815,"0"4"-1232,0 13 481,0 0-728,-89-6 45,47 9-135,-16-1 1,0 3-12,14 16 35,4 10 21,10 2-202,11 3 12,11-1-56,5-5-45,3-4-11,11-8 11,5-4-90,12-8 12,2-3-45,4-3-270,2 0-156,7-6-22,6-11-57,4-15 35,-1-12 335,-3-8 258,-9-1 56,-7-3 134,-14 3 482,-7-11-33,-10 25-79,-2-1 45,0 30-33,-2 5-527,-2 5 44,-2 0 158,-5 5 89,-2 12 57,-6 12-169,1 17 145,0 8-89,8 5-45,1 3-190,9-5-45,0-5-145,14 1-214,6-22-201,16-1-348,7-24-504,3-3-302,6-4-1177,0-13-425,-13 1 3316,-10-12 0,-20 14 0,-6 3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07.4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0 313 9789,'17'-16'7194,"-3"4"-6723,-14 12 67,0 11-124,0 6-134,0 8-190,0 5 0,0-7-68,2 1-22,4-7-11,9-4-56,2-6 44,4-4-78,3-3 45,3 0-224,10-1-135,3-12 180,6-4 123,-6-13 112,0 2 11,-12 0 79,-7 9 247,-12 8 88,-3 7-257,-6 4 123,0 0-145,0 2 190,0 12 79,0 10-135,0 10-90,0 2-156,0-3-34,0-5 0,0-6-56,0-6-11,8-8-79,8-3-482,17-4-245,13-1-763,18-10-550,10-11-289,9-13 211,-3-8 865,-9 0 1399,-14 5 1255,-19 4 3070,-17 10-3148,-13 11-202,-8 6-281,0 6-246,0 0 425,-5 0-335,-5 6-1,-8 7-66,-4 11-146,-2 7-90,-1 20-212,11-12-23,4 8-45,10-20-45,0-8-11,13-5-268,12-8-349,22-3-189,14-3-807,9-9-169,4-12-201,2-13 661,-8-11 885,-12 2 538,-8 4 1076,-25 7 885,-6 11-348,-14 8-437,-3 8-380,0 4 560,0 1-885,0 3 89,-6 9-22,-6 9-213,-4 11-180,-11 4-100,7 0 0,2-3-45,4-5 0,10-6-34,-2-6-67,6-9-11,0-3-324,0-4 234,11 0-11,5 0 22,15-10 146,0-2 45,-3-6 45,-10 3 45,-6 9 123,-9 1 11,0 5 45,-3 0-34,0 6-123,6 3-101,3 4 1,4 0-12,2-3-34,0-4-67,1-4-224,7-2-145,5 0-315,11-10-257,8-10-22,5-17 156,3-11 415,0-6 236,-5-8 257,-5 0 145,-8-3 438,-9 9 325,-7 9 873,-12 11-1344,-3 18-235,-6 7-158,0 11 1,0 0 179,0 14 169,0 13 21,0 25-156,0 11-157,-11 6-90,-5 28-11,-7-28-11,2 11-202,9-40-258,6-13-358,3-12-123,3-7 134,0-6-493,0-14 1165,0-6 146,0-12 403,0 2 337,0 3 111,0 9-111,0 6-225,0 4-144,0 4-248,0 1-78,11-2-34,13-1-11,20-4-11,12-1-45,7 0-91,-1 0-43,-3 4 22,-10 2 22,-13 3 46,-14 4 100,-5 11 22,-13 7 45,4 9 23,-4 1 11,-1-2-57,0-8-21,-3-6-23,0-10 0,2-3-202,2-3-201,5 0-639,0-13-191,6-12 516,1-19 146,-1-12 504,6 1 67,-8 1 1770,2 3-560,-9 22-470,-3 7-292,-3 19-135,0 3-279,0 9-34,3 2 12,3 8-12,4 0 0,2-3 0,0-1-12,0-2 1,3-1-1,-2-1 12,5 0 12,-3 0-12,4 0 11,-1 0 12,0 2-23,-2 2 22,2 2 1,-3-2 21,4-2 12,-1-5 34,-2 0-34,1-6 67,-1 1 68,5-3 77,3 0 1,23-10-213,-9-4 11,13-11 57,-21 1 22,-8 3 44,-10 6 157,-6 5-313,-6 6-34,0 2-224,0 2 157,2 0 67,4 0 11,7 0 0,2 0 0,4 3-11,2 2 0,-2 2 12,5 0-1,-3-3 11,1-2 1,-4 0-1,-3-2-22,-5 0 0,-1 0-22,-6 0-12,0 0-4728,-3 0 2980,2 3-571,5-3 78,2 5-2217,-2-5 4492,1 2 0,-7-2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7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141 85 18485,'-4'-31'1132,"4"4"-998,16 16-22,1 3-112,-3 3-78,-1 3 66,-4 2-44,1 25 34,-5 4-337,0 28-55,-14 1 122,-7 3-223,-12 0 313,-6-3-123,0-6 191,1-8 22,8-6 134,3-13-22,10-5 146,3-10 55,7-5 259,0-3-292,2-2 336,8 0-313,9 0-35,12 0-66,9 0 11,3 0-191,-1 0 90,-3 0-571,-4 0-471,-2-3-1569,0-5-2185,-10 0 4796,-1-6 0,-15 9 0,0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08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1 145 14159,'0'-3'2813,"0"0"-1984,0 3-695,51 22-10,-16-10-79,41 18-45,-28-18 11,-1-4-22,1-5 0,1-1-438,6-2-514,-2-5-427,7-9 135,1-10-11,-2-9 235,-4-3 695,-12 1 336,-15 5 123,-13 5 796,-9 10 202,-6 7-449,0 5-269,0 3 135,-6 2 78,-9 13 46,-13 12-35,-12 19-45,-11 14-155,-2 7-114,-11 8-156,10-3 0,0 2-157,21-30 0,1-1-11,-16 25 0,8-5-236,21-18-291,11-14-571,8-14-527,0-10-236,6-5-1601,6-13 3473,10-6 0,-8 3 0,0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09.4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0 110 14048,'10'-10'1445,"-2"3"-1355,-8 7 212,0 0-33,17 6-135,-11 10 12,11 7-67,-14 8-57,0-4 1,-3-4-12,3-8 0,0-4-11,0-8 11,6 0 247,1-3-258,10-7-146,24-29 79,0 3 22,22-21 45,-17 21 0,3 3-11,-3 9-34,0 4-22,0 6-337,2 6-268,4 2-325,1 3-550,7 0 618,-6 0 570,-2 0 359,-15 0 0,-13 0 885,-15 0 460,-7 0-157,-5 0 2039,0 0-3082,-2 0-21,-2 0-35,1 0-22,0 0 34,3 3-11,-2 6-34,1 8-45,-2 7-11,3 2 11,0 0 45,0 1-45,11-3 23,0-2 33,7 3-22,-8-10 11,-5 5 0,-5-9-11,0-1-45,0-2-34,-5-5-302,-2 0-695,-5-3-1434,5 0-1781,1 0 4246,6 0 0,0 0 0,0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11.2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16524,'6'99'429,"0"-1"1,1 0-1,1-4-1186,3-23 0,0-2 841,2 10 0,-1 2-407,-1 6 1,-1 2 400,0 7 0,-1 1-237,-4-31 1,-1 1 0,-1 1 236,0 3 1,-1 0-1,-1 1-22,0 1 0,0 0 0,0 0-11,-1 2 0,0-1 0,0 1 3,0 1 1,0-1-1,0 0-18,0-1 0,0 0 0,0-1-15,0-2 0,0 0 0,0-1-8,-1-2 1,-1 0 0,-1-1 3,-1 30 0,-1 0 22,-2-5 1,-2-1-378,1-2 0,1-1 517,-1-6 1,1-1-135,0-4 1,1-2-35,2-6 1,-1-1-1,0-5 1,1-2 11,2-6 0,1 0-6,-2 42-11,3-13 640,0-12-640,0-10 917,0-10-917,0 2 1412,0-19-1412,0 0 1071,0-20-1071,0 0-11,0-5-56,0 1-23,0-5 23,0-2-168,0-4 224,0 2 11,0 1 0,0 2 11,0 3-11,0 3 0,0 3 11,0 7-11,0 2 23,3 7-12,3 3 0,3 1-11,4 3 0,-1-1 11,-3 0-11,3-1 0,-3 1-11,4-2 11,-4 3 0,0-1 11,0 2-11,-3 0 0,11 16 0,-8-13 23,5 13-23,-8-17 0,3 2 0,0-2 0,4 0 11,-1 1-11,0 0 0,-2 1 0,7 17 11,-9-12-11,6 10 0,-5-17 0,-5 0-11,4-3 11,-2 1 0,1-4 67,7 15-56,-9-14 0,9 10-11,-10-15 12,5-4-1,-1 0-11,-1-6 0,2 0 0,0-2 0,-2 2 33,4 8 23,-1-6-11,2 7-22,-3-6-1,3 0 34,-5 1-22,2-2-1,-3-2-22,0 4-11,0-5 0,0 4 0,-3-7 0,3 0 12,-3 0-12,1 0 0,1 2 0,-2 6 11,4-5-22,-1 2 11,0-9-101,-3-5-168,3-1-415,-6-3-907,6 0-1983,-3 0 3574,1-3 0,-2 2 0,-2-2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17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440 194 6675,'7'0'2711,"-2"0"-1949,-5 0 392,0 0-963,6 0-124,-5 0-67,5 0-34,-6 0 5514,0 0-5469,-3-2 67,-6-2-78,-4-4-56,-5 1 56,-3-1 23,2 1 10,-5 1-22,2 1 68,-8 1-23,2 3-45,-8 1 11,7 0 46,-3 0-24,9 0-21,-3 0 10,4 6-21,-2 4-12,2 8 0,4 5-12,3 2 12,5 3-22,1 0 22,3 2 0,3-1-45,0 0-11,3 4 11,0-8 1,8-1 44,8-10 0,9-5-23,8-2 57,23-4-34,-3-2-135,22-8 1,-8-9-23,1-12 56,-1-8 79,-8-2 22,-13 2 11,-13 1 23,-12 8 156,-11-1 34,-5 14 34,-5-1-23,0 14 135,0-1-336,0 6 11,0 11 22,0 7 11,0 12-44,0 2 0,8 0-12,2-3-22,12-5-34,-3-5 1,2-7-46,-3-6-133,6-5-159,1-4-66,11-1-314,4-2 35,3-14 256,3-8-22,-3-11 348,-3-3 134,-4 6 33,-10 6 180,-11 10 202,-10 8-90,-5 5 257,0 3-301,0 7-12,0 5-45,5 8-123,0 2-45,3-4-23,1-5-10,-2-5-1,2-4 0,-3-3-22,0-1 12,6 0 122,3-10-134,10-7-56,8-15-22,26-13 78,-11 10 22,17-2 0,-25 18 46,-3 6-12,-1 5 67,14 5-112,-9 1-11,17 2 45,-17 0-34,7 3-11,-7 4 0,1 2 0,-5 1-45,-1-5-11,-4-1 11,-2-3-44,-11 0-12,4-1 112,-10 0 23,5 0 11,-6 0-1,3-1-32,-2-9 32,10-12 1,-11-2-45,5-9 11,-14 9 1,0 1 21,-3 3-10,0 5 77,-6 5 1,-6 6-90,-7 2-11,-11 2 45,-4 0 90,-28 27-11,17-2 21,-8 28 1,29-5-1,15 5 35,3 0-35,22 17-145,16-23-45,21 6 12,14-35 22,12-7-45,4-8-303,14-3-112,-46-6 1,0-4-397,1-1 0,0-2 183,1-7 1,1-5-763,12-11 1,-3-3 1254,-21 11 1,-2-1 190,9-6 0,-9 0 651,-14-4 761,-12 12-136,-12 8-413,-2 9-112,0 5-246,-2 4 18,-7 1-288,-20 0 34,1 8-23,-16 9 158,-12 57-404,30-39-78,-12 27 78,38-58 11,3-4 78,17 0-21,6-1-12,20-11-56,-3-6 11,-3-7 0,-7 2 23,-14 8 22,-7 7 33,-9 5-22,-3 3 202,2 5 291,5 13-44,10 13-169,6 14-156,13 4-57,1-1-89,6-5-45,0-5-168,18-4-728,-10-17-1144,19-2-3764,-30-15 5804,1-6 0,-28 4 0,-2-4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18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24 15291,'-37'-23'762,"9"24"-78,26 45-46,2 35-375,-1-26 1,2 5-1130,4 11 1,3 3 1044,6 12 0,3 3-56,-3-23 1,2 2-1,1 0-11,4 6 0,1 2 0,-1 0 11,0 5 1,0 1-1,-1 1-407,1 4 0,-1 2 0,0 0 340,1 1 0,-1 1 0,0 0 33,-1 2 1,-1 0 0,0 0-1,2-1 1,-1 0 0,0 0-1,0-1 1,-1 0 0,0-1 18,1 0 1,1-1-1,-1 0-26,0-1 0,1-1 0,-1-1 34,1-2 0,1-1 0,0-1-49,0-4 0,0-1 0,0-1-41,-1-6 0,-1 0 1,2-3-297,9 26 1,0-5 303,-4-7 0,0-4-23,-1-7 0,-1-3-11,-1-8 0,0-1-215,-2-5 0,1-2 215,18 40 1021,-1-12-1021,-8-10 1718,-1-16-1730,-8-12 919,-4-12-907,-3-9 683,-5-5-795,-1-7 142,-6-3-265,2-4-101,-4-1-146,4 0-213,2 0-459,2 0-773,6 0-684,3-4-986,-4-3 3597,8-6 0,-16 5 0,5 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19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 17241,'-23'0'672,"6"14"-358,14 11-90,3 19-179,0 9-23,0 4-22,0-3 0,0-5-22,0-7-112,0-12-371,0-9-694,6-13-941,6-4-2566,-1-11 4706,8-11 0,-14 7 0,3-5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19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8 16647,'-12'-7'-807,"17"11"-1187,47 20-1951,-9-3 3945,-5-1 0,-25-14 0,-5-2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0.3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16793,'5'57'369,"0"0"1,6 37-303,-5-70-67,1-11-403,45-11-202,-13-20 45,46-18 554,-38 4 0,-2-3 85,30-15 27,-31 18 1,-2 3 576,3-1 124,-17 12-112,-13 8-381,-9 7-135,-6 3 101,0 6 236,0 13-192,2 10-66,2 13-168,2-2-68,3-4-22,-3-8-34,6-7-156,-2-6-628,7-8-638,10-3-1077,16-4-2419,-1-9 4952,9-6 0,-30 3 0,-2-1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0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233 0 19785,'-51'43'104,"0"0"1,4-3-1,9-1-104,13 10-11,12-2-23,5-5-33,8-5-22,0-8-236,17-7-191,11-8-201,22-7-538,14-4-627,12-12-964,10-12-1155,-21-4 4001,-4-7 0,-44 17 0,-4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0.8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17 18283,'-22'48'117,"0"0"1,11 18-151,37-29-124,19-28 56,-3-19-112,-7-6-11,-2-12 134,-11-2-11,-10 0 23,-6 2 78,-6 5 11,0 2-11,-9 6-202,2 3-593,-3 6-549,5 2-1693,5 3 1315,0 1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74 85 13947,'0'-12'1311,"0"2"-1154,0 10 414,0 0-235,-30 80-247,20-40 46,-6 11 0,1 0-1,13-16 12,2-11 111,9-10-145,9-9 180,10-6-236,10-17 0,-4-11 247,-1-17-225,-10-2 90,-11 0-56,-7-9-89,-14 16-23,-8-2-135,-10 24-55,-7 11-685,4 4-290,3 6-90,10 11-3384,7 11 4639,6-4 0,4-1 0,0-15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1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0 194 13662,'91'39'-108,"-1"-1"0,1 0 1,-7-1-1,-1-3 1,-21-23-499,-16-48 439,7-3 1815,-1 2-1637,-6 7 739,-9 6-549,-13 12 563,-11 5-473,-8 7 990,-5 1-788,3 1-101,0 10-100,6 4-136,0 10 1,4-1-56,-1-3-56,-3-6-23,3-5-22,-5-5-11,2-4 11,2-1 22,10 0-22,13-6-156,15-8-68,10-7 78,2-7 68,1 7 66,-16 4 12,-9 9-11,-19 3-22,-7 3 637,6 33-604,-2-16-11,17 25-90,29-30 146,-16-2-45,29-11 0,-25-11-45,7-7-11,10-13 56,0-1-11,-2-3 11,-9 2 23,-15 3-23,-12 3-23,-16 7 23,-7 3 168,-5 9-67,-5 4-67,-16 4-1,-11 9 113,-14 14 55,-5 16 58,7 17-2,4 8-22,21 5-78,8 0-112,17 0-45,33-5-22,30-9-212,-14-30 1,7-5 31,8-3 1,7-5-1464,1-3 0,6-2 0,-7-3 1665,-6-5 0,-3-2 0,21 6 0,-17-3 0,-47-10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5.4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1 758 11864,'74'-10'216,"1"0"1,-5 1 0,-12 1-61,-21 4 338,6-2-202,0 0 64,6 1-120,-6-2 49,5 4-128,-4-2 117,1 3-162,-2 1-10,3 1 21,0 0-11,5 0 11,5 0-33,5 0-1,9-2-55,9 1-23,13-7-247,-41 4 0,2 0 236,3-2 0,1 0 0,3 0 0,0 1 0,1 0 0,0-1 0,-2 1 0,-1 0 0,-2 0 0,-2 0 0,-3 2 0,-1-1 22,41-3 12,-31 4 0,-1 1 78,28-4-68,-32 5 1,-1-1 246,19 1-100,1-1-11,2 2-96,-17-2 0,2 0-51,35 1-16,-32-1 0,-1-1-6,25 2 23,-2-1-12,-1-3 264,4 2-241,-3-2-40,-22 1 1,1 0 5,34 0 39,-29 1 1,0 0 139,-14 0 1,-1 1-163,10-1 0,1 1-452,5-2 0,2 0 474,6 0 1,1 1-516,4-2 1,1 0 480,2 2 1,0-1 0,-1 0 0,0 0-1,-1 1 1,-2 0-11,-6 0 0,2 0 12,-12 1 1,2 0 0,-4 0-8,9 0 0,-2 1-6,16-1 1,-3 0-1,-28 2 1,-5-1 0,-1 1 0,0 0-1,-1 0 1,3 0 5,21-1 0,2 0-6,-15 1 1,0 0-638,19-1 1,-1 1 631,-18 0 0,-3 0 0,1 0 0,-1 0-6,3 0 1,0 0-10,-3 0 0,1 0 15,-1 0 0,3 0 5,23-1 1,2 0-6,-21 0 0,0 0 11,21 0 1,-2-1-1,-24 1 1,-3 0-7,1 0 1,0 1-6,-1 0 0,-1 0 0,1-1 0,-1 0 279,0 1 0,1 0-279,-2-2 0,1 1 5,0 0 1,3 0-1,23-1 1,1-1-6,-18 2 0,-1 0 5,19-1 1,-1 0-6,-24 2 0,-3-1 0,0 1 0,0-1 0,0 1 0,0 0 404,3 0 0,0 0-398,-2 0 0,5 0-6,35 0 0,3 0 11,-22 0 0,0 0-202,-7 0 1,4-1 0,-5 1 190,8-1 0,-4 1 0,1-1 0,-1-1 0,-3 2 0,-2 0-90,-3-1 1,-2-1 95,-1 1 0,-2 0-1,-3 0 1,-1 0-6,-3 0 0,2-1 0,17 2 0,0 0 0,-19-1 0,-1 0-157,16 1 1,-1 0 156,25 0 0,5 0 0,-46 1 0,-1-2 0,3 1 0,-1-1 651,2 1 1,1 0-647,22-2 1,0 1-6,-17 0 0,-1 0-66,17-1 1,-2 1 65,-22 0 0,-3 0 11,49-2-11,-1 2 0,1-1 0,-48 1 0,1 1-151,1-1 1,0-1 172,0 1 1,3-1 16,28-1 0,1 1-22,-18 0 0,1 0-317,22 0 0,-1 0 322,-23 2 1,-2-1-12,3 0 0,0-1 11,1 2 1,0-1 22,3-1 0,1 0-329,4 0 0,2 0 312,2-1 0,2 1-6,4-2 1,6 1-5,-4 0 1,5 0 0,-2-1-19,-18 2 0,-3-1 0,4 0 11,18-1 0,5 0 1,-6 0-324,10 0 0,-5 0 401,1 0 1,1 0-68,2 0 1,0 1-231,-31 1 0,0 1 1,1-1 210,1 0 1,2 0 0,0 0-4,2 0 0,0 1 0,1 0 0,2 0 0,1 0 0,0 0-4,-2 0 0,1 0 1,0 0 3,0 1 0,1 0 0,-1 0-4,-3-1 0,1 1 0,-1-1 0,2 1 1,0-1-1,0 1 4,0 0 0,-1 0 0,1-1 3,2 1 1,-1-1 0,1 1-4,-1 0 0,1 0 0,-1 0 0,1 0 0,-1 0 0,0 0 4,1 0 0,0-1 0,-1 0-4,-1 1 0,-1 0 0,1 0 3,-2 0 1,1-1 0,-1 1-4,-2 0 0,0 0 0,0 0 0,0-1 0,-1 1 0,0-1 3,0 1 1,-1 0 0,1 0-1,0-1 1,0 1 0,0-1-4,-2 1 0,-1 0 0,1 0 158,1 0 1,0 0 0,0-1-155,-2 0 0,-1 0 0,6 0-4,1-1 0,5 0 0,1 0 0,-4 0 0,4-1 0,-4 0 0,4 0 0,-6 0 0,5 1 0,-2-1 0,-4 1-6,29-3 0,-6 0 6,-3 2 0,-2-1 0,1 0 0,-2-1-6,-4 1 1,0 0 5,-1-1 0,4 0 0,-5 0 0,6-1 0,-3 1 0,-19 1 0,-3 0 0,4 0 0,19-1 0,5 0 0,-6 0 0,8 0 0,-4 0 5,1 1 1,0 0-6,-2-1 0,0 1-6,1 2 1,-2-1 5,0 1 0,0 0 0,-1 0 0,1 0 0,-1 1 0,4-1 3,-5 0 1,5 1 0,-3-1 0,-19 1 0,-3 0 0,4 0-4,18-1 0,5 1 0,-6 0 5,7 0 1,-4 1-6,2 0 0,0 0 5,-1 0 1,0 0-6,4 0 0,0 0 0,-4 0 0,3 0-4,-6 0 0,4 0 1,-3 0-1,-21-1 0,-3 1 1,2-1-218,17 1 1,4 0 0,-7 0 220,7-1 0,-4 1 0,-1-1 0,0 2-6,3-1 1,0 0-1,2 0 1,-1 0 297,3 0 0,-1 0-292,2-1 0,0 0 5,-3 0 1,5 0-6,-11 0 0,5-1 0,-5 0 0,11 0 0,0-1 0,-17 2 0,3-1 0,-6 0 0,1 0 0,-6-1 5,-3 2 1,0-1-6,-2 1 0,-1-1 0,-4 0 0,-1 1 474,-1-1 1,2 0-481,17 0 1,1 0 10,-16 0 1,-1 0 38,16-1 1,-1 1-45,-22 0 0,-2 1 438,-1-1 0,0 0-438,48-1 5,-48 2 1,1-1 316,1 1 1,0 0-323,1 0 0,1-1 0,-1 1 0,1 0 6,19-1 0,-1 0-6,-20 0 0,-1 1-6,13 0 0,-2 0 6,8 1-22,-6 0 22,-9-2-45,-3 2 0,-9-2 1073,-3 2-1028,-10 0 799,0 0-799,-10 0 282,-5 0-427,-7 0-135,-7 0-7866,1 0 8146,-23 0 0,15 0 0,-16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7.7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20905,'56'7'-3440,"-3"-1"-313,-25-6-3251,-5 0 7004,3 0 0,-18 0 0,0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8.0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19090,'47'0'-1737,"6"2"-45,7-2-21,21 1 704,-31-1 1,4 0-703,3 0 1,2 0 1088,2 0 1,-1 0 671,-1 0 1,-2 0 567,36 0 918,-18 0 756,-31 0 252,-18 0-672,-17 0-359,-6 0 3347,-3 0-4961,3 0-660,8 0-1614,8 0-3474,1 0 5939,3 0 0,-16 0 0,2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8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19997,'44'5'-6375,"15"-1"212,-4-4 6163,10 0 0,-41 0 0,-2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8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 19123,'54'0'-2252,"5"0"-482,-2-2-1994,-4-1 4728,8-3 0,-36 2 0,-3-1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8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20748,'20'0'-594,"0"0"-874,-8 0-1445,9 0-4359,-4 0 7272,3 1 0,-13-1 0,-1 2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29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 19863,'-7'14'-1759,"10"-2"-1278,37-12-3776,2 0 6813,26-3 0,-37 2 0,-7-2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0.1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15963,'10'18'2029,"-2"-3"-1984,-8-15-68,0 0-369,90 10-975,-13-8-322,3 4 1,8-1 405,-15-8 0,1-2 515,8 1 1,2-1 464,1-2 1,-1-1 302,-1 2 0,-3 0 308,-11 3 0,-3 0 4607,-7 1 0,-6 1-4126,3 1-397,-18 0-291,-38 0-9932,0 0 9776,-11 0 0,8 0 0,-8 0 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0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19549,'45'13'-5087,"19"-3"-504,13-10 5591,3-1 0,-46 0 0,-10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93 0 18238,'1'62'1188,"-6"2"-874,-13 10-101,-2 0 67,2 3-247,2-8-33,6-8 0,5-13-123,3-12 112,2-13-90,3-12-33,9-6 89,8-7-168,14-16-56,6-9 179,4-19 213,16-19-123,-19 18 67,3-5 360,-29 33-371,-10 9 22,-4 7 56,-1 2-89,-5 1 291,-7 15-112,-8 7-78,-4 19 190,6 3-313,6 2 44,7-3-67,6-5 11,16-6-156,10-12-304,22-9-1176,12-7-2016,-13-8 3641,-1-6 0,-32 4 0,-3-3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0.6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47 18630,'83'-7'0,"-1"1"0,0 0 0,1-1 0,5 1 0,0-1 0,-1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0.8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19470,'54'2'-6801,"-12"-1"6801,-10-1 0,-20 0 0,1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1.3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20367,'-9'11'-4762,"20"-3"-2174,37-8 6936,8 0 0,-31 0 0,-4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1.6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16120,'0'17'2790,"0"-4"-2778,0-13 111,0 0-123,49 6-146,-5-5-414,52 5-650,-14-6 235,7-2-317,3-1 1202,-8 0 90,-11-2 168,-21 3 426,-24 0 213,-14 2-325,-14 0-482,0 0 0,-6 0-1084,-17 6-4081,-4 0 5165,-12 5 0,19-5 0,6-2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1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 21118,'-65'25'-415,"14"-4"-627,51-21-1591,0 0-1435,19 0-2643,-4 0 6711,21 0 0,-22 0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2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15876,'85'19'130,"-1"1"0,0-1 0,-11 0 0,-2-1 0,-4-8 35,26-16 0,-39-3 1,-96 14-1,-20 1 0,14-2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32.2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18754,'83'9'-931,"-2"-2"-873,-29-5-201,9 0 145,4-1 930,-9-1-359,-7 3-1097,-27-1 2386,-8 2 0,-14-3 0,0 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43.28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50 1633 11224,'-14'0'2779,"3"0"-2175,11 0 484,0 0-775,-8 0 23,6 0 34,-6 0-34,5 0-123,3 0-56,-3 0-45,3 3-45,0 4 45,0 7 67,0 6-32,0 7-80,11 2-33,8 3-12,18 1-11,6 1 12,11 0-1,2 3 0,8-2 12,3 1-12,4-1-16,-17-13 0,1-1-6,24 10 0,-24-13 0,1-1 0,21 2-3381,11-4 3426,7-3-40,-42-7 1,1-1-163,2-1 1,1-2 178,5 1 1,1-1-23,0-1 0,3 0 11,30 0 1,3 0-12,-23 0 0,0 0-561,-10 0 1,3 1 0,-4-2 554,11-2 1,-2-1 16,6 0 0,1-2-11,5-2 0,6-3 8,-22 3 1,6 0-1,2-1 1,-3 1-322,7-2 0,-3-1 1,5 1 345,-2 0 1,5-1-1,1 1 1,-5-1-27,5-1 1,-4 0-1,0 0 11,6 1 1,-1-1 0,2 0-8,1 0 1,1-1-1,0 0 4,3 1 0,-1-1 0,1 1 61,0 0 1,1 0 0,-1 1-74,0-1 1,0 0 0,-1 1 3,-4 1 1,0 0 0,6 1 3,-2 0 0,6 1 0,0 0 0,-4 1 0,3-1 1,-4 1-1,4 0-190,-6 1 1,6 0-1,-1 0 1,-7 1 189,-2 0 0,-6 1 0,0 1-4,1-1 1,0 1 0,1 0-8,-1 0 0,0 1 0,1 0 0,-1 1 0,1 0 0,0 0 7,4 0 1,1 1-1,-1 0 0,0 0 1,0 0 0,1 0-8,1 0 0,1 0 0,0 0 3,-3 0 1,0 0 0,-1 0 114,0 0 1,-2 0 0,0 0-112,-2 0 1,-2 0-1,0 0 0,-4-1 1,0 1 0,-1 1 21,-2-1 1,-1 1 0,-1 1-12,-4-1 1,-1 1 0,-2 1-2,29 2 0,-2 0-6,-10 2 0,-3 1 449,-10-1 0,-1 2-398,6 6 0,-4 0-29,-21-3 1,-2 1-1,8 3 1,-3 1 100,16 9 46,-2-1-136,2 6 1,-3-3 45,0 3 55,-5-2-100,-4-4 1905,-15-4-1917,-6-6 1927,-16-2-1915,-6-7 1871,-9-1-1849,-3-3 222,-3-2-323,3 0-11,3 0-44,1 0 55,2 0 1,2 0 33,10 0 0,16 0 0,15 0 0,18-6-68,13-4-583,-35 0 1,2-2 616,6-1 0,3-2 17,9-3 1,2-1-7,9-5 1,4 0-1,-19 6 1,2-1 0,2 0-837,6-4 0,3 0 0,1 0 851,8-2 1,2 0 0,2 0 7,-18 5 0,1 0 0,1-1 0,0 1-382,2 0 0,0 0 1,0 1-1,1-1 385,1 0 0,1 1 0,0-1 0,-1 2-1,-2 0 1,-1 1 0,0 0 0,0 1-1,0 0 1,-1 0 0,0 1 0,-1 0-3,20-4 0,-2 1 0,1 0 3,-2 2 1,-1 1 0,0 0-4,-2 1 0,0 0 0,-1 1-287,-2 1 0,-1 0 0,1 2 287,0 0 0,0 0 0,1 1 0,0 1 0,0 0 0,1 0-110,1 1 1,-1 0-1,2 1 106,2 0 0,1 0 1,0 0-1,-1 1 0,1 0 1,0 0-5,-1 1 1,0-1-1,0 1 4,0 0 1,1-1-1,-1 1 0,-2 1 0,-1 0 1,1 1 3,3-2 0,-1 1 0,1 0 0,-4 0 0,0 1 0,6 0-3,-1 1 0,7 0 0,1 1 1,-6-1 2,6 0 0,-6 0 0,5 0 2,-7 1 1,4 0 0,0 0 0,-7 0 0,0 0 1,-7 0 0,1 0-4,0 0 0,-1 0 0,1 0 3,-1 0 1,1-1 0,-1 0-4,-2 1 0,0-2 0,-1 1 0,-1-1 0,0 0 0,-1-1 231,-3 1 1,1-1 0,-2 0-232,-2 0 0,0-1 0,4 0 3,1-1 0,6 0 0,0-1 0,-5 1-18,6 0 0,-3-1 0,3 0 9,-6 0 0,4 0 1,-1-1-1,-5 1 2,-2 0 1,-5 0-1,-2 0 4,29-4 0,-3-1-11,-6 0 0,-1 0 11,-3 0 0,-3 0-6,-7 0 1,1 0 229,-6 1 1,4-1 0,-4 0-253,7-2 0,0 0 24,-9 2 0,4-1 1,-4 1-25,6-2 0,-2 1 0,6-1 0,1-1 28,4 1 0,1 0-6,3 0 1,1 1 5,1 0 0,5 0 3,-5 1 1,5-1 0,-3 1-1,-18 3 1,-3 0 0,3-1-14,18-3 1,4 0 0,-6 1 9,6-1 0,-4 1 5,-3-1 1,-2-1-1,-4 0 1,-1 0-6,-6 1 0,-1-1 590,-7-1 1,0 0-585,13-3 0,-2 0-6,-21 3 0,-1 0 0,9-2 0,-3 0 11,13-8-11,-4-1 0,2 2 0,3-3 0,4 1 11,2-2-11,-5 3 0,-4 0 1111,-11 3-1089,6-3 965,-30 9-931,5 0 1777,-31 11-1833,0 1 41,-3 2-75,6-3 34,-5 2-22,2 1 22,-6 1-2891,-3 0 1020,0 4-1009,0 0-3473,0 3 6353,0-4 0,0-1 0,0-2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45.05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741 0 18071,'-99'7'59,"1"-1"1,7 3 0,14 11-4,16 46-56,12 19-427,27-36 1,4 1 426,7 6 0,3 1-11,2 1 0,1 1 11,5 1 0,0-1 0,0-3 0,0 0 0,0-3 0,0-2 0,6 40 11,-5-14 262,5-18-273,-6-13 217,0-16-217,0-11 20,0-9-412,-3-5 187,-14-4-1386,-12-1-1078,-22-8-4233,8-6 6902,2-11 0,25 10 0,8 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45.26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0 126 15997,'0'-6'2936,"0"2"-1580,0 4-1312,22 1-44,5 0-89,68-10-1245,-23-1 1,4-2-303,4-1 0,0 0-1228,-1-1 1,-6 0 2863,18-5 0,-59 12 0,-13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8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84 20188,'50'43'171,"0"1"1,-5-5 0,-6-3-138,-7 0-34,-3-5 0,-1-4-90,-1-6-347,-5-10-392,3-4-101,-2-7-907,5-18-46,1-10-22,2-22 202,-2-5 459,-3-2 1244,-4 4 482,-7 8 874,-4 10 392,-7 14-168,-1 9-314,-3 8 168,-3 11-526,-8 20-124,-9 24-145,-12 25-2117,12-29 1,-1 1 1622,-2 3 1,-1 2-68,0 1 1,0 0-34,0-2 0,1 0-40,-3 9 1,2-1-28,-7 17-80,3 3-491,21-52-517,5-12-727,2-10 1565,0-5-7549,0-1 7821,0-7 0,0 5 0,0-6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46.23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0 462 13544,'80'45'4739,"-7"-9"-4649,-27-35-79,2-1 23,-1 0-34,4-10-90,2-9-212,2-13 54,-6-9 136,-9-2 23,-15-1 89,-14 1 11,-8 6 314,-11 6-123,-16 11-146,-14 9-11,-17 6 22,-3 7 146,-6 16 11,5 10-78,4 21-90,17 6 44,14 4-77,16-1-23,5-5-56,19-7-23,18-10-223,25-11-90,21-12-482,11-7 212,-42-6 1,4-4-1115,27-16 1,1-5 906,-18 6 1,-2-3-89,19-14 1,-4-3 956,-29 12 0,-5 1 358,26-19 1155,-26 8 538,-21 17-538,-12 7-427,-9 10-525,0 3 32,-6 0 940,-3 9-1052,-10 6-10,-2 14-169,-7 4-89,6 2-134,1-5-57,11-4-89,5-7-34,5-7-34,0-2 23,0-9 34,5 1-23,13-2 79,8 0 10,13-12 24,-1-2-12,-4-10 22,-7 4 135,-14 9 437,-5 4-404,-8 6-145,0 1 45,0 12 111,0 5-100,0 16-67,11 14-57,0-15-66,15 2-158,2-24-212,11-6-202,13-2-975,13-24-370,17-13 539,-36 5 0,0-4 49,5-3 1,-1-2 436,2-2 1,-2-1 980,-3-1 0,-2 0 616,-4 3 1,-2 1 1389,19-34 549,-21 18-606,-20 16-201,-11 19-941,-6 11-516,0 8-22,0 1 828,0 14-448,0 15-167,0 23-124,0 15-55,-3 9-202,0 4-90,-1-4-11,2-8-11,2-9-56,0-15-337,0-8-380,0-13-583,0-9-1613,0-8 1646,0-5 1,0-1-1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47.391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0 185 19067,'57'15'-23,"1"1"1,-2-2 0,-4-3-594,16-11-202,2 0 146,-6 0 291,-8 0 381,-13 0 33,-16 0 91,-15 0 368,-6 0 113,-6 0-66,0 13 54,0 9-33,0 17-10,0 5-80,0 2-212,0-4-158,0-6-88,0-8-12,2-10-56,5-6-45,5-8-45,6-2 57,15-2-259,10-12-189,21-13-147,13-18 189,-33 14 0,1 0 383,2 0 0,1 1 112,-3-1 0,0 2 67,34-14 202,-20 12 325,-23 12-258,-18 12-78,-10 2-79,-7 6 168,7 12 341,-4 8-498,8 10-78,-3-1-89,3-7-23,3-6-23,-2-7-10,2-6-494,8-3 180,3-3-68,16-8-425,7-11-23,10-13 359,5-4 369,1-1 135,-7 9 236,-14 8 459,-12 10-225,-16 6-123,-5 4 180,1 0-213,6 0-124,7 0 12,9 3-56,-3-1-34,5 3-23,-2-3-10,3-1 10,2-1-10,-2 0-68,5 0 22,-1-3-10,4-6-12,-1-9 0,1-9 0,-2-3 1,-8 0-12,-8 4 11,-15 6 34,-7 4 89,-5 9-10,0 2-158,0 5 11,-5 3 23,-10 14 46,-7 12 10,-9 17-12,6 7-10,7 3-34,9-2-11,6-7-56,3-6-46,16-9-133,13-9-46,29-10-32,16-7-180,17-4-517,-40-8 1,0-3 628,1-2 0,0-3 117,1-6 1,-2-4 83,-5-1 0,-2-1 191,32-25 0,-24 3 1378,-24-7-706,-14 22 34,-14-1-236,0 24 946,-3 5-1293,2 4 111,-1 1-245,2 8 11,16 9 44,15 12 24,22 10-35,20 1-10,-4 6-23,1-1-12,-18-2-10,-20 2 22,-15-2 101,-17 5 56,-39 1 90,-28 1-515,16-25 0,-6-2 268,-6-2 0,0-2-17,3-3 1,2-1-298,8-5 0,2-2-896,-22 2-2477,36-7 3687,18-9 0,16 4 0,0-3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49.21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38 33 17678,'-20'-28'2219,"3"24"-1839,17 38-44,0 27-123,0 24-129,0-35 0,0 3-757,0 6 0,0 3 717,5 7 1,1 1-34,0 5 1,2 2-1,4 2 0,0 2 0,-1 0 0,0-1-11,0 1 0,-1-2 11,-1-3 1,0-2-121,2-1 1,0-3 119,-2-4 0,1-3 17,1-4 0,1-3-5,10 39 3,0-21-15,-1-23-11,-8-22-11,1-13 1053,-10-11-1199,7-4 520,-7-1-800,8-4-192,-3-18-480,6-14-3273,6-54-1971,-9 35 6353,1-24 0,-13 62 0,0 4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50.74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625 336 11919,'-14'-9'3014,"3"1"-2577,11 8 650,0 0-449,-3-29-33,3 19-78,-3-22-56,3 29 761,0 2-1187,-14 1-34,-5 4 23,-24 10-23,-3 7 11,-18 13-10,-1 1-12,-8 5 0,-1-2 0,9-5 0,7-3-12,21-10-21,13-7-34,15-5-79,7-7-134,2 1 280,0-10 0,2-9 0,13-18-22,10-13 22,12-10 22,9-2-11,-6-1 12,5 5 10,-10 3 46,1 7 33,-8 10-23,-6 8-10,-5 11-46,-7 8-33,-4 6-11,-3 1-11,-1 2-12,5 0 34,7 0 45,14 3 89,12 14 57,15 7-91,12 20-66,12 3-410,5 7 387,-40-27 0,0 1 1,34 26-12,-8-4 0,-15-6-13,-10-3 13,-19-16 0,-9-7 0,-14-13 0,-3-5 23,0 0 363,-22 0-409,-10-3 37,-30-2-48,-8-4 23,-12-1 11,-5 2 0,-2 0 0,4 3 11,5 2-11,9 0 11,8 2 23,8-3-23,22 3 12,11-2 33,19 3 56,3-1-112,0-1-45,0-1-34,0-1 79,0 0 34,13-4-34,18-4 0,19-5-45,23-5-56,2-3 34,7-7 56,-5 2-23,-12 1 12,-11 4 22,-20 4 22,-13 4-22,-9 3 0,-9 2 0,0 2 0,-3 3-33,0 4 55,0 2-11,-3 1-11,-11 4 12,-8 7 21,-12 7 12,-3 3 0,3 0-45,6-4 0,10-2 0,6-7-23,9-3 12,0-4-426,3-1 516,-5 0-12,-2 0-33,-8 0-12,-1 0-22,-5 0 11,-3 0-11,-7 0 0,0 0 0,-5 0 0,7 0-11,5 0 11,6 0 0,11 0-11,2 0-56,5 0 22,-3 0-134,-8 0 156,0 0 23,-4 0-11,9 0 0,3 0-202,3 0 191,0 6-12,0 2-22,0 3-191,0 1-268,3-4-449,8 0-1142,6-1-1681,-1-4 3787,-2 0 0,-10-3 0,-2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52.80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1 731 17958,'2'8'706,"21"-16"-706,9-29-45,21-14-201,4-13-238,-6-3 428,-3-5 45,-14 3 0,-12-2 83,-11 5-49,-8 3 44,-3 10 0,-8 7-56,-2 15 45,-6 8 221,4 12-277,3 6 0,6 3-45,-8 2 68,3 3-12,-12 11 11,1 13 57,-6 18 178,4 17 46,2 12 44,10 17-112,5-21 1,2 3-169,1-18 0,2 1-22,5 15 0,5-2-448,14 17 448,22-10-45,5-13-12,3-12-10,-3-17-258,19-11-169,-15-13-491,24-9-1279,-10-22-1591,-11-2 3810,-1-17 0,-37 22 0,-5 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53.242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294 0 15672,'-84'24'1121,"7"4"-886,39 10-56,-1 4-67,10 2-56,11-2-56,10-6 0,8-8-168,0-7-33,13-10 133,12-5-21,22-6-158,14-6-324,9-12 89,4-12 213,-3-12 68,-10-6 201,-14 5 67,-14 2 302,-18 11 191,-6 9 303,-9 9-392,0 8-292,0 2-67,0 2 112,0 7 57,0 11-35,0 11-100,0 11-113,0 0-33,0-2-56,0-7-224,5-9-482,10-9-403,10-9-6398,25-12 7563,-14-10 0,-1 5 0,-24-2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53.74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19 0 16927,'-5'74'497,"0"0"0,0-4 0,2-6-240,3 10-122,0-1-91,0-4-32,0-10-12,0-8 11,3-13-11,-3-11-11,6-11-12,-3-10-22,1-3-100,4-3 145,-4 0 33,10-7-33,2-12 0,8-12-22,9-12 22,5 0-11,5 3 11,2 4-11,-1 11 11,1 4 0,-5 12-68,-3 3 68,-1 6 90,1 5 0,-3 12-34,2 9 44,-8 12-32,-9 0 44,-7 0 44,-10-3-10,-2-3-68,-10 1-32,-15-4-46,-16-3-348,-30-1 1,25-13-224,-9 0-438,40-12-694,6-6-1513,6-13-1423,3-2 4639,17-9 0,-13 17 0,12 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54.14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1 267 17890,'94'17'326,"-11"-4"-281,-49-13-12,2 0 35,-2 0-57,6-9-11,-3-6-135,5-14-55,-10-4 112,-2-5 10,-12 2 0,-8 0 68,-5 4 34,-5 4 157,-11 8-124,-8 7-11,-12 7-56,-6 4 12,-2 5 21,2 16 79,-5 11 123,4 20 34,4 8-34,10 3-33,11-1-68,8-6-78,5-6-56,3-12 0,19-6 0,13-12-11,21-8 0,8-6-247,6-4-773,-15-14 1,2-4-1268,38-14 6,-32 1 0,-5-3-3210,-2-8 5502,-11-1 0,-38 28 0,-2 4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5:54.37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74 1 18675,'0'61'792,"0"0"0,-2 1 0,-1 0-501,-3-6 0,-1-1-513,-2 1 1,-1 0 249,0-1 0,1-1-28,-3 43-22,7-10-225,5-12-190,0-16-919,0-11-2009,0-26 3365,0-7 0,0-15 0,0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08.0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24 12311,'3'-13'2397,"0"3"-2026,-3 10 625,0 0-637,14 0-67,-11 0-68,11 0 201,-14 1-122,0 11-147,0 9-100,0 12 0,0 8-44,-8 5 0,-3 4-12,-4 0 0,3-4-12,5-11-22,5-8-22,2-10-112,0-7-370,19-5 337,5-4-79,27-10 33,7-12 39,-6-8 1,2-4-28,26-20 218,-26 16 1,-3 1 16,2-1 56,-13 10 302,-19 15 46,-12 6 44,-7 6-291,-2 0-45,0 6 369,0 29-234,0 2-45,0 24-79,0-15-89,0-3-34,0-7-11,0-9-45,6-8-942,12-7 348,7-7-213,12-2-168,5-11-515,4-11 89,7-12 192,-1-7 962,-6-1 303,-4 8 404,-16 7 492,-5 11 527,-15 6 784,-4 6-1781,-2 1-34,0 4 370,0 9-213,0 8-101,0 7-33,9 9-404,-2-13-11,8 1-100,-3-19-92,0-3-200,6-3 45,4 0-269,14-3 22,10-15 68,12-13 212,7-14 314,0-3 22,-7 7 270,-12 11 391,-13 10 213,-17 12-481,-8 5-57,-8 3-88,0 9 32,0 8-78,6 13-33,3 4-135,4-3-79,10-1-89,-6-15-572,4-1-570,0-13-629,3-1-1400,-4-2 3283,9-8 0,-21 5 0,3-4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9 14036,'-3'-4'1390,"0"0"-1390,3 4-45,0 0 112,0 5 168,-2 9-11,-1 9 90,-4 11 269,0 0-281,-1 1-33,0-2 34,3-5-113,0-1-32,1-6-158,2-4 11,0-7-11,2-3 0,0-6-23,0 2-179,0-3-7025,0 1 7227,0-7 0,0 4 0,0-4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08.3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93 17241,'-24'-61'358,"-4"30"-123,-11 69 69,-10 31-209,23-24 0,1 3-146,-1 7 0,1 3 118,3 5 1,4 2-332,0 2 1,2 1 297,2 1 0,1 0-23,3-1 0,1-2-11,1-2 0,1-2-117,3-6 0,2-2-163,-1 39-270,3-23-805,0-20-976,0-24-481,0-14-2639,0-19 5451,0-14 0,0 7 0,0-5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08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1 175 17344,'67'-13'-376,"0"0"1,1 0-1,28-6 1,-7 0-617,-33 7 1,-4-1-438,4-1 1,-2 0-2707,18-5 4136,-12 2 0,-47 12 0,-5 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09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27 17196,'-39'52'852,"10"-5"-762,24-15-90,5 0-23,0-5-78,0-1-90,0-9-78,8-6-33,0-6 145,9-3-549,23-80 763,-23 50 55,15-58-12,-32 73-100,0 6-22,0 5-1995,0 2 728,16 0 247,10 1 606,23 2 200,7 1 236,0-1 67,-8-1 236,-14-2 246,-10 0 291,-12 3-156,-5 0-169,-2 5-190,-4 2 11,1 3 12,-2 5 189,0 1 125,0 2-226,0-4-189,0-5-57,0-6-44,0-5-124,3-1-11,14-5-11,9-7-459,20-10-852,11-6-370,14-6-761,12-2-2309,-21 8 4751,-2 2 0,-42 17 0,-2 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09.2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178 30 12535,'7'-16'3081,"-2"2"-2162,-5 14 336,0 0-807,6 49 0,-5-4-201,5 50-124,-17-11-529,-8 7 406,-7 0-11,-7 2-336,8-9-527,-2-5-1288,5-18-718,1-19-2252,11-20 5132,2-18 0,8-4 0,0-3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0.3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16860,'86'10'-975,"-1"0"0,-6-1 1,-8-4-931,3-12 89,-10-2-514,-6-6 739,-9 3 1591,-12 2 2128,-9 5-413,-16 2-315,-7 3-89,-5 0 79,0 0-381,0 8-80,0 4 69,3 11-226,-2 6-65,4 6-158,-4 2-146,1 0-201,-2-3-146,3-6-56,3-8-11,7-8-79,-3-6-44,4-4-91,1-2-21,7-1-1,11-15-145,12-10-62,-5-6 0,1-2 398,24-15 56,12-12 101,-38 33 202,-14 10 269,-11 10-158,-7 5-246,-5 3 179,-2 19-245,3 0-58,6 16-44,1-7 0,8-8-56,-3-4-79,1-8-290,-1-3-752,11-4 348,0-12-392,22-10 302,-1-12 605,10-5 314,-6 4 258,-6 8 314,-17 11 380,-13 7-257,-10 7 448,-2 9-785,3 9-44,1 10 123,2 5-78,-3-3-180,0-5-123,3-6-56,-2-10-168,10-3 89,-4-5-78,14 0-123,3-5-22,10-8 89,9-3 123,1-6 57,-4 6 33,-9 5 44,-13 6-10,-9 4 0,-3 1-12,-3 0-22,6 0-34,4 0-145,5 0-112,1 0-449,2 0 102,1-3 178,-6-2 460,2-4 0,-8 1 359,-4 1 402,-6 4-43,-3 2 346,-3 1-885,0 4-77,0 3-69,0 5-33,0-1-11,0 1 0,0-4-12,0-1-11,2-3 1,2-2-46,4 0-22,2-2 101,2 0 45,0 0-45,3 0 0,1 0-33,2 0-68,6 0-157,4-2-436,6-6-494,11-7-795,4-9-1525,13-11-2284,-17 7 5792,-1-3 0,-31 19 0,-2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0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93 0 19639,'4'51'655,"0"0"0,-8 48-452,-19-21-114,-5-1-89,7-7-11,6-9 0,9-15-56,3-12-147,3-14-155,0-10-147,0-7-21,0-3 99,5 0-200,10-8-270,13-7-437,9-10-794,1-5-2344,-13 6 4483,-11 5 0,-11 12 0,-3 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0.8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0 139 19695,'90'-21'-841,"0"0"1,-4 1 0,-6 2-1895,15-1-2139,-30 4 4874,-11 1 0,-41 8 0,-5 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1.3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25 135 11930,'-4'13'4257,"2"-3"-3170,2-10 359,0 0-1054,-8 44-168,6-27 57,-7 43-237,12-45-32,28 9-12,-8-17 0,27 1 0,-13-8 0,3 0-23,11-11 1,-1-4-158,8-13-10,-3-5-23,-6-1-45,-6-2 146,-7 2 45,-13-1-45,-8 2 112,-10 5 0,-5 6 67,0 8 0,0 7-67,-3 4 23,-11 3-23,-8 7 78,-15 16-11,-6 14 90,-3 19 112,0 8-11,0 4-45,23-19 0,3-1-68,-3 19-55,4 12-90,19-43-112,2-13-190,18-11 21,12-8-481,23-16-1697,-2-15 0,-1-7-2898,7-10 5357,-10 3 0,-8 3 0,-27 16 0,0 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1.7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300 1 19370,'10'90'1221,"-2"2"-975,-24-14-89,-7 3-55,-12-4-35,4-9-67,13-10 0,9-17-34,6-13-22,3-12-56,0-10-112,0-3 112,9-3-191,17-10 180,16-10 33,19-12 57,3-6 33,-2 4 33,-7 8 68,-15 10 90,-13 8-91,-12 5-32,-6 3 44,5 0 22,8 0-67,15 0-44,9 0 10,12 0-33,1 0 0,2 0 34,-9 0-34,-12 0-11,-18 0-12,-11 0 23,-11 13 202,0 22 11,-13 35-129,-7-18 0,-7 4-660,-12 12 0,-7 1 591,8-18 0,-4 0 0,-4 4-18,-3 0 0,-5 4 0,-1-1 0,3-3-79,-2 2 0,3-4 0,-2 2-184,-12 11 1,-1 2 0,6-8-883,6-10 0,7-9-8683,-4 8 9589,18-33 0,33-18 1,0-7-1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3.1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288 1 18586,'-57'37'504,"1"1"-381,10-1-45,-1 5-78,7 3-11,15 1-235,11-4-135,11-9-393,14-8-21,27-14-494,25-5 12,35-13 173,-41-4 1,2-3-581,4-5 1,-2-4 1683,-11 1 0,-4 0 0,16-10 0,-40 17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21 15773,'0'-8'2432,"0"2"-2432,0 6-213,0 0-650,0-5-459,0 3-247,3 6-1143,3 8-2296,1 3 5008,2-1 0,-5-10 0,-2-1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3.4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0 18194,'-30'44'246,"0"0"0,-20 33-145,43-34-90,1-8-11,6-6-134,0-7-79,0-11 124,0-4 44,6-6-112,6-1-68,7 0 68,8-1 79,6-9-23,8-3 101,-1-6 0,0 2 34,-12 9 33,-13 4 259,-7 4-203,-8 0 190,0 0-189,0 6-80,3 4-44,6 4-22,7 0-112,8-4-382,7-5-571,5-2-593,12-3-271,8-12-883,11-8-1838,-18-6 4672,-5-3 0,-31 16 0,-5 4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3.7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14663,'20'66'4001,"-3"-13"-4001,-17-43-101,5-5-44,5-3-259,11-2-56,9 0 326,8-8-68,10-5 12,2-9 145,-1-2 45,-6 6 168,-12 8 224,-16 6 158,-7 4-371,-8 0 34,0 0-12,0 4-133,3 5-68,-2 0 0,7 2-191,-1-8-582,8 0-1042,3-3-1424,9 0-3058,-6-6 6297,4-5 0,-17 2 0,0-1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3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19695,'7'68'806,"-2"-7"-806,-5-13-44,0-10-539,0-7-582,8-13-785,16-8-1546,-2-7 3496,21-9 0,-30 4 0,6-3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4.2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0 17734,'7'59'907,"0"1"1,-1-1 0,-1 0-808,-5 37-100,-3-45 0,0 0 0,-3 47-1406,-7-6 823,6-14-88,2-16-1480,5-19-2471,0-21 4622,0-12 0,0-10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4.3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19043,'84'10'-594,"-1"0"0,1 1 0,-3-2 0,0 0 0,-11-4-6499,27-3 7093,-7-2 0,-60 0 0,-8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9.7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15448,'0'-6'1882,"0"2"-604,0 4-908,38 48-68,-21-18-168,32 41-55,-34-31-56,-3 0-12,-3-4-11,-3-6 0,1-7-11,-4-8 11,2-9-46,-1-3 35,5-3 11,6 0-33,9-13 33,13-5-224,9-18-124,14-2-66,3-4-281,7 0-560,-3 4-348,0 0-693,-5 6 2296,-18 12 0,-17 8 0,-19 9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19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16804,'0'54'-84,"0"-1"0,0 32-813,0-74-593,0-6-1177,6-2-896,0-3 3563,7-10 0,-7 7 0,0-7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0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0 16479,'-17'56'-6723,"2"-15"6723,41-31 0,-16-8 0,-2-2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0.3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13474,'64'56'13,"-1"0"1,0 0-1,-1-5 1,-1-2-1,-18-9-13,-20-7 995,11-5-984,6-3 343,-6-6-18,-4 10-20,-13-15-316,-7 10 321,-10-18-803,-10 0-403,1-4-639,-6-2-571,9-6-3059,4-1 5154,2-9 0,0 8 0,0-1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0.7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18026,'2'59'364,"-1"-1"0,2 41-320,-3-66-32,11-6-12,2-6-56,12-8-45,-1-6-56,4-4-393,-1-3 438,7-5 112,32-32 371,-37 23-114,20-23-212,-49 37 67,0 8 112,8 5-134,2 11-79,11 2-11,4 1-78,2-4-292,7-8-258,2-5-985,7-7-292,12-6-549,6-16-728,-9 2 3182,-8-13 0,-28 17 0,-8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21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20 14686,'0'-11'3967,"0"2"-3329,0 9-234,0 0-124,84 19-280,-41-3 11,11 0 0,-1 1-78,-14 6-527,-5-3-739,-8-4-1278,-5-5-4135,-11-5 6746,-4-3 0,-6-3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32 13801,'14'81'3563,"-4"-13"-3350,-7-50-112,-3-4-101,1-4 0,-1-5-12,1-2-100,1-2-201,3-1 10,5 0 35,3-8 21,7-10 135,0-11 112,4-5 0,-2-1 33,2 4 80,-4 3 335,-2 6-11,-5 7 33,-3 8-144,-4 3-91,-1 4 291,3 1-268,8 12-45,3 6-34,6 14 90,-4-1-123,-1-2-146,-3-5 11,-3-6-22,-2-5-12,-1-5-133,-4-5-517,1-3-458,2-1-203,2 0-1478,8-12-1144,-5 0 3956,3-13 0,-12 14 0,-1 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1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172 0 17823,'-51'62'1412,"1"-4"-1053,22-13-157,3-6-90,13-8-112,7-10-135,5-10-33,0-6-762,81-29 930,-50 14 11,59-16 12,-75 21 44,-9 5 34,2 0 56,-1 2-23,11 7-100,3 2-34,7 6-12,3-6-156,-1-4-380,1-4-551,2-3-324,7-11-1120,9-13-1939,-10-5 4482,-1-11 0,-25 23 0,-5 3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1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0 17700,'0'71'754,"0"1"1,-3-5 0,-2-5-341,-5 20-257,-9-5-135,6-11-22,5-9 0,21-10 0,-9-21 0,13-7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1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18485,'0'86'-3283,"0"-17"-2275,0-69 5558,5-3 0,-4 3 0,5-3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1.6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 19841,'-10'6'-6690,"2"-2"6690,29 4 0,-14-4 0,1-3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2.0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13028,'16'3'6398,"72"6"-6365,-52-6-33,57 6-33,-74-4-46,-2 3 79,-7 1-67,-1 2-11,-6 4-23,0 5 34,-3 6 67,0 7 0,-3 3 0,-8 2 22,-6-1 0,1-3 23,5-2 34,8-4 44,3-1-56,0-5 0,0 1-44,11-8-23,5-2-45,12-8-907,30-2-348,-10-13-1300,23-9-1355,-32-4 3955,-10-5 0,-20 16 0,-6 2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2.6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0 224 18720,'29'7'370,"12"-1"-393,17-6-134,15-1-604,10-4-774,6-2 112,0-3 403,-3 0 123,-12 3 606,-13 1 291,-13 4 336,-16 1 258,-9 1-23,-8 0 68,-3 0 11,-2 0 67,4 0-179,-4 0-168,8 0-191,-2 0-112,2 0 235,-2 0-302,-1-3-33,2-10-113,-3-6-55,6-10 89,-9-1 44,-3 0 68,-5 4 101,-3 7 56,0 6-112,-3 9 247,-11 2-270,-6 6 135,-29 36 45,8 1 122,-10 32 147,12-7 22,16 0-78,6-1-79,11 20-258,20-27-78,19 8 0,23-37-280,21-12-639,11-9-751,5-8-3730,-22-14 5400,-10-4 0,-42 2 0,-5 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6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0 19291,'-13'0'1378,"4"0"-1109,6 0 314,3 0-594,14 0 22,17 0-22,22 0-23,17 0 1,7 0-34,2 2 22,-2-2-34,-12 3-21,-10-1 32,-21 0 24,-13-1 9,-12-1-9,-7 2 10,-2 1-22,0 2 22,0 5 34,0 1 23,0 6 10,0 4 1,-21 4-23,-9 7 12,-31 5-12,-7 6 0,-14 1 23,-1 3 22,24-16 0,2 0-11,-19 13-23,29-17 1,4-2 10,9 1-21,7-6-12,18-8 33,3-6 1,6-5-1614,0-1 784,11-1-1053,11-8-1030,18-4-1615,-4-2 4494,-1 1 0,-22 8 0,-5 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7.2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89 152 16479,'-13'2'1187,"2"0"-940,11-5-11,0-4-135,11-5 11,8-5-101,17-2 34,10-4-45,7 3 0,5 0 0,-6 4-23,-3 6 1,-7 3 22,-13 6 0,-5 1 33,-12 0 1,-3 6 33,-6 7 34,0 24-56,-3-3-12,0 16 1,-8-12-12,-10 1-22,-14-2 12,-8-4-12,3-5 0,4-7 0,11-4 0,7-6-12,6-4-10,6-4-45,0-2-336,8-1 425,13 0-22,11 2-11,13 5 11,7 4 11,4 11 0,-1 4 12,0 5-23,-12 5 11,-4-2 0,-14 1 101,-7-2 45,-9-1-45,-3-1 22,-3-3 314,-19 12-257,-10-14-90,-24 8-34,-11-17-44,-4-4-1,-10-6-22,-3-4-11,-4-3-73,33 0 0,2 0-354,-13-2-256,4-4-740,47-6-2197,15-7-2610,15 1 6241,16-2 0,-12 12 0,2 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8.0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563 426 17286,'-54'-19'162,"0"0"0,-40-11-162,64 29 0,-3 1 0,-4 0-78,-6 5 0,-8 10 44,0 12 34,2 11 22,13 6-10,17 4 10,8 0-22,11-3 0,13-6-34,12-6 12,22-8-45,8-10-56,4-7 100,4-7 23,-4-9-101,8-15-55,-3-16 44,1-17 11,-4-8 50,-24 12 1,-3-2 28,14-32-116,-22 29 1,-5 1 137,-6-20 135,-10 9 178,-5 16 158,0 18-23,-8 16-156,-2 10-180,-6 6 78,4 1 146,0 12 241,6 13-285,-6 21 77,5 14 124,1 12-34,1 4-77,4 1-58,-2-2-156,3-9-134,0-8-34,6-9-11,9-9-23,4-9-123,11-7-111,-7-7-170,6-7-346,-7-5-471,11-4-605,4-1-1187,6-1-3329,-5-7 6376,-5-4 0,-20 2 0,-5 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8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13969,'10'5'3977,"-2"0"-3315,-8-5-124,0 86-146,0-50-353,0 16 1,0-2-40,0-25-56,3-7-483,0-8-581,6-5-1513,1-4-3037,-1-7 5670,3-9 0,-8 6 0,1-4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60 51 17241,'-15'49'672,"-1"-1"-526,3-10-101,3 2-45,6-2-22,3-2-34,3-7-337,12-6-335,5-9 167,15-7-290,1-5 145,7-8 34,0-9 89,-1-11 112,-3-11 113,-7-1 347,-6-4 11,-5 4 67,-8 2 336,-5 10 415,-5 6-135,-2 11-267,0 5-237,0 2 34,0 2 358,0 4 57,0 8-124,0 7-146,0 8-190,0-2-11,1-3-56,3-7-78,4-4 78,0-7-90,5-2 134,-2-2 12,6-3-146,-1-10 45,-1-7-56,-2-7 12,-7-3-35,-2 3-66,-4 1 44,0 3-11,-13-1 22,4 12-325,-10 1-537,5 10-381,3 1-662,2 0-3854,3 8 5793,3-5 0,2 5 0,1-7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8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 0 20289,'-61'22'-5693,"53"20"-2979,48-12 8672,23 8 0,-47-31 0,-5-4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28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93 18082,'23'48'448,"0"1"0,14 35-314,-22-51 0,-3-3-78,-2-8-56,1-9 0,-6-7-3392,5-5 3392,-6-1-134,8-1 100,3-17-33,4-8-123,8-22 134,7-5 851,8-2 1,2 1-449,-8 8-291,2-1 0,-8 17 0,-28 34 3414,10 9-3391,2 7 0,9 7-34,-1 0-23,-3-6 0,-1-4-22,-6-6 0,-2-6 0,-2-2-100,1-3-147,4 0 235,8 0 1,6-7 0,13-4 11,1-6 22,-1 4 1,-7 5 55,-11 5 180,-7 3-157,-4 0-67,1 0-12,7 6-22,3 1-134,2 5-214,3-3-335,-4-1-438,3-4-4178,12-1 850,-15-3 4449,11 0 0,-27 0 0,-2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30.0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18 300 12949,'-10'16'2152,"2"-3"-1917,8-13 616,0 0-503,38 6-202,-15-7-146,32-4-34,-21-14-224,0-9-168,0-8 135,-4-1 112,-5-6 179,-10 4 90,-6 0 156,-6 5 168,-3 9 102,0 7-1,-8 10 90,-5 5-391,-4 3-125,-6 1 68,4 16 67,-8 7 67,-1 22 34,-2 4-11,4 6 34,0-1-91,10-1-100,4-6-101,6-4-11,6-7-101,0 0-146,11-14 34,8-2-246,12-15-236,9-5 78,2-1-515,7-4-302,4-10-2040,23-29 2331,-18 3 818,13-15 280,-26 20 291,-7 8 371,-8 6 1533,-3 10-1085,-16 4-80,-1 4-413,-7 3 21,6 3-166,1 8-181,8 3-34,-3 9-89,-2-3 23,2-2-57,-9-3-78,3-5-11,-3-5-11,1-2-23,-1-3-22,3 0-101,0 0-56,9-4-45,6-14-291,13-9 280,9-13 336,25-12 157,-19 19 179,4 1 11,-32 23 90,-12 7-146,-1 2-291,4 7 45,4 11-56,8 9-90,-1 11-67,12 2-269,-14-15-414,13-5-415,-9-18-1468,12-3-840,11-17 3462,-11-1 0,-7-2 0,-22 8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30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0 19269,'-24'35'560,"7"-1"-492,15-4-68,2 0-56,0-1-12,0 2 1,16 1 0,4-2 67,12-2 0,-5-5-101,-11 7 101,-8-13 56,-5 6 123,-3-13 1,-3 2-35,-14-2 23,-3 3-78,-11-5-57,7 2-33,11-6-201,5-2-460,8-2-157,0 0-695,5-1-772,18-15-438,15-9-2734,5-5 5457,-2 0 0,-25 19 0,-5 3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30.5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19796,'21'60'773,"-5"-7"-773,-16-24-157,0-7-650,0-8-593,0-7-1760,0-4-2353,0-3 5513,0-9 0,0 7 0,0-7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30.7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197 0 22484,'-55'23'-398,"1"-1"1,-33 24-522,92-2-526,16 2-762,8-1-1446,19-2-1378,-14-18 5031,-2-7 0,-23-17 0,-3-1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26:31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1 274 19964,'0'65'257,"0"-5"-201,0-19 0,0 0-56,0-5-11,5-7-90,8-6-123,6-11 79,11-4-169,1-7 224,8-2 68,1-14-102,0-7 80,-6-14 44,-9-2 44,-13-3 46,-6-2-68,-6-1 1,0 1 33,-3 5-56,-3 8-1759,2 7 134,-2 13-1176,28 1 795,35 9 2006,-9-2 639,23 2 660,-42 0 214,1 0-627,-6 0 66,-5 3-123,2 6-314,-11 7-122,2 10-35,-6 2-33,-3 5-67,2 0 78,-4-3 34,2-3 224,-3-3-505,43-36-178,-7-4 33,40-33 56,-17 4 246,21-7 57,-28 21 100,3 2-56,-37 22-145,-12 6-146,0 1 67,0 7-78,9 11 0,1 11 0,5 8-34,3 9-45,-4-19-201,1 0-168,-4-22-202,4-4 179,7-9-1311,42-37 1244,-14 1 146,-13 7 0,0-1 347,15-19 169,-8 6 279,-16 8 437,-17 13-112,-11 14-56,-6 8-347,0 7 425,0 1-460,0 6-223,0 10-67,0 12 0,11 12 0,18 5-23,27 4-11,30 1-278,-35-24 1,2-1 305,4-1 1,0 0-40,-1-3 0,-4 1-12,32 15 12,-38-1 12,-24 2 88,-74 6-27,10-18 0,-7-2-597,-30 3 0,-9-1 572,24-8 1,-3-1-1,0-1-519,1-1 1,-1-1-1,3-1 454,-22 3 1,5-3-338,19-4 1,8-3-731,-4 0-3645,34-16 4729,54-11 0,-23 7 0,23-4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19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1116 15795,'34'2'919,"-5"0"-717,-28-2 481,2 0-604,-1 0 21,-1 0 1324,2 0-1402,0 0-11,-3 0-11,6 0 0,-6 0 23,6 1 21,-3-1 24,3 3-24,0-2 24,1 0-1,-1-1-22,0 0-11,0 0-1,0 0-21,0 0-12,0 0 11,0 0-11,-2 0 11,-1 0 0,-1 0 23,2 0-12,-1 0 12,2 0-12,-1 0-11,-1 0 23,3 0 11,0 0-23,1 0-11,-1 0 12,-1 0-1,-1 0-11,-1 0 12,0 0-1,-1 0 12,-1 0 11,2 0-45,0 0 0,-3 0 11,6 0 0,-6 0-11,6 0 0,-6 0 0,6 0 11,-5 0-11,4 0 0,-4 0 34,1 0-34,1 0 22,-2 0-22,7 0 0,-4 0 0,10 0 11,-3 0 1,6 0-12,-4 0 11,2-1 11,-6-1 1,3 0-23,-2-2 0,-1 1 0,3-1 11,-6 0 0,6 3-11,0-2 0,-2 2 11,5-2-11,-9 2 0,3-3 0,0 1 0,3 0 0,1-1 0,2 1 11,-5 0-22,-1-1 22,-3 3 1,3-4-12,0 3 0,3-3 0,0 1-12,6-2 12,-4 1 0,3 1-11,-4-1 11,-1 0 0,0-2 0,3 1 0,-2-1 23,7-3-23,-6 3 0,4-2 11,-3 2 0,-3-1-11,6 1 11,-5-3 0,2 2-11,-3 0 0,0 0 0,6-2-11,-4 1 11,3-1 0,-5 1 0,3 1 0,1-2 0,0 0 0,4 0 11,2-4-11,3 1 12,0-3-12,-4 4 0,-3 0 0,0 0 0,1 0 0,-1 1-12,-2 1 24,1 2-12,-4-2 0,2 3 0,-5 0 0,1 1 0,-4 3 0,4-2-12,-4 2 12,5-2 0,-3-2 12,6-1-12,4-4 0,11-4 0,-7 4 0,9-6 0,-10 7 0,5-1-12,1-1 12,16-3 0,-13 2 0,10-4 0,-14 6 0,-1 1 0,3 1 0,2 0 0,0 1 0,5-3 0,-5 0 0,19-7 0,-13 5 0,14-5 0,-15 6 0,-4 1-11,0 2 11,-9 2-11,3 3 0,-7 0 11,2 2-23,9-3 23,-7 0 0,7-2 0,-6 1 0,-5 2-11,7-1 11,-3 2 0,7-2-22,9 0 22,-9 0 0,8 1 11,-13 3-22,2 0 11,1-2 0,5 0 0,1 0 11,0-1-11,-1 2-11,0 0 11,-1-1-23,17 1 1,-11 0 22,15 1 11,-13-1 0,5 3 1,-1-2-12,7 1 0,-2 0-12,25-5 12,-19 5 0,9-5 0,-24 6-22,-6-1 0,-1 1-1,-5 0 23,-1 0 0,-3 0 11,1 0 1,8 0-1,-10 0-11,7 0 0,-12 0 11,-2 0-11,-2 0 0,-4 0 11,1 0-11,2 0 0,-6 0 0,4 0 11,-10 0-11,4 0 0,-4 0 292,2 0-192,-3-3-77,0-1 10,0-4-10,0 1 22,0-1-1,0 1-10,0-1-34,-9 0-11,-4 0 11,-8-2 0,-4 3-11,4-5-1,0 3-10,2-7 22,1 5-56,-9-5 56,7 9 22,-4-2 1,9 4-23,6 1-11,0 0-1,3 0-21,-3-1-57,-3-1 79,-1 0 0,0 0-23,5 3 1,2 0 21,-1-1 1,1 1 11,0 0-11,3 1 11,-3 0-22,6 2-314,-3 0 268,9-1 68,8 1 0,14-2 12,12 2-12,7 4 0,1 3-23,-1 5 23,-2 1-11,-2 2 0,0 0 11,-3 0-11,-1 0-1,-7-5-32,-5 1-1,-6-6-11,-6 2 56,-5-4-34,-5-1-55,-5 2 89,0 0 11,0 4 11,0 3 12,-16 7 11,-10 2-34,-17 8 22,-9-4-33,5 2 12,2-6-1,8-2-11,15-7 0,2-1 22,16-6-22,-2-1 0,4-2-11,1-1-3294,-2 2-4270,-2-2 7575,-2 0 0,0 0 0,2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1.0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502 1 10574,'7'0'2442,"-2"0"-1780,-5 0 1500,0 0-1591,5 0-88,-3 0-80,3 0-123,-5 0 135,0 0-303,0 3-78,0 0 33,-2 7-67,-15 3 0,-12 7 22,-17 6-22,-12 6 0,-4 5 11,-5 2-11,5-1 12,7-5-1,10-7-11,11-6 0,9-6 0,10-5 11,9-4 0,3-4 236,3-1-191,9 0-23,12 0 1,13 0-23,15 0 56,3 1-44,6 3 33,-5 1 22,2 3-56,-12-1-22,-4-1 0,-11 1-22,-9-4 22,-8 2 11,-7-2 34,-2 1-11,-2-3 111,0 1-145,-8-2-11,-10 0 0,-8-7-23,-13-1 34,5-8 23,0 2-1,4 1-11,8 2 0,6 2-11,5 0-33,5 2 33,2-3-45,2 3 0,2-1-33,0 3 44,0 2-78,0 2-179,0-1 134,0 0-44,0-1 55,0 1-135,0-1-178,0 1-90,0 0-1319,0 1 1,0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4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14 10373,'-10'0'1647,"2"0"-1087,8 0 3440,0 0-3664,2 0-11,4 0-146,6 0-33,7-1-46,3-1 1,5 0-34,1-1 45,5 1-21,1 0-24,8 1-11,-1 1-45,7 0 0,-2 0 12,3 0-12,-3 0-11,0 0 22,-3 0 12,-1 0-23,1 0 12,-3 0 10,-3 0 23,-4 0-33,-2 0-1,-1 3 12,-2 1 22,2 2-34,-5 2 12,0-1-34,-4 1 22,0-1 0,-5-1-10,5-1-1,-6 2-11,1-1 11,2 1-11,-3 1 0,6 0 56,6 4-22,-3-3-12,2 2 12,-10-3 22,-1 0-34,-1 2 12,2 1-23,2 0 22,9 4-10,-7-2-23,7 3 22,-9-4-11,1 0 12,-1 0-1,0 1-11,1 1 34,4 0-34,-3-2 23,4 1-12,-6-5 46,-2 3-46,1-2 0,-4 3 1,5-1-12,-5-2 11,2 2 1,3 1-12,-2-1 0,2 4-11,0-5 11,-2-1-11,-1 1 0,0 0 12,-3 0-12,-2 1 22,1 0 0,4 4 24,-1-4-35,4 5 0,-9-6 0,3 2-11,-3-4 0,1 0 0,-1 0 12,-1 1-12,2 2 0,2-2 22,0 3-22,-2-3 0,-1 2 11,0 1 0,0-2 1,1 3-1,1-3-11,-4 1 0,4-1 0,-1 0 11,-1 0-22,3 0 22,-3-2 0,1 2-11,4 0 11,-4 1-11,8 4 12,0 3-12,-1-2 11,3-2-11,-7-3 0,2-2 0,0 1 11,-2-1-11,5 3 0,3 1 11,-4-1-11,6-1 0,-5-1-11,1-2 11,2 2 11,-5-1-11,-1 0 11,2-2-11,0 1 0,12 3 0,-11-3 23,7 1-12,-9-3-11,-3 0 11,4-1 0,-4 1-11,2-1 0,11 3 0,-11-2 0,14 1 0,-16-3-11,8 1 11,-8-2 23,4-1 10,-1 1-22,2-1-11,3-1 23,7 5-12,-5-3 23,3 3-12,-5-3-22,-2 1 11,2 0 0,0-1 1,-2 1-12,5-2 0,1 1 22,0 2-22,-1-3 0,0 2 0,-2-2 0,-1 1 0,0 1-11,-2-2 11,-1-1 0,3-1 11,12 0 23,-6 0-23,3 0 11,-12 0-22,-6 0 0,0 0 11,-2 0-11,1 0 12,1 0-12,1 0 11,0 0-11,-7 0 11,-1 0-11,-2 0 0,1 0 11,4 0-11,-7 0 0,5 0 11,-4 0-11,-1 0 0,5 0-11,-6 0 11,8 0 0,-4 0 11,5 0-11,-3 0 0,6 0 12,-7 0-1,6 0-22,-11 0 604,3 0-604,-8 0-11,-2 0-46,-3-3 57,-4-2-22,4-2-35,-8-4 1,5 2 22,-4-4 23,1 3-23,-5-1-22,-1 1 56,-2-1 0,-1-1-1,3 0 1,4 1 11,0 3 0,6-2 0,-3 3 11,-3-4 1,7 5-1,-3-1 11,10 5 1,2 0-158,2 2 135,13 0 0,2 0 0,12 0 0,-3 0 0,1 0 0,-4 3 0,0 1-11,-2 1 11,-1 1-22,-2-1-12,-4 2-11,0-2 34,-8 1 11,4-1 11,-5 0 0,1 0-22,1 0 11,-4 2-56,2 2 11,-3 3 45,0 6-11,0 12 11,-9-4 11,-4 6-11,-6-13 0,1-5-11,6-3 11,6-3 0,0-4 11,3-1-11,-3-3 12,2 0-12,-1 0-23,4 0-33,-4 0-11,4 0-90,-2 0-79,3-10 147,0-6-46,-2-9 46,-2-6 78,-2 1-45,0-2 56,-3 1 44,2 5-10,-4 4 0,4 9-23,-2 7-11,3 4-291,0 2-1,3 0-470,0 0-1277,0 0-1681,2 0 3720,-4 3 0,4-2 0,-1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6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1 427 16580,'40'36'1535,"-7"-4"-1165,-30-9-269,0-6-23,-1-6-56,1-4 1,0-4-46,1-2-10,2-1-225,4-13-213,2-6-123,5-17 314,1-3 258,0-1 44,-3 3-22,1 6 45,-3 7-34,-2 7 169,-4 7-12,-2 6 0,-2 3 78,0 1 248,4 1-270,-2 3-68,3 2 113,-2 1-157,-1 0 11,2-4-78,-1 0 22,4-3-44,-2 0 55,6 0-55,2-4-35,3-4 12,3-4 0,0-4 0,-2 5 46,0 1-35,-6 4-11,-1 2 78,-2 3 124,-2 0-112,2 1 22,-1 0-34,2 0-33,0 0 11,0 0-56,-2 0 0,1 0-23,-1 0-44,9 0 56,-3-7-235,7-3 190,-4-9-124,-1-3-100,-1-1-202,2-12-246,-9 9 571,1-7 169,-10 12-24,-1 2-11,0 6 23,-4 3 68,-3 6-34,-5 3 78,-3 8 392,-2 12-269,0 13 157,0 13-67,5 7-78,5 2-34,5 1-135,2-4 34,8-5-112,11-7 22,18-11-100,18-11-942,2-11 1,3-4-2085,14-10 3104,-15 5 0,-8-3 0,-26-5 0,-5 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6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563 0 11627,'14'0'3720,"-3"0"-3081,-11 0 190,0 0-426,-33 9-291,3 5 12,-30 9-57,6 5-22,-2 0-23,-5 4-22,-3-3-22,5 3-1,4-4 1,12-6-23,10-5-45,14-7 46,5-3-12,10-4 56,2-1 67,2-2 45,10 0 22,7 0 23,13 1 57,7 4-58,3 2-88,0 2-24,-1 1-44,-5 3 34,0-2-34,-6 2 0,-4-5 22,-6 0-10,-3 0-1,-2-2 0,-4 0-11,-3-4 22,0-1 1,-6-1-158,3 0 135,-3-10-11,0-3 0,0-11-79,-5 0 79,-2 0 11,-5 2 23,2 2-23,-2 5 22,3 3-22,-3 5-22,-3-1-102,5 3 34,-5-3 23,11 2 44,-1 1-21,5 4-931,0 1 729,0 6-136,0-2-155,0 6-226,0-7-446,0 0-831,0-3-1736,3 0 3776,0 0 0,0 0 0,0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8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349 4 11919,'3'0'3496,"0"0"-1088,-3 0-2172,3-2-68,-3 2-101,-2-2-44,-11 2-23,-8 3-11,-10 5-34,0 9-78,-2 3-102,7 5-10,8-2-68,9 0 113,7-2 67,2 3 67,0 0 56,10 4 11,7 1 0,11 3-11,-6-1-11,-4 0 11,-12-2 280,-4 13-45,-2-11-112,-13 12-22,-12-15-56,-13-1-12,-8-4-21,-8 1-24,20-11-1747,-9 1 314,32-20-2824,0-5 4269,11-9 0,0 8 0,0 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8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15291,'15'48'1042,"0"1"0,10 41-504,-25-38-213,0 3-78,0-3-146,0-4-79,0-7-22,0-11-11,0-9-34,0-11-45,0-6-560,0-4 325,8 0 224,10-9-190,13-7-34,15-11 90,-2-6 235,4 3 23,-10 5 33,-8 7 179,-11 9 90,-11 5 100,-5 4 91,-3 0-57,0 10-111,8 10 66,0 15-33,9 9-168,-4 0-146,2-4-55,-2-5-12,-1-12-45,-3-5-67,6-10-505,-2-3-88,10-4-730,8-1-1221,9-16-1388,-5 2 4044,-5-17 0,-18 18 0,-6 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8.9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13790,'10'0'3395,"-2"0"-2498,-8 0 424,0 0-1107,5 32-91,-3-15-56,3 26-56,-5-23-11,0-2-45,3-3-33,3-2-23,3-5-235,6-1-101,4-4-11,3-1-147,5-2 215,-2 0 21,5 0 303,-8-2 56,-4 0 67,-6 0 281,-9 1 200,0 1 786,-3 0-986,0 7-68,3 5-179,6 11-101,4 0 0,5-1-56,3-8-236,-2-6-369,5-5-426,3-3-829,12-9-2084,-8-5 4000,6-11 0,-26 10 0,0 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9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1 18149,'-7'1'459,"-1"16"-280,1 35 56,-2 20 23,6 17-1020,1-36 1,1 1 834,1 4 1,0 2-35,0-1 0,0-1 57,0 0 1,0-2-97,0 41 0,0-13-45,0-19-22,5-19-281,5-18-201,3-16-314,2-7 872,2-20-2216,2-18-1974,-2-9 4181,0-16 0,-13 31 0,1 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9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1 20412,'0'54'313,"0"0"1,1 0 0,-2-1-168,-1 33-101,1 2-934,-2-6 889,3-8 257,0-11-302,0-12-120,0-13-395,0-13-359,0-9-358,0-8-1042,0-5 1004,0-2 0,0-1 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9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0 172 20218,'71'-14'-101,"0"1"0,0 0 1,28-5-1,-11 0-728,-11-3-975,0-2-1927,-28 4 3814,-13 0 0,-29 11 0,-5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2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 16927,'0'7'3339,"-3"75"-2756,0-29-309,1 5 1,0 2-107,-1 14-90,3-3-61,0-17 0,0-1-947,0 14-2499,0 5 269,11-53-1557,-3-30 4717,13-3 0,-14 1 0,1 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30.3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0 185 20289,'76'29'145,"-8"-5"-178,-37-29-270,5-9-100,4-11-34,-5-10-23,-5-5 326,-17 4 100,-5 1 34,-8 11 79,0 8 33,-8 10 246,-5 5-167,-14 2 33,-2 16 135,-7 11-23,5 21 140,9 17 0,19 5-672,45-26 0,12-2-275,-18 18 1,8-7-1925,49-28 1,5-22-7437,-1-22 9806,-1-8 1,-65 6 0,-7 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0:16.6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27 15123,'-7'4'1210,"1"-1"-907,6-2-157,0 1-23,0 6 146,0 5-1,0 12-66,0 9-45,0 12-68,0 6-44,-2 7 1,-2 1-35,-2 2 11,0 1 1,3-2-1,-3 1 1,3-1-12,-1 0 11,-1-2 1,2-4 10,-1-4 12,1-7 0,3-3-12,0-3-10,0-3-23,0-2 56,0 10 11,0-14 23,0 9 33,0-14-11,0-2 0,0 1-23,0-5 1,0-1 0,0-1-1,0-4 23,0 4-89,0-7-12,0 0 0,0-2 0,0-4-11,0 3 23,0 2-23,0 0 11,0 3-11,0-4 0,0 1 0,0-3 11,0 1-11,0-2 0,0 1 11,0-2-11,0-1-33,0-1 33,3-1 0,6 0 11,9 0 22,10 0 2,12 0 9,3 0-44,14 0 34,5 0-23,11 0-11,10 0-333,3 0 356,11-1-23,2-4-6,-45 2 0,1-1 6,5-1 0,2 0-469,5-1 0,4 1 480,9-1 0,4 0-6,7-1 1,2 1-10,-27 1 1,1 1-1,5 0 4,4 0 0,5 0 0,2 1 0,-5-1 0,5 0 0,-3 1 0,3-1-743,-3 2 0,4-1 1,0 1-1,-6 0 743,0 0 0,-5 0 0,0 1 0,1 0 0,1 1 0,-1-1-180,0 1 1,0-1-1,4 1 183,-2 0 0,4 0 0,1 0 0,-5 0-7,5 0 0,-4 0 0,3 0-247,19 0 1,3 0 0,-6 0 250,5 0 0,-5 0 5,-1 0 1,-2 0 0,1 0 0,1 0-6,-1 0 0,1 0 0,-2 0 0,1 0-12,4 0 1,-1 1-12,-1 1 1,-1 0-71,-2 0 1,0 1 75,-4 0 1,2 2 12,-12-1 0,3 0 1,-3 1 3,11 0 0,-1 1-4,-13-2 0,3 0 0,-5-1-8,4 0 1,-3 0-23,5-1 1,-1-1 16,-3 1 1,4-2 4,-6 1 1,4-1 0,-3 1 0,10-1 0,1 0 3,-13 0 1,3 0-1,-5 0 971,0 0 0,-4 0-980,3 0 0,-1 0 17,-5 0 0,-1 0 0,0 0 0,-1 1-6,-2 0 1,-1 0 5,-4 0 0,1 0 0,-2 0 0,1 1 0,-3-1 0,0 0 319,-2-1 1,1 1-320,20 2 0,-1-1 0,-17-1 0,0 0 5,15 1 1,-1 1-6,22 0-22,-1-1 1422,-2 1-1395,-26-2 1,1 0 5,31 1-17,-34-2 1,-2 1 1234,18 0-1240,-7 0 11,-11 2 490,-8-3-512,-14 2 22,-7-2 0,-6 0 0,-8 1 0,-1-1 0,-6 2 0,3-2 11,-3 0-11,6 0 11,-5 0-22,2 0 22,-6 0-11,0 0-963,-3 0 1075,2 1-34,-1 0 191,2 0-235,0-7-23,0-7-22,6-10-23,0-9 23,4-8-11,-7-4-23,0-8 45,-6-3 0,0-5 11,0-3-11,0-5 0,0-1 0,0-2 0,0 20 0,0-1 0,0-25 22,0-21-10,0 37 55,0 2-34,0 6 79,0-19-56,0 23-33,0-13 10,0 27 68,0 6-34,0 7 12,0 5-57,0 3-22,5 1 0,-3-1 11,8-1 34,-5 3 67,1 1-10,-1 7-2,-4 1-627,1 3-1310,-10 0-3676,-7 0 5513,-19 0 0,15 0 0,-2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 23 16075,'-2'-13'2410,"1"3"-2175,1 10 459,0 0-660,11 74-23,1-45-11,11 53 0,-1-66-123,4-9 33,5-3-414,7-6-359,6-12-10,2-7-237,-2-12 662,-7 0 448,-7 2 0,-9 5 258,-9 6 212,-5 9 80,-6 5 99,0 5-391,-1 6 347,-2 15-168,-7 15-3605,-7 20 3381,-3-9 0,-2 1-79,-11 26-72,10-26 0,-1-1-40,-9 12-22,1-5 0,1-9-123,5-11-292,7-10-896,9-10-1075,5-8-2175,4-5 5409,4-12 0,-3 8 0,2-7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0:18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19 412 11605,'-4'-17'1995,"2"4"-1626,2 13 718,0 0-773,-6-1-1,5 0-10,-5 0-57,6 1 315,0 0-416,17 0 23,6 0 68,22 0-91,8 0-44,13 0 56,8-6-323,12 2 245,6-7 33,6 4-22,-48 3 0,1 0-332,1 0 1,0-1 241,1 1 0,0 0 6,-2 0 0,0 0-1,2-1 1,0 0-6,-2 2 0,0-1 0,0 1 0,2 0-12,0-1 1,0 1 11,3 1 0,1 1 0,5-2 0,1 1 67,6 0 1,3 1-68,3-2 0,6-1-4,-5 1 0,6-2 1,-4 1 3,14-3 0,0-1-12,-16 3 1,4-1 0,-7 0-579,3-3 1,-5 1 589,-2 2 0,-1 0 0,-4 0 0,-2 0-189,-1 0 0,0 2 189,-4-1 0,-1 0-6,1 1 1,-1-1-6,-1 1 0,0-1 5,1 1 1,1 1-1,-2-2 0,1 0 0,-1 3 1,0-1-1,0-1 1,-1 0 5,-3 3 0,0 0 0,2-1 0,0 0 0,45 1-6,-47 1 1,-1-1 5,48-1 0,-3 0 0,2-1 0,-5 0 0,3 1-23,-3 1 23,-1 1 0,-2 0-11,2 0 213,-4-2-230,-24 1 0,0 0 17,30 0 11,-33-2 0,0 1 0,17 0-11,4-4 11,-1 1 272,9-1-283,0 2 5,-21 0 1,1 0 5,-14 1 0,-1 0 0,20-1 0,0 0 597,-21 1 0,-2 0-603,3 0 1,-1 1 5,-1-1 0,0-1 94,-1 1 0,-1 0-94,-1 0 0,3 0-6,16 0 1,0 0 5,-17 2 0,0 0-12,13-1 1,-2 1 0,17 1-11,0 0 11,-5 0-1,2 0 1,3 0 0,-1 0 0,6 0-12,-23 0 0,-1 0 23,33 0 0,-32 0 0,-2 0-11,18 0 0,-1 0 11,-5 0 0,1 0 0,-4 0-6,-15 0 1,0 0-6,23 0 11,-23 0 0,-1 0-23,16 0 23,2 3-45,-3-1 254,0 4-220,-5 0-45,-4-1-22,-9 1 22,-9-2 22,-7 2 285,-6-1-285,-5 3 34,-3-1 0,-4 0 11,-1-1 0,2-3-11,5 4 0,1-2 12,2 1-1,6 2-11,-9-4-11,-1 2-23,-11-4 34,-3 0 0,0 1 0,-3-1 0,0-1 11,0 1-11,-2-2-2924,1 0 582,-2 4-1658,0-3 4000,0 5 0,0-5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1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520 363 18205,'-98'-4'280,"7"1"-325,42 13-78,-7 10 67,-2 14 0,3 10-23,9 3-21,12 2 20,13-4-132,12-4-124,6-9 44,6-11 57,19-9 112,16-8-112,24-14-158,11-21-572,12-21 853,-41 16 0,-1-4 44,5-2 1,-1-2 22,-3-2 1,-2 0 44,-2 1 0,-3 0 0,-4 2 0,-2 1-122,15-30 346,-15 16 324,-17 19 271,-8 18-80,-9 10-571,-11 21 576,-11 15-442,-8 18 1,-2 8-158,9-9 1,0 2-158,-12 23 0,5 1 141,16-19 0,5-1-73,-5 47-56,15-17-354,7-12-116,24-21-169,18-17-392,33-16-269,15-11 236,-42-13 0,1-5-2169,13-10 1,-4-4 3232,14-21 0,-7 1 0,-62 34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2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178 334 17790,'-45'31'375,"0"0"1,-28 21-231,64-34-145,3-10-201,6-4 100,3-4-168,17 0 33,12-3-167,20-8 246,1-1 157,-7-5 23,-10 7 133,-17 5 35,-4 4 55,-12 1 281,2 15 22,-4 7-55,2 23-371,-3 2-112,0-1-11,2-10-22,5-12-640,16-13-211,6-17-651,27-24-236,9-24 903,-25 16 0,1-2-24,3-5 1,0-1 470,-2 0 1,0-1 409,-1 0 0,0 1 325,-6 4 0,-2 2 1109,19-25 225,-19 21-404,-18 25-549,-9 10-381,-6 10 481,-6 22 519,-14 16-832,-17 33-342,11-29 0,-1 1-453,-4 3 1,0 0 301,4-2 0,1 0 0,-19 34-191,14-16-402,10-16-595,12-16-1512,3-16-628,6-7-2599,0-16 6128,0-7 0,0 5 1,0-4-1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2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1 129 18216,'95'-21'-303,"1"0"1,-6 2-1,-8 0-246,2-2-123,-7 5 336,-19 7 67,-19 6 269,-20 3 739,-11 15-178,-8 9-24,-11 18-156,-11 7-78,-15-1-23,2-2 11,5-11-55,15-9 133,9-11-78,3-8 46,3-3 21,0-2-10,3 4 358,22 7-471,-3 1-123,22 6-22,-12-4-57,4 3-33,-2 0-56,2 1-235,1 1-382,0-1-694,-3 9-3024,-15-9 4391,-5 5 0,-14-18 0,0 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39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0 14249,'0'37'964,"0"-3"-740,3-13 22,0 4-78,4 8-67,-4 5 0,0 9-67,-3 8 10,0 4-21,0 6-12,0-1 0,0 2 0,0-2-11,-3 2 0,0-2-11,-6 0 11,-1 2-11,-2-5-23,0 3 23,-1-6-22,1 1-23,3-3 0,0-4 33,5-2-10,-1-4 21,2 19 1,-4-15 0,4 12 0,0-21-56,1-2-79,1-1 34,-2 1-34,1-2 102,-2 15 32,1-15 12,0 10 0,3-17 12,0-3-12,0-1-12,0-5 1,0-3-22,0-1-12,-3-6-224,3 1 123,-3-7-22,3 1 33,0-6 102,0 3 33,0-2-12,0 2 24,3-2 10,8 1-22,3 1-45,10-3 12,0 2 33,7-2 22,8 0-11,5 0 0,7 0 1,7 0 10,1 0-22,8 0 0,-6 1 11,3 1 12,-3 2 10,-2-1 46,4 0-57,-1-1-11,5-1-6,-14 0 1,2 0-6,31-1 6,-27 2 0,0 1-560,27-1 554,5 6 22,6-2-22,-40-1 0,2-1 0,3 1 0,5-1 0,5 1 0,6-1 0,-2 0 0,13 1 0,0 0-654,-8-1 1,3 1 0,-4 0 658,6 0 1,-4-1-1,1 2 1,0 0-145,-4 1 1,1-1 138,-5 2 0,0-1 5,-2 0 1,0 0-232,-6 0 0,-2 0 226,-2 0 0,2-1 0,15 3 0,0 0-6,-18-3 1,-1-1 5,15 3 0,-1-2 0,-19-3 0,-3-1 0,0 1 0,-1-1 0,3-1 0,0 0 88,-3 0 1,0-1-89,-1 1 0,2 0 5,22 0 1,0 0-6,-20 0 0,0 0 473,21 0 0,0 0-468,-23 0 1,-2-1 16,6 0 1,-1 1-6,2-1 0,0 0 0,2 0 0,0 0-1,1 0 1,0 0-6,-1 0 1,0 0 16,-2 0 1,0 0-18,-4 0 0,-1 0-6,-1 0 1,0 0 17,46 0-12,-3 0 0,-4 0 34,-2 0-23,-4 0-22,1 0 0,5 0 0,-24 0 0,2 0 0,-15 0 0,1 0 0,17 0 0,0 0 263,-21 0 1,-1 0-258,2 0 0,0 0-6,0 0 0,0-1 5,-1 0 1,-1 0-6,48-2 11,-4-1 244,-2 1-250,-25-1 1,1 0-12,-14 1 1,0-1 170,15-1 1,-1 0-155,29-3-11,-5 3 28,-1-1-28,1 1 0,0-2-51,-26 0 1,0 0 44,-13 2 1,-1 0-18,16-2 1,0-1-56,27-4 22,-1 2 33,-5 0 23,-6 2 0,-7 1 0,-8 2 0,-7 1 0,16 2-23,-20-1 593,8-1-682,-23-2 286,0-1-196,-1-2 22,10 0-12,-4 1 24,23-3-12,-19 5 0,14-2 0,-28 6 0,2-1 11,-5 2 0,0-3-11,-3 1-11,-7 0 0,-6-1-12,-6 1 12,-5 0 11,-2-2 11,-4 1-11,4 0-11,-2-1 0,1 0 11,1 0 11,-1-2-11,2 2-22,-3-1-23,3-2-22,-3-2-34,0-3-179,0-5-45,-3-5 0,0-6-123,3-5 44,0-4-335,3-5-337,9-23 774,-4 14 10,9-16 124,-2 19 168,1 1 224,5-3 102,-2 3 144,0 0 448,1-17-525,-9 13 55,0-15 45,-8 15-336,3-1-22,3-6-113,1 1-22,5-5-22,-2 2-192,2 0-111,0-20 325,-5 21 23,-4-13 55,-6 26 23,-3 5 22,0 3 113,0 6-79,0 5-168,-6-9-68,0 12-33,-7-9-79,4 10 12,0 1 179,3-3 67,2 5 34,-6 0 225,2 6-58,-7 5-10,3 4 268,0 4-335,-1 2-23,4 0 34,0 0-101,3 0-68,0 0-21,0 0 10,2 0-11,2 0 12,-1 0 21,-3 0 12,-6 0 34,-7 0-34,-5 0-45,-9 2 0,-5 0-11,-7 1 0,-7-1 0,-6 1 0,-10-3 23,-8 1-23,-1-1 45,-5 0-270,-1 0 247,-2 0 1,-2 0 33,-4 0 11,27-1 0,-1-2-56,12 1 1,1-1 4,-16-2 1,0 0 33,17 0 1,2 0 10,-2 0 1,0 1-45,-1 1 0,0 0-329,0 0 1,0 1 367,-1 1 0,0 0-40,-1 0 1,0 1-11,-1 0 0,-2 0 39,-23 0 0,0 0-34,17 0 0,1 0-291,-16 0 1,2 0 301,24 0 1,4 1 11,-41 3-80,4-1 57,11 2 11,7-3 45,-16-1 23,23-1-34,-17 0-56,22 0 112,-5 0-101,-2 0 12,-8 0 10,-6 0-33,18 0 0,-3 0 5,11 0 1,0 0 124,-14 0 1,0 0-131,-33 0 0,2 0 12,-3 0-12,0 0 0,3 0 0,3 0 11,7 0 5,29 0 1,0 0 6,-29 0-18,33 0 1,1 0 39,-19 0 56,-2 0-90,-3 0 0,-9-3-11,-3 0 0,-7-2-11,-1-2 11,0 4 0,0-1 11,6 1-11,1 3 11,5-1 0,3 1 57,4 0-35,3 0 12,0 0-140,-25 0 95,26 0 0,-15 0 0,29 0 0,2 0 0,-4 0 0,1 0 0,-7 0 795,1 0-795,-8 0 17,23 0 0,-1 0-17,-27 0 34,-19 0-23,36 0 121,6 0-88,6 0 370,3 1-391,1-1-1,-31 3-22,8-1 0,-29 3 147,17 0-147,-9 2 0,3 1-593,-2-1 571,5 2 11,0 0 11,4-2-6,27-3 1,0 1 16,-25-1-11,-17 1 11,35-3-11,4-1 0,6 0-22,-15-1 22,19 0 592,-13 0-592,21 0 0,0 0 12,6 0-12,-2 0 0,3 0 0,-1 2 0,-6-2 0,1 3 0,-4-1-12,-33 1 12,15 0 0,-25 1 0,22-1 0,-3 2 0,2-2 0,1 4 0,6-4 0,6 2 0,3-3 0,6 1 0,-2-1 0,2 1 0,-3 2 0,0 0 0,1 1-11,-1 0 0,5 0 11,5-3-414,-2 4-113,11-5 202,-8 2-302,13-2-584,-5 1-962,3-1 470,2 1-1850,4-3 3553,6 2 0,5-2 0,2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5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17274,'13'0'2174,"-2"0"-2129,-11 0-22,0 0-46,8 0-492,-6 1-1681,7 14-2981,-9-1 5177,0 13 0,0-16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5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0 18653,'-10'33'-2331,"2"-2"247,8-24-1524,0 10 3608,0-3 0,0-2 0,0-7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6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18171,'0'78'-157,"0"-16"-896,0-59-874,0-1-1413,0 4-2598,0-2 5938,0 4 0,0-6 0,0 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6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17846,'0'91'-2723,"0"-18"-336,0-69-336,0-3 3395,0 1 0,0-2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6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0 17386,'-2'53'756,"1"0"1,0 32-757,-4-68 0,4-6-493,-1-3-1255,2-3-1546,0 2-1625,0-5 4919,0 1 0,0-3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1 234 13476,'7'0'3384,"0"0"-3216,-7 0 392,0 0-482,45 22 1,-21-17 22,39 16-101,-32-27 0,6-9-12,-3-9-480,1-6 189,-6 1-122,-5 3 234,-10 0-56,-6 4 34,-5 0 213,-3 6 0,-6 2 0,-9 8 45,-8 3-22,-8 3 133,-3 12 103,0 9-13,0 17 146,6 9-258,5 6-66,10 3-68,7-1-79,4-5-212,16-12-337,11-12-447,22-14 189,12-8-693,12-22-292,4-9 201,2-19 434,-3-7 1236,-8 3 448,-10 1 713,-12 6 150,-14 12 157,-11 6 0,-10 13-403,-6 6-729,-3 4 226,0 2 436,-15 20-176,0 3-350,-14 20-58,4-3-33,3-2-359,4-5 57,8-8-79,5-8-168,3-8 123,2-5-45,9-4-190,6-9-145,12-10 43,4-9 337,0-4 34,-1 4 11,-6 7 168,-6 8 0,-4 6 46,-6 4 99,-4 2-201,-3 1 303,-1 0-303,0 5 89,0 0-190,0 4-11,1-3 0,2-2-89,3-2 10,1-2-77,5 0-472,5-5-369,7-7-1,6-5 371,3-4 358,2 1 202,-5 5 67,-1 4 67,-10 6 124,-5 2 414,-8 2-78,-4 1-57,-1 0-89,2 0-292,1 2 91,3-1-45,2 1-124,5-2 179,3 0-178,7 0-12,6-1 0,5-8-259,4-2 214,0-8-11,-5 1 56,-6 0 79,-7 5-57,-8 1 248,-6 7 223,-5 1-281,-2 4 147,0 0-169,4 7 35,2 7-80,5 9 169,4 8-79,-1 1-168,-1 1 281,-4-1-180,-4-3 79,-3 0 89,-2-2-247,-11 0 102,-4-3-191,-12-4-79,-2-7-111,3-6-662,1-5-728,3-2-1972,10 0 3552,3-5 0,8 4 0,1-4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6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0 18138,'-31'95'-1805,"6"-18"-33,25-76-817,0 4-236,0-4 2891,0 2 0,0-3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6.6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0 16468,'-6'53'633,"-1"0"0,-4 31-633,11-71-930,0-6-1547,0-3-2072,0-2 4549,0 0 0,0-2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6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 18675,'-17'64'-3596,"4"-13"-931,13-51 4527,0 0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5.3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1 14585,'-23'55'440,"-1"1"1,3-5 0,4-8-37,11-18-180,0-1-45,-1 5 34,4-6-34,0 2-11,3-5-44,0-4-1,0-1-56,0-1-45,0 0-10,0 1 10,8-4-22,0-1-11,4-3-180,0-4-245,-5-2 77,1-1-257,-1 0-740,-4 0-269,0 0-1052,-3-2 2677,0-5 0,0 3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5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1 109 16468,'67'-13'78,"-1"0"1,-5 1-1,-13 1-470,-27 3-639,-3-2-1401,1-2-3002,-9 1 5434,-2 1 0,-8 4 0,0 4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6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1 165 15070,'89'8'35,"-1"-1"1,1 0 0,-8 1 0,-2 0 0,-25-6-36,-30-10 969,-5-4-1260,2-11 325,-5-2-325,2-4 191,-8 4-180,-1 0 853,-7 4-585,-2 6 12,0 2 135,0 8-12,-2 2 67,-5 3 46,-5 0-34,-3 0-146,-1 6-11,-2 1-34,3 10 112,-1 5 0,4 5 112,6 5-78,3-1-56,3 0-56,0-5-45,0-4-168,0-6-23,13-5-301,2-5-439,17-4-9,5-2-708,7-5-246,10-12-234,2-7-394,-17-3 2522,-5 5 0,-27 11 0,-2 5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6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16176,'7'-7'561,"-2"1"-494,-5 6-22,6 3-34,14 5 0,12 4 56,17 5-44,3-2-1,1-1-11,-7-1-11,-10 0-78,-11 2 0,-10-1 78,-9 3 246,-3 0 0,-3 3-66,0 0-113,-11-4-67,-6-1-11,-10-7-191,-4-3-1064,1-5-337,13-18-928,3-11-798,14-6 3329,0-5 0,0 25 0,0 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6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27 12602,'17'-14'3496,"-3"2"-2488,-14 22-313,0 12-168,0 16 33,0 10-392,0 5-168,0-5 0,0-6-45,0-11-302,0-10-852,0-9-1659,0-6-1736,0-5 4594,0-1 0,0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6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 16210,'0'-7'1816,"0"1"-1816,0 6-56,155-7 56,-102-7 0,0 0 0,36 7 0,-6 0 0,-15-19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8.0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20658,'41'15'650,"-8"10"-515,-33 23-68,0 12-33,0 10-34,-11 4 0,-3 0 0,-5-6-34,7-11-22,7-10 0,5-13-213,0-11-45,13-11-224,12-7-134,22-5-650,11-17-796,7-11-1467,-17-10 3585,-10-2 0,-26 22 0,-7 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5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45 136 17196,'59'42'661,"-9"-8"-548,-25-42-113,-1-5-57,-1-8-414,-3-5-122,-8 1-136,-6 2-10,-5-2 178,-4 5 438,-12 0 123,-7 3 22,-11 10 57,-1 0 34,0 7 323,2 5-144,1 13 335,5 11-89,6 16-370,10 5-112,5 2-56,10-5-269,17-7-224,16-13-706,26-13-380,14-8-1357,12-23-1613,-23 0 4549,-6-16 0,-42 17 0,-6 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8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0 149 16080,'70'-16'61,"-1"1"1,1-1-1,26-5 1,-16 5-107,-33 13 397,-2 1-486,-2 2 229,-3 0-128,2 6 109,-7 6-76,-2 8 301,-8 8-211,-7 0 67,-9 6 67,-3-3 22,-6 1 57,0-7-45,0-3-79,0-9-89,0-5-34,0-5 22,0-2-67,3-1-11,3 0-179,6-7 168,12-11-79,10-11-134,15-12 56,12 0 123,7-2 45,5 3 33,-5 6 24,-4 5 78,-9 10-135,-9 6-23,-1 8-33,-10 2 11,1 3-23,-6 0 46,-2 1 22,-4 7 46,-2 14 66,-12-1 56,-2 9-34,-8-13 0,0-2 23,0-4 78,0-3-44,-6-1-79,2-2-79,-2-2 1,4-1 650,2-1-516,0 1-11,0 3-23,0 3-44,2 4-1,10-1-89,1-2 0,11-3-101,-2-4-78,5-1 134,-2-1 1,5 0-57,-5 0 45,0-3 56,-10 1 22,-3-1-22,-9 1-45,0 2 269,-3 0-112,0 6-44,0 5-35,0 5-33,0 3 0,3-3-213,0-3-537,6-3-628,0-2-1816,6-3-6027,-4-1 9221,-3-3 0,-5-1 0,-3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9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 16703,'7'-2'2622,"-1"1"-2185,-6 1 246,0 0-515,0 77-123,0-43-34,0 61-11,0-67-22,0-5-247,0-8-414,0-7-729,0-5-1703,0-4-2096,0-9 5211,0-6 0,0 3 0,0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59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17812,'12'21'-4986,"12"3"3888,25 10 415,6 4 335,-2 0 348,-4 2 560,-7-1 371,-10 1 313,-9-1-169,-10 2 45,-7-1 180,-4 0-303,-2-4-156,0-8-45,0-5-248,0-10-268,0-6-33,0-4-68,3-3-179,3 0-213,9-5 213,7-7 23,14-10-12,10-8 0,10 0 0,5 3 157,-5 9 113,-2 8-124,-10 6 78,3 11-157,-6 14-78,2 14-179,-7 12-706,-10 3-1479,-11-19 2364,-10-8 0,-5-18 0,0-4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7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0 17297,'-21'52'-303,"-1"-1"1,-9 31-1121,23-71-1367,7-4-3216,-1-4 6006,2-1 0,0-2 0,0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7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 15818,'-28'63'661,"0"1"0,5-8 0,4-8-661,7-16-23,6-12-671,3-5-1211,0-10-2341,3-2 4246,0-3 0,0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1:47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19280,'-14'69'691,"1"0"0,0-8 0,4-9-556,9-20-135,0-9 0,0-8-224,0-5-371,0-7-2682,0-1 0,0-2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1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1114 0 19549,'-45'50'159,"-1"-1"1,1 0 0,-26 23 0,-2-6-149,4-18 0,-1-5-1146,-4 5 0,-2 0 1135,2-2 0,1 0-17,5-1 0,3-2-101,8-6 1,4-1 83,-26 17-1153,32-24-1828,24-15-1198,18-20 4213,8-15 0,-3 9 0,3-7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1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20188,'64'49'313,"-1"1"1,-1-3 0,-3-2-281,-18-12 1,-2-2-34,38 30 0,-7-3 0,-12-7-168,-12-5-336,-7-8-572,-14-8-1411,-1-9-2802,-14-11 5289,-2-4 0,-8-6 0,0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3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12479,'17'-4'3350,"-4"2"-2364,-13 2 975,0 0-1625,11 0-78,-8 0-79,8 0-11,-11 4 45,0 12-123,0 12-23,0 15 11,-6 10 1,-3 0-12,-4 3 23,3-8-57,5-5 12,5-9-11,0-9-34,0-5-56,3-9-146,8-2-212,8-6-158,12-2-380,6-1-1077,5-14-1679,2-6 3708,-12-8 0,-12 10 0,-14 9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3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73 14182,'-7'0'3070,"2"0"-2420,5 0-101,0 0-526,138-25-788,-73 16 720,22-5 0,-1 1-404,-22 7-283,-6 3-468,-3 0-200,-6 3-494,-6 0-111,-6 0-864,-17 0 3014,-7 0 0,-13 0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189 469 14978,'-30'28'1019,"-3"6"-717,-4 14-246,3 2 23,7-5 11,10-5-90,9-9-56,5-11 34,11-9 33,10-7-34,14-9-190,14-17-145,6-13 268,4-19 0,-3-8 90,-5-4 45,-6-3 0,-7-1 11,-4 5-56,-7 8 78,-8 13 426,-8 12-189,-5 15-58,-3 8 102,0 6-180,-2 3 314,-5 18-168,-7 12 302,-14 56-447,7-12-130,9-24 0,2-1-50,3 16-78,6-10-12,2-10-458,12-11-181,5-14-156,15-9-583,3-9 12,5-17 301,2-7 450,1-17 705,-6-3 67,-1 1 123,-8 4 482,-4 4 169,-6 9 66,-7 7-122,-4 9-281,-5 4-156,-2 4-158,-1 0 359,0 4 112,0 9-313,-4 10 55,-1 12-11,-3 0-336,2 1 0,2-10-56,3-6-67,1-10 67,11-4-34,4-5 34,15-11-45,1-5-11,3-11 56,-3 2 0,-2 3 67,-11 8-22,-4 6 11,-10 4 45,-1 3-101,-3 0 224,1 3-202,2 4 23,2 4-45,5 1 0,2-1-78,4-6-101,5-3-202,9-2-235,7-11-550,8-8-10,5-13 481,0-6 157,-3 1 538,-7 0 404,-2-4 402,-20 16 158,-2 1-326,-15 18-313,-1 5-213,0 1 225,-6 7 178,-6 10-257,-8 16 190,-3 12 34,-6 23-415,14-20-67,0 6-78,14-30-1,3-9-313,11-8-11,9-3-303,16-15-1087,34-35 885,-12 0 835,-19 11 1,-1-2 38,14-17 68,-5-2 33,-3 1-11,-3-3 258,-5 5 134,-6 4-134,-8 9 593,-4 3-503,-11 17 44,-3 3-448,-6 14 0,0 2 112,0 1 112,0 14 101,-6 5 22,-8 36-66,-2-10-69,-3 17 24,5-17 44,5-1-269,0-6 45,6-4-56,0-10-79,3-6 79,0-9 0,0-4-89,8-5 89,5-1-90,11-10-391,23-20 166,-7-1-43,14-16 246,-14 14 67,-4-1 56,-3 2-11,-7 4 68,-5 3 122,-6 4-89,-7 10-101,-3 3 0,-5 7-67,0 2 268,-4 7-144,-1 0-12,-2 8 100,0 0-122,2 1 21,2 1 57,-1 1-67,3 2 55,0 0-89,1-1 0,0-3-67,0-3-78,0-6-259,0-3-257,0-3-762,4-1-303,4 0-2005,1-1 3731,2-6 0,-7 4 0,0-3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3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50 17118,'7'51'1490,"-2"-4"-1120,-5-17-113,0-2-122,0-4-91,0-5-21,0-9-23,0-3 0,0-6-280,0-1-191,0-7 449,6-11-157,9-10 44,10-8 35,9 1 10,3 3 23,2 3-80,-2 6 2,3 4-415,-1 5-561,-1 3-291,1 3-1187,-2 4 2599,-14 1 0,-6 3 0,-15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4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1 15045,'0'7'2106,"0"-1"-1736,0-6 784,0 0-728,-52 42-68,29-19-44,-40 35-101,45-31-56,5-1-45,7-6-101,4-5-11,2-8-134,0-5-90,0-2 101,11 0 67,10 0-90,14-7-67,10-3 78,-1-9 135,-4 2 23,-7 4-1,-14 7 90,-7 3 191,-9 3 190,-3 0-191,0 4-134,0 5-112,2 6-22,2 0-34,2-2 0,0-5-123,0-5-460,0-1-381,8-2-672,8-7-930,15-11-1960,-4-4 4526,2-7 0,-22 16 0,-2 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4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19090,'-4'75'-213,"2"-15"-426,2-60-761,0-9-1850,0-12-1523,0-5 4773,0-7 0,0 18 0,0 3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4.8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 15627,'3'-11'3048,"0"3"-2689,-3 8 1601,0 0-1870,214 29-2183,-144-6 2033,5-9 0,15 2 0,-25 2-713,-35 12-944,-8-8-6059,-9-11 7776,-5-7 0,-8-4 0,0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4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11616,'-6'0'3418,"0"0"-2679,6 0 1805,0 0-1939,-11 0-101,9 0-67,-12 0-157,13 3-168,-1 5-11,2 7-12,0 8-44,8 6-34,10 4-11,8-3-33,13-1-12,1-7-112,6-6-145,8-6-270,7-5-100,5-4-102,6-2-469,-4-13-225,2-8 460,-8-12 269,-7-5 694,-12 6 45,-10 3 526,-11 10 213,-7 7 1021,-6 8-674,-6 2-357,0 3-270,-3 0-134,0 3-123,0 10-12,0 13 214,-22 22-197,-9 4 0,-6 3-157,1-10 1,-3 1-620,-18 19 0,-2-1 580,15-19 0,1-4-11,-1-3 0,0-1-114,-33 26 70,15-16-214,14-14-1624,20-14-774,13-11-459,10-5-1979,5-3 5094,0-6 0,0 5 0,0-5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4.7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 18742,'17'-8'392,"-4"10"-100,-13 11-12,0 17-123,0 10-23,0 12-89,0 8-11,0 4-23,0-2-11,0-6 0,0-12-34,0-8-78,0-12-268,3-8-13,11-10-324,11-3-516,18-3-862,7-10-2084,-11-3 4179,-5-10 0,-24 10 0,-1 3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5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79 12356,'-7'0'1087,"1"0"-1087,6 0-292,0 0-313,150-32-315,-86 21 774,28-7 0,-3 3-190,-34 12 336,-11 3 567,-11 3 38,-9 14 22,-9 6 91,-5 16-80,-2 2-111,-7 1 465,2 1-297,-3-8-135,0-6-269,0-9-179,0-9-56,0-6 68,0-3-46,0-2-78,0-3-347,5-11 156,4-7-1064,15-12 684,7-2-382,12 1-145,9 2 281,1 6-136,10 4-437,-7 7-973,2 4 693,-22 6 1670,-11 2 0,-19 3 0,-3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5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50 16815,'3'50'2241,"-6"-4"-1748,-21-19-101,5 0-190,1-2-68,11-4-66,2-9-68,5-4-135,0-7-134,0-1-123,8 0 201,18 0-313,18-11 224,18-4 247,6-8 33,-7 3 11,-8 7 135,-14 6 190,-17 4 22,-8 3-44,-11 0-23,3 5-44,-5 4-102,1 7-10,1 1-113,-2-3-22,4-5-33,-1-5-449,4-2-403,5-2-348,10 0-649,9-12-135,10-4-303,7-12 796,1 4 1524,-4 8 326,-9 8 1142,-15 7 280,-11 6-292,-8 13-347,-3 8-235,0 10-123,0-1-191,0-5-336,0-8-145,0-8-79,0-9-157,0-2-403,0-9-1121,0-16 112,0-14-1456,0-17 829,3-3 1131,5 0 1065,3 9 4415,4 11-2319,-9 17-573,0 11-548,-6 8-493,0 0-34,5 4 90,2 5-146,11 7-100,3 6-24,5 1-100,3 2-56,-3-1 56,1-2 12,-8-1-91,-2-4-66,-4-6-23,-4-3 0,0-4 0,0-3-124,-2-1-144,2 0 268,2 0 11,5 0 34,8-1 33,7-1 168,3-1 125,2 1 77,1 0 302,21 14-470,-13 6-234,15 13-46,-24-1-393,-8-3-738,-7-11-1547,-11-8 2678,-5-5 0,-5-3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6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673 0 17902,'-7'25'762,"-12"7"-605,-25 18-68,-16 7-55,-8 11-919,28-33 0,0 1 890,-1 1 1,-1 0-6,3-2 0,1 0 376,-35 27-398,17-12-202,11-12 80,14-14-528,13-10-527,9-8-359,6-5 209,3-8-4511,0-7 5895,6-9 1,-5 8-1,5 2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7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13880,'0'-4'3630,"0"2"-2174,0 2-873,131 77-2942,-66-24 2474,-12-16 1,10 5 0,-11-1 74,13 32 502,-7-4-681,-9-8-11,-9-10 494,-4-10-606,-11-11-661,-4-12-964,-3-9-139,-3-6-6841,-5-3 8770,-1-4 1,-9 3 0,0-3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221 0 18462,'-14'69'441,"-1"0"0,1-4 0,-2-4-72,-11 14-707,-1 0 383,1-2 11,3-5 88,5-8-144,4-11-348,6-16 69,1-11-383,6-12-245,0-6-527,2-3-154,0-10 613,0-7 695,0-7 258,0-4 22,4 6 347,2 3 247,5 3 168,3 4 246,3 3 79,4 0-392,3 3 156,23-8-761,-5 3-90,21-8 0,-8 3 0,6-2-22,3 1-68,-2 4-67,-1 6 101,-6 3-224,-2 3 146,-4 0 123,-4 6-124,-7 3 135,-6 7 45,-6 1 33,-8 1 135,-3 1 202,-1 2-79,-2-9 23,3-1-91,2-10 12,1-1-235,6 0 112,0-6-157,1-1 0,-4-4-56,-3 1-45,-5 3 0,-2-1-33,-3 2-12,1-2 90,-3 2 12,-1 0 44,-2 2-34,0 1 112,-2 1-78,1 1 325,-2 1-325,0 5 34,0-1-57,0 4 23,0-2-145,0-1 66,6 0-280,4-1-133,9-3-315,2 1-1345,3-2-1332,-9 0 3484,-2 0 0,-10 0 0,-2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8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34 11537,'0'-17'3070,"0"4"-2307,0 13 1052,0 0-1334,2-1-43,-1 0 312,2 0-447,-3 13 56,0 8-247,0 18-67,-3 9-12,-9 7 1,-1-1-23,-3 1 0,7-4-11,7-4-11,2-6-11,0-4-34,0-10 0,16-4-45,4-9-538,44-7 68,-12-4-741,22-20-391,-22-8-1591,-6-21 3294,-17 11 0,-12 10 0,-14 16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8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99 13084,'-7'0'4213,"2"0"-3720,5 0-123,0 0-370,103-15-179,-50 6-620,15-2 0,1 0-893,-8-4-976,1 2-4099,-23 1 6767,-5 4 0,-27 5 0,-2 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9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1 438 17330,'69'21'79,"-7"-8"-326,-37-24-313,0-8-202,2-9-55,-5-3 21,-1-2 247,-11 1 359,-2 4 145,-8 3 45,0 12 403,-8 3 90,-8 9 135,-9 1-360,-8 1 136,-1 13 66,0 10 135,3 14-89,7 11 88,8 1-244,7 3-159,7-5-55,2-8-157,16-2-1222,70-19 235,-12-17 112,-9-11 1,-1-7-1333,19-28 526,-6-10 773,-10 3 919,-12 6 11,-15 11 1278,-12 12 347,-16 11-336,-7 6-448,-5 5 2218,0 0-2700,0 5-325,6 3-11,9 7 33,10 7-67,14 2 11,7 3 11,7 1-22,-1 0 12,-3-4-24,-3 1 12,-12-6 0,-7-1 0,-14-2 79,-8-1 22,-5 0 55,-5 4-156,-13-9-11,-8 0-78,-5-8-270,9-5-437,11-17-560,8-14-44,3-22-427,27-13-279,15-7 487,11 19 0,6 2 1619,-14 14 0,0 2 530,13-11 0,-1 4 1341,7 0-191,-15 13-223,-15 13-393,-16 12-313,-9 6 257,-7 2-380,1 14 1077,0 12-1133,4 20-12,-4 12-213,0 5 115,-3 0-462,0-5 0,0-12-156,0-10-483,0-13-705,0-8-2074,0-9-571,0-3 3989,0-3 0,0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09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19 148 16569,'-11'-3'2947,"3"0"-2219,8 3-45,0 0-683,161-31-1782,-78 13 1218,-14 4 0,10-2 0,-15 1-3638,-5-4 4276,-14 2 1,-39 10 0,-3 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0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313 1 14596,'6'0'1468,"0"0"-997,-6 0 1546,0 0-2028,-11 1 0,3-1 11,-15 2-12,4-2-44,-6 0-201,1 0 33,-1 0-382,-7 0-234,5 0-292,-5 0 572,7 0-471,1 0-1199,2 1-2364,6 0 4594,8 0 0,5-1 0,3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7.7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50 18888,'-10'-2'930,"-1"1"-874,11 1-56,-3 0 56,3 3-22,0 11-12,0 5-11,0 12 1,11-1-12,5 0-45,12-5-302,8-7 55,-1-7-313,10-6 135,-2-3-416,6-10-436,0-11 78,0-13 146,-6-13 202,-6 1 896,-10 6 583,-11 11 593,-7 13-201,-7 7 817,-2 7-1164,-8 14 56,-10 12-102,-16 23-55,-10 14-79,-13 15-525,29-37 0,0 1 189,-4 2 0,0 0-45,2-2 0,2-1-56,-25 34-170,10-6-222,21-29-515,8-7-863,14-26-1995,0-4 3754,0-3 0,0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8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14 14978,'0'-7'3428,"0"1"-2868,0 6 471,0 0-728,-5 47-146,4-17-1,-5 40-100,6-28-33,0-5-23,0 0-11,0-8-23,0-6-224,6-7-369,3-8-191,4-3-773,8-3-1099,-2-2-2094,-3-3 4784,-5-7 0,-8 5 0,-3-4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8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37 15291,'-14'9'2835,"3"-2"-2263,11-7 10,0 0-582,63 10-123,-15-7-415,2 1 1,4-4-2422,30-16-1859,-27-1 4818,3-5 0,-43 13 0,-3 4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9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0 413 16826,'71'25'1838,"-10"-4"-1916,-25-23-258,-5-7 100,3-5-112,-7-8-10,-8-2 168,-4 1 190,-12 1 56,0 4 112,-3 9 22,0 3-33,-8 6 44,-3 0-133,-10 0 56,2 6 10,-4 5 34,4 8-45,0 6 56,7 3-11,6 2-56,3-3-112,3-3-22,8-4-180,13-7-122,17-4-282,14-6-1937,42-11 526,-19-10 667,-24 5 0,-1-4-1591,17-25 902,-3-1 2039,-14 2 1053,-8 5 1569,-20 9-762,-10 12 112,-10 8-381,-2 7 1047,0 0-2201,0 4-212,0 3-35,0 6-22,6 2 11,11 2 34,9 1-135,14-2-55,-3 2 44,0-1-11,-9-1 45,-10 1 78,-9 1-11,-6 1-67,-3 3 23,-17 0-80,-3-6-156,-25-4-213,17-7-145,2-14-494,21-14-493,5-18 449,24-17 167,12-7-144,29-8 1074,-13 26 1,2 1 817,20-17-515,-26 27 1,-3 5 559,-5 8 213,-13 12-481,-12 8-393,-6 3 292,0 10-146,-2 15 34,4 18 593,-1 46-885,-1-21-179,3 16 0,-5-42-44,4-15-394,-1-10-671,-4-10-1558,0-4-2061,-6-5 4728,0-7 0,0 6 0,0-6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2:19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20386,'87'-3'-747,"1"1"1,0-1 0,-6 0 0,-1-1 0,-15 0-9085,3-7 9799,-15-2 1,-45 8 0,-3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58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82 46 10406,'0'14'3440,"0"-3"-2824,0-11 1289,0 0-1670,-1-1 1,-1 0-35,-2-1-201,1 0 168,-1 0-145,1-1-1,-1-1-44,0-1-12,-4 0 34,0-1 34,-1 0 33,-1 1-45,2-2-22,1 1 0,3 0 90,3 3-57,-1 2 46,2 0-12,0 1-123,0-3 56,0 3 34,0-2-34,5 2 67,2 0-67,4 0 0,2 0 0,-1 5-67,1 4-370,0 6-281,-3 0-88,0 2-931,-3-3-1882,-3-5 3619,-1-2 0,-3-7 0,0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9:1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0 17778,'6'26'606,"-4"7"-472,-12 13-89,-4 11-22,-11 3-23,0 2 0,-1-4 0,3-7 0,7-9-45,0-12-190,8-11-169,3-9-246,3-6-650,2-3-481,0-1-651,9-8-1993,3-2 4425,11-9 0,-11 9 0,0 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9:18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14159,'0'6'684,"0"-1"-5154,0-5 2676,11 5 1794,-8-3 0,9 3 0,-12-5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9:45.2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 0 16131,'-46'59'515,"0"0"1,3-4 0,8-5-23,19-1-134,-2 4-68,4 5-179,4-2-101,4-2-11,4-7-90,2-9-44,7-10-124,16-8-100,17-9-225,18-5-78,10-5-504,3-12-169,-4-7-862,-7-11-1771,-29 3 3967,-10 4 0,-21 13 0,0 3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39:46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0 385 14800,'97'-15'-370,"1"1"1,-7 0-1,-10-1-414,1-8 347,-4 3-415,-4 5 523,-9 7-434,-9 5 710,-14 3 53,-16 1 367,-13 8 171,-9 6 585,-4 8-372,0 3 67,0 3-79,0 2-122,0 0-1,0 1-123,0-2-269,0-6-145,0-4-46,0-10-10,0-5 100,0-4-112,0-1-11,0-13-67,10-10-180,13-14 169,17-5 78,15 2 11,11 2-11,2 5-33,8 4-1,3 5-880,-21 10 1,2 0-555,34-4 600,-34 7 0,-2 0-589,19-1 0,-7-1 202,-14 4 1222,-14 4 1344,-21 2-191,-12 3 729,-9 0-179,-14 3-394,-3 2-54,-15 5-415,1 4-123,-1 2-169,1 2-156,2 2-135,0 1-78,8 1-113,3-1-33,10-4-33,3-3-79,5-4 134,14-5-241,52-24 1,11-10 252,-19 13 145,23-12 0,-12 3 68,-58 21-68,-4 2 134,-5 15 1,3 5-101,3 13-134,3 2-68,-1-3-11,3-6-56,1-5-134,1-7-225,3-5-280,3-5-280,8-2-459,10-7-258,9-9 336,5-10 706,-3-4 561,-8 2 89,-11 8 504,-15 7 740,-6 8-180,-10 4-201,0 2 123,0 9-292,0 3-211,0 7-270,-3-5-146,3-5-67,-3-4-347,3-5 77,0-1-256,0-8-371,10-9-918,6-14-336,13-12 885,3-6 885,-3-1 381,-5 2 325,-9 8 2319,-4 7-1064,-6 16-258,-3 6-594,1 11 147,4 0-215,9 10-234,8 2-78,5 13-225,21 12-101,-14-8-10,14 9-24,-21-18 24,-2 1-12,-7-7 0,-4-3-12,-3-4 12,-5-4-134,0-2 67,11-1 67,1-2 0,12-4 0,-1-1 11,-7 0 168,4 2 34,-6 4 89,6 4 314,3 30-425,-3-5-123,-2 27-68,-11-20 0,-5-2-56,1-8-337,-3-8-492,2-4-605,-2-9-2152,7-1-5243,-6-3 8885,6 0 0,-11 0 0,0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06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179 0 14048,'0'9'1837,"0"-1"-1803,0-8 885,0 0-471,-24 46-45,9-22-78,-20 37-56,14-33-78,0-3-102,3-1-55,0-6-23,4-5-11,6-5-11,3-5-68,5-2-1131,0-1 1232,10-6-22,4-3 0,12-9 12,3-1-1,7-4-11,1 3 33,5-1 23,0 4 45,-7 2 45,-4 5 55,-12 4 58,-6 4-114,-8 2-100,-3 0 0,0 0-11,-1 10 66,4 3 12,-5 13-89,3 0 55,-3-2-33,0-5-34,0-6-67,0-5 23,4-5-35,7-1 57,10-2-11,8-8-1,10-5 23,3-8 0,5-1 0,17-3 23,-20 9 122,6 3 79,-29 9-44,-6 4-91,-6 0 34,0 0-67,-3 3-11,6 6-45,-3 0-280,4 3-123,0-7-291,5 0-786,4-4-77,15 0-561,9-1-1188,-4-5 3306,3-2 0,-30 0 0,-1 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07.3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0 280 11101,'15'-1'3933,"-4"-1"-3295,-11 2 57,0 0-303,0 19-246,-4-5-146,0 15-45,-1-9-22,3-1 67,2-4 33,0-2-33,14-7 0,10-2-56,16-4-11,8 0 67,-1-10 11,-2-4-11,-4-9 68,-6-3-1,-7 1 213,-9-10 11,-8 11-11,-7-2 79,-15 16-90,-11 6-157,-11 3-112,-8 1-67,1 9-763,-2 13-32,19 0 10,5 6-22,32-14 101,19-5-101,28-4-190,24-4-57,12-1 541,-46 0 0,1-1 535,45-6 297,-37 2 1,-3-3 755,15-4 177,1-2 205,-52 10 167,-11 1-246,-7 3-863,-3 0-369,-10 0 487,-4 0-498,-14 3-44,-30 19-1,11 0-23,-24 18 0,30-9-68,5-3-11,20-6 57,7-8-34,9-9 45,4-2-23,23-5-11,19-13 23,26-11 22,9-20 11,3-8 23,-5-4-12,-8-1 34,-8 2 68,-18 6 134,-9 10 178,-20 12 24,-6 13-371,-10 8 1,0 7-57,-10 8 114,-8 17 9,-19 19-55,-11 19-34,-9 13-344,1 2 277,3-3-100,16-9-102,16-16-347,12-11-258,9-17-504,2-10-45,17-7-1243,9-10-654,19-10-30,-1-8 3285,0-5 1,-22 11 0,-6 7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07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0 486 10641,'81'0'8617,"-33"-1"-8545,4 3 1,0-1-73,3-11-11,8-7-135,-5-12-22,0-6-134,-13 1 89,-14 2-22,-12 5-90,-12 6 292,-5 6-170,-6 8 125,-18 3 156,-14 9-78,-22 16 101,-3 13 180,1 21 32,7 6-21,11 27-281,20-27-11,8 6-135,17-43 1,23-12-135,15-8-381,30-22-157,11-10 17,-17-11 1,1-7 536,-16 10 1,0-1-338,18-15 1,-3-1 538,-21 14 1,-3 0 50,-1 0 0,-2 0-397,28-33 609,-16 11 562,-14 14 324,-19 20-325,-8 14-549,-9 9 1187,-2 16-818,-20 15-212,-9 25-45,-24 20 34,0 11-370,26-40 0,2 0-78,-18 37-395,12-10-1331,16-13-1344,8-28 3148,9-10 0,0-19 0,0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08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0 16109,'15'6'1434,"-4"-1"-1355,-11-5 336,0 0-169,-14 78-44,4-40-135,-1 13 0,-1 1 0,-3-10-44,1 0-23,6-6 0,3-7 0,5-8 11,0-9-11,0-6-22,17-4-124,8-5-78,20-13 45,7-11 112,3-12 67,1-2 33,-9 2 270,2 4-46,-28 15-22,0 5-44,-21 13 280,0 2 10,0 10-66,0 4-102,0 10-156,5-1-112,1-3-23,4-6 1,1-5 56,1-5-68,4-3-11,5-1-78,8 0-617,28-14 123,-9 1-212,23-14-281,-21 6-739,0 0 392,-1 5-963,-6 3-1592,-16 8 3967,-8 2 0,-16 3 0,0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08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20244,'3'44'-3731,"-1"-9"-2421,-2-35 6152,0 0 0,0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0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137 0 15896,'-28'59'1154,"1"-6"-907,14-35-102,-3 2-89,1 0 34,1-1-56,4-3-23,4-1-11,2-6-79,3-2-380,-1-4-2219,2-2-594,0-13-963,5 1 4235,3-11 0,-2 13 0,1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42.2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8500 17 14753,'3'-9'695,"-3"1"-594,-17 20-67,-6 3 10,-19 15-32,-4 6-1,-9 9 0,-15 9-452,-4 10 447,29-29 0,-2 0-6,0 3 0,-1 1-6,-2 0 0,-1 0 6,-2-1 0,-1 0 6,1 1 0,-1-1-6,0-2 0,1 1 0,1-2 0,0 1 5,1-2 1,1-1-6,2-2 0,1 0 0,1 0 0,0-1 5,2-1 1,0 0-6,3-1 0,-1 1 0,-16 9 0,-1-1 0,16-8 0,0 0 0,-12 7 0,1-2 0,-18 14-183,1-2 183,-2-2 0,17-13 0,0-1 0,-29 17 0,28-17 0,1 0 0,-25 15 0,3 1 0,-1 0 0,0 1 33,5 1-337,-5 3 304,5-1 0,19-14 0,-1-1 0,-24 17 0,28-19 0,2 0-22,-17 11 11,3-1-90,-4 2 34,4-3 485,0-2-429,22-11 0,1-1-12,-23 13 1,-15 12 22,29-18-11,2-2 11,8-3-23,0-2 1,4-1 185,-1 0-174,0 1-146,-24 14 45,7-5-202,-23 14 314,10-10-283,-7 5 283,-2-1-22,-7 4 22,0 0-6,24-14 1,-2 1 5,13-10 0,1 1 0,-13 6 0,2-2 314,-22 9-314,10-2 12,6-5-12,9-1-12,-2-2-111,4-2 123,-2 0 0,-10 7 0,18-6 269,-9 6-537,16-9 268,0 0 0,-5 2-12,-4 0-312,-3 5 145,-33 15 179,20-8-6,20-15 0,1 1 6,-17 8 23,3-2-23,3-3 0,6-3-112,3-1 112,-10 9 11,15-12-11,-9 8-11,14-11-168,-1 3 179,-8 2 11,1 0-11,-4 2-11,2-1-23,-6 1 34,0 0 22,2-1-55,-23 11 33,24-8 0,-18 6 0,30-10 0,-2-3-247,5 1 123,3 1 124,-2-6 0,5 6 12,3-8-12,4 2 0,3-4 0,8-3 0,-4 0 0,7-2 11,-2-1-11,-2 4 0,1 0 0,-8 3-11,2 1 11,-5 0-12,0 4-10,-9 3-325,-2 3 347,-4-2 45,2-2-12,-5 2-33,15-7-33,-7 1 21,17-5 1,-3-3 22,5-2-11,2 1 0,1-4 0,3-1 0,0-2 0,3 1-11,0 0 11,0 3-11,2-2 11,-4 5 0,4-4-11,-4 5 11,1-3-67,-4 3 44,4-3 12,-5 1-23,6-3-22,0 2-89,0-1 100,0 0 45,2 2-11,-4-2 0,2 0-12,-6 3 23,2-2 0,-5 3 0,3 0 0,-1 0-11,-1-1 11,1 0 0,-4-1-11,-2 5 11,0-2-11,4 1-1,3-3 12,0-3 0,0 0 0,-1 0-11,1-2-22,3 0 21,0 1 12,0-1 0,0 2 0,-3 0 0,2 0 0,-1 1 0,1-2 0,1 2 0,-3-1 0,-6 3 12,2-1-12,-5 0 22,6-2-22,2-4 11,2 2 0,4-2-11,2 0-11,2-1 11,-3 0 11,2 2-11,-4-2 0,1 3 0,-2-1 0,-3 2 0,3 0 0,-6 4 0,3-4 12,-4 3-12,1-1 0,-3-1 11,2 1 0,-2-1-11,6 2 0,-3-1 11,3 2 12,-6-1-12,-4 3 0,3-5-11,-2 3 0,6-3 0,-3 2 0,2 1 0,-2-3 11,3 3 23,-8-2-12,6 1-11,-4 0 23,9-2-12,3-3-22,0 1 0,-3 0 12,2 0-12,-4 4 0,7-5 0,-2 1 0,6-2 11,0 1-11,0 0-2286,0-1 213,-3-1 2073,3 0 0,-3 0 0,3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0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34 19538,'-12'-19'-1266,"3"4"-583,9 15-1793,16 0-1568,-2 0 5210,16 0 0,-18 0 0,0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0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399 1 14574,'3'0'2700,"0"0"-1444,-3 0-898,2 56-22,-20-10-213,6 4 0,-4 3 46,-39 29-76,14-19 1,-4 10-1,4-8-172,9-13 1,1-1-325,-4 9 0,-4 4 1,13-14-853,16-13-1759,5-18-2499,5-11 5513,0-15 0,0 5 0,0-6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1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0 342 16646,'81'-32'-805,"0"0"1,-1-1 0,-4 3-1,-2-1 1,-7 4 165,-7 4 1,-6 2 425,-4 1 0,-3 0 742,26-12-473,-26 11 1000,-21 8 244,-16 8-221,-8 4-362,-2 1 619,0 8 143,-25 49 1,-10 14-1088,1-2-426,-6 11 0,1-2 68,7-24-34,11-13-34,11-15-56,5-13-55,5-8-34,7-5-45,16-13 78,17-3 79,14-14 67,1 4 22,-10 6 158,-9 10 10,-10 6-78,-3 11 11,-4 16-123,-1 15-179,-2 17-1165,4 3-3901,-10-18 5245,9-10 0,-17-23 0,4-5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2.3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619 17 11190,'5'-6'3081,"0"1"-2329,-5 5 491,0 0-772,-9-5-12,-10 6-123,-18 7-22,-10 12-56,-13 17-168,-4 6-79,-6 13-339,-1 5 294,2 3-156,6-4-337,13-11-246,13-12-505,16-14-1299,11-12-728,8-8 3305,2-10 0,0 5 0,0-5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2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 15023,'0'-14'2352,"0"3"-2038,0 11 963,0 0-1019,82 32-157,-32-6-90,12 0 0,3 0-11,9 10-56,7-4-381,-7-1-919,-6-7-1915,-8 0 3271,-28-13 0,-9-3 0,-23-8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2.8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0 17655,'-20'58'250,"0"-1"1,1-3-1,2-4-205,-4 4-45,8-3-11,5-5-90,6-9-11,2-8-482,0-10-639,0-10-649,0-4-1692,0-5 3574,2 0 0,-1 0 0,1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4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26 193 14697,'-14'0'2297,"2"0"-1804,12 0-392,0 0-101,142-9-1193,-71 4 823,21-1 1,2 0-461,-16 1 80,-4 0 222,-3 3 371,-13 0 157,-11 2 224,-13 3 235,-16 6 124,-8 7-168,-7 6 895,-3 3-670,0-5-141,0 0-197,0-7-155,0-5-91,0-4 33,0-3-55,0-1-651,4-12 46,11-8-68,12-14 45,20-3 426,9 2 168,10 4 23,-1 5 55,-6 8 135,-10 8 246,-12 5-89,-11 5-123,-8 0 145,-5 0 44,-5 5-20,-3 2-36,-2 7-66,-3 2-56,0 1-46,0 0-100,0-3-55,0-1-35,0-6-44,0-3-12,0-3-269,0-1 236,4 0 56,2 0 22,5 0 0,1 0 79,-1 0 269,2 0-79,0 0 11,0 0-100,6 0-23,-3 4-146,7 1-11,-4 2-22,20-1-123,-9-3-191,15-2-224,-5-2 112,2-8-269,7-5-79,-3-5 393,-2 2 303,-9 6 89,-12 5 548,-10 4 2,-8 3-68,-5 8-202,0 3-112,0 8-56,0-3-112,0-2-45,0-7-302,0-4-1,2-3-167,1-1 44,0 0-548,2-7 245,-2-8 214,0-10 392,-1-8 168,-2-2 34,0 2 1613,0-1-639,0 17-201,0 3-303,0 13-45,0 1-279,0 4-57,11 2-78,9 5-11,9 2-34,7 1 11,-1 0-11,-3 0 0,-1 0 0,-7-1 0,-3 1 11,-6-4-22,-2 0 11,-2-4 0,-3-2-11,-3-3 11,0 0-34,-5-1-55,5 0 89,0 0 11,6 0 11,2 0 213,5 2 90,5 2-11,23 7-303,-5 0-11,12 3-56,-16-5-437,-3-2-695,-8-1-2027,-7-3 3215,-9-2 0,-8-1 0,-2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718 331 11739,'-11'-2'2208,"1"1"-1872,10 1 1120,0 0-795,-55 0-123,29 0-34,-45 5-67,48 3-78,-3 6-56,2 3-169,3 1-100,-4 3-1,5-1-33,-5 3 23,-2-1-12,-4 1 11,-8 2 1,-6-1 10,-3-1-10,-1-2-23,6-6 56,7-6 0,7-5-11,13-2-45,4-6-45,9-12-179,0-35 179,10-1 45,9-27 0,13 18 28,-7 14 0,0-1 39,13-22 79,-3-16-1,-19 40 180,-7 14 45,-4 14-101,-2 9-67,0 7-113,0 2-10,0 9 89,0 14 78,2 19-32,8 19-13,9 8-145,10 5-56,10-1-567,3-3 488,8-9-89,0-9-684,5-14-615,-2-12-8364,13-14 9098,-25-12 0,-3-1 0,-29-4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5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 14978,'-14'0'3059,"2"0"-2914,12 0 617,0 0-471,-5 65-44,11-30-213,3 55-23,17-49-11,6-2-11,5-9-68,4-8-78,-1-9 11,7-8-33,-5-4 45,3-11 89,-8-6 0,-6-14 45,-7-4 0,-11-1 23,-5 3 44,-6 7 157,-2 8 0,0 9-67,0 4-101,0 4 23,2 15 189,13 12-55,9 27 67,11 14 23,2 13-102,-23-19 1,-4 1-179,5 33-168,-14-34 0,-9-3 122,-27 15-420,-9-32 1,-9-5 16,9-12 0,-3-4-297,-18 3 1,1-6-2090,-18-12 2812,24-21 0,24 10 0,27-10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6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18261,'-9'62'380,"0"-1"1,1-4 0,2-6-291,6-1-90,0-6 0,0-6-213,0-10-325,0-9-594,0-9-1097,0-7-1727,0-3 3956,0-5 0,0 4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18485,'0'59'44,"0"-1"1,0-4 0,0-5-45,0 4 0,0-7-246,0-7-528,0-8-615,0-6-975,3-7-1413,-1-8 3777,2-3 0,-3-7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26.308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18 10193,'8'-7'2924,"-2"2"-2262,-6 5 638,0 0-886,1-2-302,-1 1 34,2-1 234,-2 2 147,1 15-258,3 5-168,2 23 246,4 7-100,-1 17-46,1 15-628,-4-32 0,-1 2 505,-1 8 0,2 2 17,0 7 1,1 2-29,-1 3 0,0 2 22,3 4 1,0 1 44,-2 0 1,1 2-96,0 3 1,-1 1 94,-1 2 0,-1 0-631,-1 2 1,-1 0 496,0 2 0,-1 0 84,-2-1 1,1 0-246,-1-2 1,0 4 193,0-8 1,1 6 0,-1-5-23,1-18 0,-1-3 0,1 2-519,-1 21 0,1 3 1,0-5 512,1 8 1,-1-5 27,1 2 1,-1 1 170,0-3 1,1 5-205,0-11 0,0 5 0,0-4 6,1 13 0,-1-1-138,1-15 1,1 2 0,-1-4 131,1 3 0,0-5 0,0 0 0,0-1 22,1 0 1,-1 0-29,-1-1 1,0-1 51,1-1 0,0 4-54,0-9 1,-1 6-1,0-5 14,2 11 0,-1 0 40,0-12 0,-1 2 0,1-5-46,1 5 0,0-5 17,-1 0 0,1 0-10,0-2 1,1-1-8,-1-3 0,1 0 0,-1-3 0,0-1-34,1-4 1,1-1 44,1 42-11,-1-38 0,0-1 33,0 20 1224,3 9-1257,-6-41 156,2-10-190,-2-11 1517,1-8-1663,-4-8 509,2-4-654,-2-1-307,1 0-500,-1 0-414,-1-11-2096,0 1 3642,0-12 0,0 12 0,0 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7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1 113 19729,'50'2'-651,"0"0"1,1-1 0,-1-1-1467,27-8 470,6 2 101,-1 4 526,-10 2 1020,-10 0 426,-22 7 627,-12 8 135,-18 8-325,-5 5-191,-5-1 124,0-3-214,0-1-33,0-7-224,0-3-213,0-5-11,0-4-34,0-3 1,0-1 44,2 0-112,-1-5-236,6-11-134,3-12-548,9-13-192,12-6 584,9 1 302,7 5 100,8 9-268,-2 12 213,-1 9-1177,10 7 146,-19 7-67,4 2-281,-16 3 1558,-6-1 202,-4-1 1826,-11-2-504,-5-3-258,-5 5-337,0-5-133,0 6 213,-7-1 593,-11 12-974,-3 0-68,-6 8-213,10-2-291,2-2-56,9-1-89,2-7 89,4-3-90,0-5 68,0-4-57,4 0-123,11-2-11,12-5-33,10-7 156,5-5 90,-2-5 12,-3 5 21,-8 3 46,-6 8 66,-10 3 191,-3 3-44,-2 0-225,0 0-44,5 1-12,0 2-11,3 0-112,0 0-281,2-2-156,0-1-179,6 0-280,4 0-471,7-5-2824,30-11 3305,-19 3 998,16-4 639,-40 13 784,-5 3 292,-14 2-527,-1 9-326,-2 3-145,0 8-190,0-3-326,0-3-178,0-4-23,0-7-303,0-2-571,0-2-470,5-11-348,3-8-336,1-5 2028,1-5 0,-7 18 0,-1 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7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19997,'46'53'12,"-1"-10"-12,-16-22-23,-2-5 12,1-2 11,-6-3-45,-4-5 12,0-1 33,-10-2 0,2-1 0,-4-1 0,1-1 22,4 0 0,7 0 1,3 0 10,8-1 57,-2-3 571,17 2-179,-6-2-168,15 4-46,-5 9-111,2 3-67,-3 8-90,0 0 0,-12-6-135,-2-3-481,-11-7-672,-2-1-2847,-11-3 4135,-2 0 0,-7 0 0,0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8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0 18451,'86'0'303,"-7"0"-303,-37 0 22,-2 0-22,-9 6 0,-12 3-22,-9 13 22,-8 6 33,-11 12 124,-24 6-101,-16 6-34,-24 2-108,1-3 288,4-4 67,12-8 11,17-8-90,16-8-122,13-8 32,7-3 57,6-1-45,16-1 23,48 1-135,4-6-51,-16-3 1,2 1-544,38-3-322,-43-4 1,-2-1-3511,25-4 4426,-5-9 0,-50 10 0,-4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18.9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20434,'2'43'-1266,"-1"-10"0,1-33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0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6 14428,'-12'-3'2477,"3"0"-2444,9 3 763,0 0-538,0 79-12,0-30-218,-3 9 0,-3 3-16,-11 10-12,-12 4-528,-8-4-692,3-6-675,2-13-1802,13-24 3697,10-10 0,6-18 0,3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0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12692,'12'-14'807,"-3"3"-762,-9 11 806,0 0-616,86-18 11,-46 14-72,15-5 0,0 4 61,-13 18 34,-5 7-90,-3 9 90,-13 1-101,-5 0-78,-11-1-67,-3-3-12,-2-1 23,0-4-34,-2-1-180,-10-3-447,-8-5-23,-9-4-437,-2-5-706,2-2-224,2-10-806,13-2 2823,5-7 0,9 7 0,0 4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1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0 327 12378,'0'9'997,"0"-1"-940,0-8 88,0 0-22,0 26 45,0-13 0,0 18-123,0-20-23,0-2-44,0-4-101,0-2-606,0-3 348,0-7-335,0-8 110,0-7-32,0-5-293,19 0-65,9 1 996,24 3 190,4 6-190,4 7-123,-4 5-964,-4 4-291,-7 1 717,-4 0 661,-6 7 638,-4 3 136,-5 8-282,0-1 248,-7 0 55,1-2-212,-4-2-11,-2-3-135,-2-4 291,-1-4-224,-1-2 11,6 0-335,2-7-180,8-9-56,3-9-23,-4-6-44,-7 2 123,-11 2 11,-4 3 124,-3 7 77,-19 5 136,-4 7-124,-19 4 68,-2 1 55,1 14 190,1 7-43,8 16-125,10 5-268,11 2-78,9-3-23,11-3-45,22-8-22,20-9-292,30-9-515,-12-8 0,4-4 67,-14-5 1,1-3-184,19-2 1,0-3 266,-25-3 1,-3-4-18,-1 0 1,-3-2-60,27-17 799,-17 3 1110,-21 4 850,-19 10-256,-8 7 55,-7 7-149,-7 5-1139,-6 2-11,-9 1-213,-4 0-113,0 7-55,0 9-79,-3 10 0,7 8 0,2 0 11,11-2-11,5-5-101,4-7-33,14-10 122,10-5-88,21-5-348,8-9-46,7-9-27,-16-8 0,1-5 162,22-20 309,-23 14 0,-2-1 50,3-16 134,-9 4 628,-19 6 213,-8 12-56,-9 10 481,-16 11-1064,0 7-22,-20 17 101,4 14-90,-2 18-224,0 12-79,7 1-22,9-1-33,8-6 33,8-11-303,4-5-582,15-17-258,10-4-393,18-13-1219,12-6-1593,-14-5 4348,1-5 0,-29 5 0,-3 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2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17039,'52'64'-2016,"-2"-12"783,-16-52-649,5-12-1671,-11 2 3553,-3-12 0,-17 12 0,-3 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2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23 16075,'-24'-12'1838,"6"2"-1928,7 10-358,7 4-168,4 4-919,21 8-874,14 1-281,31 0-1040,-10-8 3730,-1-4 0,-35-5 0,-6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2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13902,'0'11'513,"76"12"1,20-4-1,-53-10 1,43 8 0,1 0-1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27.57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1 508 14148,'0'10'875,"0"-3"-203,0-7-90,71 6 147,-6-4-444,2 2 1,7-2-887,-8-6 0,2-2 775,13 0 0,4-2-902,-20 0 0,3-2 1,2-1 734,7 0 1,2 0-1,2-1 41,7-2 1,1-1 0,3 0-442,-19 4 0,1-1 0,1 0 0,0-1 404,4 0 0,1-1 1,0 0-1,1 0-11,2 0 0,1 1 0,1-1 0,0 0 8,3 0 1,1-1-1,0 1 1,-1 0-15,1 1 0,0 0 1,-1 0-1,1 1 6,-2 1 0,1-1 0,-1 1 0,0 1 0,-5 1 0,0 1 0,-1 0 0,-1 1 3,18-2 1,-2 2 0,-1 1 0,-10 1 0,-1 2 0,-3 0-287,-10 1 0,-2 1 1,-2-1 282,23 2 0,-4 0 107,-11 0 1,-3 0-125,-8 1 0,-3-2 17,-8 0 0,-3-1 0,33-3 2014,-20-2-1880,-19 1 1886,-15 2-1886,-6 2 1567,-11 1-1701,2 1 651,-5 0-663,2 0 46,-2 0-34,1 0 22,-2 0 248,4 0-147,-3 0-89,3 0 100,-8 0-123,3 0 68,-4 0-57,2 0 23,1 0 0,1 0-45,0 0 0,0 0-23,-2 0 34,-1 0-11,-3 0-1879,0 0 1,-1 0-1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2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 17756,'6'-11'1177,"-4"16"-1043,-2 46-100,-2 7-34,2 3-45,0-2-549,0-3-571,0-8-841,0-11-2039,2-17 4045,-2-9 0,3-11 0,-3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2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20087,'60'0'-1132,"1"0"1,-1 0-1,-3 0-4605,15 0 5737,-7 0 0,-42 0 0,-7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3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0 12468,'3'0'2397,"0"0"-626,-3 0-1189,-12 5-167,-7 4-34,-16 5-45,-4 7-11,-5 1-56,3 5-146,5-2-44,12 1-68,11-1-11,8-4 0,5 2 0,14-6 78,15-4-78,27-5-22,22-5-708,20-2 74,-44-1 1,2-3-774,7-2 1,-3-3-4791,25-5 6219,-11-9 0,-55 13 0,-8 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4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258 1 17678,'-58'26'52,"0"0"0,6-1 0,9 1-130,17 8-168,13-2 100,6-5-89,7-7-191,4-7 258,12-8 157,8-2-90,10-3-56,5-9 134,1-8 23,0-12 12,-4-6-1,-11-1-11,-8 4-11,-11 5-236,-4 6-111,-2 6-449,0 7-1008,0 4-2712,0 3 4527,0 1 0,0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4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13958,'9'14'2039,"0"-1"-1512,-8-3 235,1 3-247,-2-2-335,3 0-113,-3-2-67,7-5-56,-3-1 56,8-3-22,1 0 22,13 0-12,6-1 0,12-7 12,2-2 46,1-4 66,-5 3 123,-6 4 90,-4 3-90,-4 2-67,-2 2-56,1 0-56,-1 7-56,0 0-123,3 8-426,-3-3-4807,8 0 5356,-16-6 0,-1-3 0,-15-3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5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635 1 17196,'3'0'1602,"-1"0"-1187,-2 0-225,-114 53-123,48-18-423,-13 6 0,-2 2 356,4 9-34,4 1 86,17-5-500,12-8-436,15-11-1123,16-10-1354,6-11-2130,7-6 5636,0-9 1,0 5 0,0-6-1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5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20770,'58'56'-45,"0"-1"0,-3-3 1,-2-8-841,11-12-1065,6-2-2958,-24-12 4908,-5-7 0,-32-9 0,-2-2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6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18 16109,'15'-10'2622,"-4"3"-2443,-11 7 236,0 0-79,0 20-156,0 4 21,-4 22-156,-4 1-23,-3 2-22,0-2-44,6-3-225,3-10-303,2-7-313,0-12-1591,0-7-1794,0-5 4270,0-3 0,0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6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17657,'98'12'-2693,"-1"1"0,-16-1 1,-14-4 2692,-25-8 0,-31 0 0,-4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6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0 170 17700,'79'-3'-986,"-6"-5"392,-25-20 426,-1-23 370,-24 26 594,-9-12-449,-29 33-67,-5 2 45,-11 2-56,2 14-90,0 6-11,5 15-11,6 4-134,10-3-23,3-2-236,5-8-347,7-6 12,18-12-482,18-3-449,23-7 68,11-13 56,2-7 627,-3-13 428,-8-2 423,-15 1 808,-16 4 2498,-17 1-2296,-12 13 32,-6 2-615,-2 13-34,0 2-147,19 1-335,9 9-11,15 4 12,6 11-12,-9 5 22,-3 0 34,-9 1 22,-12-3-10,-6-3-1,-7-4-34,-3-5-33,0-3-11,0-5-280,-7-5-303,-2 0-381,-5-2-795,6-15-1479,4-8 1915,4-20-1837,0 5 3171,7 1 0,-6 22 0,6 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28.58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0 119 14775,'0'-8'1895,"0"2"-865,0 6 326,0 0-1210,80 64 145,-37-25-484,10 5 0,1 1 260,-5-1 125,-2-6-159,-2-11-33,-2-6 0,-3-12-381,1-4-302,0-13-165,3-14-1079,-1-15 291,-1-16 168,-5-4 1043,-6 2 414,-9 4 11,-4 6 436,-7 7 730,-2 7 99,-3 8-77,-3 11-403,-1 5-281,-2 6-78,0 1 67,0 10 325,-6 21-179,-12 32-471,4-17 0,-5 7-484,-4 10 0,-5 9 0,1-2 428,-5 16 0,0 1-67,2-8 0,-1 4 1,3-5-24,0 8 0,2-5-328,3-2 1,1-2 305,4-8 0,1-2 0,4-8 0,2-2-45,-7 37 57,7-20-24,2-16-414,2-15-67,4-20-314,1-9 952,2-14-2823,0-12-3371,0-3 6049,0-12 0,0 11 0,0 4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7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19785,'97'13'929,"-18"7"-794,-68 25-135,-6 0 0,-1-1-336,-1-5-404,0-8-380,0-8-953,-3-6-829,0-5-875,-3-7 3777,-4-2 0,3-3 0,-3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47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90 17499,'74'-8'-108,"-1"-1"0,0 1 1,-1 0-1,-1-1 1,-5 2-1378,11 0 1,-6 1-3351,-18 1 0,-3 0 4835,36-6 0,-64 8 0,-8-1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2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14 18082,'-6'6'918,"1"-1"-806,5-5-45,2 0-33,15 0-34,11 0 0,19 0-56,8 0-34,3-3 1,2-2-158,-9-2-201,-4 1-225,-15 3-256,-9 2-91,-10 1 393,-8 0-449,-3 0 90,-2 0 11,-4 1 11,-16 10-22,-10 2 728,-17 10 258,-4 1 202,-1-1 1255,-14 7-460,21-11-33,-2 2-90,31-14 638,9-1-1075,5-5 393,2 1-248,16-1-347,9-1-55,20 1-57,3-1-123,3 0-11,-3 0-258,4 0-594,0-2-1277,6-7-1770,-16-2 3910,-2-6 0,-29 9 0,-2 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2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0 14876,'-15'0'2723,"3"0"-2566,12 0 897,0 0-808,35 20-78,-3-3-56,35 19-56,-17-6-11,0 4-12,-11 1 91,-12 3 123,-12 1 66,-10 0-190,-10-1-78,-19-2-1793,-28 6-67,18-22-2163,-8 2 3978,42-22 0,0 0 0,0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3.2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19605,'8'51'-6,"-1"0"1,19 34-84,27-63-114,10-6 69,-2-7-101,2-6-314,-1-3-146,-8-6 314,0-8 235,-14-9 146,-6-7 79,-13 0 201,-11 4 157,-5 4-78,-5 9 10,0 4-55,0 6-157,0 1 112,0 23 67,0 11-45,0 30-89,12 16 100,2 12-383,-2-42 1,0 1 304,7 49 12,-9-6-79,-5-9-67,-5-15-68,-7-12-22,-11-16-157,-14-11-404,-15-16-727,-6-5-1222,-7-19-3312,18-8 5822,4-14 0,27 12 0,4 3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3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18328,'0'53'330,"0"-1"1,0 44-320,0-45 0,0-1-11,0-5-11,0-7-23,0-8-458,0-7-864,0-12-1155,4-4-1723,-2-6 4234,5-2 0,-7 0 0,3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3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 18530,'62'-8'104,"0"0"1,-4 1-1,-5 4-93,6 11-11,-7 6-44,-10 3-46,-13 1 79,-11-1-12,-10 0 35,-6 0-12,-4-1 201,-13-1-156,-7-4-45,-10-2-67,1-5-392,4-3-248,6-1-435,6-7-562,7-8-2027,3-9-392,5 2 4123,9 0 0,-6 14 0,6 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4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94 18541,'34'62'56,"-8"-12"-56,-18-50-56,-3 0-112,3 0-11,5-6-461,3-8-401,7-9 491,3-7 494,1 3 56,2 2 12,-6 7 301,-2 7 293,-2 6-102,-6 3-135,7 2-77,-1 2-113,12 4-33,1 5-56,7 4-23,0 0-45,1 0-11,-1-6 23,-7 2 11,-3-7-23,-8 2 1,-3-5-1,-5 0-22,2-1-67,-4 0-12,0-5-44,-4-5 78,-4-8 23,0-4 0,-3-1 44,-3 1 68,-7 4 66,-4 5 91,-4 6 10,0 4 57,2 3-22,-2 9-79,-1 11-12,1 14-22,4 12-55,7 2-124,9 14-112,22-22-325,15 1-124,24-30-212,10-6-1064,9-7-2461,-29-10 1,-1-3 4297,16-4 0,-6-10 0,-48 19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4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158 318 19796,'-64'38'582,"7"2"-548,38-3-34,6-3-34,9-5-55,4-7-12,4-7-146,14-8 124,9-3-157,17-4-280,2-14 280,3-6 168,-2-17 89,-4-7 23,-4-6 11,-8-6 1,-9-5 21,-7-4 135,-10 2 336,-2 7 191,-3 16-112,-5 13-337,-5 16-33,-16 31 11,0 20-22,-5 35 67,11 14-490,8 8 221,6-3-269,6-8-583,11-14-773,18-17-2655,3-25 4280,11-14 0,-26-16 0,-3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6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29 15090,'-6'0'3529,"1"0"-3215,5 0-303,28-9-11,-5 4 0,21-5 0,-11 7-11,-11 2-68,-1 1-122,-11 0-169,-5 0 213,-2 2 135,-3 6 22,0 7 0,-5 6 56,-10 3-22,-5 0-34,-6-1 0,7-3-68,9-3-134,5-2-22,5 0 224,0 1 34,14 2 10,8 1-32,16 2 10,3 1 23,-3 3-23,-4 0 80,-13-1 323,-6 9-100,-10-10 67,-2 6 79,-17-10 0,-11 0-203,-17 0-88,-29 2-147,20-7-33,-4-2-22,32-9-146,15-2-280,3-1-494,5 0-649,19-10-2678,0 0 4269,26-10 0,-25 10 0,3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3.166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1307 1 9700,'-84'28'448,"-1"1"0,3-1 1,4-1-388,19-7 1,3-1-382,-3 1 1,0 2 403,-1 0 0,1 0 67,-1 0 1,0 1 122,3-2 1,0-1-51,4 0 0,0 0-67,-38 12 112,17-5 213,19-5-404,19-7 127,17-6-205,10-5-472,8-2-804,1-2 1317,6-2-556,4-2-56,5-2-124,0-2-190,-1 1-572,-2-1 1457,-3 3 0,-4 1 0,-4 3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201 1 18563,'-54'25'-1128,"0"-1"1,-4 2 0,24-10 0,45-20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7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6831,'0'0'0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0:59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6 119 11291,'-3'6'3585,"1"-1"-2845,2-5 1490,0 0-1894,0 5-100,0-4-136,0 4-77,0-5-12,0 0 0,11 0 12,9 0-23,14 0-101,6 0-123,-3-2-34,-1-5-123,-9-4-45,-4-4-168,-10-1 101,-5-2 213,-6 1 213,-2 1 56,0 1 22,-4 5-11,-11 1 22,-5 5 269,-25 3-33,10 1 123,-11 10-67,17 6 100,10 14-33,9 7-178,8 4 9,2 3 91,28 14-236,0-18-45,28 4 113,-6-25-90,5-9-45,0-5-180,3-3-694,2-7-1429,-11-10 1,0-2-2785,7-4 5087,24-20 0,-66 30 0,-2 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0.1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85 14249,'0'8'3283,"0"-2"-2869,0-6-211,0 0-192,44 57 0,-23-40 101,37 41-22,-37-55-45,5-2-23,3-1-22,5-6-157,8-12-381,5-10-560,1-10 45,1-1-471,-2 3-1031,-4 4-1445,-13 12 4000,-10 7 0,-15 10 0,-3 2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0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299 0 14271,'-55'49'1137,"0"-1"1,-1 1-1,-25 17 1,30-16-1060,53-39 12,20-7-34,8-1-56,20-3-56,5-8-11,3-6-1,-5-7 68,-1-4 12,-12 3-1,-13 7 78,-10 4 113,-12 7 11,-2 2 202,-3 2-370,0 8-45,4 0-23,4 6-10,11-3-225,2-2-347,10-5-123,3-1-1111,15-5-1332,5-14 3171,-8 0 0,-15-2 0,-19 8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1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 15370,'0'-6'2386,"0"1"-1332,0 5-752,0 87-156,0-43-102,0 12 1,0 1-22,0-10-23,0-6 0,0-6-79,0-9-290,9-7-348,0-7-359,17-7 34,-2-2-382,10-3-435,2-5-158,4-8-336,2-7 1030,-5-6 1323,-5 3 1962,-11 5 77,-11 8-45,-5 5-313,-5 3 1299,0 2-2341,0 5-79,0 7-100,2 5-12,6 5-269,3-1-134,4-4-45,1-3 0,0-4 0,2-6-33,3-1-124,3-3-246,4 0 88,6-8 103,-1-4 144,3-5 68,-12 1 12,-6 6 100,-10 6-12,-6 3 214,-2 1-56,0 4-191,5 4-55,3 4-12,8 2-79,5-3-459,5-3-56,5-4-235,8-3-930,9-2-482,7-11-471,3-5 34,0-9 1367,-13 0 1311,-6 2 2342,-20 6 1939,-7 5-2668,-10 6-661,-2 4 146,0 3-402,-4 5-80,0 4-68,-3 3-268,4 2-212,0-5-68,3-3 0,0-3-135,0-2 135,7-1 0,5 0 23,6 0-12,-2 3 101,2 5 112,-5 5-78,5 7-90,1 0-56,4 0 0,1-4-45,5-5-358,2-6 134,4-2-325,8-6-415,5-12-515,7-10 382,3-18 570,-3-5 326,-2-4 246,-11-1 78,-10 0 359,-14 4 404,-11 7 1500,-4 7-1646,-3 18-325,0 6-169,0 11 282,0 11 211,0 12-134,0 19-3087,0 16 1,0 2 923,0-12 337,0 43 247,0-95 638,-3-4 381,-4-3 728,-4-3 830,-3 7-247,4 2 437,5 3-808,2 2 170,3 0-931,10 0-22,6 0-11,11 0-45,6 0-45,2 0-45,1 0-11,-1 0-78,-1 0-169,-1 0-89,-1-2 89,2-6 68,-7-5 67,-4-6 112,-9-1 11,-7 2 79,-4 0 78,-3 2-45,0 3-33,0 3 22,0 5 56,0 2-23,0 2 102,0 18 67,0 8 22,0 19-34,0 3-44,0 2-124,0-3-111,14-3-23,10-7-11,25-7-213,22-10-325,21-10-394,-36-6 0,3-4-632,9-5 1,-2-4 1574,-13 3 0,-5-1 0,25-11 0,-49 7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4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0 269 13913,'0'14'3417,"0"-3"-3081,0-11 920,0 0-999,72 3-111,-23-3-113,6 0 1,4-1 11,18-6-34,11-6 0,5-3-197,-44 8 1,1-1 174,45-7 0,-8 2-19,-14 3-49,-15 3-33,-18 2-22,-12 3-34,-15 1-11,-5 1 348,-6 0-1144,-2 1 445,-7-5-2215,-7-2 2633,-9-7-45,-9-3 157,-2-1 168,0 1 134,0 4 337,7 3-213,1 1-56,10 3-34,1 1 11,9 3 57,1 1-80,5 0-32,0 0-292,14 0 33,8 1-22,20 0 12,11 0-23,5 1 11,3 5-11,-1 1-11,-12 6 11,-7-2 0,-15 4 0,-12 2 123,-7 5-67,-7 2 34,0 3 0,-7-1-34,-9 3-34,-8-1-22,-5-4 0,5-4 0,6-7 0,10-8-370,3-2 157,5-3 180,0-10-35,0-5-200,0-16 77,0-4-44,0-24 190,0 14 45,0-13 67,0 25-33,-5 5-23,-1 11 112,-2 7-123,1 6-773,1 4-605,3 2-1109,1 9-2836,7 1 5323,5 5 0,-3-9 0,3-4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5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0 16166,'-62'29'207,"-1"-1"0,1 1 0,-21 9 1,16 0 4,33 2 205,19 0-372,8-1 36,7-2-92,21-5-162,12-5-398,27-8-258,18-9-897,5-7-795,11-6-1121,-30-7 3642,-9-6 0,-39 5 0,-7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5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21 130 13173,'0'-7'3059,"0"0"-2442,0 7-147,0 0-235,-9 13-134,7-2-67,-8 8-12,10-5 23,12-7-34,5-1-11,17-5-67,1-1-179,4-2-34,-3-9 112,-6-5 22,-4-9 135,-15 1-45,-4 2 45,-7 2-79,-21-5-179,6 11-213,-13-4-78,18 13-829,5 2-1637,5 2-391,0 1 3417,7 0 0,-5 0 0,5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5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17118,'38'41'1557,"-7"-5"-1277,-26-17-190,0-6-79,0-2-11,3-7-34,-2-1-100,6-3 22,1 0-67,8-4-269,8-9-35,5-8 47,3-9 335,2 0 101,-7 5 33,-5 4 147,-9 8 133,-5 5 114,-8 5-338,0 2 12,-3 1 123,1 0-168,5 6 45,2-1 22,4 6-45,1-4-55,-1-2 66,-1-3-10,-5-2-46,-1 0-33,-1 0 0,3 0-22,5 0 22,5 0-11,-1 0 22,-2 0 11,-3 0 34,-3 2 23,1 3-46,-1 4-33,3 1-112,3 1-515,5-6-886,7-1-1243,9-4-3799,-6-3 6555,1-4 0,-20 3 0,-3-2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3.83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272 3 8355,'3'-1'1625,"-1"0"-672,-2 1-897,-44 56 123,18-27 123,-36 48-167,29-42 168,2-1-147,5 0-32,4-8 21,8-1-134,3-9 101,6-1-44,3-4-12,2 2-56,0-2 67,9 3-67,5 1 123,12 3-123,5 1 0,2 4 11,-1-3 0,-1 2-11,-4-3 12,-2-1-1,-6-2 34,-1-2-45,-5-4 0,-4-5 11,-1-2 34,-6-3 380,0 0-278,-2 0-103,0-10 24,0-6-46,0-17-22,0-5 34,0-6-34,-4-1 11,-6-16 34,0 20 11,-6-6 56,8 26-34,-4 6-123,5 7-44,-1 3-169,5 5-168,2 0 101,0 0-56,0 1-33,0 6-707,1 9 79,0-2-1233,0 2 2275,0-12 0,0-3 0,0-1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6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91 15874,'0'62'459,"0"1"1,-1-5-1,0-5-269,-2 6-134,-2-5-33,2-5-23,0-9-45,3-9-280,-2-11-471,1-9-402,-1-7 178,2-3-1109,0-12-1580,0-9 2521,0-19 1110,0-12 78,0-12 1479,-2-9 438,-3-8 424,1 3 124,0 11 662,4 7-2343,0 29-257,0 7-191,0 20-191,11 2-89,13 1-33,46 0-23,-10 5-56,24 5-68,-39 6-178,-9 4 112,-19 1 88,-8 1-167,-9 1-302,-7 1-247,-11-4-2678,-19-4 997,12-8-3304,-1-4 5803,24-9 0,2 4 0,0-5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6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1 174 19561,'0'55'347,"0"-12"-347,0-34-90,0-5-145,0-1 55,0-2-44,11-1-336,4-1-67,16-9 223,3-4 393,3-7 11,2 1 22,-7 6 157,-6 4 181,-7 6-13,-9 2-112,2 2 45,2 0-45,4 0-89,6 0-57,2 0-43,3 0-13,7 0 1,-1 0-23,6 0 0,-1 0-11,2 0 23,-2 0-23,-2 0 0,-1 0-34,0 0-11,2-7-22,-2-5-45,0-8-45,-3-3 22,-5-2 12,-8 1 90,-8-1 33,-8 2 190,-5 6 68,-5 5-45,-12 7 291,-34 13-179,6 13 11,-18 18 34,31 14 44,11 11-246,11 0-134,28 22-45,25-29-303,36 4-677,-26-48 0,4-8 117,8 0 1,-1-2-1604,-11-4 1,-3-2 2476,45-9 0,-64 5 0,-7-4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7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5734,'0'0'0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8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0 15773,'-32'48'39,"0"-1"0,-19 38 129,51-51 23,7-2-191,8-3 11,5-8 34,10-5-45,-5-8-23,8-3-33,-1-5-44,7-13 21,1-5 57,-3-14 22,-6-4 56,-7 2-11,-11 4 201,-5 6 270,-6 9 122,-2 6-88,0 5-192,0 4-347,0 9 146,0 11 11,2 17 101,6 17 22,3 10-100,0 5-12,-3 2 34,-6-3-45,-2-5-101,0-4-11,-16-6-56,-12-9-112,-15-10-616,-11-12-560,-1-11-1838,-8-6-2096,16-12 5222,4-9 0,29 5 0,5-2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9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0 16210,'-13'59'414,"0"0"1,0-5 0,5-6-247,8-2-34,-3-1-123,0-4-11,-2-4-224,0-10-773,0-8-515,2-10-1536,0-4-1983,3-5 5031,0-5 0,0 4 0,0-4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09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29 14630,'-8'-8'1984,"1"2"-1772,7 6 236,0 0-100,67-6-91,-22 4-184,7-2 1,1 2 4,6 7 12,-2 2-57,-12 7-33,-9 2 0,-12 1 101,-11 2-56,-8 2-34,-5 1-11,-7-1-336,-14-2-68,-11-5-514,-13-7-337,0-3-1345,5-4-1344,16-8 3944,9-3 0,13 1 0,2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0 128 17118,'55'65'100,"-10"-12"-189,-40-53 22,-2 0-707,2-9-21,0-7-259,3-15-257,10-5 807,6-4 392,10 4 112,6 7 460,2 10 403,-3 10-337,-2 5 147,-1 8-91,-2 10-111,5 4-315,-1 7-44,3-3-33,-4-8 0,-2-3 111,-5-8-190,-6-1-56,-3-2-191,-3-3-279,-2-10 201,-5-4 258,-3-10 67,-6 2 123,-2 5 213,0 5 516,-14 9-606,1 3-22,-10 8-11,5 10 179,4 11-246,6 11-67,4 4-79,4-3-583,11 5-381,15-22 460,18 0-571,13-20-685,6-7-738,1-11-517,1-9 3015,-7-10 0,-24 16 0,-11 4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0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32 242 13801,'-14'30'4404,"4"3"-4303,5 9-101,2-2 0,3-9-45,0-7-34,0-11 1,12-7 11,5-4-57,19-10-190,7-13 90,7-15-145,2-14 369,-2-7 11,-7-2 269,-7-1 134,-17 4 69,-7 8 121,-10 13 91,-2 12-90,0 14-314,0 10-123,0 19 56,0 19 12,0 19-101,0 14-124,0 1-146,14 20-593,13-31-774,23 6-1915,-10-47 3417,5-7 0,-33-14 0,0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2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26 12154,'12'-5'2621,"-3"1"-2127,-9 4 581,0 0-929,-47-7-134,24 5-1,-38-6 0,32 17-11,0 7 0,-2 10-11,-1 9-34,8-2 11,8 3-45,9-8-156,7-5-67,10-8 100,8-8 157,14-3-279,8-4 44,4 0-1,-1-11 90,1-3 158,-5-13 33,-2 1 45,-8 2 145,-8 4 1222,-8 9-594,-8 4-336,-2 6-258,-3 1 348,0 19-527,9-3-45,7 15-12,13-11-436,10-4 22,4-9-492,11-3-561,4-4-2231,-10-8 3710,-1-4 0,-32 2 0,-1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2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0 17174,'-40'44'-196,"-1"0"0,-24 27-231,72-62 394,8-4-57,10-3-156,6-2-101,3 0 123,-2 0 134,2-3 90,-7-1 0,-6-2 34,-6 4 33,-5 0 235,1 2-22,6 8 359,2 10-180,12 16-44,1 11-102,5 7-88,-5 0-102,-6-1-11,-10-1 0,-8-7 12,-6-2 10,-2-5-134,-12-5-22,-9-6-303,-7-8-314,-5-7-437,11-6-1210,2-10-4324,11-7 6610,2-9 0,7 8 0,0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6.08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74 11806,'11'0'1401,"-2"0"-1390,-9 0-11,0 0 0,39-29 157,-26 18-78,29-19 22,-37 26-56,-4 4-34,2 0 302,-3 0-22,2 12 12,-2 8-1,0 18-133,-2 11-35,-6 3-89,-2 3-11,-6-6 44,1-4-78,3-11 0,2-9-45,5-8-1646,2-10-2769,2-7 4460,1-12 0,0 5 0,0-4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2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13902,'14'0'2543,"58"32"1,10 8-3283,-30-21-472,34 19 0,-5-9-2991,-50-38 4261,2-6 0,-22 5 1,-1 1-1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3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14462,'8'0'3631,"-1"0"-3150,-7 0-234,0 0-314,-4 61-34,3-46-246,-4 45-69,5-60-916,0-3-809,2-11-1892,13-10 4033,-2-3 0,2 8 0,-8 10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3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5891,'0'0'0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3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0 21521,'-4'8'-9831,"1"-2"8507,18 8 0,-9-8 0,1-1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4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299 20 11605,'3'-7'2812,"-1"0"-2038,-2 7 805,0 0-884,0-2-157,0 1-168,-7-1-68,-6 2-134,-11 0-45,-5 0-22,-3 2-22,1 8-23,0 3-56,-1 8 0,3 3 89,3 2 68,5 2-67,5-3-67,8-1-23,3-5 0,5-4 0,0-4-113,0-2 79,7-2 34,9-4-11,11-1-325,26-2 23,-12-3-393,12-6-381,-17-4-392,-6-4-336,3 0 1815,-13 4 0,-5 5 0,-10 4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5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15571,'23'90'426,"-4"-12"-12,-16-45 1,-1-5-67,-2-8-203,0-5-78,0-9 23,2-2 212,-1-4-110,4 0-136,-5 0-56,7-5-91,-1-9-278,9-8 156,1-8 134,10-1 79,-2 3 79,5 1 391,-7 8-43,-4 5 54,-8 9 23,-5 2-257,-2 3-191,1 0 101,14 14-146,0-4-11,10 10 0,-10-10-258,1-3-246,-4-4-202,3-2-627,3-1-696,8-5-1130,5-10-673,-8-1 3832,1-7 0,-21 13 0,1 3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6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1 429 13107,'64'-49'127,"0"0"1,0 0-1,0-1 1,0 1 0,11-9-1,4-4 1,-13 14-1,-27 33 288,-32 42 2013,5 25-2070,6 16 46,-4 11-124,-2 5-157,-6-1-101,-4-8-22,-2-8 670,0-15-1152,0-15-144,0-12-1929,0-15-1251,0-5 3806,0-9 0,0-1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6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 20466,'77'-2'-42,"1"-1"0,-1 0 0,2-1 0,0-1 0,-15 2 0,4 1 0,-3-4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18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 19101,'-14'11'863,"2"-4"-774,2-5-89,-6-2-11,-5 1 0,-8 3-11,0 6 10,-3 4-10,1 5 11,4 0-45,4 1-67,10-3-113,5 1 68,6-3 22,2 1 90,0-1 45,4 1 11,30 10 0,-5-6 22,22 8-10,-20-11-12,-5 1 0,-5-2 22,-5 7 12,-8-7 10,-3 5 91,-5-7-34,0-1-56,0-1-23,0-4 34,-12-2-33,-2-2-23,-17-1-426,-22-1-45,16 0-504,-15 1-1210,33-3-1703,6 1 3888,8-1 0,5 0 0,0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20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 17622,'6'21'190,"1"3"-156,-2 4-34,10 2-23,5 0 12,11-5-56,1-2-112,7-7-258,3-8 101,2-4-146,4-4 34,1-9 235,1-10-78,-2-11 257,-4-9 34,-10 1 112,-10 4 336,-6 9 78,-12 11-133,-2 6-303,-4 6-23,3 4 235,4 16 90,9 14-213,12 23-67,5 13-21,6 7 183,-19-23 1,-3 1-40,3 26 0,-4 17-67,-25-38-56,-23-5-112,-23-5-112,-2-22 0,-7-6-146,16-6 1,-1-2-298,-15 0 0,2-4-1506,-15-14-1671,33-9 3732,16-11 0,25 10 0,3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6.26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14 14350,'2'-7'-358,"-1"0"22,-1 7-2779,0 0 3115,30 12 0,-22-10 0,22 10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21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16535,'0'56'339,"0"-1"1,0-2 0,0-4-127,0 9-123,0-1-45,0-9-45,10-8-34,-1-11-414,9-12-796,-4-6-1232,-2-8-3115,-6-2 5591,-1-5 0,-5 3 0,0-2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21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38 18272,'70'1'-146,"1"1"0,-5-1 0,-6-4-1960,11-7-1816,-24-1 3922,-5 1 0,-31 5 0,-4 3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21.8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1 235 16692,'53'-6'-454,"1"1"0,35-11-61,-62-13 201,-6 1 1681,-20-11-1087,-10 22 34,-16-7 56,-3 28 178,-1 13-222,7 12-24,0 17-89,11 3-134,3 1-79,6-6-45,2-10-78,21-10-113,9-13-111,26-6-270,9-8-526,4-18-66,4-11-91,-4-19 325,-6-4 975,-13 2 157,-18 1 549,-15 12 616,-12 7-23,-5 11-100,-2 9-717,-6 7-179,-1 3-168,-1 3 55,5 0-112,2 8-55,3 5-23,3 13-11,16 2-12,9 6 23,40 11 23,-17-10-12,9 8 11,-34-16 23,-13 0 22,-8-5 146,-5 1-11,-2-6-113,-15-3-89,-6-7-571,-23-4-628,16-21-403,3-12-337,20-22-1108,9-14-1704,10 13 4751,8-1 0,-5 35 0,-1 4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22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15079,'23'24'5938,"-4"15"-5546,-19 36-145,0 9-225,0-2-22,0-5-90,2-14-279,3-16-382,4-16-627,-1-16-1413,-3-8-3349,-3-6 6140,-2-11 0,0 7 0,0-7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1:22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0 159 21084,'83'-19'-278,"-1"0"0,1-1 0,1 1 1,0 1-1,-8 3-2647,-4 6 1,-5 1 2957,3-1 0,-10 0 1,-17 2-1,-13 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3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0 142 13730,'87'22'168,"-1"-1"0,-7-1 0,-16-11-101,-31-23 2,-11-6-35,-9-2-30,-6-5 30,-4 1-32,-2-2 77,-5 5 17,-12 2 128,-8 6 0,-12 4 269,0 6-269,1 4-33,-3 1 660,-22 31-694,19 3 45,-8 36-12,34-5-78,9 5-112,12-3 0,24-7-33,15-9-23,10-26 0,7-6-84,-12-7 0,1-3-523,21 2 1,0-5-61,-12-9 1,-2-6-690,4-3 0,-1-3-4225,28-19 5587,-13-8 0,-53 23 0,-8 4 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3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 13790,'12'17'1708,"27"38"1,8-3-1709,-7-44-174,13 32 1,0-10-511,-3-69-279,5-7-538,0 1-965,3 0-1108,-17 14 3574,-6 7 0,-24 16 0,-4 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3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1 17286,'-32'45'67,"1"-1"0,-29 36-45,23-38-22,7-3-33,12-5-68,11-9 0,7-8-78,9-8-34,68-34 0,16-14 370,-28 13 89,32-13 1,-13 4 279,-65 26 80,-10 5-483,-6 4-56,-3 0-55,0 7 122,0 8-89,0 7-45,0 4-67,0-5-247,0-5-303,0-7-156,11-5 134,13-5-952,23-20-1613,19-15-1121,-12-7 4325,3-4 0,-39 28 0,-2 4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4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108 0 17756,'-27'73'216,"1"-1"1,3-6 0,4-4-149,6 24-685,17 0 124,12-24 101,14-17 34,12-44-281,2-11 146,4-7 202,2-13 291,-6-3 22,-6 3 224,-10 7 359,-12 9 225,-8 7-181,-6 5-358,-2 2 1,0 7 145,0 7-101,0 9-56,0 2-190,2-2-90,8-5-23,6-5 23,8-7-78,5-2-112,5-4-113,5 0-201,11-5-23,5-8 146,3-6 303,-2-4 67,2 3 44,-27 10-33,-3 4 0,-25 6 213,-3 0-157,7 2-56,4 1-246,12 0-281,11 0-470,11-3-146,10-6-90,8-6 415,-4-6 650,-5 1 168,-14 5 471,-18 6 594,-11 4-360,-11 2 1021,-7 12-1065,-6 4-90,-11 13-144,-1-2-226,2 0-178,10-8-23,5-5-135,6-9-11,2-2 146,0-3 57,9 0 21,7 0-11,11 0-22,5 0-11,-1 0-1,-2 1 1,2 2-1,-6 1-21,2 3 21,-5-3-33,4-1-235,7-3-135,0-5-101,13-11-335,-1-13-225,5-15 504,5-5 101,-2-8 12,-1 1 414,-5-2 89,-7 5 426,-11 10 438,-9 14 45,-11 15-438,-5 7-504,-4 7 380,0 14 24,0 11 0,0 21 32,0 9-111,0 7-235,0-1-123,0-1-23,0-9-45,0-6-236,0-14-211,0-7-270,0-12-415,0-6-930,0-9 23,0-12 1995,0-7 89,0-6 157,0 5 482,0 7 324,0 9-55,0 5 481,0 2-930,12 0-167,9 0-80,19 0-10,15-3 45,11-5-124,8-5-67,7-7-22,-5-1-34,2-2 0,-9 0-78,-8 0-12,-12-1 34,-14 2 34,-14 3 22,-12 4-23,-6 3-22,-3 7 247,-24 2-68,2 11 146,-19 15-100,7 16-80,7 16-44,11 7-56,7 3-44,9 0-57,18-6-146,27-10-963,34-13-1479,0-18 2689,4-9 0,-51-9 0,-7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5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0 15247,'-35'56'3,"0"1"1,7-5 0,17-6 119,58-5-123,17-8-11,9-12 0,1-12 11,0-5 33,-13-16 57,-12-10 67,-20-16-68,-14-4-22,-10-2 113,-14 4-124,-17 4-23,-10 8-33,-11 9-78,10 10-426,8 6-371,16 3-267,6 0-5469,32 5 6611,0-4 0,6 4 0,-13-5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6.65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1 14305,'5'95'1311,"-1"-18"-919,-4-63-280,0-4-33,0-4-516,41-41 280,-20 16 146,33-29 22,-34 28 23,-1 7-34,-4 4 89,-3 4 169,-3 3-169,-3 2 91,0 0 55,0 0-190,-1 0 90,1 6-135,0 2-23,1 6-33,-2-1-661,4 1-56,-1-3-236,3-1-839,4-3-483,1-4-1579,-3-2 3910,0-1 0,-10 0 0,1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5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16165,'27'82'1143,"-6"-17"-773,-21-63-22,9-2-57,7 0-90,16-9-89,14-5 168,10-7 191,8-1-90,1 9-146,-5 4-89,0 7-146,-4 12-90,-4 11-616,-5 14-1344,-5 9-5278,-19-13 7328,-4-8 0,-19-16 0,2-6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6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 17655,'-28'61'101,"-1"0"0,0-2 0,3-2-11,-9 26 168,1 4-12,12 2-78,10-8-134,7-12-34,5-15-45,14-15-347,10-14-684,17-12-986,8-7-2319,-15-14 4381,-4-10 0,-22 6 0,-4-3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7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12277,'0'5'1451,"57"0"0,25-6-1428,9 1-516,-26-1 1,8 0 0,-6-1 492,-7 0 0,-4 1-34,-2-2 1,-1 1-391,42 0 277,-7 2 208,-12 0-240,-10 6 134,-13 6 45,-14 6 157,-13 6 291,-13 2 849,-6-1-536,-7 2 504,0-2-705,0-2-294,0-3-154,0-7 124,0-5-236,0-5-45,0-2-370,0-10-101,7-8-223,18-13-314,21-10 582,29-1-224,13-1-306,-36 22 0,1 2 821,-3 1 1,0 2-997,45-7 649,-18 9 527,-20 8 169,-23 3 88,-14 4 348,-12 7 415,-6 6 10,-2 7 1363,-4 4-1351,-11 2 148,-12 2-562,-10 2-180,-3 3-202,3-3-156,10-4-90,9-7-12,11-8-212,4-6 68,6-5 77,18-2-78,15-3 90,24-10 67,12-6 23,1-5-1,-4 3 45,-14 4 135,-13 9-34,-21 3-135,-6 5 68,-10 0-22,0 5-12,1 3 11,1 5-67,1 0-335,15 0-550,-5-6-931,17-1 529,-1-6-125,8 0 135,8-7 773,-2-1 493,-6-7 269,-6 5 671,-14 5 1044,-9 2-920,-9 6-122,-4 5-349,0 3-380,0 3-179,0-4-34,0-5-112,0-2-695,0-3-661,0-16 1401,7-7-258,7-18 325,7-2 202,5 2 358,-2 7 471,-5 7-101,-4 13-269,-9 5-325,-1 7-302,-1 1-12,2 1 12,9 6-12,6 7 68,4 8 22,3 8-56,-4 3 157,6 12-157,-9-11-56,4 2 0,-10-21-56,-1-7-146,3-4 191,23-3-12,-2 0 23,19-6 23,-13-1 145,-7-3 112,0 4 68,-6 4-68,0 2-23,3 1-145,3 9-78,0 4-23,2 7-537,16 8-998,-11-11-3507,-2 1 5031,-18-14 0,-21-4 0,2-1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8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483 261 14941,'-68'24'285,"1"0"1,-1 0 0,-25 10 0,17 4 330,28 29-246,14-2 61,15-5-420,10-14 88,11-13-99,27-16 202,17-9 67,34-17-202,14-19-290,-44 7 1,0-6 222,1-5 0,-2-5 11,-1-2 1,-1-1 16,-4 0 0,-2-1 84,-5 0 0,-1 0-15,22-33 71,-12 5-11,-21 11 44,-9 11 23,-13 15-224,-2 15 11,0 9 554,0 10-375,-35 57-112,1 2-56,0-4 1,-2 4-23,8-9 0,3-1-11,1-1 0,3 0-247,-3 38-1583,36-8-355,31-39 111,29-8-985,22-37-1456,-24-12 4526,-3-9 0,-44 6 0,-7 4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09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111 455 16645,'-61'75'326,"14"-16"170,45-50-574,2-6 285,2-3-83,17 0 4,9 0-95,20 0 302,-1-2-268,0 0 168,-5-1-89,-7 2-101,-4 3-45,-7 10 0,-1 7 45,-2 7-45,0 0 0,-3-6-359,3-9-224,0-4 90,5-6-493,12-15-336,10-13 45,15-23 421,6-16 856,-32 28 0,-1-1-380,0-3 0,-1-1 447,0-1 1,-2-1 122,0 2 1,0 0 483,25-38 492,-8 17 77,-16 19-178,-16 22-841,-11 13 190,-7 23 1,0 17-169,-4 28 34,-9 22-11,-9 18 32,7-46 0,-1 1-262,0 2 1,0-1-40,1-3 0,1 0-325,-1 7 0,2-3-247,0 14 28,2-4-733,11-49 10,0-10-548,0-21 1064,0-12 673,0-17 1029,0-32-424,9 19 77,12-14 58,16 32-180,16 8-180,10 4-156,12 6-79,12 0-497,10 2 430,-45 10 0,-1 0 0,44-7-22,-15 6-23,-23 4 45,-31 4 22,-12 5 438,-14 12 10,-14 9 12,-10 17-124,-16 3 35,-3 2 496,7-3-598,9-7-223,14-6-68,6-12-12,7-8 12,2-6 157,18-4 34,10 0-56,22-10 301,6-1 595,24-5-661,-24 7-157,12 4-135,-28 6-78,0 8-112,-5 3-325,-3 7-493,-8-2-7160,0 1 8090,-14-10 0,0 1 0,-12-9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0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 17701,'75'-1'13,"1"0"0,-1-1 1,-4 2-1,-1-1 1,-11-1-149,21-6-548,-2 2 807,-12-1-2186,-13 1-927,-14 3-1370,-20 1 4407,-10 2 0,-9 0 0,0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0.4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0 110 18496,'53'-2'26,"0"0"0,-1-1 0,0-4-917,0-6 1,-2-2-2909,22-9 3799,-7-1 0,-46 15 0,-5 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0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19562,'62'41'106,"1"0"1,-1 0-1,22 19 1,-15-1 61,-25 20 0,-21 11-124,-30 4-44,-31-4-39,10-48 0,-7-3 96,-14-2 0,0-6 1,-4 5-1,-1-11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656 319 16479,'-98'-2'145,"1"1"1,6 3 0,10 3-90,-1 14 22,6 17 34,15 10 101,19 8 67,21 3-190,14-2-90,33-9-79,20-10 79,39-17 45,-34-12 0,3-3-638,5-7 1,0-4 620,1-6 0,-1-5-28,1-6 0,-2-5-249,-4-7 0,-3-5 254,-1 0 1,-3-3 16,-5 0 1,-3-1-1,-3 2 1,-4 0 67,16-38 268,-17-6-22,-18 36-34,-11 7-167,-19 36 1077,-3 12-1100,-19 19-67,10 18 0,2 8-28,5-3 0,3 3-159,-6 23 1,4 3 96,12-17 0,3-2-112,1-2 0,5-3-313,28 37 470,35-62 0,24-12 0,-13 0 0,8 16 0,-10-28 0,1 0 0,-1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1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1 18634,'-60'24'100,"-1"1"1,6-5 0,16 0-69,34-2-66,5-5 49,10-6 7,8-3 86,12-3-85,7-1 65,-3 0-65,0 0 22,-5 0 134,2 0-11,-2 4-22,0 6 11,2 5-23,3 9-134,-7-8-56,6 0-325,-9-12-291,7-2-628,10-14-1366,15-16-1928,-6-4 4594,0-15 0,-30 28 0,-6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6.853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38 0 12479,'-15'59'4023,"18"-34"-4068,-28 55-281,25-53-278,6-8-562,8-6-604,11-7-595,9-3 875,-7-5 1490,0-6 0,-18 5 0,-2-4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1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 19717,'-9'83'198,"0"0"0,2-4 0,0-5-198,0 16-694,5-5-371,2-9-1255,0-13-1624,0-29 3944,2-13 0,-2-21 0,3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2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 18616,'74'-2'-917,"1"0"1,-1 0-1,-3 0 1,-1 0-1,-7 0-389,-2-1 1,-5 1 50,1 1 1,-2-1 548,38 0 8163,-29 29-6571,-47-7-178,-24 22-171,-25-14-98,9-4-204,10 0 50,5-6-151,6-2-78,2-5-45,0-3 34,2-3 45,10-3 33,10-2 134,14 0 91,9 0 11,8 0 77,0 0-77,-1 0-235,-3 0-113,-6 0 34,1 7-45,-5 3-281,3 5-940,5-1-3003,-16-7 4224,1-3 0,-23-4 0,-2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2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1 19179,'-43'70'213,"0"0"0,5-3 0,7-3-213,11 21-101,12 0-336,3-4-672,5-8-1031,18-11-1524,10-17-2969,8-20 6633,0-13 0,-22-12 0,-5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2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1 167 19158,'69'22'-104,"0"1"0,0-1 1,25 7-1,-10-14-669,-10-34-213,-6-15 56,-8-7 834,-14-2 28,-18 2 39,-15 6 29,-11 6 193,-16 8-137,-8 11 178,-20 5-178,-6 18-22,-2 12-22,5 20-12,15 14-180,13 4-313,12 1-885,40-8-818,18-10-718,17-21 2914,1-12 0,-43-13 0,-7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3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0 17879,'-56'0'359,"12"2"-359,44 11 0,0-5 45,7 0 22,9-2 79,10-2 0,9 1 10,-1 1 102,5 4 11,-4 7-101,1 8 34,-2 4-34,-5 5-11,2-1-157,-4-5-23,1-5-201,-1-8-314,1-8-3204,25-29-1827,-21-1 5569,17-25 0,-37 27 0,-3 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14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19168,'0'66'481,"0"0"1,1-3 0,-2-5-246,-3 21-57,0-6-179,-1-10 0,3-12-23,2-16-77,0-12-113,0-14-134,0-5 167,9-6 35,5-13-57,12-6 68,3-11 134,0 0 56,-2 5 112,-9 8 123,-7 9 45,-7 4-123,-1 6-146,2 0 146,8 9-33,5 6 55,9 10-112,2 1-56,2 0-67,1-5-22,-1-4-236,3-7-280,5-4-224,15-5-616,15-17-998,22-11 444,-38 4 1,2-2 440,3-2 1,0-1-185,1 0 0,-2 0 1675,-5 4 0,-4 1 1210,26-17 1771,-29 16 1355,-26 12-2790,-26 7-526,-12 12-460,-13 5-101,0 11 705,4 1-671,11 3-67,7-3-124,8-4-212,2-2-45,0-7 11,12-1-79,44-4-190,6-3 135,-8-2 0,2-1-147,-6-2 0,0 0 225,6-1 0,1-1 17,1-2 0,2-1-6,21-2 0,-1 0-11,-24 2 0,-1 0 5,10 0 1,-7 1-6,-6 0 12,-26 2 55,-14 2 56,-9 1 964,-3 1-1053,0 6 393,0 6-383,0 10-32,0 10 21,0 7-33,0 6-22,0 6-12,0 3 23,-3 1 0,1 4 22,-6 1-11,-2 0 11,-6-2-11,-5-1 0,-5-6 168,-17 7 0,8-21-33,-8-2 133,14-25-54,0-7-214,3-9-270,2-16-301,10-21-594,16-19 0,10-6-12,10 10 1,6 0-1020,11-28 1,10 3 1505,6 23 1,6 8 689,1 4 0,0 5-110,-2 8 1,-1 5 652,-8 7 1,-2 5 588,29-6 324,-23 15-615,-19 5 672,-3 20 629,-13-3-1504,8 12 844,-12-11-1146,-3-6-201,-3-4 66,-5-2-89,5-2-224,13-12-100,0-6-91,8-14-134,-12-8 90,-9-5 145,-5-1 191,-5 5-23,0 11 34,0 15 179,-12 9 80,-30 56-136,4 2-34,12 0 1,4 6-193,10-5 1,6 2 169,1 5 1,5 1-57,9 1 0,10 0-291,26 15 0,13-7-370,-1-22 0,5-7-162,8 5 0,1-11 812,-15-24 0,-8-8 0,-12-4 0,-6-3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24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64 237 13016,'78'-3'235,"1"-1"1,-6 3 0,-20-8-169,-40-16-11,-8 0 56,-2-4 45,-3 0 201,0 0-168,-3 2 158,-11 4 78,-4 7-101,-10 5 44,-1 7-156,-5 2 34,-3 9 11,-10 13 55,2 16-122,0 18 66,8 27-257,18-21 0,8 9 12,29-35-24,13-10 12,26-9-347,-4-10 0,3-3-942,37-6 102,-28-3 1,-3-2-2243,4-12 3429,-9-6 0,-40 14 0,-5 3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25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0 530 18250,'11'52'380,"0"0"1,11 32-269,-8-67-78,2-6-23,-1-5-11,1-2-22,4-4-12,7 0-336,12-15-268,11-9-505,8-19-146,5-6 684,-3-4-303,-2 4-111,-5 2 78,-11 11 661,-6 11 280,-17 11 22,-6 9 68,-11 3 302,-2 2 975,0 6-561,0 1 91,0 7 100,0 4-235,0 4-112,0 3-134,0 6-68,-14 2-213,-1 3-134,-16 0-45,6-4-56,4-3-12,9-8-133,6-6-79,4-6-56,2-5 101,14-3 11,13-1 11,18-9-34,36-14 213,-21 0 68,12-8 179,-37 17 34,-12 4 89,-12 6-45,-7 2-100,-4 11 33,0 6-123,0 8-146,0 3-11,0-6-56,3-5-90,4-8-156,7-3-225,4-4-22,10 0-113,6-6-1074,11-12-79,10-14-135,3-13 550,5-11-203,-5-8-234,0-7 1837,-11-4 761,0 4 1492,-12 9-270,-7 15 112,-10 17-683,-10 17-504,-3 7-606,-5 6 34,0 4 203,0 14-47,0 12 35,0 19 33,-2 12-190,-8 9-208,-1-21 1,-1-1-163,-7 21-34,-1 7-100,15-45-191,5-13-191,0-10-89,31-5 101,-3-16-56,31-5 380,-13-13 113,0-3 67,-6 4 23,-8 5 122,-9 9 158,-10 8 22,-8 5-56,-2 3 145,-3 0-89,2 9-45,3 3-122,8 6-80,6 0-56,4-7-10,6-4 32,-2-3-44,4-4-22,-2 0-45,7-4 44,-1-2 23,-3-4-11,-4 3 11,-14 2 23,0 3 21,-3 2-32,2 0 32,5 0-44,5 0-650,28 0-33,0-3-841,26-13-661,-4-7-190,4-12 840,-3 2 1277,-11 4 258,-16 8 1131,-20 10 584,-13 6 727,-11 3-1332,-3 2-427,0 8-201,-3 3-67,-2 5-135,2-2-67,-2-4-169,5-5 1,0-1-22,0-1-1,0 1 34,0 1 0,2 1 11,8 3-11,4 3 46,9 2-80,11 9-22,-8-10-11,6 4-91,-11-12-32,3-3-101,4-2-460,9-14-145,8-8 145,33-40 695,-21 9 28,-18 17 0,-3-1 62,4-15 134,-9-2 190,-8 2 69,-9 3 21,-4 7-23,-5 9-111,-2 12 179,-1 9-347,-2 8 111,0 30 46,2 10-101,-1 31-157,1 7-34,-2 0-67,0 1-11,0-13-68,0-10-168,0-14-100,3-15-168,2-11-236,3-8-100,3-4 21,-1 0-357,-2-6-12,2-10 392,-4-8 628,-1-8 772,0-1 338,-5 13 212,3 4-315,-3 13 114,0 3-382,4 0-257,12 0-68,13 3-67,16-1-56,15 1-56,13-2-56,11-1-418,11-11 379,-46 4 0,1-2-118,46-18-67,-7-2-34,1-12 135,-38 9 55,-3-4 68,-39 14 112,-5 7 34,-5 1-11,0 10-45,0 0 742,-2 6-552,-6 14 67,-5 12-44,1 16-68,0 7-100,9 3-79,1-5-45,9-3-78,46-1-404,1-22-33,-6-10 0,4-4-1188,39-8-2756,-21-6 4448,-2-6 0,-46 3 0,-5-2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26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17330,'-67'52'82,"0"1"0,3-6 1,21-5-50,45-11-10,22-11 89,10-9-79,26-8-33,4-4-44,-3-10 44,-7-7 78,-16-10 68,-17 0 22,-12 2-156,-9 3-12,-12 0 0,-7 6 0,-8 2-281,-2 5-559,13 4-482,6 3-57,8 3-1467,18 0 583,18 0-986,4 0 3249,10-1 0,-31 1 0,-3-1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26.6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11661,'81'15'6745,"-29"-5"-6330,-6 15-12,-33-11-157,0-1-43,-3-4 32,1-3 56,2-3-33,-2-2 22,8-1-68,5 0 13,13 0 77,13 0 23,5 0-67,13 0-1,-2 0-100,5 8-157,-8 7-78,-7 11-460,-7 5-627,-12-4-7822,-1-8 8987,-19-9 0,-3-5 0,-14-5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7.16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 65 15123,'-3'79'-67,"4"-17"67,8-57 179,5-4-89,5-1 44,1-6-111,-2-7-180,7-63 258,-14 43-101,2-38-45,-16 64 11,-1 3-313,-3 2-494,3 2-772,1 0-471,2 4-695,1-2 2779,0 2 0,0-2 0,0-2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2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 18406,'0'80'818,"0"-7"-740,0-29-44,0 1-34,-4 6-34,-2-2-10,0-6-124,1-7-180,5-12-156,0-11 325,7-9 179,11-4 0,7-6 0,14-12-101,-2-11-79,7-13 57,1-4 45,5 1 78,-5 3 11,-1 7 0,-12 10 90,-8 10 325,-14 8-224,-5 4-202,-5 3 90,0 7 122,0 7-44,2 11-11,8 21-90,2-11-55,6 5-12,-5-21-12,2-7-77,-4-5-628,16-4 111,-4-2-290,21-8-224,-2-9 201,8-10 157,2-7 157,-1-1 246,-7 6 359,-7 1 269,-13 12 1524,-9 4-852,-10 7-123,-2 2 101,-3 2-414,2 12-225,3 4-12,1 11-100,4-3-78,0-3-45,2-6-45,0-4-34,-1-7 12,-1-1-146,5-3 123,4 0-134,10-4-34,7-8 157,7-5 22,20-13 46,-21 12 133,8-1 46,-32 15 77,-2 3-178,-6 1-45,1 0-23,-1 5 45,3 1-67,-2 3-224,6-2-324,2-4-484,7-2-503,8-1-1255,10-5-2252,-7-2 5042,3-9 0,-25 8 0,-4-1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2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1 18014,'-38'54'135,"8"-4"-146,30-17-1,5 0 12,15 4 0,10 0 68,12 0-68,-4-3 0,-12-6 0,-11-3 0,-10-5 0,-2-4 44,-3 0-44,-14-5-33,-4-1-135,-13-6-292,4-3-1154,6-6-134,10-14-1198,7-10-2589,4-4 5535,4 0 0,-2 21 0,2 2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2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1 209 19045,'52'11'190,"0"0"1,40 6-191,-58-17-101,7-5-302,7-7-45,2-9 179,-2-7 78,-11-2 11,-9-2 46,-14 1 44,-7 1 90,-7 5 101,0 7 146,0 7-202,-3 7 258,-9 3 21,-5 9 113,-14 12-258,2 18 113,-5 14 67,7 9-91,9 0-133,8-1-102,7-8-33,3-8-56,19-9 56,9-12 0,22-9-246,10-9-292,3-4-369,8-15-718,-5-7-897,0-18-1758,-30 6 4280,-7-1 0,-26 22 0,-1 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3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1 158 12848,'0'-10'4382,"0"1"-3620,0 9 67,0 0-605,2 35 33,10-26-54,7 26-69,13-35-134,5 0-101,4-10-202,4-4 57,-2-11 44,-6-2-22,-14-3 11,-10 0-11,-8 2 224,-5 4 90,0 7-68,0 8 124,-5 5-12,-10 7 432,-24 62 0,-2 19-566,9-29-56,-10 29 0,11-7-213,31-53-45,19-14-22,7-5-1098,51-23 89,-17-5 236,26-18 336,-33-4 415,-6 1 358,-6 1 156,-9 5 606,-6 11 79,-7 9 21,-11 10-223,-4 5-202,-4 3 605,0 22-762,0-5 135,0 19-102,5-13-178,1-5 11,4-8 212,5-4-179,6-5-167,13-5-12,11-11-90,13-7 56,5-11-10,5 2 32,-4 3 24,-4 7 55,-15 8 112,-4 6 11,-12 7 46,0 19-136,-1 12-100,-1 22-268,4 3-887,-4-3-1209,1-7-2274,-13-21 4638,-4-7 0,-11-17 0,0 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4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0 17162,'-11'40'942,"-1"5"-662,-14 8-11,7 10-79,1 3-22,10-2-157,3-5-11,5-13-22,18-10-168,6-14-102,22-11-32,2-8-327,2-10-1052,0-11-1042,-15-13-2454,-12-1 5199,-13 2 0,-10 16 0,0 5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4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1 164 14554,'83'-8'49,"1"0"0,0-1 1,-5 1-1,-2 0 1,-7-1-129,-1-4 1,-6 0-438,-4 0 1,-3 1-1222,38-9-533,-16 1-1876,-38 8 4236,-12 4 0,-28 7 0,0 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5.3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0 410 16170,'91'37'254,"-1"-1"0,-5 1 0,-13-15-165,-24-30 142,1-8-590,-6-13 68,-6-6 201,-14-1 62,-10 1 6,-8 4 140,-14 4 162,-15 7-112,-14 7-90,-12 8 135,-2 5 302,13 68 1,16 16-549,27-27-324,-3 30 1,18-8 177,78-57 5,-41-15 0,1-3-72,4-3 0,-1-3-68,1-6 0,0-4-101,-5-2 1,-2-4 83,-3-5 1,-3-4 140,31-28 111,-13-2 79,-19 1 79,-18 3 156,-14 5 381,-10 10 269,-5 10 869,-14 10-1698,8 9-56,-9 5 56,13 4 68,2 15 33,5 9-34,19 19-78,15 6 89,26 0-100,4 0 27,-19-22 1,-1 0-17,14 13 33,9 0-55,-51-16 111,-9-8-134,-9-2-145,-3-7-57,-7-3-78,-14-4-180,-9-13 146,-9-9-380,9-17-1,12-12 169,11-10-57,7-10 426,18-4 258,6 22 0,4 1 515,23-21-213,-15 29 1,1 6 402,3 4-246,-9 16-234,-13 10-326,-5 6 190,-1 20 505,30 45-415,-7 6-359,-7-17 0,1 0 113,11 29-34,-3-6-124,-1-7-246,-9-13-526,-6-14-762,-10-13-259,-7-15 1917,-4-14 0,0-1 0,0-6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5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17615,'95'-10'-520,"1"1"0,-1-1 0,-3 1 1,-2-1-1,-13 3-1934,-24 3 0,-6 0 2454,37-6 0,-62 8 0,-8-2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6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425 302 16602,'-80'26'108,"0"0"1,5-1-1,11 5 139,14 36 44,8-2-67,20-6-224,10-12-23,12-13 23,26-16 112,13-10-112,35-17-123,8-15-524,4-21 596,-43 17 1,-2-4 50,-2-2 0,-1-2 0,-4 0 0,0-1 22,26-37-201,-15 0 190,-9 6 45,-17 4 101,-9 12 225,-8 15-2,-2 15-223,0 14-34,-5 6 504,-7 21-492,-10 14-91,-1 13 1,1 6-22,-12 31-23,14-25 0,3-1-23,4 15 44,8-12-693,17-19-1502,58-14 459,-4-16 410,-6-11 0,-1-5-3446,0-9 4751,-2-9 0,-43 10 0,-2 4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7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43 381 18104,'-24'66'470,"6"-14"-470,18-44 0,0-5 23,0-2 134,7-1-124,9 0 57,10 0 123,9-4 67,-6 1-45,-1-3-33,-9 3-23,-1 2-33,-2 1-23,0 0-33,2 8-12,5 1-78,4 7 0,6-3-157,6-6-425,27-4 32,-8-14-77,23-12 22,-15-16 89,0-11 304,-1-7 212,-7-2 78,-6-5 157,-9 1 224,-7 3 125,-12 9 65,-8 13-55,-9 16-302,-5 12-292,-2 7 89,0 22 135,0 13-123,0 32 45,0 14-12,0-13 0,0 1-111,0 30-23,0-36 0,0-4-101,0 2-101,0-19-33,0-14-56,0-13-23,0-7-381,0-23 695,0-5 68,0-19 189,0-2 13,0 0-46,0 4-112,14 4-12,9 6-55,21 3-45,11 6-33,16 0-124,12 6-134,12 0 89,-43 9 0,-1 1-664,47-4 541,-9 1 247,-20 5 78,-22-1-56,-22 4 0,-15-1 56,-7 1 123,-3 0 56,-7 0 508,-7 3-497,-7 6 12,-3 4-23,5 3-122,6-3-57,8-5-23,3-3 0,2-3 23,0-1 225,30-1 66,1 0 45,28-2 45,-6 1 34,-1-1-146,5 5 156,27 28-391,-22-3-34,18 19-112,-33-19-437,-4-7-549,-4-8-1200,-8-6-3214,-14-5 5512,-5-2 0,-12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7:39:27.1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19280,'38'70'874,"-4"-6"-762,-22-23-112,-2 1-67,-1 2-157,-2-1-874,2-8-1322,2-4-2656,-5-16 5076,3-5 0,-7-10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7.872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0 218 10092,'13'7'3575,"-3"-2"-3060,-10-5 134,0 0-502,21 33 66,-14-20-1,17 24-178,-21-31-23,2-4 12,0 0-1,2-2-22,1 0-56,5-9-448,3-6-79,3-9 684,40-30 257,-36 33 91,27-17-158,-46 38 11,-1 0 79,2 2-202,0 5 113,0 2-90,1 3-113,1-4 23,0-3-56,0-3-44,0-2 122,1 0-123,1 0 68,6 0-79,4-4-101,5-3 56,4-5-89,-1 1 100,-3 2 0,-4 4 12,-7 4 22,-4-1 11,-2 2 45,-2 0 56,0 0-78,-1 0-34,2 0 101,0 0-90,-1 0 246,3 0-223,-1 0 11,3-1-45,2-4 0,5-5-11,3-6-45,2-4-12,0-1-32,-1-7 88,-10 8 35,-3 1-12,-8 10 11,0 5 57,-2 2-113,-8 2 34,-2 0 67,-16 28-55,9-4 245,-6 28 114,15-7-103,5 4-21,3-1-247,4-5-23,11-8-33,10-12-56,19-11-1826,46-13-1143,-35-11 3081,24-7 0,-61 7 0,-5 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7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1 190 21230,'67'-8'67,"1"1"0,-1-1 1,30-3-1,-6-3-140,-27-1 0,-5-1-634,2 2 0,0-1 236,-4 2 1,-1 0-998,41-10-1154,-23 7-577,-27 5-1294,-24 7 4532,-23 3 0,-2 1 1,-5 0-1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7.7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1 184 16299,'81'-14'-148,"0"0"0,0 0 0,-5 1 0,-1 0 0,-8-1-1124,-6-3 1,-8-1-3189,24-9 4460,-23 3 0,-41 15 0,-9 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7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20457,'87'46'343,"0"0"1,-7-3 0,-8 0-132,4 17-1241,-18 7 1041,-26 5-1475,-65 11 1,-20-1-2392,4-16 3854,-16 5 0,1-17 0,35-53 0,8-1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9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383 116 14719,'-88'17'30,"1"0"0,7-2 0,15 4 195,30 13 122,17 2 0,8 0-224,10-1-100,17-5-46,17-8 46,23-8-23,18-6 123,2-5 0,2-15-112,-6-7 68,-9-18-23,-12-6 180,-13-1 133,-15 2-55,-9 7 111,-10 10 69,-2 10-225,-3 10-224,0 5 100,0 3 34,0 13-22,0 10-134,0 12-23,9 3-34,26 3-156,1-17-158,22-4-44,-13-17-90,4-4-448,4-15-1815,28-32 1714,-22 2 482,12-21 549,-35 31 23,-15 8 559,-5 14 102,-11 7 111,-3 6 494,14 32-841,2-5-123,23 26-281,2-18-44,12-11 0,3-7 57,2-10 55,-2-5-22,-6-8-68,-7-11-504,11-29-919,-16 3-582,8-16-863,-23 31 2846,-6 4 0,-13 18 0,-1 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9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0 15571,'12'2'2375,"-3"-1"-2239,-9-1-13,0 0-123,-21 69 0,16-34-101,-16 53-68,21-55 24,9-8 55,12-9-11,17-8 34,12-5-11,3-8 78,-1-11 44,-5-10 1,-9-12 11,-8 1 11,-11-1 34,-8 4 45,-7 7-45,-4 6 67,0 11-168,0 5-2812,0 5 1322,17 3-426,8 0 257,26 0 662,8-1 806,14-2-44,-6 0 235,1 0 179,-18-2 1144,-8 0 335,-19-1 236,-7 2-561,-9 3-515,1 13-381,0 9-112,2 15 56,1 5-202,-1-4-123,3-2-56,-2-13-112,4-6-448,-1-12-505,6-3-212,4-16-2241,-2-2 3518,1-16 0,-14 14 0,-2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39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18720,'48'19'-3395,"10"1"986,16 7 157,12-1-1343,2-1 2004,-2-1 1591,-9 1 960,-17 2 1415,-18-1-75,-19 0-295,-13 0-515,-7-1-549,-3-1 289,0 3-715,0-3 70,0 3-338,0-4-247,0-5-67,0-5-303,0-8-201,7-2-326,15-9-929,21-12-1916,-3-4 3742,7-8 0,-32 16 0,-1 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40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357 387 18059,'-63'22'493,"1"4"-403,22 5-34,-5 11-56,-2 10 0,5 4 0,10 3-23,14-9-22,11-6-67,9-12 12,20-14 100,13-8 78,28-9-78,9-19-11,6-12-390,1-25 401,-40 23 0,-2-2 16,0-1 1,-3-2 6,29-39 150,-28 19 1,-3-3 117,6-31-84,-18 31 1,-6 2 330,-7-15 134,-7 17-134,0 20-146,-2 21-235,-8 9 213,-11 63-214,1 7-21,8-4 0,3 6-534,4-4 0,3-1 466,0 5 0,1 0-67,0-3 0,2-1-63,6-4 1,3-3-644,19 36-712,12-48 1,4-6-3871,8 1 5288,25-6 0,-64-33 0,-2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43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389 8 15683,'17'-4'2914,"-3"0"-2578,-14 4 415,0 0-583,-37 0 0,16 0-112,-33 6-23,22 5-33,-2 6 0,0 4-11,7-1-67,9 2-79,10 1 79,6 1-68,7 3 56,14-3 68,12 0 22,13-3 34,1-1-34,-3-1 0,-12 0 0,-7 2 22,-15-3 56,-4 5 124,-4-3 67,-7 2-34,-11-1 79,-30 9-292,2-10-22,-18 4-45,19-17-123,-4 0-403,6-5-4202,-1-1 4773,21-1 0,7 0 0,16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44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488 401 15011,'0'-12'2846,"0"2"-2577,0 10 135,0 0-315,-77-9-55,39 8-23,-14 2 0,-1 5-11,3 21 0,-5 20-11,-3 10-34,10 3-22,14-5-90,16-9-100,13-14-13,12-15 248,18-9 22,19-10 0,19-20 0,15-12-770,2-24 764,-39 25 1,-1-1 5,0-3 0,-2 0-221,-3-2 1,-1-1 225,0 0 1,-3-1-6,22-37 33,-6 6-39,-15 11 96,-11 16 202,-11 14 10,-8 17 600,-4 8-566,-13 27 431,-9 14-564,-16 36-103,18-27 1,-1 2-181,1 7 1,0 1 224,-1 3 1,4 2-118,5-4 0,3 2-135,-2 9 1,9-2-577,36 15-303,19-4-325,41-57 330,-39-13 1,1-6-623,3-8 1,-3-4-4146,31-11 5748,-15-18 0,-48 22 0,-8 3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45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153 494 18048,'-38'46'465,"1"-1"0,-20 30-465,41-41-124,12-13-55,4-11 112,0-6 22,14-4 34,8-7-56,20-8 67,6-10 0,-1-5 22,0 2 124,-14 8 179,-8 7-124,-12 8-190,-5 4 169,-3 11 55,5 9-156,3 9-46,6 4-33,6-8-67,4-5-45,8-11-12,7-4-66,6-8-146,11-17-459,4-14-670,11-24 955,-36 25 0,-1-1 196,2-3 1,0-3 223,-2 1 1,-2-2 89,-2-2 0,-2 0 28,-5 1 0,-3 0 420,16-36 471,-19 18 178,-10 21-413,-9 21-650,-3 13 268,0 23 45,-3 18-100,-11 32-79,-8 21 6,6-38 0,0 1-55,0 1 0,2-1-108,-9 44-11,12-16-190,4-17-617,7-19 269,0-21-201,0-9-202,0-21 33,0-11 740,0-14 408,0-12-83,0 1 459,0 2 303,2 11-168,4 6-337,4 9-223,10 8-113,14 2-11,19 2-67,15 0-22,21-4-458,4-1 413,4-4-146,-10 2 168,-18 1 45,-22 4 112,-24 4 191,-13 2-91,-10 0 259,0 3 11,-7 10 110,-2 8-514,-7 8-33,3 2 0,2-4-45,6-7-45,3-6-22,2-8 56,0-4 11,7-2 78,11 0-22,9 0-11,10 0 537,4-4-301,-12 3-91,0-2-111,-13 3-57,2 10-22,3 4 0,3 8-414,2 1-494,3-5-1366,7-6-2668,-10-5 4942,8-6 0,-24-1 0,2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49.820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102 17 13734,'5'-9'1233,"-1"1"-909,-4 8 887,0 0-898,-33 66-44,18-18-51,-6 7 1,2 2 150,7 23-166,6 8-114,2-1-55,4 0-34,6-8 0,7-9-123,7-12-729,4-11-426,3-14-671,0-14-1043,-6-9 2992,0-10 0,-14-1 0,-1-1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45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1 18552,'-40'80'358,"-1"0"1,2-2 0,5-3-197,15-22 1,1-1-859,-1 1 0,-1-1 696,0-5 0,2-1-493,-6 31-84,9-21-2292,13-23-2234,14-17 5103,9-20 0,-4 2 0,1-6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46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1 141 18842,'70'11'-210,"-1"0"0,1 1 0,28 2 0,-12-11-496,-9-37 673,-11-1-135,-21 1 275,-22 4-62,-14 5 255,-9 6-266,-25 9 197,-12 5-97,-29 14 46,-7 15 22,-1 17-90,7 16 34,12 7-146,26-2-45,12-4-381,19-8-840,39-14-707,25-15-2049,12-12 4022,10-13 0,-55 3 0,-3-4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3:47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220 591 14339,'0'-6'3675,"0"1"-3137,0 5-34,0 0 34,-97 72-392,72-45-146,-30 15 0,12-4 0,48-25-56,15-8-45,12-2-34,21-3-55,7-9 134,4-3 56,-1-7 11,-15 3 78,-12 8 147,-20 4-23,-9 4-23,-7 4 90,0 9-44,0 9-124,0 9-112,5 0-34,5-7-268,11-7-191,13-9-426,11-5-370,17-21-1310,12-11 1069,-30 3 1,1-4 217,2-3 1,1-2 896,0-2 1,-1-2 414,-1-1 0,-1-2 549,-3 0 0,-2-1 549,-3 2 0,-1-1 1048,25-38-140,-14 14-482,-18 16-572,-14 19-482,-10 17-447,-5 9 246,-7 22 599,-9 14-498,-11 26-23,-5 16 57,-2 9-124,5 0 113,5-2-304,9-12-89,7-15 0,6-16-56,2-15 0,7-12-78,13-6-191,45-28 213,-5-1 56,27-20 56,-34 10 34,-11 8 55,-14 10 68,-15 9 11,-6 5-22,-7 3-68,0 0 157,10 11-212,4-1-23,10 9-90,4-8-190,8-3-67,14-5-320,7-8 0,5-4 202,-8 1 0,1-3-183,26-6 1,1-3 451,-19 1 0,-4-1 179,-1 2 0,-3-1 17,30-9 448,-30 9 336,-30 10-201,-18 5-303,-12 4 45,-12 2 78,-6 5 826,-9 12-1072,15-3-146,6 4 11,11-10 34,9-3 12,17-2-1,59-2-56,2-1-307,-21-2 1,1 0 295,-11 0 0,-1 0-11,-1-1 0,0-1 22,43-1-11,-25-1 0,-26 1 22,-25 1 23,-14 2 78,-7 0 370,0 0 132,0 9-614,0 6 11,0 12 1,0 11-11,0 10 32,0 12-32,0 15-1,-12 9-276,-7 6 265,-13 4 22,-10-9 1,2-7 33,-6-16-23,3-16 23,1-13-56,8-15 90,3-10-90,10-8-56,5-23-224,8-19-214,6-38-190,27-4 1,10-6 369,-7 17 1,4 0 19,3 5 1,7-2 0,-1 6 321,9-2 0,0 7 56,-3 7 0,-1 5 5,-5 8 1,-1 5 223,20-10 103,-15 22-159,-15 13-22,-6 9-78,-1 13-34,8 1 90,36 15-134,-2-14 77,27-1-32,-17-14-68,-3-8-22,1-9-113,13-27-22,-24 2-11,1-17 22,-43 9 57,-10-3 1189,-10 3-1201,-10 9 45,-13 17 34,-12 11 89,-15 20-67,2 25 45,4 22 196,24 16 0,8 8-79,0-14 1,5 2-1351,9 29 1,8-1 1131,6-22 0,8-6-56,9-3 0,8-5-459,7-8 0,8-8-2595,20-11 0,3-13 3110,-20-15 0,-2-5 0,-2 2 0,-8-6 0,-12-18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15:44:10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494 3619 14406,'-6'35'807,"6"-3"-740,10-8-11,11 3 11,11 1-44,12 5-1,14-1 45,15 1-1102,21 0 1018,-41-17 1,2-1-7,7 0 1,2-1-364,4-1 1,2-1 317,3 0 1,2-2-39,4 0 0,1-1-12,2-2 0,2-1 95,3 1 1,1-1-971,5-2 0,2 0 993,-27-1 0,1-1 0,1 0-27,3 0 1,2 0 0,1 0-159,2 0 0,1-1 0,5 1 179,-1 0 1,7-1-1,0 1 1,-4-1-110,7 1 1,-4-1-1,4 1 98,-7-1 0,5 0 1,0 0-1,-6 0-353,3-1 1,-5 1-1,0-1 362,2 0 1,0 0 0,0 0-1,1 0 1,1 0-1,4 0-1,0 0 1,5 0 0,1 0 0,-4 0-52,6 0 0,-4-1 1,4 1 14,-7-1 0,4 1 0,-1-1 0,-6 0 22,-2-1 1,-6 0 0,0 0-16,-1 0 1,-1-1 0,0 0-45,-2-1 0,0 1 0,0-2 82,-1 1 0,1-1 0,0 0 272,-3 1 1,1 0 0,4-1-301,-1 0 0,5-2 0,1 1 0,-5 0 28,3 1 0,-4 1 0,4-2-107,-7 1 0,3-2 0,-1 1 0,-5 0 79,30-2 0,-6-1 22,-1 0 0,-1-2-33,4 0 0,0 0 16,-1-2 1,1 0 14,-32 5 1,2-1 0,-1-1-12,1 1 0,0-1 0,0 0 15,1 0 0,0 1 1,1 0 23,0-1 0,1 0 0,0 1-20,-3 1 0,0-1 0,4 1 14,23-3 1,6 1 0,-4-1-4,-25 4 1,-2 0 0,1 0 2,19-3 1,3 0 0,-7 1 24,3 0 1,-5 0-7,1-3 1,0 0 652,-1 1 0,5-1-686,-5-1 0,5-1 0,-2 1-4,-19 2 0,-3 1 1,3-1-138,18-2 1,4-2 0,-6 1 145,5-2 1,-5 1-1,-1-1 1,-1 0-6,-4 0 0,-1 0 22,-2 0 1,-1 0 16,-2 1 1,0 0-29,-3 1 0,-1 0 389,-2 1 0,-1-1-383,-4 1 0,-2 0-1,-4 0 1,0 0 50,16-7 1,0-1-24,-19 7 1,0 0-17,15-7 0,0 0 28,27-9-39,-45 13 0,1 0 0,1 0 0,3-2 5,24-9 0,1 0 6,-18 6 0,0 1-6,18-7 1,-1-1 38,-23 9 1,-3 1-40,0-1 1,-1-1-23,0-1 0,-1-1 0,0 0 0,0-1-11,0 0 0,0-1-1,0 0 1,-1 0 5,-2 1 1,-1 0-6,1 1 0,-1 0 1087,36-21-1093,-24 13 1,0-1-7,24-15 23,-29 17 0,-1 0 12,19-12-12,2 3 504,6-2-510,-22 12 0,0-2-72,30-17 493,-31 16 1,-1 0-539,21-18-12,-2 1-55,-1-1 190,-2 2 22,-6 2 1,-2 2 77,-7 1 516,-9 1-515,-8 3 34,-8 1-91,-4 0-21,-6 0-23,-3-3-11,-5 1 459,2-3-470,-4 1 22,2-1 22,-3-1 56,3-18 1,-4 13 44,-1-13 112,-6 21-291,-2-1 56,0-1-134,-9-6 134,-12-3 168,-5 9 1,-4 0-169,-27-23 16,18 22 1,-2 1 50,-34-15 6,34 29 0,-2 2-287,-5 0 1,-1 1 213,-6 0 0,-2 2 61,-4 0 1,-2 1-467,-4 0 1,-3 2 404,-2 0 0,-5 1 30,7 4 0,-5 1 0,3 1-25,-12-2 1,1 2-6,11 3 0,-2-1 0,4 3 5,-3 2 1,4 1-6,-5 1 0,-1 0-6,1 3 1,-1 0 5,-4 1 0,0 0-6,1 0 1,-1 2 5,-2-1 0,0 0 0,1 0 0,-3 0 0,7 0 0,-5 0 0,3 0 0,-15 0 0,1 0 0,14 0 0,-3 0 0,5 0 0,-9 0 0,5 0 5,-1 0 1,2 0-6,2 0 0,-1 0 3,9 0 1,-2 0 0,3 0-4,-6 0 0,2 0 6,-22 0 0,2 0-6,33-2 0,3 1 0,-2 0 0,1-1 5,-2-2 1,0 0-6,-1-1 0,0 1 0,-4-1 0,-1 0 0,1 0 0,-1 0-12,-5 1 1,0 1 11,1-1 0,0 0 0,-1 1 0,-6 0 0,4 0 0,-6 0 0,2 1 0,-16 0 0,-2 0-934,12 1 1,-4-1 0,3 1 950,-14 1 0,3 0-17,-2 0 0,0 0-422,-3 0 1,0 0 428,31 0 1,0 0-1,-1 0-7,0 0 0,-1 0 0,-1 0 18,-1 0 1,-1 0 0,1 0 3,1 0 1,1 0-1,0 0-7,-1 0 0,1 0 0,0 0-235,2 1 0,1-1 0,0 1 259,-33 0 0,0 1-28,1 0 0,0 0 6,0 1 0,1 0 28,1 0 0,-1 1-40,-1-2 1,0 1-6,4 1 0,1 1 93,-1-2 0,-4 1-97,12 0 0,-6 0 1,5 0 3,20-1 0,3-1 0,-3 1-33,-18 1 1,-2 0-1,5 0 61,-2-1 0,5 0-17,2 0 1,1 0 291,5-1 1,-2 1-304,-24 0 0,1 1 0,23 0 0,0-1 237,-20 2 1,1-1-233,31-1 1,3 0-6,1-1 0,1 1-6,6-1 1,0-1 5,-48 3-33,4-1-35,1 2 134,2 1-99,-2 3-12,5 0 0,19-2 0,-1 0 28,16-1 1,0 0 16,-19 1 0,0 0 0,22-1 0,2-1 0,-44 4 2924,7 1-2924,28-5 0,0-1 0,-31 3 6,29-4 0,1 0-6,-25 0 0,1 0 237,1 1-237,4-1 0,-7 3-11,7-3 11,-5 1 0,10-1 0,-1-1-6,20 1 0,0 0 6,-33 3 0,30-3 0,1 1 0,-21 4-11,7 1 11,3 1 0,-27 7 11,27-4-22,-20 5 22,33-7-11,3 0 0,-1 0 0,-4 1 0,-4 0 0,-4 1 855,-1 0-855,1-1 308,9-2-296,-19 4-12,24-5-12,-11 4-44,23-5 45,7 1 0,3-1 11,1 2 0,11-4 0,-5 2-11,10-3 11,-3 3-11,0 3 11,-6-1 11,-3 3-11,-5-1-11,0 1 11,-21 12-12,9-5-10,-12 12 11,14-9 0,2 4-1,0 0 12,1-2 0,1 3 12,1-1-12,3 3 0,-10 21 11,10-7 34,-10 22-23,12-4-11,-7 9 124,4 14-474,0 5 367,19-41 0,3 2 33,3 28 1,3 2-56,-1-15 0,3 0 33,7 22 0,6 1 84,6-18 0,5-4-56,11 4 1,6 0-633,9 4 1,6-1 631,6 1 0,4-1-52,-19-25 0,3-2 0,5 1 35,4-2 1,6 0-1,3-1 1,-3-4-51,7 1 0,-1-4 0,4 0-414,-4-4 1,5 1-1,0-2 1,-4-6 293,3-5 1,-3-7 0,0-2-154,0-1 0,0-3 0,-5-2-1117,4 1 1,-5-4 1350,-4-10 0,-13-2 0,-24 4 0,-7-11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0.29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121 0 15997,'-66'44'572,"14"-5"-572,49-16 0,3 2 67,1 5-67,11 3 0,3 3 11,13 4-11,-1 0 0,0-1 23,-3-2-1,-5-5-22,-4-2 0,-5-6 101,-3-3-34,-4-4 303,-2-3 33,-1-1-123,0-2-22,-5 0-202,-4-1-56,-4-1 56,-10-4-78,9-2-427,-4-2-1108,12-4-1132,4-8-2208,2-2 4897,0-3 0,0 8 0,0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0.63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3 9 12669,'2'-5'2298,"-1"2"-2175,-1 3 1198,0 0-1085,5 2 380,-4 13-112,4 7-245,-5 15-2,0 5-78,-4 3 57,1 2-180,-3-2 33,3-5 12,2-6-79,1-7 23,1-8-45,10-7 11,6-5 23,13-6-34,7-5-403,3-11-427,1-9-604,-4-12-258,-4-6-761,-7 0-1033,-11 10 3486,-6 5 0,-9 18 0,0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1.054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79 14731,'91'-41'33,"-16"7"-66,-47 31-91,-7 2-525,-4 1-203,-6 0-190,-4 0 157,-4 9 202,-2 6-91,-7 10-223,-11 8 661,-8 1 336,-9 4 527,4-1 290,2-2 259,8-2 179,5-9-146,6-3-179,5-7-55,3-4-382,1-2 167,0-4-99,6-1-135,7-2-146,9-1-280,5-5 0,2-6-124,0-5-761,-1-6-459,-1 0-1301,-2-3-2341,-10 7 4986,0-1 0,-14 13 0,2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1.60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9 0 12725,'3'0'3844,"0"0"-3060,-3 0-78,0 85-247,0-34-308,-1 10 1,-1 2 83,-1 5-157,-1 0 12,1-8-79,2-10-11,1-10 0,0-12-134,0-11 78,0-9-403,0-5-23,6-10-359,6-13-291,11-12 360,6-18-47,8-2 159,-2-3 503,3 1 157,-2 6 201,-5 7 438,-4 7 11,-7 9 246,-6 6 1,-5 5-293,-3 7-99,-3 3-314,-2 3-91,-1 1 46,-1 6-135,-8 8 157,-5 8-33,-8 9-68,-1 1 134,-1 1-156,5 2 45,4-6 78,6 1-123,5-5 168,3 1-123,1-4-79,10-1 90,5-5-68,13-5-33,6-3 0,4-5-78,5 0-135,-1-3-437,1 0-2353,16-19-751,-28 8 3754,10-17 0,-37 20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1.841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105 0 13958,'1'3'4952,"0"0"-4189,48 82-203,-24-28-1727,6 8 1,-4 5 1278,-12 23-96,-11-42 1,-2 2-134,-5 3 1,-3 1 82,-3-1 1,-4 1 106,-4 1 0,-4-1-639,-5 2 0,-3-5-2234,-17 23 2800,-5-8 0,31-52 0,1-2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7:20.18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511 1 15706,'-50'61'369,"0"1"1,2-3 0,5-5-269,-4 6 89,1-1 1,1-4-79,7-6-112,4-4 11,6-5-11,3-3-325,5-3-672,3-7-774,6-10-1366,5-7 3137,3-8 0,3-2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7:20.409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1 0 14844,'74'60'355,"0"-1"0,-3-3 0,-5-3-338,-22-19 0,-3-2 11,-1-1 0,-1 0-28,32 27 467,-11-6-1408,-9 0-1625,-10-2-3848,-19-17 6414,-8-6 0,-14-21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6T21:28:54.107"/>
    </inkml:context>
    <inkml:brush xml:id="br0">
      <inkml:brushProperty name="width" value="0.06" units="cm"/>
      <inkml:brushProperty name="height" value="0.06" units="cm"/>
      <inkml:brushProperty name="color" value="#333333"/>
    </inkml:brush>
  </inkml:definitions>
  <inkml:trace contextRef="#ctx0" brushRef="#br0">0 21 12322,'0'-11'1972,"0"2"-1468,0 9 2196,0 0-2217,51 43-13,-15-13-325,3 4 1,3 1-134,16 12 32,-1-1-44,2-3 23,-8-3-68,-3-5 45,-10-4-123,-6-4-68,-7-6-268,-8-4-214,-8-4-559,-5-5-382,-2-2-996,-2-4-3530,0 0 6140,-4-2 0,3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561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721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7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348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966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24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071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.xml"/><Relationship Id="rId138" Type="http://schemas.openxmlformats.org/officeDocument/2006/relationships/image" Target="../media/image680.png"/><Relationship Id="rId159" Type="http://schemas.openxmlformats.org/officeDocument/2006/relationships/customXml" Target="../ink/ink32.xml"/><Relationship Id="rId170" Type="http://schemas.openxmlformats.org/officeDocument/2006/relationships/image" Target="../media/image84.png"/><Relationship Id="rId205" Type="http://schemas.openxmlformats.org/officeDocument/2006/relationships/customXml" Target="../ink/ink51.xml"/><Relationship Id="rId226" Type="http://schemas.openxmlformats.org/officeDocument/2006/relationships/image" Target="../media/image112.png"/><Relationship Id="rId247" Type="http://schemas.openxmlformats.org/officeDocument/2006/relationships/customXml" Target="../ink/ink72.xml"/><Relationship Id="rId107" Type="http://schemas.openxmlformats.org/officeDocument/2006/relationships/customXml" Target="../ink/ink6.xml"/><Relationship Id="rId128" Type="http://schemas.openxmlformats.org/officeDocument/2006/relationships/image" Target="../media/image36.png"/><Relationship Id="rId149" Type="http://schemas.openxmlformats.org/officeDocument/2006/relationships/customXml" Target="../ink/ink27.xml"/><Relationship Id="rId5" Type="http://schemas.openxmlformats.org/officeDocument/2006/relationships/customXml" Target="../ink/ink2.xml"/><Relationship Id="rId160" Type="http://schemas.openxmlformats.org/officeDocument/2006/relationships/image" Target="../media/image79.png"/><Relationship Id="rId181" Type="http://schemas.openxmlformats.org/officeDocument/2006/relationships/customXml" Target="../ink/ink43.xml"/><Relationship Id="rId216" Type="http://schemas.openxmlformats.org/officeDocument/2006/relationships/image" Target="../media/image107.png"/><Relationship Id="rId237" Type="http://schemas.openxmlformats.org/officeDocument/2006/relationships/customXml" Target="../ink/ink67.xml"/><Relationship Id="rId258" Type="http://schemas.openxmlformats.org/officeDocument/2006/relationships/image" Target="../media/image128.png"/><Relationship Id="rId118" Type="http://schemas.openxmlformats.org/officeDocument/2006/relationships/image" Target="../media/image31.png"/><Relationship Id="rId139" Type="http://schemas.openxmlformats.org/officeDocument/2006/relationships/customXml" Target="../ink/ink22.xml"/><Relationship Id="rId150" Type="http://schemas.openxmlformats.org/officeDocument/2006/relationships/image" Target="../media/image74.png"/><Relationship Id="rId155" Type="http://schemas.openxmlformats.org/officeDocument/2006/relationships/customXml" Target="../ink/ink30.xml"/><Relationship Id="rId171" Type="http://schemas.openxmlformats.org/officeDocument/2006/relationships/customXml" Target="../ink/ink38.xml"/><Relationship Id="rId176" Type="http://schemas.openxmlformats.org/officeDocument/2006/relationships/image" Target="../media/image87.png"/><Relationship Id="rId206" Type="http://schemas.openxmlformats.org/officeDocument/2006/relationships/image" Target="../media/image102.png"/><Relationship Id="rId227" Type="http://schemas.openxmlformats.org/officeDocument/2006/relationships/customXml" Target="../ink/ink62.xml"/><Relationship Id="rId201" Type="http://schemas.openxmlformats.org/officeDocument/2006/relationships/customXml" Target="../ink/ink49.xml"/><Relationship Id="rId222" Type="http://schemas.openxmlformats.org/officeDocument/2006/relationships/image" Target="../media/image110.png"/><Relationship Id="rId243" Type="http://schemas.openxmlformats.org/officeDocument/2006/relationships/customXml" Target="../ink/ink70.xml"/><Relationship Id="rId248" Type="http://schemas.openxmlformats.org/officeDocument/2006/relationships/image" Target="../media/image123.png"/><Relationship Id="rId103" Type="http://schemas.openxmlformats.org/officeDocument/2006/relationships/customXml" Target="../ink/ink4.xml"/><Relationship Id="rId108" Type="http://schemas.openxmlformats.org/officeDocument/2006/relationships/image" Target="../media/image530.png"/><Relationship Id="rId124" Type="http://schemas.openxmlformats.org/officeDocument/2006/relationships/image" Target="../media/image34.png"/><Relationship Id="rId129" Type="http://schemas.openxmlformats.org/officeDocument/2006/relationships/customXml" Target="../ink/ink17.xml"/><Relationship Id="rId140" Type="http://schemas.openxmlformats.org/officeDocument/2006/relationships/image" Target="../media/image690.png"/><Relationship Id="rId145" Type="http://schemas.openxmlformats.org/officeDocument/2006/relationships/customXml" Target="../ink/ink25.xml"/><Relationship Id="rId161" Type="http://schemas.openxmlformats.org/officeDocument/2006/relationships/customXml" Target="../ink/ink33.xml"/><Relationship Id="rId166" Type="http://schemas.openxmlformats.org/officeDocument/2006/relationships/image" Target="../media/image82.png"/><Relationship Id="rId182" Type="http://schemas.openxmlformats.org/officeDocument/2006/relationships/image" Target="../media/image90.png"/><Relationship Id="rId187" Type="http://schemas.openxmlformats.org/officeDocument/2006/relationships/customXml" Target="../ink/ink46.xml"/><Relationship Id="rId217" Type="http://schemas.openxmlformats.org/officeDocument/2006/relationships/customXml" Target="../ink/ink5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5.png"/><Relationship Id="rId233" Type="http://schemas.openxmlformats.org/officeDocument/2006/relationships/customXml" Target="../ink/ink65.xml"/><Relationship Id="rId238" Type="http://schemas.openxmlformats.org/officeDocument/2006/relationships/image" Target="../media/image118.png"/><Relationship Id="rId254" Type="http://schemas.openxmlformats.org/officeDocument/2006/relationships/image" Target="../media/image126.png"/><Relationship Id="rId259" Type="http://schemas.openxmlformats.org/officeDocument/2006/relationships/customXml" Target="../ink/ink78.xml"/><Relationship Id="rId114" Type="http://schemas.openxmlformats.org/officeDocument/2006/relationships/image" Target="../media/image29.png"/><Relationship Id="rId119" Type="http://schemas.openxmlformats.org/officeDocument/2006/relationships/customXml" Target="../ink/ink12.xml"/><Relationship Id="rId130" Type="http://schemas.openxmlformats.org/officeDocument/2006/relationships/image" Target="../media/image37.png"/><Relationship Id="rId135" Type="http://schemas.openxmlformats.org/officeDocument/2006/relationships/customXml" Target="../ink/ink20.xml"/><Relationship Id="rId151" Type="http://schemas.openxmlformats.org/officeDocument/2006/relationships/customXml" Target="../ink/ink28.xml"/><Relationship Id="rId156" Type="http://schemas.openxmlformats.org/officeDocument/2006/relationships/image" Target="../media/image77.png"/><Relationship Id="rId177" Type="http://schemas.openxmlformats.org/officeDocument/2006/relationships/customXml" Target="../ink/ink41.xml"/><Relationship Id="rId198" Type="http://schemas.openxmlformats.org/officeDocument/2006/relationships/image" Target="../media/image98.png"/><Relationship Id="rId172" Type="http://schemas.openxmlformats.org/officeDocument/2006/relationships/image" Target="../media/image85.png"/><Relationship Id="rId202" Type="http://schemas.openxmlformats.org/officeDocument/2006/relationships/image" Target="../media/image100.png"/><Relationship Id="rId207" Type="http://schemas.openxmlformats.org/officeDocument/2006/relationships/customXml" Target="../ink/ink52.xml"/><Relationship Id="rId223" Type="http://schemas.openxmlformats.org/officeDocument/2006/relationships/customXml" Target="../ink/ink60.xml"/><Relationship Id="rId228" Type="http://schemas.openxmlformats.org/officeDocument/2006/relationships/image" Target="../media/image113.png"/><Relationship Id="rId244" Type="http://schemas.openxmlformats.org/officeDocument/2006/relationships/image" Target="../media/image121.png"/><Relationship Id="rId249" Type="http://schemas.openxmlformats.org/officeDocument/2006/relationships/customXml" Target="../ink/ink73.xml"/><Relationship Id="rId109" Type="http://schemas.openxmlformats.org/officeDocument/2006/relationships/customXml" Target="../ink/ink7.xml"/><Relationship Id="rId260" Type="http://schemas.openxmlformats.org/officeDocument/2006/relationships/image" Target="../media/image129.png"/><Relationship Id="rId104" Type="http://schemas.openxmlformats.org/officeDocument/2006/relationships/image" Target="../media/image5110.png"/><Relationship Id="rId120" Type="http://schemas.openxmlformats.org/officeDocument/2006/relationships/image" Target="../media/image32.png"/><Relationship Id="rId125" Type="http://schemas.openxmlformats.org/officeDocument/2006/relationships/customXml" Target="../ink/ink15.xml"/><Relationship Id="rId141" Type="http://schemas.openxmlformats.org/officeDocument/2006/relationships/customXml" Target="../ink/ink23.xml"/><Relationship Id="rId146" Type="http://schemas.openxmlformats.org/officeDocument/2006/relationships/image" Target="../media/image72.png"/><Relationship Id="rId167" Type="http://schemas.openxmlformats.org/officeDocument/2006/relationships/customXml" Target="../ink/ink36.xml"/><Relationship Id="rId188" Type="http://schemas.openxmlformats.org/officeDocument/2006/relationships/image" Target="../media/image93.png"/><Relationship Id="rId162" Type="http://schemas.openxmlformats.org/officeDocument/2006/relationships/image" Target="../media/image80.png"/><Relationship Id="rId183" Type="http://schemas.openxmlformats.org/officeDocument/2006/relationships/customXml" Target="../ink/ink44.xml"/><Relationship Id="rId213" Type="http://schemas.openxmlformats.org/officeDocument/2006/relationships/customXml" Target="../ink/ink55.xml"/><Relationship Id="rId218" Type="http://schemas.openxmlformats.org/officeDocument/2006/relationships/image" Target="../media/image108.png"/><Relationship Id="rId234" Type="http://schemas.openxmlformats.org/officeDocument/2006/relationships/image" Target="../media/image116.png"/><Relationship Id="rId239" Type="http://schemas.openxmlformats.org/officeDocument/2006/relationships/customXml" Target="../ink/ink68.xml"/><Relationship Id="rId2" Type="http://schemas.openxmlformats.org/officeDocument/2006/relationships/notesSlide" Target="../notesSlides/notesSlide1.xml"/><Relationship Id="rId250" Type="http://schemas.openxmlformats.org/officeDocument/2006/relationships/image" Target="../media/image124.png"/><Relationship Id="rId255" Type="http://schemas.openxmlformats.org/officeDocument/2006/relationships/customXml" Target="../ink/ink76.xml"/><Relationship Id="rId110" Type="http://schemas.openxmlformats.org/officeDocument/2006/relationships/image" Target="../media/image540.png"/><Relationship Id="rId115" Type="http://schemas.openxmlformats.org/officeDocument/2006/relationships/customXml" Target="../ink/ink10.xml"/><Relationship Id="rId131" Type="http://schemas.openxmlformats.org/officeDocument/2006/relationships/customXml" Target="../ink/ink18.xml"/><Relationship Id="rId136" Type="http://schemas.openxmlformats.org/officeDocument/2006/relationships/image" Target="../media/image67.png"/><Relationship Id="rId157" Type="http://schemas.openxmlformats.org/officeDocument/2006/relationships/customXml" Target="../ink/ink31.xml"/><Relationship Id="rId178" Type="http://schemas.openxmlformats.org/officeDocument/2006/relationships/image" Target="../media/image88.png"/><Relationship Id="rId152" Type="http://schemas.openxmlformats.org/officeDocument/2006/relationships/image" Target="../media/image75.png"/><Relationship Id="rId173" Type="http://schemas.openxmlformats.org/officeDocument/2006/relationships/customXml" Target="../ink/ink39.xml"/><Relationship Id="rId199" Type="http://schemas.openxmlformats.org/officeDocument/2006/relationships/customXml" Target="../ink/ink48.xml"/><Relationship Id="rId203" Type="http://schemas.openxmlformats.org/officeDocument/2006/relationships/customXml" Target="../ink/ink50.xml"/><Relationship Id="rId208" Type="http://schemas.openxmlformats.org/officeDocument/2006/relationships/image" Target="../media/image103.png"/><Relationship Id="rId229" Type="http://schemas.openxmlformats.org/officeDocument/2006/relationships/customXml" Target="../ink/ink63.xml"/><Relationship Id="rId224" Type="http://schemas.openxmlformats.org/officeDocument/2006/relationships/image" Target="../media/image111.png"/><Relationship Id="rId240" Type="http://schemas.openxmlformats.org/officeDocument/2006/relationships/image" Target="../media/image119.png"/><Relationship Id="rId245" Type="http://schemas.openxmlformats.org/officeDocument/2006/relationships/customXml" Target="../ink/ink71.xml"/><Relationship Id="rId261" Type="http://schemas.openxmlformats.org/officeDocument/2006/relationships/customXml" Target="../ink/ink79.xml"/><Relationship Id="rId100" Type="http://schemas.openxmlformats.org/officeDocument/2006/relationships/image" Target="../media/image4910.png"/><Relationship Id="rId105" Type="http://schemas.openxmlformats.org/officeDocument/2006/relationships/customXml" Target="../ink/ink5.xml"/><Relationship Id="rId126" Type="http://schemas.openxmlformats.org/officeDocument/2006/relationships/image" Target="../media/image35.png"/><Relationship Id="rId147" Type="http://schemas.openxmlformats.org/officeDocument/2006/relationships/customXml" Target="../ink/ink26.xml"/><Relationship Id="rId168" Type="http://schemas.openxmlformats.org/officeDocument/2006/relationships/image" Target="../media/image83.png"/><Relationship Id="rId121" Type="http://schemas.openxmlformats.org/officeDocument/2006/relationships/customXml" Target="../ink/ink13.xml"/><Relationship Id="rId142" Type="http://schemas.openxmlformats.org/officeDocument/2006/relationships/image" Target="../media/image70.png"/><Relationship Id="rId163" Type="http://schemas.openxmlformats.org/officeDocument/2006/relationships/customXml" Target="../ink/ink34.xml"/><Relationship Id="rId184" Type="http://schemas.openxmlformats.org/officeDocument/2006/relationships/image" Target="../media/image91.png"/><Relationship Id="rId189" Type="http://schemas.openxmlformats.org/officeDocument/2006/relationships/customXml" Target="../ink/ink47.xml"/><Relationship Id="rId219" Type="http://schemas.openxmlformats.org/officeDocument/2006/relationships/customXml" Target="../ink/ink58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0" Type="http://schemas.openxmlformats.org/officeDocument/2006/relationships/image" Target="../media/image114.png"/><Relationship Id="rId235" Type="http://schemas.openxmlformats.org/officeDocument/2006/relationships/customXml" Target="../ink/ink66.xml"/><Relationship Id="rId251" Type="http://schemas.openxmlformats.org/officeDocument/2006/relationships/customXml" Target="../ink/ink74.xml"/><Relationship Id="rId256" Type="http://schemas.openxmlformats.org/officeDocument/2006/relationships/image" Target="../media/image127.png"/><Relationship Id="rId116" Type="http://schemas.openxmlformats.org/officeDocument/2006/relationships/image" Target="../media/image30.png"/><Relationship Id="rId137" Type="http://schemas.openxmlformats.org/officeDocument/2006/relationships/customXml" Target="../ink/ink21.xml"/><Relationship Id="rId158" Type="http://schemas.openxmlformats.org/officeDocument/2006/relationships/image" Target="../media/image78.png"/><Relationship Id="rId111" Type="http://schemas.openxmlformats.org/officeDocument/2006/relationships/customXml" Target="../ink/ink8.xml"/><Relationship Id="rId132" Type="http://schemas.openxmlformats.org/officeDocument/2006/relationships/image" Target="../media/image65.png"/><Relationship Id="rId153" Type="http://schemas.openxmlformats.org/officeDocument/2006/relationships/customXml" Target="../ink/ink29.xml"/><Relationship Id="rId174" Type="http://schemas.openxmlformats.org/officeDocument/2006/relationships/image" Target="../media/image86.png"/><Relationship Id="rId179" Type="http://schemas.openxmlformats.org/officeDocument/2006/relationships/customXml" Target="../ink/ink42.xml"/><Relationship Id="rId209" Type="http://schemas.openxmlformats.org/officeDocument/2006/relationships/customXml" Target="../ink/ink53.xml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225" Type="http://schemas.openxmlformats.org/officeDocument/2006/relationships/customXml" Target="../ink/ink61.xml"/><Relationship Id="rId241" Type="http://schemas.openxmlformats.org/officeDocument/2006/relationships/customXml" Target="../ink/ink69.xml"/><Relationship Id="rId246" Type="http://schemas.openxmlformats.org/officeDocument/2006/relationships/image" Target="../media/image122.png"/><Relationship Id="rId106" Type="http://schemas.openxmlformats.org/officeDocument/2006/relationships/image" Target="../media/image526.png"/><Relationship Id="rId127" Type="http://schemas.openxmlformats.org/officeDocument/2006/relationships/customXml" Target="../ink/ink16.xml"/><Relationship Id="rId262" Type="http://schemas.openxmlformats.org/officeDocument/2006/relationships/image" Target="../media/image1.png"/><Relationship Id="rId101" Type="http://schemas.openxmlformats.org/officeDocument/2006/relationships/customXml" Target="../ink/ink3.xml"/><Relationship Id="rId122" Type="http://schemas.openxmlformats.org/officeDocument/2006/relationships/image" Target="../media/image33.png"/><Relationship Id="rId143" Type="http://schemas.openxmlformats.org/officeDocument/2006/relationships/customXml" Target="../ink/ink24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37.xml"/><Relationship Id="rId185" Type="http://schemas.openxmlformats.org/officeDocument/2006/relationships/customXml" Target="../ink/ink45.xml"/><Relationship Id="rId4" Type="http://schemas.openxmlformats.org/officeDocument/2006/relationships/image" Target="../media/image27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56.xml"/><Relationship Id="rId236" Type="http://schemas.openxmlformats.org/officeDocument/2006/relationships/image" Target="../media/image117.png"/><Relationship Id="rId257" Type="http://schemas.openxmlformats.org/officeDocument/2006/relationships/customXml" Target="../ink/ink77.xml"/><Relationship Id="rId231" Type="http://schemas.openxmlformats.org/officeDocument/2006/relationships/customXml" Target="../ink/ink64.xml"/><Relationship Id="rId252" Type="http://schemas.openxmlformats.org/officeDocument/2006/relationships/image" Target="../media/image125.png"/><Relationship Id="rId112" Type="http://schemas.openxmlformats.org/officeDocument/2006/relationships/image" Target="../media/image28.png"/><Relationship Id="rId133" Type="http://schemas.openxmlformats.org/officeDocument/2006/relationships/customXml" Target="../ink/ink19.xml"/><Relationship Id="rId154" Type="http://schemas.openxmlformats.org/officeDocument/2006/relationships/image" Target="../media/image76.png"/><Relationship Id="rId175" Type="http://schemas.openxmlformats.org/officeDocument/2006/relationships/customXml" Target="../ink/ink40.xml"/><Relationship Id="rId200" Type="http://schemas.openxmlformats.org/officeDocument/2006/relationships/image" Target="../media/image99.png"/><Relationship Id="rId221" Type="http://schemas.openxmlformats.org/officeDocument/2006/relationships/customXml" Target="../ink/ink59.xml"/><Relationship Id="rId242" Type="http://schemas.openxmlformats.org/officeDocument/2006/relationships/image" Target="../media/image120.png"/><Relationship Id="rId102" Type="http://schemas.openxmlformats.org/officeDocument/2006/relationships/image" Target="../media/image5010.png"/><Relationship Id="rId123" Type="http://schemas.openxmlformats.org/officeDocument/2006/relationships/customXml" Target="../ink/ink14.xml"/><Relationship Id="rId144" Type="http://schemas.openxmlformats.org/officeDocument/2006/relationships/image" Target="../media/image71.png"/><Relationship Id="rId165" Type="http://schemas.openxmlformats.org/officeDocument/2006/relationships/customXml" Target="../ink/ink35.xml"/><Relationship Id="rId186" Type="http://schemas.openxmlformats.org/officeDocument/2006/relationships/image" Target="../media/image92.png"/><Relationship Id="rId211" Type="http://schemas.openxmlformats.org/officeDocument/2006/relationships/customXml" Target="../ink/ink54.xml"/><Relationship Id="rId232" Type="http://schemas.openxmlformats.org/officeDocument/2006/relationships/image" Target="../media/image115.png"/><Relationship Id="rId253" Type="http://schemas.openxmlformats.org/officeDocument/2006/relationships/customXml" Target="../ink/ink75.xml"/><Relationship Id="rId113" Type="http://schemas.openxmlformats.org/officeDocument/2006/relationships/customXml" Target="../ink/ink9.xml"/><Relationship Id="rId13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33.png"/><Relationship Id="rId21" Type="http://schemas.openxmlformats.org/officeDocument/2006/relationships/customXml" Target="../ink/ink89.xml"/><Relationship Id="rId324" Type="http://schemas.openxmlformats.org/officeDocument/2006/relationships/customXml" Target="../ink/ink171.xml"/><Relationship Id="rId366" Type="http://schemas.openxmlformats.org/officeDocument/2006/relationships/customXml" Target="../ink/ink192.xml"/><Relationship Id="rId226" Type="http://schemas.openxmlformats.org/officeDocument/2006/relationships/image" Target="../media/image112.png"/><Relationship Id="rId268" Type="http://schemas.openxmlformats.org/officeDocument/2006/relationships/image" Target="../media/image36.png"/><Relationship Id="rId32" Type="http://schemas.openxmlformats.org/officeDocument/2006/relationships/image" Target="../media/image15.png"/><Relationship Id="rId335" Type="http://schemas.openxmlformats.org/officeDocument/2006/relationships/image" Target="../media/image42.png"/><Relationship Id="rId377" Type="http://schemas.openxmlformats.org/officeDocument/2006/relationships/image" Target="../media/image172.png"/><Relationship Id="rId5" Type="http://schemas.openxmlformats.org/officeDocument/2006/relationships/customXml" Target="../ink/ink81.xml"/><Relationship Id="rId237" Type="http://schemas.openxmlformats.org/officeDocument/2006/relationships/customXml" Target="../ink/ink124.xml"/><Relationship Id="rId402" Type="http://schemas.openxmlformats.org/officeDocument/2006/relationships/customXml" Target="../ink/ink210.xml"/><Relationship Id="rId258" Type="http://schemas.openxmlformats.org/officeDocument/2006/relationships/image" Target="../media/image31.png"/><Relationship Id="rId279" Type="http://schemas.openxmlformats.org/officeDocument/2006/relationships/image" Target="../media/image125.png"/><Relationship Id="rId22" Type="http://schemas.openxmlformats.org/officeDocument/2006/relationships/image" Target="../media/image10.png"/><Relationship Id="rId43" Type="http://schemas.openxmlformats.org/officeDocument/2006/relationships/customXml" Target="../ink/ink100.xml"/><Relationship Id="rId290" Type="http://schemas.openxmlformats.org/officeDocument/2006/relationships/customXml" Target="../ink/ink153.xml"/><Relationship Id="rId304" Type="http://schemas.openxmlformats.org/officeDocument/2006/relationships/customXml" Target="../ink/ink161.xml"/><Relationship Id="rId325" Type="http://schemas.openxmlformats.org/officeDocument/2006/relationships/image" Target="../media/image150.png"/><Relationship Id="rId346" Type="http://schemas.openxmlformats.org/officeDocument/2006/relationships/customXml" Target="../ink/ink182.xml"/><Relationship Id="rId367" Type="http://schemas.openxmlformats.org/officeDocument/2006/relationships/image" Target="../media/image167.png"/><Relationship Id="rId388" Type="http://schemas.openxmlformats.org/officeDocument/2006/relationships/customXml" Target="../ink/ink203.xml"/><Relationship Id="rId206" Type="http://schemas.openxmlformats.org/officeDocument/2006/relationships/image" Target="../media/image102.png"/><Relationship Id="rId227" Type="http://schemas.openxmlformats.org/officeDocument/2006/relationships/customXml" Target="../ink/ink119.xml"/><Relationship Id="rId413" Type="http://schemas.openxmlformats.org/officeDocument/2006/relationships/image" Target="../media/image57.png"/><Relationship Id="rId248" Type="http://schemas.openxmlformats.org/officeDocument/2006/relationships/image" Target="../media/image123.png"/><Relationship Id="rId269" Type="http://schemas.openxmlformats.org/officeDocument/2006/relationships/customXml" Target="../ink/ink140.xml"/><Relationship Id="rId12" Type="http://schemas.openxmlformats.org/officeDocument/2006/relationships/image" Target="../media/image5.png"/><Relationship Id="rId33" Type="http://schemas.openxmlformats.org/officeDocument/2006/relationships/customXml" Target="../ink/ink95.xml"/><Relationship Id="rId280" Type="http://schemas.openxmlformats.org/officeDocument/2006/relationships/customXml" Target="../ink/ink148.xml"/><Relationship Id="rId315" Type="http://schemas.openxmlformats.org/officeDocument/2006/relationships/image" Target="../media/image145.png"/><Relationship Id="rId336" Type="http://schemas.openxmlformats.org/officeDocument/2006/relationships/customXml" Target="../ink/ink177.xml"/><Relationship Id="rId357" Type="http://schemas.openxmlformats.org/officeDocument/2006/relationships/image" Target="../media/image162.png"/><Relationship Id="rId54" Type="http://schemas.openxmlformats.org/officeDocument/2006/relationships/image" Target="../media/image26.png"/><Relationship Id="rId217" Type="http://schemas.openxmlformats.org/officeDocument/2006/relationships/customXml" Target="../ink/ink114.xml"/><Relationship Id="rId378" Type="http://schemas.openxmlformats.org/officeDocument/2006/relationships/customXml" Target="../ink/ink198.xml"/><Relationship Id="rId399" Type="http://schemas.openxmlformats.org/officeDocument/2006/relationships/image" Target="../media/image50.png"/><Relationship Id="rId403" Type="http://schemas.openxmlformats.org/officeDocument/2006/relationships/image" Target="../media/image52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35.xml"/><Relationship Id="rId23" Type="http://schemas.openxmlformats.org/officeDocument/2006/relationships/customXml" Target="../ink/ink90.xml"/><Relationship Id="rId270" Type="http://schemas.openxmlformats.org/officeDocument/2006/relationships/image" Target="../media/image37.png"/><Relationship Id="rId291" Type="http://schemas.openxmlformats.org/officeDocument/2006/relationships/customXml" Target="../ink/ink154.xml"/><Relationship Id="rId305" Type="http://schemas.openxmlformats.org/officeDocument/2006/relationships/image" Target="../media/image136.png"/><Relationship Id="rId326" Type="http://schemas.openxmlformats.org/officeDocument/2006/relationships/customXml" Target="../ink/ink172.xml"/><Relationship Id="rId347" Type="http://schemas.openxmlformats.org/officeDocument/2006/relationships/image" Target="../media/image157.png"/><Relationship Id="rId44" Type="http://schemas.openxmlformats.org/officeDocument/2006/relationships/image" Target="../media/image21.png"/><Relationship Id="rId368" Type="http://schemas.openxmlformats.org/officeDocument/2006/relationships/customXml" Target="../ink/ink193.xml"/><Relationship Id="rId389" Type="http://schemas.openxmlformats.org/officeDocument/2006/relationships/image" Target="../media/image178.png"/><Relationship Id="rId207" Type="http://schemas.openxmlformats.org/officeDocument/2006/relationships/customXml" Target="../ink/ink109.xml"/><Relationship Id="rId228" Type="http://schemas.openxmlformats.org/officeDocument/2006/relationships/image" Target="../media/image113.png"/><Relationship Id="rId249" Type="http://schemas.openxmlformats.org/officeDocument/2006/relationships/customXml" Target="../ink/ink130.xml"/><Relationship Id="rId414" Type="http://schemas.openxmlformats.org/officeDocument/2006/relationships/customXml" Target="../ink/ink216.xml"/><Relationship Id="rId13" Type="http://schemas.openxmlformats.org/officeDocument/2006/relationships/customXml" Target="../ink/ink85.xml"/><Relationship Id="rId260" Type="http://schemas.openxmlformats.org/officeDocument/2006/relationships/image" Target="../media/image32.png"/><Relationship Id="rId281" Type="http://schemas.openxmlformats.org/officeDocument/2006/relationships/image" Target="../media/image126.png"/><Relationship Id="rId316" Type="http://schemas.openxmlformats.org/officeDocument/2006/relationships/customXml" Target="../ink/ink167.xml"/><Relationship Id="rId337" Type="http://schemas.openxmlformats.org/officeDocument/2006/relationships/image" Target="../media/image43.png"/><Relationship Id="rId34" Type="http://schemas.openxmlformats.org/officeDocument/2006/relationships/image" Target="../media/image16.png"/><Relationship Id="rId55" Type="http://schemas.openxmlformats.org/officeDocument/2006/relationships/customXml" Target="../ink/ink106.xml"/><Relationship Id="rId358" Type="http://schemas.openxmlformats.org/officeDocument/2006/relationships/customXml" Target="../ink/ink188.xml"/><Relationship Id="rId379" Type="http://schemas.openxmlformats.org/officeDocument/2006/relationships/image" Target="../media/image173.png"/><Relationship Id="rId7" Type="http://schemas.openxmlformats.org/officeDocument/2006/relationships/customXml" Target="../ink/ink82.xml"/><Relationship Id="rId218" Type="http://schemas.openxmlformats.org/officeDocument/2006/relationships/image" Target="../media/image108.png"/><Relationship Id="rId239" Type="http://schemas.openxmlformats.org/officeDocument/2006/relationships/customXml" Target="../ink/ink125.xml"/><Relationship Id="rId390" Type="http://schemas.openxmlformats.org/officeDocument/2006/relationships/customXml" Target="../ink/ink204.xml"/><Relationship Id="rId404" Type="http://schemas.openxmlformats.org/officeDocument/2006/relationships/customXml" Target="../ink/ink211.xml"/><Relationship Id="rId250" Type="http://schemas.openxmlformats.org/officeDocument/2006/relationships/image" Target="../media/image27.png"/><Relationship Id="rId271" Type="http://schemas.openxmlformats.org/officeDocument/2006/relationships/customXml" Target="../ink/ink141.xml"/><Relationship Id="rId292" Type="http://schemas.openxmlformats.org/officeDocument/2006/relationships/customXml" Target="../ink/ink155.xml"/><Relationship Id="rId306" Type="http://schemas.openxmlformats.org/officeDocument/2006/relationships/customXml" Target="../ink/ink162.xml"/><Relationship Id="rId24" Type="http://schemas.openxmlformats.org/officeDocument/2006/relationships/image" Target="../media/image11.png"/><Relationship Id="rId45" Type="http://schemas.openxmlformats.org/officeDocument/2006/relationships/customXml" Target="../ink/ink101.xml"/><Relationship Id="rId327" Type="http://schemas.openxmlformats.org/officeDocument/2006/relationships/image" Target="../media/image151.png"/><Relationship Id="rId348" Type="http://schemas.openxmlformats.org/officeDocument/2006/relationships/customXml" Target="../ink/ink183.xml"/><Relationship Id="rId369" Type="http://schemas.openxmlformats.org/officeDocument/2006/relationships/image" Target="../media/image168.png"/><Relationship Id="rId208" Type="http://schemas.openxmlformats.org/officeDocument/2006/relationships/image" Target="../media/image103.png"/><Relationship Id="rId229" Type="http://schemas.openxmlformats.org/officeDocument/2006/relationships/customXml" Target="../ink/ink120.xml"/><Relationship Id="rId194" Type="http://schemas.openxmlformats.org/officeDocument/2006/relationships/image" Target="../media/image96.png"/><Relationship Id="rId380" Type="http://schemas.openxmlformats.org/officeDocument/2006/relationships/customXml" Target="../ink/ink199.xml"/><Relationship Id="rId415" Type="http://schemas.openxmlformats.org/officeDocument/2006/relationships/image" Target="../media/image58.png"/><Relationship Id="rId240" Type="http://schemas.openxmlformats.org/officeDocument/2006/relationships/image" Target="../media/image119.png"/><Relationship Id="rId261" Type="http://schemas.openxmlformats.org/officeDocument/2006/relationships/customXml" Target="../ink/ink136.xml"/><Relationship Id="rId14" Type="http://schemas.openxmlformats.org/officeDocument/2006/relationships/image" Target="../media/image6.png"/><Relationship Id="rId35" Type="http://schemas.openxmlformats.org/officeDocument/2006/relationships/customXml" Target="../ink/ink96.xml"/><Relationship Id="rId282" Type="http://schemas.openxmlformats.org/officeDocument/2006/relationships/customXml" Target="../ink/ink149.xml"/><Relationship Id="rId317" Type="http://schemas.openxmlformats.org/officeDocument/2006/relationships/image" Target="../media/image146.png"/><Relationship Id="rId338" Type="http://schemas.openxmlformats.org/officeDocument/2006/relationships/customXml" Target="../ink/ink178.xml"/><Relationship Id="rId359" Type="http://schemas.openxmlformats.org/officeDocument/2006/relationships/image" Target="../media/image163.png"/><Relationship Id="rId8" Type="http://schemas.openxmlformats.org/officeDocument/2006/relationships/image" Target="../media/image3.png"/><Relationship Id="rId219" Type="http://schemas.openxmlformats.org/officeDocument/2006/relationships/customXml" Target="../ink/ink115.xml"/><Relationship Id="rId370" Type="http://schemas.openxmlformats.org/officeDocument/2006/relationships/customXml" Target="../ink/ink194.xml"/><Relationship Id="rId391" Type="http://schemas.openxmlformats.org/officeDocument/2006/relationships/image" Target="../media/image46.png"/><Relationship Id="rId405" Type="http://schemas.openxmlformats.org/officeDocument/2006/relationships/image" Target="../media/image53.png"/><Relationship Id="rId230" Type="http://schemas.openxmlformats.org/officeDocument/2006/relationships/image" Target="../media/image114.png"/><Relationship Id="rId251" Type="http://schemas.openxmlformats.org/officeDocument/2006/relationships/customXml" Target="../ink/ink131.xml"/><Relationship Id="rId25" Type="http://schemas.openxmlformats.org/officeDocument/2006/relationships/customXml" Target="../ink/ink91.xml"/><Relationship Id="rId46" Type="http://schemas.openxmlformats.org/officeDocument/2006/relationships/image" Target="../media/image22.png"/><Relationship Id="rId272" Type="http://schemas.openxmlformats.org/officeDocument/2006/relationships/customXml" Target="../ink/ink142.xml"/><Relationship Id="rId293" Type="http://schemas.openxmlformats.org/officeDocument/2006/relationships/image" Target="../media/image130.png"/><Relationship Id="rId307" Type="http://schemas.openxmlformats.org/officeDocument/2006/relationships/image" Target="../media/image141.png"/><Relationship Id="rId328" Type="http://schemas.openxmlformats.org/officeDocument/2006/relationships/customXml" Target="../ink/ink173.xml"/><Relationship Id="rId349" Type="http://schemas.openxmlformats.org/officeDocument/2006/relationships/image" Target="../media/image158.png"/><Relationship Id="rId209" Type="http://schemas.openxmlformats.org/officeDocument/2006/relationships/customXml" Target="../ink/ink110.xml"/><Relationship Id="rId132" Type="http://schemas.openxmlformats.org/officeDocument/2006/relationships/image" Target="../media/image65.png"/><Relationship Id="rId360" Type="http://schemas.openxmlformats.org/officeDocument/2006/relationships/customXml" Target="../ink/ink189.xml"/><Relationship Id="rId381" Type="http://schemas.openxmlformats.org/officeDocument/2006/relationships/image" Target="../media/image174.png"/><Relationship Id="rId416" Type="http://schemas.openxmlformats.org/officeDocument/2006/relationships/customXml" Target="../ink/ink217.xml"/><Relationship Id="rId220" Type="http://schemas.openxmlformats.org/officeDocument/2006/relationships/image" Target="../media/image109.png"/><Relationship Id="rId241" Type="http://schemas.openxmlformats.org/officeDocument/2006/relationships/customXml" Target="../ink/ink126.xml"/><Relationship Id="rId15" Type="http://schemas.openxmlformats.org/officeDocument/2006/relationships/customXml" Target="../ink/ink86.xml"/><Relationship Id="rId36" Type="http://schemas.openxmlformats.org/officeDocument/2006/relationships/image" Target="../media/image17.png"/><Relationship Id="rId262" Type="http://schemas.openxmlformats.org/officeDocument/2006/relationships/image" Target="../media/image33.png"/><Relationship Id="rId283" Type="http://schemas.openxmlformats.org/officeDocument/2006/relationships/image" Target="../media/image127.png"/><Relationship Id="rId318" Type="http://schemas.openxmlformats.org/officeDocument/2006/relationships/customXml" Target="../ink/ink168.xml"/><Relationship Id="rId339" Type="http://schemas.openxmlformats.org/officeDocument/2006/relationships/image" Target="../media/image44.png"/><Relationship Id="rId350" Type="http://schemas.openxmlformats.org/officeDocument/2006/relationships/customXml" Target="../ink/ink184.xml"/><Relationship Id="rId371" Type="http://schemas.openxmlformats.org/officeDocument/2006/relationships/image" Target="../media/image169.png"/><Relationship Id="rId406" Type="http://schemas.openxmlformats.org/officeDocument/2006/relationships/customXml" Target="../ink/ink212.xml"/><Relationship Id="rId9" Type="http://schemas.openxmlformats.org/officeDocument/2006/relationships/customXml" Target="../ink/ink83.xml"/><Relationship Id="rId210" Type="http://schemas.openxmlformats.org/officeDocument/2006/relationships/image" Target="../media/image104.png"/><Relationship Id="rId392" Type="http://schemas.openxmlformats.org/officeDocument/2006/relationships/customXml" Target="../ink/ink205.xml"/><Relationship Id="rId26" Type="http://schemas.openxmlformats.org/officeDocument/2006/relationships/image" Target="../media/image12.png"/><Relationship Id="rId231" Type="http://schemas.openxmlformats.org/officeDocument/2006/relationships/customXml" Target="../ink/ink121.xml"/><Relationship Id="rId252" Type="http://schemas.openxmlformats.org/officeDocument/2006/relationships/image" Target="../media/image28.png"/><Relationship Id="rId273" Type="http://schemas.openxmlformats.org/officeDocument/2006/relationships/customXml" Target="../ink/ink143.xml"/><Relationship Id="rId294" Type="http://schemas.openxmlformats.org/officeDocument/2006/relationships/customXml" Target="../ink/ink156.xml"/><Relationship Id="rId308" Type="http://schemas.openxmlformats.org/officeDocument/2006/relationships/customXml" Target="../ink/ink163.xml"/><Relationship Id="rId329" Type="http://schemas.openxmlformats.org/officeDocument/2006/relationships/image" Target="../media/image39.png"/><Relationship Id="rId47" Type="http://schemas.openxmlformats.org/officeDocument/2006/relationships/customXml" Target="../ink/ink102.xml"/><Relationship Id="rId340" Type="http://schemas.openxmlformats.org/officeDocument/2006/relationships/customXml" Target="../ink/ink179.xml"/><Relationship Id="rId361" Type="http://schemas.openxmlformats.org/officeDocument/2006/relationships/image" Target="../media/image164.png"/><Relationship Id="rId200" Type="http://schemas.openxmlformats.org/officeDocument/2006/relationships/image" Target="../media/image99.png"/><Relationship Id="rId196" Type="http://schemas.openxmlformats.org/officeDocument/2006/relationships/image" Target="../media/image97.png"/><Relationship Id="rId382" Type="http://schemas.openxmlformats.org/officeDocument/2006/relationships/customXml" Target="../ink/ink200.xml"/><Relationship Id="rId417" Type="http://schemas.openxmlformats.org/officeDocument/2006/relationships/image" Target="../media/image59.png"/><Relationship Id="rId16" Type="http://schemas.openxmlformats.org/officeDocument/2006/relationships/image" Target="../media/image7.png"/><Relationship Id="rId221" Type="http://schemas.openxmlformats.org/officeDocument/2006/relationships/customXml" Target="../ink/ink116.xml"/><Relationship Id="rId242" Type="http://schemas.openxmlformats.org/officeDocument/2006/relationships/image" Target="../media/image120.png"/><Relationship Id="rId263" Type="http://schemas.openxmlformats.org/officeDocument/2006/relationships/customXml" Target="../ink/ink137.xml"/><Relationship Id="rId284" Type="http://schemas.openxmlformats.org/officeDocument/2006/relationships/customXml" Target="../ink/ink150.xml"/><Relationship Id="rId319" Type="http://schemas.openxmlformats.org/officeDocument/2006/relationships/image" Target="../media/image147.png"/><Relationship Id="rId37" Type="http://schemas.openxmlformats.org/officeDocument/2006/relationships/customXml" Target="../ink/ink97.xml"/><Relationship Id="rId330" Type="http://schemas.openxmlformats.org/officeDocument/2006/relationships/customXml" Target="../ink/ink174.xml"/><Relationship Id="rId351" Type="http://schemas.openxmlformats.org/officeDocument/2006/relationships/image" Target="../media/image159.png"/><Relationship Id="rId372" Type="http://schemas.openxmlformats.org/officeDocument/2006/relationships/customXml" Target="../ink/ink195.xml"/><Relationship Id="rId393" Type="http://schemas.openxmlformats.org/officeDocument/2006/relationships/image" Target="../media/image47.png"/><Relationship Id="rId407" Type="http://schemas.openxmlformats.org/officeDocument/2006/relationships/image" Target="../media/image54.png"/><Relationship Id="rId211" Type="http://schemas.openxmlformats.org/officeDocument/2006/relationships/customXml" Target="../ink/ink111.xml"/><Relationship Id="rId232" Type="http://schemas.openxmlformats.org/officeDocument/2006/relationships/image" Target="../media/image115.png"/><Relationship Id="rId253" Type="http://schemas.openxmlformats.org/officeDocument/2006/relationships/customXml" Target="../ink/ink132.xml"/><Relationship Id="rId274" Type="http://schemas.openxmlformats.org/officeDocument/2006/relationships/customXml" Target="../ink/ink144.xml"/><Relationship Id="rId295" Type="http://schemas.openxmlformats.org/officeDocument/2006/relationships/image" Target="../media/image131.png"/><Relationship Id="rId309" Type="http://schemas.openxmlformats.org/officeDocument/2006/relationships/image" Target="../media/image142.png"/><Relationship Id="rId27" Type="http://schemas.openxmlformats.org/officeDocument/2006/relationships/customXml" Target="../ink/ink92.xml"/><Relationship Id="rId48" Type="http://schemas.openxmlformats.org/officeDocument/2006/relationships/image" Target="../media/image23.png"/><Relationship Id="rId134" Type="http://schemas.openxmlformats.org/officeDocument/2006/relationships/image" Target="../media/image66.png"/><Relationship Id="rId320" Type="http://schemas.openxmlformats.org/officeDocument/2006/relationships/customXml" Target="../ink/ink169.xml"/><Relationship Id="rId341" Type="http://schemas.openxmlformats.org/officeDocument/2006/relationships/image" Target="../media/image154.png"/><Relationship Id="rId362" Type="http://schemas.openxmlformats.org/officeDocument/2006/relationships/customXml" Target="../ink/ink190.xml"/><Relationship Id="rId383" Type="http://schemas.openxmlformats.org/officeDocument/2006/relationships/image" Target="../media/image175.png"/><Relationship Id="rId222" Type="http://schemas.openxmlformats.org/officeDocument/2006/relationships/image" Target="../media/image110.png"/><Relationship Id="rId243" Type="http://schemas.openxmlformats.org/officeDocument/2006/relationships/customXml" Target="../ink/ink127.xml"/><Relationship Id="rId264" Type="http://schemas.openxmlformats.org/officeDocument/2006/relationships/image" Target="../media/image34.png"/><Relationship Id="rId285" Type="http://schemas.openxmlformats.org/officeDocument/2006/relationships/image" Target="../media/image128.png"/><Relationship Id="rId17" Type="http://schemas.openxmlformats.org/officeDocument/2006/relationships/customXml" Target="../ink/ink87.xml"/><Relationship Id="rId38" Type="http://schemas.openxmlformats.org/officeDocument/2006/relationships/image" Target="../media/image18.png"/><Relationship Id="rId310" Type="http://schemas.openxmlformats.org/officeDocument/2006/relationships/customXml" Target="../ink/ink164.xml"/><Relationship Id="rId331" Type="http://schemas.openxmlformats.org/officeDocument/2006/relationships/image" Target="../media/image40.png"/><Relationship Id="rId352" Type="http://schemas.openxmlformats.org/officeDocument/2006/relationships/customXml" Target="../ink/ink185.xml"/><Relationship Id="rId373" Type="http://schemas.openxmlformats.org/officeDocument/2006/relationships/image" Target="../media/image170.png"/><Relationship Id="rId394" Type="http://schemas.openxmlformats.org/officeDocument/2006/relationships/customXml" Target="../ink/ink206.xml"/><Relationship Id="rId408" Type="http://schemas.openxmlformats.org/officeDocument/2006/relationships/customXml" Target="../ink/ink21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33" Type="http://schemas.openxmlformats.org/officeDocument/2006/relationships/customXml" Target="../ink/ink122.xml"/><Relationship Id="rId254" Type="http://schemas.openxmlformats.org/officeDocument/2006/relationships/image" Target="../media/image29.png"/><Relationship Id="rId28" Type="http://schemas.openxmlformats.org/officeDocument/2006/relationships/image" Target="../media/image13.png"/><Relationship Id="rId49" Type="http://schemas.openxmlformats.org/officeDocument/2006/relationships/customXml" Target="../ink/ink103.xml"/><Relationship Id="rId275" Type="http://schemas.openxmlformats.org/officeDocument/2006/relationships/customXml" Target="../ink/ink145.xml"/><Relationship Id="rId296" Type="http://schemas.openxmlformats.org/officeDocument/2006/relationships/customXml" Target="../ink/ink157.xml"/><Relationship Id="rId300" Type="http://schemas.openxmlformats.org/officeDocument/2006/relationships/customXml" Target="../ink/ink159.xml"/><Relationship Id="rId198" Type="http://schemas.openxmlformats.org/officeDocument/2006/relationships/image" Target="../media/image98.png"/><Relationship Id="rId321" Type="http://schemas.openxmlformats.org/officeDocument/2006/relationships/image" Target="../media/image148.png"/><Relationship Id="rId342" Type="http://schemas.openxmlformats.org/officeDocument/2006/relationships/customXml" Target="../ink/ink180.xml"/><Relationship Id="rId363" Type="http://schemas.openxmlformats.org/officeDocument/2006/relationships/image" Target="../media/image165.png"/><Relationship Id="rId384" Type="http://schemas.openxmlformats.org/officeDocument/2006/relationships/customXml" Target="../ink/ink201.xml"/><Relationship Id="rId202" Type="http://schemas.openxmlformats.org/officeDocument/2006/relationships/image" Target="../media/image100.png"/><Relationship Id="rId223" Type="http://schemas.openxmlformats.org/officeDocument/2006/relationships/customXml" Target="../ink/ink117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98.xml"/><Relationship Id="rId265" Type="http://schemas.openxmlformats.org/officeDocument/2006/relationships/customXml" Target="../ink/ink138.xml"/><Relationship Id="rId286" Type="http://schemas.openxmlformats.org/officeDocument/2006/relationships/customXml" Target="../ink/ink151.xml"/><Relationship Id="rId50" Type="http://schemas.openxmlformats.org/officeDocument/2006/relationships/image" Target="../media/image24.png"/><Relationship Id="rId311" Type="http://schemas.openxmlformats.org/officeDocument/2006/relationships/image" Target="../media/image143.png"/><Relationship Id="rId332" Type="http://schemas.openxmlformats.org/officeDocument/2006/relationships/customXml" Target="../ink/ink175.xml"/><Relationship Id="rId353" Type="http://schemas.openxmlformats.org/officeDocument/2006/relationships/image" Target="../media/image160.png"/><Relationship Id="rId374" Type="http://schemas.openxmlformats.org/officeDocument/2006/relationships/customXml" Target="../ink/ink196.xml"/><Relationship Id="rId395" Type="http://schemas.openxmlformats.org/officeDocument/2006/relationships/image" Target="../media/image48.png"/><Relationship Id="rId409" Type="http://schemas.openxmlformats.org/officeDocument/2006/relationships/image" Target="../media/image55.png"/><Relationship Id="rId213" Type="http://schemas.openxmlformats.org/officeDocument/2006/relationships/customXml" Target="../ink/ink112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93.xml"/><Relationship Id="rId255" Type="http://schemas.openxmlformats.org/officeDocument/2006/relationships/customXml" Target="../ink/ink133.xml"/><Relationship Id="rId276" Type="http://schemas.openxmlformats.org/officeDocument/2006/relationships/customXml" Target="../ink/ink146.xml"/><Relationship Id="rId297" Type="http://schemas.openxmlformats.org/officeDocument/2006/relationships/image" Target="../media/image132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301" Type="http://schemas.openxmlformats.org/officeDocument/2006/relationships/image" Target="../media/image134.png"/><Relationship Id="rId322" Type="http://schemas.openxmlformats.org/officeDocument/2006/relationships/customXml" Target="../ink/ink170.xml"/><Relationship Id="rId343" Type="http://schemas.openxmlformats.org/officeDocument/2006/relationships/image" Target="../media/image155.png"/><Relationship Id="rId364" Type="http://schemas.openxmlformats.org/officeDocument/2006/relationships/customXml" Target="../ink/ink191.xml"/><Relationship Id="rId203" Type="http://schemas.openxmlformats.org/officeDocument/2006/relationships/customXml" Target="../ink/ink107.xml"/><Relationship Id="rId385" Type="http://schemas.openxmlformats.org/officeDocument/2006/relationships/image" Target="../media/image176.png"/><Relationship Id="rId19" Type="http://schemas.openxmlformats.org/officeDocument/2006/relationships/customXml" Target="../ink/ink88.xml"/><Relationship Id="rId224" Type="http://schemas.openxmlformats.org/officeDocument/2006/relationships/image" Target="../media/image111.png"/><Relationship Id="rId245" Type="http://schemas.openxmlformats.org/officeDocument/2006/relationships/customXml" Target="../ink/ink128.xml"/><Relationship Id="rId266" Type="http://schemas.openxmlformats.org/officeDocument/2006/relationships/image" Target="../media/image35.png"/><Relationship Id="rId287" Type="http://schemas.openxmlformats.org/officeDocument/2006/relationships/image" Target="../media/image129.png"/><Relationship Id="rId410" Type="http://schemas.openxmlformats.org/officeDocument/2006/relationships/customXml" Target="../ink/ink214.xml"/><Relationship Id="rId30" Type="http://schemas.openxmlformats.org/officeDocument/2006/relationships/image" Target="../media/image14.png"/><Relationship Id="rId312" Type="http://schemas.openxmlformats.org/officeDocument/2006/relationships/customXml" Target="../ink/ink165.xml"/><Relationship Id="rId333" Type="http://schemas.openxmlformats.org/officeDocument/2006/relationships/image" Target="../media/image41.png"/><Relationship Id="rId354" Type="http://schemas.openxmlformats.org/officeDocument/2006/relationships/customXml" Target="../ink/ink186.xml"/><Relationship Id="rId51" Type="http://schemas.openxmlformats.org/officeDocument/2006/relationships/customXml" Target="../ink/ink104.xml"/><Relationship Id="rId375" Type="http://schemas.openxmlformats.org/officeDocument/2006/relationships/image" Target="../media/image171.png"/><Relationship Id="rId396" Type="http://schemas.openxmlformats.org/officeDocument/2006/relationships/customXml" Target="../ink/ink207.xml"/><Relationship Id="rId3" Type="http://schemas.openxmlformats.org/officeDocument/2006/relationships/customXml" Target="../ink/ink80.xml"/><Relationship Id="rId214" Type="http://schemas.openxmlformats.org/officeDocument/2006/relationships/image" Target="../media/image106.png"/><Relationship Id="rId235" Type="http://schemas.openxmlformats.org/officeDocument/2006/relationships/customXml" Target="../ink/ink123.xml"/><Relationship Id="rId256" Type="http://schemas.openxmlformats.org/officeDocument/2006/relationships/image" Target="../media/image30.png"/><Relationship Id="rId277" Type="http://schemas.openxmlformats.org/officeDocument/2006/relationships/image" Target="../media/image124.png"/><Relationship Id="rId298" Type="http://schemas.openxmlformats.org/officeDocument/2006/relationships/customXml" Target="../ink/ink158.xml"/><Relationship Id="rId400" Type="http://schemas.openxmlformats.org/officeDocument/2006/relationships/customXml" Target="../ink/ink209.xml"/><Relationship Id="rId302" Type="http://schemas.openxmlformats.org/officeDocument/2006/relationships/customXml" Target="../ink/ink160.xml"/><Relationship Id="rId323" Type="http://schemas.openxmlformats.org/officeDocument/2006/relationships/image" Target="../media/image149.png"/><Relationship Id="rId344" Type="http://schemas.openxmlformats.org/officeDocument/2006/relationships/customXml" Target="../ink/ink181.xml"/><Relationship Id="rId20" Type="http://schemas.openxmlformats.org/officeDocument/2006/relationships/image" Target="../media/image9.png"/><Relationship Id="rId41" Type="http://schemas.openxmlformats.org/officeDocument/2006/relationships/customXml" Target="../ink/ink99.xml"/><Relationship Id="rId365" Type="http://schemas.openxmlformats.org/officeDocument/2006/relationships/image" Target="../media/image166.png"/><Relationship Id="rId386" Type="http://schemas.openxmlformats.org/officeDocument/2006/relationships/customXml" Target="../ink/ink202.xml"/><Relationship Id="rId204" Type="http://schemas.openxmlformats.org/officeDocument/2006/relationships/image" Target="../media/image101.png"/><Relationship Id="rId225" Type="http://schemas.openxmlformats.org/officeDocument/2006/relationships/customXml" Target="../ink/ink118.xml"/><Relationship Id="rId246" Type="http://schemas.openxmlformats.org/officeDocument/2006/relationships/image" Target="../media/image122.png"/><Relationship Id="rId267" Type="http://schemas.openxmlformats.org/officeDocument/2006/relationships/customXml" Target="../ink/ink139.xml"/><Relationship Id="rId288" Type="http://schemas.openxmlformats.org/officeDocument/2006/relationships/customXml" Target="../ink/ink152.xml"/><Relationship Id="rId411" Type="http://schemas.openxmlformats.org/officeDocument/2006/relationships/image" Target="../media/image56.png"/><Relationship Id="rId313" Type="http://schemas.openxmlformats.org/officeDocument/2006/relationships/image" Target="../media/image144.png"/><Relationship Id="rId10" Type="http://schemas.openxmlformats.org/officeDocument/2006/relationships/image" Target="../media/image4.png"/><Relationship Id="rId31" Type="http://schemas.openxmlformats.org/officeDocument/2006/relationships/customXml" Target="../ink/ink94.xml"/><Relationship Id="rId52" Type="http://schemas.openxmlformats.org/officeDocument/2006/relationships/image" Target="../media/image25.png"/><Relationship Id="rId334" Type="http://schemas.openxmlformats.org/officeDocument/2006/relationships/customXml" Target="../ink/ink176.xml"/><Relationship Id="rId355" Type="http://schemas.openxmlformats.org/officeDocument/2006/relationships/image" Target="../media/image161.png"/><Relationship Id="rId376" Type="http://schemas.openxmlformats.org/officeDocument/2006/relationships/customXml" Target="../ink/ink197.xml"/><Relationship Id="rId397" Type="http://schemas.openxmlformats.org/officeDocument/2006/relationships/image" Target="../media/image49.png"/><Relationship Id="rId4" Type="http://schemas.openxmlformats.org/officeDocument/2006/relationships/image" Target="../media/image1100.png"/><Relationship Id="rId215" Type="http://schemas.openxmlformats.org/officeDocument/2006/relationships/customXml" Target="../ink/ink113.xml"/><Relationship Id="rId236" Type="http://schemas.openxmlformats.org/officeDocument/2006/relationships/image" Target="../media/image117.png"/><Relationship Id="rId257" Type="http://schemas.openxmlformats.org/officeDocument/2006/relationships/customXml" Target="../ink/ink134.xml"/><Relationship Id="rId278" Type="http://schemas.openxmlformats.org/officeDocument/2006/relationships/customXml" Target="../ink/ink147.xml"/><Relationship Id="rId401" Type="http://schemas.openxmlformats.org/officeDocument/2006/relationships/image" Target="../media/image51.png"/><Relationship Id="rId303" Type="http://schemas.openxmlformats.org/officeDocument/2006/relationships/image" Target="../media/image135.png"/><Relationship Id="rId42" Type="http://schemas.openxmlformats.org/officeDocument/2006/relationships/image" Target="../media/image20.png"/><Relationship Id="rId345" Type="http://schemas.openxmlformats.org/officeDocument/2006/relationships/image" Target="../media/image45.png"/><Relationship Id="rId387" Type="http://schemas.openxmlformats.org/officeDocument/2006/relationships/image" Target="../media/image177.png"/><Relationship Id="rId205" Type="http://schemas.openxmlformats.org/officeDocument/2006/relationships/customXml" Target="../ink/ink108.xml"/><Relationship Id="rId247" Type="http://schemas.openxmlformats.org/officeDocument/2006/relationships/customXml" Target="../ink/ink129.xml"/><Relationship Id="rId412" Type="http://schemas.openxmlformats.org/officeDocument/2006/relationships/customXml" Target="../ink/ink215.xml"/><Relationship Id="rId289" Type="http://schemas.openxmlformats.org/officeDocument/2006/relationships/image" Target="../media/image38.png"/><Relationship Id="rId11" Type="http://schemas.openxmlformats.org/officeDocument/2006/relationships/customXml" Target="../ink/ink84.xml"/><Relationship Id="rId53" Type="http://schemas.openxmlformats.org/officeDocument/2006/relationships/customXml" Target="../ink/ink105.xml"/><Relationship Id="rId314" Type="http://schemas.openxmlformats.org/officeDocument/2006/relationships/customXml" Target="../ink/ink166.xml"/><Relationship Id="rId356" Type="http://schemas.openxmlformats.org/officeDocument/2006/relationships/customXml" Target="../ink/ink187.xml"/><Relationship Id="rId398" Type="http://schemas.openxmlformats.org/officeDocument/2006/relationships/customXml" Target="../ink/ink208.xml"/><Relationship Id="rId216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8.xml"/><Relationship Id="rId21" Type="http://schemas.openxmlformats.org/officeDocument/2006/relationships/customXml" Target="../ink/ink227.xml"/><Relationship Id="rId42" Type="http://schemas.openxmlformats.org/officeDocument/2006/relationships/image" Target="../media/image20.png"/><Relationship Id="rId63" Type="http://schemas.openxmlformats.org/officeDocument/2006/relationships/customXml" Target="../ink/ink248.xml"/><Relationship Id="rId84" Type="http://schemas.openxmlformats.org/officeDocument/2006/relationships/image" Target="../media/image4110.png"/><Relationship Id="rId138" Type="http://schemas.openxmlformats.org/officeDocument/2006/relationships/image" Target="../media/image680.png"/><Relationship Id="rId159" Type="http://schemas.openxmlformats.org/officeDocument/2006/relationships/customXml" Target="../ink/ink296.xml"/><Relationship Id="rId170" Type="http://schemas.openxmlformats.org/officeDocument/2006/relationships/image" Target="../media/image84.png"/><Relationship Id="rId205" Type="http://schemas.openxmlformats.org/officeDocument/2006/relationships/customXml" Target="../ink/ink315.xml"/><Relationship Id="rId226" Type="http://schemas.openxmlformats.org/officeDocument/2006/relationships/image" Target="../media/image112.png"/><Relationship Id="rId247" Type="http://schemas.openxmlformats.org/officeDocument/2006/relationships/customXml" Target="../ink/ink336.xml"/><Relationship Id="rId107" Type="http://schemas.openxmlformats.org/officeDocument/2006/relationships/customXml" Target="../ink/ink270.xml"/><Relationship Id="rId11" Type="http://schemas.openxmlformats.org/officeDocument/2006/relationships/customXml" Target="../ink/ink222.xml"/><Relationship Id="rId32" Type="http://schemas.openxmlformats.org/officeDocument/2006/relationships/image" Target="../media/image15.png"/><Relationship Id="rId53" Type="http://schemas.openxmlformats.org/officeDocument/2006/relationships/customXml" Target="../ink/ink243.xml"/><Relationship Id="rId74" Type="http://schemas.openxmlformats.org/officeDocument/2006/relationships/image" Target="../media/image3610.png"/><Relationship Id="rId149" Type="http://schemas.openxmlformats.org/officeDocument/2006/relationships/customXml" Target="../ink/ink291.xml"/><Relationship Id="rId5" Type="http://schemas.openxmlformats.org/officeDocument/2006/relationships/customXml" Target="../ink/ink219.xml"/><Relationship Id="rId95" Type="http://schemas.openxmlformats.org/officeDocument/2006/relationships/customXml" Target="../ink/ink264.xml"/><Relationship Id="rId160" Type="http://schemas.openxmlformats.org/officeDocument/2006/relationships/image" Target="../media/image79.png"/><Relationship Id="rId181" Type="http://schemas.openxmlformats.org/officeDocument/2006/relationships/customXml" Target="../ink/ink307.xml"/><Relationship Id="rId216" Type="http://schemas.openxmlformats.org/officeDocument/2006/relationships/image" Target="../media/image107.png"/><Relationship Id="rId237" Type="http://schemas.openxmlformats.org/officeDocument/2006/relationships/customXml" Target="../ink/ink331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38.xml"/><Relationship Id="rId64" Type="http://schemas.openxmlformats.org/officeDocument/2006/relationships/image" Target="../media/image3110.png"/><Relationship Id="rId118" Type="http://schemas.openxmlformats.org/officeDocument/2006/relationships/customXml" Target="../ink/ink279.xml"/><Relationship Id="rId139" Type="http://schemas.openxmlformats.org/officeDocument/2006/relationships/customXml" Target="../ink/ink286.xml"/><Relationship Id="rId85" Type="http://schemas.openxmlformats.org/officeDocument/2006/relationships/customXml" Target="../ink/ink259.xml"/><Relationship Id="rId150" Type="http://schemas.openxmlformats.org/officeDocument/2006/relationships/image" Target="../media/image74.png"/><Relationship Id="rId171" Type="http://schemas.openxmlformats.org/officeDocument/2006/relationships/customXml" Target="../ink/ink302.xml"/><Relationship Id="rId206" Type="http://schemas.openxmlformats.org/officeDocument/2006/relationships/image" Target="../media/image102.png"/><Relationship Id="rId227" Type="http://schemas.openxmlformats.org/officeDocument/2006/relationships/customXml" Target="../ink/ink326.xml"/><Relationship Id="rId248" Type="http://schemas.openxmlformats.org/officeDocument/2006/relationships/image" Target="../media/image123.png"/><Relationship Id="rId12" Type="http://schemas.openxmlformats.org/officeDocument/2006/relationships/image" Target="../media/image5.png"/><Relationship Id="rId33" Type="http://schemas.openxmlformats.org/officeDocument/2006/relationships/customXml" Target="../ink/ink233.xml"/><Relationship Id="rId108" Type="http://schemas.openxmlformats.org/officeDocument/2006/relationships/image" Target="../media/image530.png"/><Relationship Id="rId54" Type="http://schemas.openxmlformats.org/officeDocument/2006/relationships/image" Target="../media/image26.png"/><Relationship Id="rId75" Type="http://schemas.openxmlformats.org/officeDocument/2006/relationships/customXml" Target="../ink/ink254.xml"/><Relationship Id="rId96" Type="http://schemas.openxmlformats.org/officeDocument/2006/relationships/image" Target="../media/image63.png"/><Relationship Id="rId140" Type="http://schemas.openxmlformats.org/officeDocument/2006/relationships/image" Target="../media/image690.png"/><Relationship Id="rId161" Type="http://schemas.openxmlformats.org/officeDocument/2006/relationships/customXml" Target="../ink/ink297.xml"/><Relationship Id="rId182" Type="http://schemas.openxmlformats.org/officeDocument/2006/relationships/image" Target="../media/image90.png"/><Relationship Id="rId217" Type="http://schemas.openxmlformats.org/officeDocument/2006/relationships/customXml" Target="../ink/ink321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342.xml"/><Relationship Id="rId23" Type="http://schemas.openxmlformats.org/officeDocument/2006/relationships/customXml" Target="../ink/ink228.xml"/><Relationship Id="rId119" Type="http://schemas.openxmlformats.org/officeDocument/2006/relationships/image" Target="../media/image68.png"/><Relationship Id="rId44" Type="http://schemas.openxmlformats.org/officeDocument/2006/relationships/image" Target="../media/image21.png"/><Relationship Id="rId65" Type="http://schemas.openxmlformats.org/officeDocument/2006/relationships/customXml" Target="../ink/ink249.xml"/><Relationship Id="rId86" Type="http://schemas.openxmlformats.org/officeDocument/2006/relationships/image" Target="../media/image4210.png"/><Relationship Id="rId151" Type="http://schemas.openxmlformats.org/officeDocument/2006/relationships/customXml" Target="../ink/ink292.xml"/><Relationship Id="rId172" Type="http://schemas.openxmlformats.org/officeDocument/2006/relationships/image" Target="../media/image85.png"/><Relationship Id="rId207" Type="http://schemas.openxmlformats.org/officeDocument/2006/relationships/customXml" Target="../ink/ink316.xml"/><Relationship Id="rId228" Type="http://schemas.openxmlformats.org/officeDocument/2006/relationships/image" Target="../media/image113.png"/><Relationship Id="rId249" Type="http://schemas.openxmlformats.org/officeDocument/2006/relationships/customXml" Target="../ink/ink337.xml"/><Relationship Id="rId13" Type="http://schemas.openxmlformats.org/officeDocument/2006/relationships/customXml" Target="../ink/ink223.xml"/><Relationship Id="rId109" Type="http://schemas.openxmlformats.org/officeDocument/2006/relationships/customXml" Target="../ink/ink271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44.xml"/><Relationship Id="rId76" Type="http://schemas.openxmlformats.org/officeDocument/2006/relationships/image" Target="../media/image3710.png"/><Relationship Id="rId97" Type="http://schemas.openxmlformats.org/officeDocument/2006/relationships/customXml" Target="../ink/ink265.xml"/><Relationship Id="rId120" Type="http://schemas.openxmlformats.org/officeDocument/2006/relationships/customXml" Target="../ink/ink280.xml"/><Relationship Id="rId141" Type="http://schemas.openxmlformats.org/officeDocument/2006/relationships/customXml" Target="../ink/ink287.xml"/><Relationship Id="rId7" Type="http://schemas.openxmlformats.org/officeDocument/2006/relationships/customXml" Target="../ink/ink220.xml"/><Relationship Id="rId162" Type="http://schemas.openxmlformats.org/officeDocument/2006/relationships/image" Target="../media/image80.png"/><Relationship Id="rId183" Type="http://schemas.openxmlformats.org/officeDocument/2006/relationships/customXml" Target="../ink/ink308.xml"/><Relationship Id="rId218" Type="http://schemas.openxmlformats.org/officeDocument/2006/relationships/image" Target="../media/image108.png"/><Relationship Id="rId239" Type="http://schemas.openxmlformats.org/officeDocument/2006/relationships/customXml" Target="../ink/ink332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39.xml"/><Relationship Id="rId66" Type="http://schemas.openxmlformats.org/officeDocument/2006/relationships/image" Target="../media/image3210.png"/><Relationship Id="rId87" Type="http://schemas.openxmlformats.org/officeDocument/2006/relationships/customXml" Target="../ink/ink260.xml"/><Relationship Id="rId110" Type="http://schemas.openxmlformats.org/officeDocument/2006/relationships/image" Target="../media/image540.png"/><Relationship Id="rId152" Type="http://schemas.openxmlformats.org/officeDocument/2006/relationships/image" Target="../media/image75.png"/><Relationship Id="rId173" Type="http://schemas.openxmlformats.org/officeDocument/2006/relationships/customXml" Target="../ink/ink303.xml"/><Relationship Id="rId208" Type="http://schemas.openxmlformats.org/officeDocument/2006/relationships/image" Target="../media/image103.png"/><Relationship Id="rId229" Type="http://schemas.openxmlformats.org/officeDocument/2006/relationships/customXml" Target="../ink/ink327.xml"/><Relationship Id="rId240" Type="http://schemas.openxmlformats.org/officeDocument/2006/relationships/image" Target="../media/image119.png"/><Relationship Id="rId14" Type="http://schemas.openxmlformats.org/officeDocument/2006/relationships/image" Target="../media/image6.png"/><Relationship Id="rId35" Type="http://schemas.openxmlformats.org/officeDocument/2006/relationships/customXml" Target="../ink/ink234.xml"/><Relationship Id="rId56" Type="http://schemas.openxmlformats.org/officeDocument/2006/relationships/image" Target="../media/image2710.png"/><Relationship Id="rId77" Type="http://schemas.openxmlformats.org/officeDocument/2006/relationships/customXml" Target="../ink/ink255.xml"/><Relationship Id="rId100" Type="http://schemas.openxmlformats.org/officeDocument/2006/relationships/image" Target="../media/image4910.png"/><Relationship Id="rId8" Type="http://schemas.openxmlformats.org/officeDocument/2006/relationships/image" Target="../media/image3.png"/><Relationship Id="rId98" Type="http://schemas.openxmlformats.org/officeDocument/2006/relationships/image" Target="../media/image64.png"/><Relationship Id="rId121" Type="http://schemas.openxmlformats.org/officeDocument/2006/relationships/image" Target="../media/image69.png"/><Relationship Id="rId142" Type="http://schemas.openxmlformats.org/officeDocument/2006/relationships/image" Target="../media/image70.png"/><Relationship Id="rId163" Type="http://schemas.openxmlformats.org/officeDocument/2006/relationships/customXml" Target="../ink/ink298.xml"/><Relationship Id="rId184" Type="http://schemas.openxmlformats.org/officeDocument/2006/relationships/image" Target="../media/image91.png"/><Relationship Id="rId219" Type="http://schemas.openxmlformats.org/officeDocument/2006/relationships/customXml" Target="../ink/ink322.xml"/><Relationship Id="rId230" Type="http://schemas.openxmlformats.org/officeDocument/2006/relationships/image" Target="../media/image114.png"/><Relationship Id="rId251" Type="http://schemas.openxmlformats.org/officeDocument/2006/relationships/customXml" Target="../ink/ink338.xml"/><Relationship Id="rId25" Type="http://schemas.openxmlformats.org/officeDocument/2006/relationships/customXml" Target="../ink/ink229.xml"/><Relationship Id="rId46" Type="http://schemas.openxmlformats.org/officeDocument/2006/relationships/image" Target="../media/image22.png"/><Relationship Id="rId67" Type="http://schemas.openxmlformats.org/officeDocument/2006/relationships/customXml" Target="../ink/ink250.xml"/><Relationship Id="rId88" Type="http://schemas.openxmlformats.org/officeDocument/2006/relationships/image" Target="../media/image4310.png"/><Relationship Id="rId111" Type="http://schemas.openxmlformats.org/officeDocument/2006/relationships/customXml" Target="../ink/ink272.xml"/><Relationship Id="rId132" Type="http://schemas.openxmlformats.org/officeDocument/2006/relationships/image" Target="../media/image65.png"/><Relationship Id="rId153" Type="http://schemas.openxmlformats.org/officeDocument/2006/relationships/customXml" Target="../ink/ink293.xml"/><Relationship Id="rId174" Type="http://schemas.openxmlformats.org/officeDocument/2006/relationships/image" Target="../media/image86.png"/><Relationship Id="rId209" Type="http://schemas.openxmlformats.org/officeDocument/2006/relationships/customXml" Target="../ink/ink317.xml"/><Relationship Id="rId220" Type="http://schemas.openxmlformats.org/officeDocument/2006/relationships/image" Target="../media/image109.png"/><Relationship Id="rId241" Type="http://schemas.openxmlformats.org/officeDocument/2006/relationships/customXml" Target="../ink/ink333.xml"/><Relationship Id="rId15" Type="http://schemas.openxmlformats.org/officeDocument/2006/relationships/customXml" Target="../ink/ink224.xml"/><Relationship Id="rId36" Type="http://schemas.openxmlformats.org/officeDocument/2006/relationships/image" Target="../media/image17.png"/><Relationship Id="rId57" Type="http://schemas.openxmlformats.org/officeDocument/2006/relationships/customXml" Target="../ink/ink245.xml"/><Relationship Id="rId106" Type="http://schemas.openxmlformats.org/officeDocument/2006/relationships/image" Target="../media/image526.png"/><Relationship Id="rId10" Type="http://schemas.openxmlformats.org/officeDocument/2006/relationships/image" Target="../media/image4.png"/><Relationship Id="rId31" Type="http://schemas.openxmlformats.org/officeDocument/2006/relationships/customXml" Target="../ink/ink232.xml"/><Relationship Id="rId52" Type="http://schemas.openxmlformats.org/officeDocument/2006/relationships/image" Target="../media/image25.png"/><Relationship Id="rId73" Type="http://schemas.openxmlformats.org/officeDocument/2006/relationships/customXml" Target="../ink/ink253.xml"/><Relationship Id="rId78" Type="http://schemas.openxmlformats.org/officeDocument/2006/relationships/image" Target="../media/image3810.png"/><Relationship Id="rId94" Type="http://schemas.openxmlformats.org/officeDocument/2006/relationships/image" Target="../media/image62.png"/><Relationship Id="rId99" Type="http://schemas.openxmlformats.org/officeDocument/2006/relationships/customXml" Target="../ink/ink266.xml"/><Relationship Id="rId101" Type="http://schemas.openxmlformats.org/officeDocument/2006/relationships/customXml" Target="../ink/ink267.xml"/><Relationship Id="rId122" Type="http://schemas.openxmlformats.org/officeDocument/2006/relationships/customXml" Target="../ink/ink281.xml"/><Relationship Id="rId143" Type="http://schemas.openxmlformats.org/officeDocument/2006/relationships/customXml" Target="../ink/ink288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301.xml"/><Relationship Id="rId185" Type="http://schemas.openxmlformats.org/officeDocument/2006/relationships/customXml" Target="../ink/ink309.xml"/><Relationship Id="rId4" Type="http://schemas.openxmlformats.org/officeDocument/2006/relationships/image" Target="../media/image1100.png"/><Relationship Id="rId9" Type="http://schemas.openxmlformats.org/officeDocument/2006/relationships/customXml" Target="../ink/ink221.xml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320.xml"/><Relationship Id="rId236" Type="http://schemas.openxmlformats.org/officeDocument/2006/relationships/image" Target="../media/image117.png"/><Relationship Id="rId257" Type="http://schemas.openxmlformats.org/officeDocument/2006/relationships/customXml" Target="../ink/ink341.xml"/><Relationship Id="rId26" Type="http://schemas.openxmlformats.org/officeDocument/2006/relationships/image" Target="../media/image12.png"/><Relationship Id="rId231" Type="http://schemas.openxmlformats.org/officeDocument/2006/relationships/customXml" Target="../ink/ink328.xml"/><Relationship Id="rId252" Type="http://schemas.openxmlformats.org/officeDocument/2006/relationships/image" Target="../media/image125.png"/><Relationship Id="rId47" Type="http://schemas.openxmlformats.org/officeDocument/2006/relationships/customXml" Target="../ink/ink240.xml"/><Relationship Id="rId68" Type="http://schemas.openxmlformats.org/officeDocument/2006/relationships/image" Target="../media/image3310.png"/><Relationship Id="rId89" Type="http://schemas.openxmlformats.org/officeDocument/2006/relationships/customXml" Target="../ink/ink261.xml"/><Relationship Id="rId112" Type="http://schemas.openxmlformats.org/officeDocument/2006/relationships/customXml" Target="../ink/ink273.xml"/><Relationship Id="rId133" Type="http://schemas.openxmlformats.org/officeDocument/2006/relationships/customXml" Target="../ink/ink283.xml"/><Relationship Id="rId154" Type="http://schemas.openxmlformats.org/officeDocument/2006/relationships/image" Target="../media/image76.png"/><Relationship Id="rId175" Type="http://schemas.openxmlformats.org/officeDocument/2006/relationships/customXml" Target="../ink/ink304.xml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323.xml"/><Relationship Id="rId242" Type="http://schemas.openxmlformats.org/officeDocument/2006/relationships/image" Target="../media/image120.png"/><Relationship Id="rId37" Type="http://schemas.openxmlformats.org/officeDocument/2006/relationships/customXml" Target="../ink/ink235.xml"/><Relationship Id="rId58" Type="http://schemas.openxmlformats.org/officeDocument/2006/relationships/image" Target="../media/image2810.png"/><Relationship Id="rId79" Type="http://schemas.openxmlformats.org/officeDocument/2006/relationships/customXml" Target="../ink/ink256.xml"/><Relationship Id="rId102" Type="http://schemas.openxmlformats.org/officeDocument/2006/relationships/image" Target="../media/image5010.png"/><Relationship Id="rId123" Type="http://schemas.openxmlformats.org/officeDocument/2006/relationships/customXml" Target="../ink/ink282.xml"/><Relationship Id="rId144" Type="http://schemas.openxmlformats.org/officeDocument/2006/relationships/image" Target="../media/image71.png"/><Relationship Id="rId90" Type="http://schemas.openxmlformats.org/officeDocument/2006/relationships/image" Target="../media/image4410.png"/><Relationship Id="rId165" Type="http://schemas.openxmlformats.org/officeDocument/2006/relationships/customXml" Target="../ink/ink299.xml"/><Relationship Id="rId186" Type="http://schemas.openxmlformats.org/officeDocument/2006/relationships/image" Target="../media/image92.png"/><Relationship Id="rId211" Type="http://schemas.openxmlformats.org/officeDocument/2006/relationships/customXml" Target="../ink/ink318.xml"/><Relationship Id="rId232" Type="http://schemas.openxmlformats.org/officeDocument/2006/relationships/image" Target="../media/image115.png"/><Relationship Id="rId253" Type="http://schemas.openxmlformats.org/officeDocument/2006/relationships/customXml" Target="../ink/ink339.xml"/><Relationship Id="rId27" Type="http://schemas.openxmlformats.org/officeDocument/2006/relationships/customXml" Target="../ink/ink230.xml"/><Relationship Id="rId48" Type="http://schemas.openxmlformats.org/officeDocument/2006/relationships/image" Target="../media/image23.png"/><Relationship Id="rId69" Type="http://schemas.openxmlformats.org/officeDocument/2006/relationships/customXml" Target="../ink/ink251.xml"/><Relationship Id="rId113" Type="http://schemas.openxmlformats.org/officeDocument/2006/relationships/customXml" Target="../ink/ink274.xml"/><Relationship Id="rId134" Type="http://schemas.openxmlformats.org/officeDocument/2006/relationships/image" Target="../media/image66.png"/><Relationship Id="rId80" Type="http://schemas.openxmlformats.org/officeDocument/2006/relationships/image" Target="../media/image60.png"/><Relationship Id="rId155" Type="http://schemas.openxmlformats.org/officeDocument/2006/relationships/customXml" Target="../ink/ink294.xml"/><Relationship Id="rId176" Type="http://schemas.openxmlformats.org/officeDocument/2006/relationships/image" Target="../media/image87.png"/><Relationship Id="rId201" Type="http://schemas.openxmlformats.org/officeDocument/2006/relationships/customXml" Target="../ink/ink313.xml"/><Relationship Id="rId222" Type="http://schemas.openxmlformats.org/officeDocument/2006/relationships/image" Target="../media/image110.png"/><Relationship Id="rId243" Type="http://schemas.openxmlformats.org/officeDocument/2006/relationships/customXml" Target="../ink/ink334.xml"/><Relationship Id="rId17" Type="http://schemas.openxmlformats.org/officeDocument/2006/relationships/customXml" Target="../ink/ink225.xml"/><Relationship Id="rId38" Type="http://schemas.openxmlformats.org/officeDocument/2006/relationships/image" Target="../media/image18.png"/><Relationship Id="rId59" Type="http://schemas.openxmlformats.org/officeDocument/2006/relationships/customXml" Target="../ink/ink246.xml"/><Relationship Id="rId103" Type="http://schemas.openxmlformats.org/officeDocument/2006/relationships/customXml" Target="../ink/ink268.xml"/><Relationship Id="rId70" Type="http://schemas.openxmlformats.org/officeDocument/2006/relationships/image" Target="../media/image3410.png"/><Relationship Id="rId91" Type="http://schemas.openxmlformats.org/officeDocument/2006/relationships/customXml" Target="../ink/ink262.xml"/><Relationship Id="rId145" Type="http://schemas.openxmlformats.org/officeDocument/2006/relationships/customXml" Target="../ink/ink289.xml"/><Relationship Id="rId166" Type="http://schemas.openxmlformats.org/officeDocument/2006/relationships/image" Target="../media/image82.png"/><Relationship Id="rId187" Type="http://schemas.openxmlformats.org/officeDocument/2006/relationships/customXml" Target="../ink/ink31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33" Type="http://schemas.openxmlformats.org/officeDocument/2006/relationships/customXml" Target="../ink/ink329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1.xml"/><Relationship Id="rId114" Type="http://schemas.openxmlformats.org/officeDocument/2006/relationships/customXml" Target="../ink/ink275.xml"/><Relationship Id="rId60" Type="http://schemas.openxmlformats.org/officeDocument/2006/relationships/image" Target="../media/image2910.png"/><Relationship Id="rId81" Type="http://schemas.openxmlformats.org/officeDocument/2006/relationships/customXml" Target="../ink/ink257.xml"/><Relationship Id="rId135" Type="http://schemas.openxmlformats.org/officeDocument/2006/relationships/customXml" Target="../ink/ink284.xml"/><Relationship Id="rId156" Type="http://schemas.openxmlformats.org/officeDocument/2006/relationships/image" Target="../media/image77.png"/><Relationship Id="rId177" Type="http://schemas.openxmlformats.org/officeDocument/2006/relationships/customXml" Target="../ink/ink305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324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236.xml"/><Relationship Id="rId50" Type="http://schemas.openxmlformats.org/officeDocument/2006/relationships/image" Target="../media/image24.png"/><Relationship Id="rId104" Type="http://schemas.openxmlformats.org/officeDocument/2006/relationships/image" Target="../media/image5110.png"/><Relationship Id="rId146" Type="http://schemas.openxmlformats.org/officeDocument/2006/relationships/image" Target="../media/image72.png"/><Relationship Id="rId167" Type="http://schemas.openxmlformats.org/officeDocument/2006/relationships/customXml" Target="../ink/ink300.xml"/><Relationship Id="rId188" Type="http://schemas.openxmlformats.org/officeDocument/2006/relationships/image" Target="../media/image93.png"/><Relationship Id="rId71" Type="http://schemas.openxmlformats.org/officeDocument/2006/relationships/customXml" Target="../ink/ink252.xml"/><Relationship Id="rId92" Type="http://schemas.openxmlformats.org/officeDocument/2006/relationships/image" Target="../media/image61.png"/><Relationship Id="rId213" Type="http://schemas.openxmlformats.org/officeDocument/2006/relationships/customXml" Target="../ink/ink319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231.xml"/><Relationship Id="rId255" Type="http://schemas.openxmlformats.org/officeDocument/2006/relationships/customXml" Target="../ink/ink340.xml"/><Relationship Id="rId40" Type="http://schemas.openxmlformats.org/officeDocument/2006/relationships/image" Target="../media/image19.png"/><Relationship Id="rId115" Type="http://schemas.openxmlformats.org/officeDocument/2006/relationships/customXml" Target="../ink/ink276.xml"/><Relationship Id="rId136" Type="http://schemas.openxmlformats.org/officeDocument/2006/relationships/image" Target="../media/image67.png"/><Relationship Id="rId157" Type="http://schemas.openxmlformats.org/officeDocument/2006/relationships/customXml" Target="../ink/ink295.xml"/><Relationship Id="rId178" Type="http://schemas.openxmlformats.org/officeDocument/2006/relationships/image" Target="../media/image88.png"/><Relationship Id="rId61" Type="http://schemas.openxmlformats.org/officeDocument/2006/relationships/customXml" Target="../ink/ink247.xml"/><Relationship Id="rId82" Type="http://schemas.openxmlformats.org/officeDocument/2006/relationships/image" Target="../media/image4010.png"/><Relationship Id="rId199" Type="http://schemas.openxmlformats.org/officeDocument/2006/relationships/customXml" Target="../ink/ink312.xml"/><Relationship Id="rId203" Type="http://schemas.openxmlformats.org/officeDocument/2006/relationships/customXml" Target="../ink/ink314.xml"/><Relationship Id="rId19" Type="http://schemas.openxmlformats.org/officeDocument/2006/relationships/customXml" Target="../ink/ink226.xml"/><Relationship Id="rId224" Type="http://schemas.openxmlformats.org/officeDocument/2006/relationships/image" Target="../media/image111.png"/><Relationship Id="rId245" Type="http://schemas.openxmlformats.org/officeDocument/2006/relationships/customXml" Target="../ink/ink335.xml"/><Relationship Id="rId30" Type="http://schemas.openxmlformats.org/officeDocument/2006/relationships/image" Target="../media/image14.png"/><Relationship Id="rId105" Type="http://schemas.openxmlformats.org/officeDocument/2006/relationships/customXml" Target="../ink/ink269.xml"/><Relationship Id="rId147" Type="http://schemas.openxmlformats.org/officeDocument/2006/relationships/customXml" Target="../ink/ink290.xml"/><Relationship Id="rId168" Type="http://schemas.openxmlformats.org/officeDocument/2006/relationships/image" Target="../media/image83.png"/><Relationship Id="rId51" Type="http://schemas.openxmlformats.org/officeDocument/2006/relationships/customXml" Target="../ink/ink242.xml"/><Relationship Id="rId72" Type="http://schemas.openxmlformats.org/officeDocument/2006/relationships/image" Target="../media/image3510.png"/><Relationship Id="rId93" Type="http://schemas.openxmlformats.org/officeDocument/2006/relationships/customXml" Target="../ink/ink263.xml"/><Relationship Id="rId189" Type="http://schemas.openxmlformats.org/officeDocument/2006/relationships/customXml" Target="../ink/ink311.xml"/><Relationship Id="rId3" Type="http://schemas.openxmlformats.org/officeDocument/2006/relationships/customXml" Target="../ink/ink218.xml"/><Relationship Id="rId214" Type="http://schemas.openxmlformats.org/officeDocument/2006/relationships/image" Target="../media/image106.png"/><Relationship Id="rId235" Type="http://schemas.openxmlformats.org/officeDocument/2006/relationships/customXml" Target="../ink/ink330.xml"/><Relationship Id="rId256" Type="http://schemas.openxmlformats.org/officeDocument/2006/relationships/image" Target="../media/image127.png"/><Relationship Id="rId116" Type="http://schemas.openxmlformats.org/officeDocument/2006/relationships/customXml" Target="../ink/ink277.xml"/><Relationship Id="rId137" Type="http://schemas.openxmlformats.org/officeDocument/2006/relationships/customXml" Target="../ink/ink285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37.xml"/><Relationship Id="rId62" Type="http://schemas.openxmlformats.org/officeDocument/2006/relationships/image" Target="../media/image3010.png"/><Relationship Id="rId83" Type="http://schemas.openxmlformats.org/officeDocument/2006/relationships/customXml" Target="../ink/ink258.xml"/><Relationship Id="rId179" Type="http://schemas.openxmlformats.org/officeDocument/2006/relationships/customXml" Target="../ink/ink306.xml"/><Relationship Id="rId204" Type="http://schemas.openxmlformats.org/officeDocument/2006/relationships/image" Target="../media/image101.png"/><Relationship Id="rId225" Type="http://schemas.openxmlformats.org/officeDocument/2006/relationships/customXml" Target="../ink/ink325.xml"/><Relationship Id="rId246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3.xml"/><Relationship Id="rId299" Type="http://schemas.openxmlformats.org/officeDocument/2006/relationships/customXml" Target="../ink/ink442.xml"/><Relationship Id="rId159" Type="http://schemas.openxmlformats.org/officeDocument/2006/relationships/customXml" Target="../ink/ink374.xml"/><Relationship Id="rId324" Type="http://schemas.openxmlformats.org/officeDocument/2006/relationships/image" Target="../media/image199.png"/><Relationship Id="rId366" Type="http://schemas.openxmlformats.org/officeDocument/2006/relationships/image" Target="../media/image220.png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8.png"/><Relationship Id="rId128" Type="http://schemas.openxmlformats.org/officeDocument/2006/relationships/image" Target="../media/image36.png"/><Relationship Id="rId335" Type="http://schemas.openxmlformats.org/officeDocument/2006/relationships/customXml" Target="../ink/ink460.xml"/><Relationship Id="rId377" Type="http://schemas.openxmlformats.org/officeDocument/2006/relationships/customXml" Target="../ink/ink481.xml"/><Relationship Id="rId5" Type="http://schemas.openxmlformats.org/officeDocument/2006/relationships/customXml" Target="../ink/ink344.xml"/><Relationship Id="rId181" Type="http://schemas.openxmlformats.org/officeDocument/2006/relationships/customXml" Target="../ink/ink385.xml"/><Relationship Id="rId237" Type="http://schemas.openxmlformats.org/officeDocument/2006/relationships/customXml" Target="../ink/ink409.xml"/><Relationship Id="rId279" Type="http://schemas.openxmlformats.org/officeDocument/2006/relationships/customXml" Target="../ink/ink430.xml"/><Relationship Id="rId139" Type="http://schemas.openxmlformats.org/officeDocument/2006/relationships/customXml" Target="../ink/ink364.xml"/><Relationship Id="rId290" Type="http://schemas.openxmlformats.org/officeDocument/2006/relationships/image" Target="../media/image183.png"/><Relationship Id="rId304" Type="http://schemas.openxmlformats.org/officeDocument/2006/relationships/image" Target="../media/image189.png"/><Relationship Id="rId346" Type="http://schemas.openxmlformats.org/officeDocument/2006/relationships/image" Target="../media/image210.png"/><Relationship Id="rId388" Type="http://schemas.openxmlformats.org/officeDocument/2006/relationships/image" Target="../media/image231.png"/><Relationship Id="rId150" Type="http://schemas.openxmlformats.org/officeDocument/2006/relationships/image" Target="../media/image74.png"/><Relationship Id="rId206" Type="http://schemas.openxmlformats.org/officeDocument/2006/relationships/image" Target="../media/image102.png"/><Relationship Id="rId248" Type="http://schemas.openxmlformats.org/officeDocument/2006/relationships/image" Target="../media/image123.png"/><Relationship Id="rId108" Type="http://schemas.openxmlformats.org/officeDocument/2006/relationships/image" Target="../media/image530.png"/><Relationship Id="rId315" Type="http://schemas.openxmlformats.org/officeDocument/2006/relationships/customXml" Target="../ink/ink450.xml"/><Relationship Id="rId357" Type="http://schemas.openxmlformats.org/officeDocument/2006/relationships/customXml" Target="../ink/ink471.xml"/><Relationship Id="rId140" Type="http://schemas.openxmlformats.org/officeDocument/2006/relationships/image" Target="../media/image690.png"/><Relationship Id="rId161" Type="http://schemas.openxmlformats.org/officeDocument/2006/relationships/customXml" Target="../ink/ink375.xml"/><Relationship Id="rId182" Type="http://schemas.openxmlformats.org/officeDocument/2006/relationships/image" Target="../media/image90.png"/><Relationship Id="rId217" Type="http://schemas.openxmlformats.org/officeDocument/2006/relationships/customXml" Target="../ink/ink399.xml"/><Relationship Id="rId378" Type="http://schemas.openxmlformats.org/officeDocument/2006/relationships/image" Target="../media/image226.png"/><Relationship Id="rId399" Type="http://schemas.openxmlformats.org/officeDocument/2006/relationships/customXml" Target="../ink/ink492.xml"/><Relationship Id="rId238" Type="http://schemas.openxmlformats.org/officeDocument/2006/relationships/image" Target="../media/image118.png"/><Relationship Id="rId259" Type="http://schemas.openxmlformats.org/officeDocument/2006/relationships/customXml" Target="../ink/ink420.xml"/><Relationship Id="rId119" Type="http://schemas.openxmlformats.org/officeDocument/2006/relationships/customXml" Target="../ink/ink354.xml"/><Relationship Id="rId270" Type="http://schemas.openxmlformats.org/officeDocument/2006/relationships/image" Target="../media/image139.png"/><Relationship Id="rId291" Type="http://schemas.openxmlformats.org/officeDocument/2006/relationships/customXml" Target="../ink/ink437.xml"/><Relationship Id="rId305" Type="http://schemas.openxmlformats.org/officeDocument/2006/relationships/customXml" Target="../ink/ink445.xml"/><Relationship Id="rId326" Type="http://schemas.openxmlformats.org/officeDocument/2006/relationships/image" Target="../media/image200.png"/><Relationship Id="rId347" Type="http://schemas.openxmlformats.org/officeDocument/2006/relationships/customXml" Target="../ink/ink466.xml"/><Relationship Id="rId130" Type="http://schemas.openxmlformats.org/officeDocument/2006/relationships/image" Target="../media/image37.png"/><Relationship Id="rId151" Type="http://schemas.openxmlformats.org/officeDocument/2006/relationships/customXml" Target="../ink/ink370.xml"/><Relationship Id="rId368" Type="http://schemas.openxmlformats.org/officeDocument/2006/relationships/image" Target="../media/image221.png"/><Relationship Id="rId389" Type="http://schemas.openxmlformats.org/officeDocument/2006/relationships/customXml" Target="../ink/ink487.xml"/><Relationship Id="rId172" Type="http://schemas.openxmlformats.org/officeDocument/2006/relationships/image" Target="../media/image85.png"/><Relationship Id="rId207" Type="http://schemas.openxmlformats.org/officeDocument/2006/relationships/customXml" Target="../ink/ink394.xml"/><Relationship Id="rId228" Type="http://schemas.openxmlformats.org/officeDocument/2006/relationships/image" Target="../media/image113.png"/><Relationship Id="rId249" Type="http://schemas.openxmlformats.org/officeDocument/2006/relationships/customXml" Target="../ink/ink415.xml"/><Relationship Id="rId109" Type="http://schemas.openxmlformats.org/officeDocument/2006/relationships/customXml" Target="../ink/ink349.xml"/><Relationship Id="rId260" Type="http://schemas.openxmlformats.org/officeDocument/2006/relationships/image" Target="../media/image129.png"/><Relationship Id="rId281" Type="http://schemas.openxmlformats.org/officeDocument/2006/relationships/customXml" Target="../ink/ink431.xml"/><Relationship Id="rId316" Type="http://schemas.openxmlformats.org/officeDocument/2006/relationships/image" Target="../media/image195.png"/><Relationship Id="rId337" Type="http://schemas.openxmlformats.org/officeDocument/2006/relationships/customXml" Target="../ink/ink461.xml"/><Relationship Id="rId120" Type="http://schemas.openxmlformats.org/officeDocument/2006/relationships/image" Target="../media/image32.png"/><Relationship Id="rId141" Type="http://schemas.openxmlformats.org/officeDocument/2006/relationships/customXml" Target="../ink/ink365.xml"/><Relationship Id="rId358" Type="http://schemas.openxmlformats.org/officeDocument/2006/relationships/image" Target="../media/image216.png"/><Relationship Id="rId379" Type="http://schemas.openxmlformats.org/officeDocument/2006/relationships/customXml" Target="../ink/ink482.xml"/><Relationship Id="rId162" Type="http://schemas.openxmlformats.org/officeDocument/2006/relationships/image" Target="../media/image80.png"/><Relationship Id="rId183" Type="http://schemas.openxmlformats.org/officeDocument/2006/relationships/customXml" Target="../ink/ink386.xml"/><Relationship Id="rId218" Type="http://schemas.openxmlformats.org/officeDocument/2006/relationships/image" Target="../media/image108.png"/><Relationship Id="rId239" Type="http://schemas.openxmlformats.org/officeDocument/2006/relationships/customXml" Target="../ink/ink410.xml"/><Relationship Id="rId390" Type="http://schemas.openxmlformats.org/officeDocument/2006/relationships/image" Target="../media/image232.png"/><Relationship Id="rId250" Type="http://schemas.openxmlformats.org/officeDocument/2006/relationships/image" Target="../media/image124.png"/><Relationship Id="rId271" Type="http://schemas.openxmlformats.org/officeDocument/2006/relationships/customXml" Target="../ink/ink426.xml"/><Relationship Id="rId292" Type="http://schemas.openxmlformats.org/officeDocument/2006/relationships/image" Target="../media/image184.png"/><Relationship Id="rId306" Type="http://schemas.openxmlformats.org/officeDocument/2006/relationships/image" Target="../media/image190.png"/><Relationship Id="rId110" Type="http://schemas.openxmlformats.org/officeDocument/2006/relationships/image" Target="../media/image540.png"/><Relationship Id="rId131" Type="http://schemas.openxmlformats.org/officeDocument/2006/relationships/customXml" Target="../ink/ink360.xml"/><Relationship Id="rId327" Type="http://schemas.openxmlformats.org/officeDocument/2006/relationships/customXml" Target="../ink/ink456.xml"/><Relationship Id="rId348" Type="http://schemas.openxmlformats.org/officeDocument/2006/relationships/image" Target="../media/image211.png"/><Relationship Id="rId369" Type="http://schemas.openxmlformats.org/officeDocument/2006/relationships/customXml" Target="../ink/ink477.xml"/><Relationship Id="rId152" Type="http://schemas.openxmlformats.org/officeDocument/2006/relationships/image" Target="../media/image75.png"/><Relationship Id="rId173" Type="http://schemas.openxmlformats.org/officeDocument/2006/relationships/customXml" Target="../ink/ink381.xml"/><Relationship Id="rId208" Type="http://schemas.openxmlformats.org/officeDocument/2006/relationships/image" Target="../media/image103.png"/><Relationship Id="rId229" Type="http://schemas.openxmlformats.org/officeDocument/2006/relationships/customXml" Target="../ink/ink405.xml"/><Relationship Id="rId380" Type="http://schemas.openxmlformats.org/officeDocument/2006/relationships/image" Target="../media/image227.png"/><Relationship Id="rId240" Type="http://schemas.openxmlformats.org/officeDocument/2006/relationships/image" Target="../media/image119.png"/><Relationship Id="rId261" Type="http://schemas.openxmlformats.org/officeDocument/2006/relationships/customXml" Target="../ink/ink421.xml"/><Relationship Id="rId100" Type="http://schemas.openxmlformats.org/officeDocument/2006/relationships/image" Target="../media/image4910.png"/><Relationship Id="rId282" Type="http://schemas.openxmlformats.org/officeDocument/2006/relationships/image" Target="../media/image180.png"/><Relationship Id="rId317" Type="http://schemas.openxmlformats.org/officeDocument/2006/relationships/customXml" Target="../ink/ink451.xml"/><Relationship Id="rId338" Type="http://schemas.openxmlformats.org/officeDocument/2006/relationships/image" Target="../media/image206.png"/><Relationship Id="rId359" Type="http://schemas.openxmlformats.org/officeDocument/2006/relationships/customXml" Target="../ink/ink472.xml"/><Relationship Id="rId121" Type="http://schemas.openxmlformats.org/officeDocument/2006/relationships/customXml" Target="../ink/ink355.xml"/><Relationship Id="rId142" Type="http://schemas.openxmlformats.org/officeDocument/2006/relationships/image" Target="../media/image70.png"/><Relationship Id="rId163" Type="http://schemas.openxmlformats.org/officeDocument/2006/relationships/customXml" Target="../ink/ink376.xml"/><Relationship Id="rId184" Type="http://schemas.openxmlformats.org/officeDocument/2006/relationships/image" Target="../media/image91.png"/><Relationship Id="rId219" Type="http://schemas.openxmlformats.org/officeDocument/2006/relationships/customXml" Target="../ink/ink400.xml"/><Relationship Id="rId370" Type="http://schemas.openxmlformats.org/officeDocument/2006/relationships/image" Target="../media/image222.png"/><Relationship Id="rId391" Type="http://schemas.openxmlformats.org/officeDocument/2006/relationships/customXml" Target="../ink/ink488.xml"/><Relationship Id="rId230" Type="http://schemas.openxmlformats.org/officeDocument/2006/relationships/image" Target="../media/image114.png"/><Relationship Id="rId251" Type="http://schemas.openxmlformats.org/officeDocument/2006/relationships/customXml" Target="../ink/ink416.xml"/><Relationship Id="rId272" Type="http://schemas.openxmlformats.org/officeDocument/2006/relationships/image" Target="../media/image140.png"/><Relationship Id="rId293" Type="http://schemas.openxmlformats.org/officeDocument/2006/relationships/customXml" Target="../ink/ink438.xml"/><Relationship Id="rId307" Type="http://schemas.openxmlformats.org/officeDocument/2006/relationships/customXml" Target="../ink/ink446.xml"/><Relationship Id="rId328" Type="http://schemas.openxmlformats.org/officeDocument/2006/relationships/image" Target="../media/image201.png"/><Relationship Id="rId349" Type="http://schemas.openxmlformats.org/officeDocument/2006/relationships/customXml" Target="../ink/ink467.xml"/><Relationship Id="rId111" Type="http://schemas.openxmlformats.org/officeDocument/2006/relationships/customXml" Target="../ink/ink350.xml"/><Relationship Id="rId132" Type="http://schemas.openxmlformats.org/officeDocument/2006/relationships/image" Target="../media/image65.png"/><Relationship Id="rId153" Type="http://schemas.openxmlformats.org/officeDocument/2006/relationships/customXml" Target="../ink/ink371.xml"/><Relationship Id="rId174" Type="http://schemas.openxmlformats.org/officeDocument/2006/relationships/image" Target="../media/image86.png"/><Relationship Id="rId209" Type="http://schemas.openxmlformats.org/officeDocument/2006/relationships/customXml" Target="../ink/ink395.xml"/><Relationship Id="rId360" Type="http://schemas.openxmlformats.org/officeDocument/2006/relationships/image" Target="../media/image217.png"/><Relationship Id="rId381" Type="http://schemas.openxmlformats.org/officeDocument/2006/relationships/customXml" Target="../ink/ink483.xml"/><Relationship Id="rId220" Type="http://schemas.openxmlformats.org/officeDocument/2006/relationships/image" Target="../media/image109.png"/><Relationship Id="rId241" Type="http://schemas.openxmlformats.org/officeDocument/2006/relationships/customXml" Target="../ink/ink411.xml"/><Relationship Id="rId262" Type="http://schemas.openxmlformats.org/officeDocument/2006/relationships/image" Target="../media/image94.png"/><Relationship Id="rId283" Type="http://schemas.openxmlformats.org/officeDocument/2006/relationships/customXml" Target="../ink/ink432.xml"/><Relationship Id="rId318" Type="http://schemas.openxmlformats.org/officeDocument/2006/relationships/image" Target="../media/image196.png"/><Relationship Id="rId339" Type="http://schemas.openxmlformats.org/officeDocument/2006/relationships/customXml" Target="../ink/ink462.xml"/><Relationship Id="rId101" Type="http://schemas.openxmlformats.org/officeDocument/2006/relationships/customXml" Target="../ink/ink345.xml"/><Relationship Id="rId122" Type="http://schemas.openxmlformats.org/officeDocument/2006/relationships/image" Target="../media/image33.png"/><Relationship Id="rId143" Type="http://schemas.openxmlformats.org/officeDocument/2006/relationships/customXml" Target="../ink/ink366.xml"/><Relationship Id="rId164" Type="http://schemas.openxmlformats.org/officeDocument/2006/relationships/image" Target="../media/image81.png"/><Relationship Id="rId185" Type="http://schemas.openxmlformats.org/officeDocument/2006/relationships/customXml" Target="../ink/ink387.xml"/><Relationship Id="rId350" Type="http://schemas.openxmlformats.org/officeDocument/2006/relationships/image" Target="../media/image212.png"/><Relationship Id="rId371" Type="http://schemas.openxmlformats.org/officeDocument/2006/relationships/customXml" Target="../ink/ink478.xml"/><Relationship Id="rId210" Type="http://schemas.openxmlformats.org/officeDocument/2006/relationships/image" Target="../media/image104.png"/><Relationship Id="rId392" Type="http://schemas.openxmlformats.org/officeDocument/2006/relationships/image" Target="../media/image233.png"/><Relationship Id="rId231" Type="http://schemas.openxmlformats.org/officeDocument/2006/relationships/customXml" Target="../ink/ink406.xml"/><Relationship Id="rId252" Type="http://schemas.openxmlformats.org/officeDocument/2006/relationships/image" Target="../media/image125.png"/><Relationship Id="rId273" Type="http://schemas.openxmlformats.org/officeDocument/2006/relationships/customXml" Target="../ink/ink427.xml"/><Relationship Id="rId294" Type="http://schemas.openxmlformats.org/officeDocument/2006/relationships/customXml" Target="../ink/ink439.xml"/><Relationship Id="rId308" Type="http://schemas.openxmlformats.org/officeDocument/2006/relationships/image" Target="../media/image191.png"/><Relationship Id="rId329" Type="http://schemas.openxmlformats.org/officeDocument/2006/relationships/customXml" Target="../ink/ink457.xml"/><Relationship Id="rId112" Type="http://schemas.openxmlformats.org/officeDocument/2006/relationships/image" Target="../media/image28.png"/><Relationship Id="rId133" Type="http://schemas.openxmlformats.org/officeDocument/2006/relationships/customXml" Target="../ink/ink361.xml"/><Relationship Id="rId154" Type="http://schemas.openxmlformats.org/officeDocument/2006/relationships/image" Target="../media/image76.png"/><Relationship Id="rId175" Type="http://schemas.openxmlformats.org/officeDocument/2006/relationships/customXml" Target="../ink/ink382.xml"/><Relationship Id="rId340" Type="http://schemas.openxmlformats.org/officeDocument/2006/relationships/image" Target="../media/image207.png"/><Relationship Id="rId361" Type="http://schemas.openxmlformats.org/officeDocument/2006/relationships/customXml" Target="../ink/ink473.xml"/><Relationship Id="rId200" Type="http://schemas.openxmlformats.org/officeDocument/2006/relationships/image" Target="../media/image99.png"/><Relationship Id="rId382" Type="http://schemas.openxmlformats.org/officeDocument/2006/relationships/image" Target="../media/image228.png"/><Relationship Id="rId221" Type="http://schemas.openxmlformats.org/officeDocument/2006/relationships/customXml" Target="../ink/ink401.xml"/><Relationship Id="rId242" Type="http://schemas.openxmlformats.org/officeDocument/2006/relationships/image" Target="../media/image120.png"/><Relationship Id="rId263" Type="http://schemas.openxmlformats.org/officeDocument/2006/relationships/customXml" Target="../ink/ink422.xml"/><Relationship Id="rId284" Type="http://schemas.openxmlformats.org/officeDocument/2006/relationships/customXml" Target="../ink/ink433.xml"/><Relationship Id="rId319" Type="http://schemas.openxmlformats.org/officeDocument/2006/relationships/customXml" Target="../ink/ink452.xml"/><Relationship Id="rId102" Type="http://schemas.openxmlformats.org/officeDocument/2006/relationships/image" Target="../media/image5010.png"/><Relationship Id="rId123" Type="http://schemas.openxmlformats.org/officeDocument/2006/relationships/customXml" Target="../ink/ink356.xml"/><Relationship Id="rId144" Type="http://schemas.openxmlformats.org/officeDocument/2006/relationships/image" Target="../media/image71.png"/><Relationship Id="rId330" Type="http://schemas.openxmlformats.org/officeDocument/2006/relationships/image" Target="../media/image202.png"/><Relationship Id="rId165" Type="http://schemas.openxmlformats.org/officeDocument/2006/relationships/customXml" Target="../ink/ink377.xml"/><Relationship Id="rId186" Type="http://schemas.openxmlformats.org/officeDocument/2006/relationships/image" Target="../media/image92.png"/><Relationship Id="rId351" Type="http://schemas.openxmlformats.org/officeDocument/2006/relationships/customXml" Target="../ink/ink468.xml"/><Relationship Id="rId372" Type="http://schemas.openxmlformats.org/officeDocument/2006/relationships/image" Target="../media/image223.png"/><Relationship Id="rId393" Type="http://schemas.openxmlformats.org/officeDocument/2006/relationships/customXml" Target="../ink/ink489.xml"/><Relationship Id="rId211" Type="http://schemas.openxmlformats.org/officeDocument/2006/relationships/customXml" Target="../ink/ink396.xml"/><Relationship Id="rId232" Type="http://schemas.openxmlformats.org/officeDocument/2006/relationships/image" Target="../media/image115.png"/><Relationship Id="rId253" Type="http://schemas.openxmlformats.org/officeDocument/2006/relationships/customXml" Target="../ink/ink417.xml"/><Relationship Id="rId274" Type="http://schemas.openxmlformats.org/officeDocument/2006/relationships/image" Target="../media/image152.png"/><Relationship Id="rId295" Type="http://schemas.openxmlformats.org/officeDocument/2006/relationships/image" Target="../media/image185.png"/><Relationship Id="rId309" Type="http://schemas.openxmlformats.org/officeDocument/2006/relationships/customXml" Target="../ink/ink447.xml"/><Relationship Id="rId113" Type="http://schemas.openxmlformats.org/officeDocument/2006/relationships/customXml" Target="../ink/ink351.xml"/><Relationship Id="rId134" Type="http://schemas.openxmlformats.org/officeDocument/2006/relationships/image" Target="../media/image66.png"/><Relationship Id="rId320" Type="http://schemas.openxmlformats.org/officeDocument/2006/relationships/image" Target="../media/image197.png"/><Relationship Id="rId155" Type="http://schemas.openxmlformats.org/officeDocument/2006/relationships/customXml" Target="../ink/ink372.xml"/><Relationship Id="rId176" Type="http://schemas.openxmlformats.org/officeDocument/2006/relationships/image" Target="../media/image87.png"/><Relationship Id="rId341" Type="http://schemas.openxmlformats.org/officeDocument/2006/relationships/customXml" Target="../ink/ink463.xml"/><Relationship Id="rId362" Type="http://schemas.openxmlformats.org/officeDocument/2006/relationships/image" Target="../media/image218.png"/><Relationship Id="rId383" Type="http://schemas.openxmlformats.org/officeDocument/2006/relationships/customXml" Target="../ink/ink484.xml"/><Relationship Id="rId201" Type="http://schemas.openxmlformats.org/officeDocument/2006/relationships/customXml" Target="../ink/ink391.xml"/><Relationship Id="rId222" Type="http://schemas.openxmlformats.org/officeDocument/2006/relationships/image" Target="../media/image110.png"/><Relationship Id="rId243" Type="http://schemas.openxmlformats.org/officeDocument/2006/relationships/customXml" Target="../ink/ink412.xml"/><Relationship Id="rId264" Type="http://schemas.openxmlformats.org/officeDocument/2006/relationships/image" Target="../media/image95.png"/><Relationship Id="rId285" Type="http://schemas.openxmlformats.org/officeDocument/2006/relationships/image" Target="../media/image181.png"/><Relationship Id="rId103" Type="http://schemas.openxmlformats.org/officeDocument/2006/relationships/customXml" Target="../ink/ink346.xml"/><Relationship Id="rId124" Type="http://schemas.openxmlformats.org/officeDocument/2006/relationships/image" Target="../media/image34.png"/><Relationship Id="rId310" Type="http://schemas.openxmlformats.org/officeDocument/2006/relationships/image" Target="../media/image192.png"/><Relationship Id="rId145" Type="http://schemas.openxmlformats.org/officeDocument/2006/relationships/customXml" Target="../ink/ink367.xml"/><Relationship Id="rId166" Type="http://schemas.openxmlformats.org/officeDocument/2006/relationships/image" Target="../media/image82.png"/><Relationship Id="rId187" Type="http://schemas.openxmlformats.org/officeDocument/2006/relationships/customXml" Target="../ink/ink388.xml"/><Relationship Id="rId331" Type="http://schemas.openxmlformats.org/officeDocument/2006/relationships/customXml" Target="../ink/ink458.xml"/><Relationship Id="rId352" Type="http://schemas.openxmlformats.org/officeDocument/2006/relationships/image" Target="../media/image213.png"/><Relationship Id="rId373" Type="http://schemas.openxmlformats.org/officeDocument/2006/relationships/customXml" Target="../ink/ink479.xml"/><Relationship Id="rId394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33" Type="http://schemas.openxmlformats.org/officeDocument/2006/relationships/customXml" Target="../ink/ink407.xml"/><Relationship Id="rId254" Type="http://schemas.openxmlformats.org/officeDocument/2006/relationships/image" Target="../media/image126.png"/><Relationship Id="rId114" Type="http://schemas.openxmlformats.org/officeDocument/2006/relationships/image" Target="../media/image29.png"/><Relationship Id="rId275" Type="http://schemas.openxmlformats.org/officeDocument/2006/relationships/customXml" Target="../ink/ink428.xml"/><Relationship Id="rId296" Type="http://schemas.openxmlformats.org/officeDocument/2006/relationships/customXml" Target="../ink/ink440.xml"/><Relationship Id="rId300" Type="http://schemas.openxmlformats.org/officeDocument/2006/relationships/image" Target="../media/image187.png"/><Relationship Id="rId135" Type="http://schemas.openxmlformats.org/officeDocument/2006/relationships/customXml" Target="../ink/ink362.xml"/><Relationship Id="rId156" Type="http://schemas.openxmlformats.org/officeDocument/2006/relationships/image" Target="../media/image77.png"/><Relationship Id="rId177" Type="http://schemas.openxmlformats.org/officeDocument/2006/relationships/customXml" Target="../ink/ink383.xml"/><Relationship Id="rId198" Type="http://schemas.openxmlformats.org/officeDocument/2006/relationships/image" Target="../media/image98.png"/><Relationship Id="rId321" Type="http://schemas.openxmlformats.org/officeDocument/2006/relationships/customXml" Target="../ink/ink453.xml"/><Relationship Id="rId342" Type="http://schemas.openxmlformats.org/officeDocument/2006/relationships/image" Target="../media/image208.png"/><Relationship Id="rId363" Type="http://schemas.openxmlformats.org/officeDocument/2006/relationships/customXml" Target="../ink/ink474.xml"/><Relationship Id="rId384" Type="http://schemas.openxmlformats.org/officeDocument/2006/relationships/image" Target="../media/image229.png"/><Relationship Id="rId202" Type="http://schemas.openxmlformats.org/officeDocument/2006/relationships/image" Target="../media/image100.png"/><Relationship Id="rId223" Type="http://schemas.openxmlformats.org/officeDocument/2006/relationships/customXml" Target="../ink/ink402.xml"/><Relationship Id="rId244" Type="http://schemas.openxmlformats.org/officeDocument/2006/relationships/image" Target="../media/image121.png"/><Relationship Id="rId265" Type="http://schemas.openxmlformats.org/officeDocument/2006/relationships/customXml" Target="../ink/ink423.xml"/><Relationship Id="rId286" Type="http://schemas.openxmlformats.org/officeDocument/2006/relationships/customXml" Target="../ink/ink434.xml"/><Relationship Id="rId104" Type="http://schemas.openxmlformats.org/officeDocument/2006/relationships/image" Target="../media/image5110.png"/><Relationship Id="rId125" Type="http://schemas.openxmlformats.org/officeDocument/2006/relationships/customXml" Target="../ink/ink357.xml"/><Relationship Id="rId146" Type="http://schemas.openxmlformats.org/officeDocument/2006/relationships/image" Target="../media/image72.png"/><Relationship Id="rId167" Type="http://schemas.openxmlformats.org/officeDocument/2006/relationships/customXml" Target="../ink/ink378.xml"/><Relationship Id="rId188" Type="http://schemas.openxmlformats.org/officeDocument/2006/relationships/image" Target="../media/image93.png"/><Relationship Id="rId311" Type="http://schemas.openxmlformats.org/officeDocument/2006/relationships/customXml" Target="../ink/ink448.xml"/><Relationship Id="rId332" Type="http://schemas.openxmlformats.org/officeDocument/2006/relationships/image" Target="../media/image203.png"/><Relationship Id="rId353" Type="http://schemas.openxmlformats.org/officeDocument/2006/relationships/customXml" Target="../ink/ink469.xml"/><Relationship Id="rId374" Type="http://schemas.openxmlformats.org/officeDocument/2006/relationships/image" Target="../media/image224.png"/><Relationship Id="rId395" Type="http://schemas.openxmlformats.org/officeDocument/2006/relationships/customXml" Target="../ink/ink490.xml"/><Relationship Id="rId213" Type="http://schemas.openxmlformats.org/officeDocument/2006/relationships/customXml" Target="../ink/ink397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4.xml"/><Relationship Id="rId255" Type="http://schemas.openxmlformats.org/officeDocument/2006/relationships/customXml" Target="../ink/ink418.xml"/><Relationship Id="rId276" Type="http://schemas.openxmlformats.org/officeDocument/2006/relationships/image" Target="../media/image153.png"/><Relationship Id="rId297" Type="http://schemas.openxmlformats.org/officeDocument/2006/relationships/image" Target="../media/image186.png"/><Relationship Id="rId115" Type="http://schemas.openxmlformats.org/officeDocument/2006/relationships/customXml" Target="../ink/ink352.xml"/><Relationship Id="rId136" Type="http://schemas.openxmlformats.org/officeDocument/2006/relationships/image" Target="../media/image67.png"/><Relationship Id="rId157" Type="http://schemas.openxmlformats.org/officeDocument/2006/relationships/customXml" Target="../ink/ink373.xml"/><Relationship Id="rId178" Type="http://schemas.openxmlformats.org/officeDocument/2006/relationships/image" Target="../media/image88.png"/><Relationship Id="rId301" Type="http://schemas.openxmlformats.org/officeDocument/2006/relationships/customXml" Target="../ink/ink443.xml"/><Relationship Id="rId322" Type="http://schemas.openxmlformats.org/officeDocument/2006/relationships/image" Target="../media/image198.png"/><Relationship Id="rId343" Type="http://schemas.openxmlformats.org/officeDocument/2006/relationships/customXml" Target="../ink/ink464.xml"/><Relationship Id="rId364" Type="http://schemas.openxmlformats.org/officeDocument/2006/relationships/image" Target="../media/image219.png"/><Relationship Id="rId199" Type="http://schemas.openxmlformats.org/officeDocument/2006/relationships/customXml" Target="../ink/ink390.xml"/><Relationship Id="rId203" Type="http://schemas.openxmlformats.org/officeDocument/2006/relationships/customXml" Target="../ink/ink392.xml"/><Relationship Id="rId385" Type="http://schemas.openxmlformats.org/officeDocument/2006/relationships/customXml" Target="../ink/ink485.xml"/><Relationship Id="rId224" Type="http://schemas.openxmlformats.org/officeDocument/2006/relationships/image" Target="../media/image111.png"/><Relationship Id="rId245" Type="http://schemas.openxmlformats.org/officeDocument/2006/relationships/customXml" Target="../ink/ink413.xml"/><Relationship Id="rId266" Type="http://schemas.openxmlformats.org/officeDocument/2006/relationships/image" Target="../media/image137.png"/><Relationship Id="rId287" Type="http://schemas.openxmlformats.org/officeDocument/2006/relationships/image" Target="../media/image182.png"/><Relationship Id="rId105" Type="http://schemas.openxmlformats.org/officeDocument/2006/relationships/customXml" Target="../ink/ink347.xml"/><Relationship Id="rId126" Type="http://schemas.openxmlformats.org/officeDocument/2006/relationships/image" Target="../media/image35.png"/><Relationship Id="rId147" Type="http://schemas.openxmlformats.org/officeDocument/2006/relationships/customXml" Target="../ink/ink368.xml"/><Relationship Id="rId168" Type="http://schemas.openxmlformats.org/officeDocument/2006/relationships/image" Target="../media/image83.png"/><Relationship Id="rId312" Type="http://schemas.openxmlformats.org/officeDocument/2006/relationships/image" Target="../media/image193.png"/><Relationship Id="rId333" Type="http://schemas.openxmlformats.org/officeDocument/2006/relationships/customXml" Target="../ink/ink459.xml"/><Relationship Id="rId354" Type="http://schemas.openxmlformats.org/officeDocument/2006/relationships/image" Target="../media/image214.png"/><Relationship Id="rId189" Type="http://schemas.openxmlformats.org/officeDocument/2006/relationships/customXml" Target="../ink/ink389.xml"/><Relationship Id="rId375" Type="http://schemas.openxmlformats.org/officeDocument/2006/relationships/customXml" Target="../ink/ink480.xml"/><Relationship Id="rId396" Type="http://schemas.openxmlformats.org/officeDocument/2006/relationships/image" Target="../media/image235.png"/><Relationship Id="rId3" Type="http://schemas.openxmlformats.org/officeDocument/2006/relationships/customXml" Target="../ink/ink343.xml"/><Relationship Id="rId214" Type="http://schemas.openxmlformats.org/officeDocument/2006/relationships/image" Target="../media/image106.png"/><Relationship Id="rId235" Type="http://schemas.openxmlformats.org/officeDocument/2006/relationships/customXml" Target="../ink/ink408.xml"/><Relationship Id="rId256" Type="http://schemas.openxmlformats.org/officeDocument/2006/relationships/image" Target="../media/image127.png"/><Relationship Id="rId277" Type="http://schemas.openxmlformats.org/officeDocument/2006/relationships/customXml" Target="../ink/ink429.xml"/><Relationship Id="rId298" Type="http://schemas.openxmlformats.org/officeDocument/2006/relationships/customXml" Target="../ink/ink441.xml"/><Relationship Id="rId400" Type="http://schemas.openxmlformats.org/officeDocument/2006/relationships/image" Target="../media/image237.png"/><Relationship Id="rId116" Type="http://schemas.openxmlformats.org/officeDocument/2006/relationships/image" Target="../media/image30.png"/><Relationship Id="rId137" Type="http://schemas.openxmlformats.org/officeDocument/2006/relationships/customXml" Target="../ink/ink363.xml"/><Relationship Id="rId158" Type="http://schemas.openxmlformats.org/officeDocument/2006/relationships/image" Target="../media/image78.png"/><Relationship Id="rId302" Type="http://schemas.openxmlformats.org/officeDocument/2006/relationships/image" Target="../media/image188.png"/><Relationship Id="rId323" Type="http://schemas.openxmlformats.org/officeDocument/2006/relationships/customXml" Target="../ink/ink454.xml"/><Relationship Id="rId344" Type="http://schemas.openxmlformats.org/officeDocument/2006/relationships/image" Target="../media/image209.png"/><Relationship Id="rId179" Type="http://schemas.openxmlformats.org/officeDocument/2006/relationships/customXml" Target="../ink/ink384.xml"/><Relationship Id="rId365" Type="http://schemas.openxmlformats.org/officeDocument/2006/relationships/customXml" Target="../ink/ink475.xml"/><Relationship Id="rId386" Type="http://schemas.openxmlformats.org/officeDocument/2006/relationships/image" Target="../media/image230.png"/><Relationship Id="rId204" Type="http://schemas.openxmlformats.org/officeDocument/2006/relationships/image" Target="../media/image101.png"/><Relationship Id="rId225" Type="http://schemas.openxmlformats.org/officeDocument/2006/relationships/customXml" Target="../ink/ink403.xml"/><Relationship Id="rId246" Type="http://schemas.openxmlformats.org/officeDocument/2006/relationships/image" Target="../media/image122.png"/><Relationship Id="rId267" Type="http://schemas.openxmlformats.org/officeDocument/2006/relationships/customXml" Target="../ink/ink424.xml"/><Relationship Id="rId288" Type="http://schemas.openxmlformats.org/officeDocument/2006/relationships/customXml" Target="../ink/ink435.xml"/><Relationship Id="rId106" Type="http://schemas.openxmlformats.org/officeDocument/2006/relationships/image" Target="../media/image526.png"/><Relationship Id="rId127" Type="http://schemas.openxmlformats.org/officeDocument/2006/relationships/customXml" Target="../ink/ink358.xml"/><Relationship Id="rId313" Type="http://schemas.openxmlformats.org/officeDocument/2006/relationships/customXml" Target="../ink/ink449.xml"/><Relationship Id="rId148" Type="http://schemas.openxmlformats.org/officeDocument/2006/relationships/image" Target="../media/image73.png"/><Relationship Id="rId169" Type="http://schemas.openxmlformats.org/officeDocument/2006/relationships/customXml" Target="../ink/ink379.xml"/><Relationship Id="rId334" Type="http://schemas.openxmlformats.org/officeDocument/2006/relationships/image" Target="../media/image204.png"/><Relationship Id="rId355" Type="http://schemas.openxmlformats.org/officeDocument/2006/relationships/customXml" Target="../ink/ink470.xml"/><Relationship Id="rId376" Type="http://schemas.openxmlformats.org/officeDocument/2006/relationships/image" Target="../media/image225.png"/><Relationship Id="rId397" Type="http://schemas.openxmlformats.org/officeDocument/2006/relationships/customXml" Target="../ink/ink491.xml"/><Relationship Id="rId4" Type="http://schemas.openxmlformats.org/officeDocument/2006/relationships/image" Target="../media/image27.png"/><Relationship Id="rId180" Type="http://schemas.openxmlformats.org/officeDocument/2006/relationships/image" Target="../media/image89.png"/><Relationship Id="rId215" Type="http://schemas.openxmlformats.org/officeDocument/2006/relationships/customXml" Target="../ink/ink398.xml"/><Relationship Id="rId236" Type="http://schemas.openxmlformats.org/officeDocument/2006/relationships/image" Target="../media/image117.png"/><Relationship Id="rId257" Type="http://schemas.openxmlformats.org/officeDocument/2006/relationships/customXml" Target="../ink/ink419.xml"/><Relationship Id="rId278" Type="http://schemas.openxmlformats.org/officeDocument/2006/relationships/image" Target="../media/image156.png"/><Relationship Id="rId303" Type="http://schemas.openxmlformats.org/officeDocument/2006/relationships/customXml" Target="../ink/ink444.xml"/><Relationship Id="rId138" Type="http://schemas.openxmlformats.org/officeDocument/2006/relationships/image" Target="../media/image680.png"/><Relationship Id="rId345" Type="http://schemas.openxmlformats.org/officeDocument/2006/relationships/customXml" Target="../ink/ink465.xml"/><Relationship Id="rId387" Type="http://schemas.openxmlformats.org/officeDocument/2006/relationships/customXml" Target="../ink/ink486.xml"/><Relationship Id="rId205" Type="http://schemas.openxmlformats.org/officeDocument/2006/relationships/customXml" Target="../ink/ink393.xml"/><Relationship Id="rId247" Type="http://schemas.openxmlformats.org/officeDocument/2006/relationships/customXml" Target="../ink/ink414.xml"/><Relationship Id="rId107" Type="http://schemas.openxmlformats.org/officeDocument/2006/relationships/customXml" Target="../ink/ink348.xml"/><Relationship Id="rId289" Type="http://schemas.openxmlformats.org/officeDocument/2006/relationships/customXml" Target="../ink/ink436.xml"/><Relationship Id="rId149" Type="http://schemas.openxmlformats.org/officeDocument/2006/relationships/customXml" Target="../ink/ink369.xml"/><Relationship Id="rId314" Type="http://schemas.openxmlformats.org/officeDocument/2006/relationships/image" Target="../media/image194.png"/><Relationship Id="rId356" Type="http://schemas.openxmlformats.org/officeDocument/2006/relationships/image" Target="../media/image215.png"/><Relationship Id="rId398" Type="http://schemas.openxmlformats.org/officeDocument/2006/relationships/image" Target="../media/image236.png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258" Type="http://schemas.openxmlformats.org/officeDocument/2006/relationships/image" Target="../media/image128.png"/><Relationship Id="rId118" Type="http://schemas.openxmlformats.org/officeDocument/2006/relationships/image" Target="../media/image31.png"/><Relationship Id="rId325" Type="http://schemas.openxmlformats.org/officeDocument/2006/relationships/customXml" Target="../ink/ink455.xml"/><Relationship Id="rId367" Type="http://schemas.openxmlformats.org/officeDocument/2006/relationships/customXml" Target="../ink/ink476.xml"/><Relationship Id="rId171" Type="http://schemas.openxmlformats.org/officeDocument/2006/relationships/customXml" Target="../ink/ink380.xml"/><Relationship Id="rId227" Type="http://schemas.openxmlformats.org/officeDocument/2006/relationships/customXml" Target="../ink/ink404.xml"/><Relationship Id="rId269" Type="http://schemas.openxmlformats.org/officeDocument/2006/relationships/customXml" Target="../ink/ink425.xml"/><Relationship Id="rId129" Type="http://schemas.openxmlformats.org/officeDocument/2006/relationships/customXml" Target="../ink/ink359.xml"/><Relationship Id="rId280" Type="http://schemas.openxmlformats.org/officeDocument/2006/relationships/image" Target="../media/image179.png"/><Relationship Id="rId336" Type="http://schemas.openxmlformats.org/officeDocument/2006/relationships/image" Target="../media/image20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0.xml"/><Relationship Id="rId21" Type="http://schemas.openxmlformats.org/officeDocument/2006/relationships/customXml" Target="../ink/ink502.xml"/><Relationship Id="rId63" Type="http://schemas.openxmlformats.org/officeDocument/2006/relationships/customXml" Target="../ink/ink523.xml"/><Relationship Id="rId159" Type="http://schemas.openxmlformats.org/officeDocument/2006/relationships/customXml" Target="../ink/ink571.xml"/><Relationship Id="rId170" Type="http://schemas.openxmlformats.org/officeDocument/2006/relationships/image" Target="../media/image321.png"/><Relationship Id="rId191" Type="http://schemas.openxmlformats.org/officeDocument/2006/relationships/customXml" Target="../ink/ink587.xml"/><Relationship Id="rId205" Type="http://schemas.openxmlformats.org/officeDocument/2006/relationships/customXml" Target="../ink/ink594.xml"/><Relationship Id="rId226" Type="http://schemas.openxmlformats.org/officeDocument/2006/relationships/image" Target="../media/image349.png"/><Relationship Id="rId247" Type="http://schemas.openxmlformats.org/officeDocument/2006/relationships/customXml" Target="../ink/ink615.xml"/><Relationship Id="rId107" Type="http://schemas.openxmlformats.org/officeDocument/2006/relationships/customXml" Target="../ink/ink545.xml"/><Relationship Id="rId11" Type="http://schemas.openxmlformats.org/officeDocument/2006/relationships/customXml" Target="../ink/ink497.xml"/><Relationship Id="rId32" Type="http://schemas.openxmlformats.org/officeDocument/2006/relationships/image" Target="../media/image252.png"/><Relationship Id="rId53" Type="http://schemas.openxmlformats.org/officeDocument/2006/relationships/customXml" Target="../ink/ink518.xml"/><Relationship Id="rId74" Type="http://schemas.openxmlformats.org/officeDocument/2006/relationships/image" Target="../media/image273.png"/><Relationship Id="rId128" Type="http://schemas.openxmlformats.org/officeDocument/2006/relationships/image" Target="../media/image300.png"/><Relationship Id="rId149" Type="http://schemas.openxmlformats.org/officeDocument/2006/relationships/customXml" Target="../ink/ink566.xml"/><Relationship Id="rId5" Type="http://schemas.openxmlformats.org/officeDocument/2006/relationships/customXml" Target="../ink/ink494.xml"/><Relationship Id="rId95" Type="http://schemas.openxmlformats.org/officeDocument/2006/relationships/customXml" Target="../ink/ink539.xml"/><Relationship Id="rId160" Type="http://schemas.openxmlformats.org/officeDocument/2006/relationships/image" Target="../media/image316.png"/><Relationship Id="rId181" Type="http://schemas.openxmlformats.org/officeDocument/2006/relationships/customXml" Target="../ink/ink582.xml"/><Relationship Id="rId216" Type="http://schemas.openxmlformats.org/officeDocument/2006/relationships/image" Target="../media/image344.png"/><Relationship Id="rId237" Type="http://schemas.openxmlformats.org/officeDocument/2006/relationships/customXml" Target="../ink/ink610.xml"/><Relationship Id="rId258" Type="http://schemas.openxmlformats.org/officeDocument/2006/relationships/image" Target="../media/image365.png"/><Relationship Id="rId22" Type="http://schemas.openxmlformats.org/officeDocument/2006/relationships/image" Target="../media/image247.png"/><Relationship Id="rId43" Type="http://schemas.openxmlformats.org/officeDocument/2006/relationships/customXml" Target="../ink/ink513.xml"/><Relationship Id="rId64" Type="http://schemas.openxmlformats.org/officeDocument/2006/relationships/image" Target="../media/image268.png"/><Relationship Id="rId118" Type="http://schemas.openxmlformats.org/officeDocument/2006/relationships/image" Target="../media/image295.png"/><Relationship Id="rId139" Type="http://schemas.openxmlformats.org/officeDocument/2006/relationships/customXml" Target="../ink/ink561.xml"/><Relationship Id="rId85" Type="http://schemas.openxmlformats.org/officeDocument/2006/relationships/customXml" Target="../ink/ink534.xml"/><Relationship Id="rId150" Type="http://schemas.openxmlformats.org/officeDocument/2006/relationships/image" Target="../media/image311.png"/><Relationship Id="rId171" Type="http://schemas.openxmlformats.org/officeDocument/2006/relationships/customXml" Target="../ink/ink577.xml"/><Relationship Id="rId192" Type="http://schemas.openxmlformats.org/officeDocument/2006/relationships/image" Target="../media/image332.png"/><Relationship Id="rId206" Type="http://schemas.openxmlformats.org/officeDocument/2006/relationships/image" Target="../media/image339.png"/><Relationship Id="rId227" Type="http://schemas.openxmlformats.org/officeDocument/2006/relationships/customXml" Target="../ink/ink605.xml"/><Relationship Id="rId248" Type="http://schemas.openxmlformats.org/officeDocument/2006/relationships/image" Target="../media/image360.png"/><Relationship Id="rId12" Type="http://schemas.openxmlformats.org/officeDocument/2006/relationships/image" Target="../media/image242.png"/><Relationship Id="rId33" Type="http://schemas.openxmlformats.org/officeDocument/2006/relationships/customXml" Target="../ink/ink508.xml"/><Relationship Id="rId108" Type="http://schemas.openxmlformats.org/officeDocument/2006/relationships/image" Target="../media/image290.png"/><Relationship Id="rId129" Type="http://schemas.openxmlformats.org/officeDocument/2006/relationships/customXml" Target="../ink/ink556.xml"/><Relationship Id="rId54" Type="http://schemas.openxmlformats.org/officeDocument/2006/relationships/image" Target="../media/image263.png"/><Relationship Id="rId75" Type="http://schemas.openxmlformats.org/officeDocument/2006/relationships/customXml" Target="../ink/ink529.xml"/><Relationship Id="rId96" Type="http://schemas.openxmlformats.org/officeDocument/2006/relationships/image" Target="../media/image284.png"/><Relationship Id="rId140" Type="http://schemas.openxmlformats.org/officeDocument/2006/relationships/image" Target="../media/image306.png"/><Relationship Id="rId161" Type="http://schemas.openxmlformats.org/officeDocument/2006/relationships/customXml" Target="../ink/ink572.xml"/><Relationship Id="rId182" Type="http://schemas.openxmlformats.org/officeDocument/2006/relationships/image" Target="../media/image327.png"/><Relationship Id="rId217" Type="http://schemas.openxmlformats.org/officeDocument/2006/relationships/customXml" Target="../ink/ink600.xml"/><Relationship Id="rId6" Type="http://schemas.openxmlformats.org/officeDocument/2006/relationships/image" Target="../media/image239.png"/><Relationship Id="rId238" Type="http://schemas.openxmlformats.org/officeDocument/2006/relationships/image" Target="../media/image355.png"/><Relationship Id="rId259" Type="http://schemas.openxmlformats.org/officeDocument/2006/relationships/customXml" Target="../ink/ink621.xml"/><Relationship Id="rId23" Type="http://schemas.openxmlformats.org/officeDocument/2006/relationships/customXml" Target="../ink/ink503.xml"/><Relationship Id="rId119" Type="http://schemas.openxmlformats.org/officeDocument/2006/relationships/customXml" Target="../ink/ink551.xml"/><Relationship Id="rId44" Type="http://schemas.openxmlformats.org/officeDocument/2006/relationships/image" Target="../media/image258.png"/><Relationship Id="rId65" Type="http://schemas.openxmlformats.org/officeDocument/2006/relationships/customXml" Target="../ink/ink524.xml"/><Relationship Id="rId86" Type="http://schemas.openxmlformats.org/officeDocument/2006/relationships/image" Target="../media/image279.png"/><Relationship Id="rId130" Type="http://schemas.openxmlformats.org/officeDocument/2006/relationships/image" Target="../media/image301.png"/><Relationship Id="rId151" Type="http://schemas.openxmlformats.org/officeDocument/2006/relationships/customXml" Target="../ink/ink567.xml"/><Relationship Id="rId172" Type="http://schemas.openxmlformats.org/officeDocument/2006/relationships/image" Target="../media/image322.png"/><Relationship Id="rId193" Type="http://schemas.openxmlformats.org/officeDocument/2006/relationships/customXml" Target="../ink/ink588.xml"/><Relationship Id="rId207" Type="http://schemas.openxmlformats.org/officeDocument/2006/relationships/customXml" Target="../ink/ink595.xml"/><Relationship Id="rId228" Type="http://schemas.openxmlformats.org/officeDocument/2006/relationships/image" Target="../media/image350.png"/><Relationship Id="rId249" Type="http://schemas.openxmlformats.org/officeDocument/2006/relationships/customXml" Target="../ink/ink616.xml"/><Relationship Id="rId13" Type="http://schemas.openxmlformats.org/officeDocument/2006/relationships/customXml" Target="../ink/ink498.xml"/><Relationship Id="rId109" Type="http://schemas.openxmlformats.org/officeDocument/2006/relationships/customXml" Target="../ink/ink546.xml"/><Relationship Id="rId260" Type="http://schemas.openxmlformats.org/officeDocument/2006/relationships/image" Target="../media/image366.png"/><Relationship Id="rId34" Type="http://schemas.openxmlformats.org/officeDocument/2006/relationships/image" Target="../media/image253.png"/><Relationship Id="rId55" Type="http://schemas.openxmlformats.org/officeDocument/2006/relationships/customXml" Target="../ink/ink519.xml"/><Relationship Id="rId76" Type="http://schemas.openxmlformats.org/officeDocument/2006/relationships/image" Target="../media/image274.png"/><Relationship Id="rId97" Type="http://schemas.openxmlformats.org/officeDocument/2006/relationships/customXml" Target="../ink/ink540.xml"/><Relationship Id="rId120" Type="http://schemas.openxmlformats.org/officeDocument/2006/relationships/image" Target="../media/image296.png"/><Relationship Id="rId141" Type="http://schemas.openxmlformats.org/officeDocument/2006/relationships/customXml" Target="../ink/ink562.xml"/><Relationship Id="rId7" Type="http://schemas.openxmlformats.org/officeDocument/2006/relationships/customXml" Target="../ink/ink495.xml"/><Relationship Id="rId162" Type="http://schemas.openxmlformats.org/officeDocument/2006/relationships/image" Target="../media/image317.png"/><Relationship Id="rId183" Type="http://schemas.openxmlformats.org/officeDocument/2006/relationships/customXml" Target="../ink/ink583.xml"/><Relationship Id="rId218" Type="http://schemas.openxmlformats.org/officeDocument/2006/relationships/image" Target="../media/image345.png"/><Relationship Id="rId239" Type="http://schemas.openxmlformats.org/officeDocument/2006/relationships/customXml" Target="../ink/ink611.xml"/><Relationship Id="rId250" Type="http://schemas.openxmlformats.org/officeDocument/2006/relationships/image" Target="../media/image361.png"/><Relationship Id="rId24" Type="http://schemas.openxmlformats.org/officeDocument/2006/relationships/image" Target="../media/image248.png"/><Relationship Id="rId45" Type="http://schemas.openxmlformats.org/officeDocument/2006/relationships/customXml" Target="../ink/ink514.xml"/><Relationship Id="rId66" Type="http://schemas.openxmlformats.org/officeDocument/2006/relationships/image" Target="../media/image269.png"/><Relationship Id="rId87" Type="http://schemas.openxmlformats.org/officeDocument/2006/relationships/customXml" Target="../ink/ink535.xml"/><Relationship Id="rId110" Type="http://schemas.openxmlformats.org/officeDocument/2006/relationships/image" Target="../media/image291.png"/><Relationship Id="rId131" Type="http://schemas.openxmlformats.org/officeDocument/2006/relationships/customXml" Target="../ink/ink557.xml"/><Relationship Id="rId152" Type="http://schemas.openxmlformats.org/officeDocument/2006/relationships/image" Target="../media/image312.png"/><Relationship Id="rId173" Type="http://schemas.openxmlformats.org/officeDocument/2006/relationships/customXml" Target="../ink/ink578.xml"/><Relationship Id="rId194" Type="http://schemas.openxmlformats.org/officeDocument/2006/relationships/image" Target="../media/image333.png"/><Relationship Id="rId208" Type="http://schemas.openxmlformats.org/officeDocument/2006/relationships/image" Target="../media/image340.png"/><Relationship Id="rId229" Type="http://schemas.openxmlformats.org/officeDocument/2006/relationships/customXml" Target="../ink/ink606.xml"/><Relationship Id="rId240" Type="http://schemas.openxmlformats.org/officeDocument/2006/relationships/image" Target="../media/image356.png"/><Relationship Id="rId261" Type="http://schemas.openxmlformats.org/officeDocument/2006/relationships/customXml" Target="../ink/ink622.xml"/><Relationship Id="rId14" Type="http://schemas.openxmlformats.org/officeDocument/2006/relationships/image" Target="../media/image243.png"/><Relationship Id="rId35" Type="http://schemas.openxmlformats.org/officeDocument/2006/relationships/customXml" Target="../ink/ink509.xml"/><Relationship Id="rId56" Type="http://schemas.openxmlformats.org/officeDocument/2006/relationships/image" Target="../media/image264.png"/><Relationship Id="rId77" Type="http://schemas.openxmlformats.org/officeDocument/2006/relationships/customXml" Target="../ink/ink530.xml"/><Relationship Id="rId100" Type="http://schemas.openxmlformats.org/officeDocument/2006/relationships/image" Target="../media/image286.png"/><Relationship Id="rId8" Type="http://schemas.openxmlformats.org/officeDocument/2006/relationships/image" Target="../media/image240.png"/><Relationship Id="rId98" Type="http://schemas.openxmlformats.org/officeDocument/2006/relationships/image" Target="../media/image285.png"/><Relationship Id="rId121" Type="http://schemas.openxmlformats.org/officeDocument/2006/relationships/customXml" Target="../ink/ink552.xml"/><Relationship Id="rId142" Type="http://schemas.openxmlformats.org/officeDocument/2006/relationships/image" Target="../media/image307.png"/><Relationship Id="rId163" Type="http://schemas.openxmlformats.org/officeDocument/2006/relationships/customXml" Target="../ink/ink573.xml"/><Relationship Id="rId184" Type="http://schemas.openxmlformats.org/officeDocument/2006/relationships/image" Target="../media/image328.png"/><Relationship Id="rId219" Type="http://schemas.openxmlformats.org/officeDocument/2006/relationships/customXml" Target="../ink/ink601.xml"/><Relationship Id="rId230" Type="http://schemas.openxmlformats.org/officeDocument/2006/relationships/image" Target="../media/image351.png"/><Relationship Id="rId251" Type="http://schemas.openxmlformats.org/officeDocument/2006/relationships/customXml" Target="../ink/ink617.xml"/><Relationship Id="rId25" Type="http://schemas.openxmlformats.org/officeDocument/2006/relationships/customXml" Target="../ink/ink504.xml"/><Relationship Id="rId46" Type="http://schemas.openxmlformats.org/officeDocument/2006/relationships/image" Target="../media/image259.png"/><Relationship Id="rId67" Type="http://schemas.openxmlformats.org/officeDocument/2006/relationships/customXml" Target="../ink/ink525.xml"/><Relationship Id="rId88" Type="http://schemas.openxmlformats.org/officeDocument/2006/relationships/image" Target="../media/image280.png"/><Relationship Id="rId111" Type="http://schemas.openxmlformats.org/officeDocument/2006/relationships/customXml" Target="../ink/ink547.xml"/><Relationship Id="rId132" Type="http://schemas.openxmlformats.org/officeDocument/2006/relationships/image" Target="../media/image302.png"/><Relationship Id="rId153" Type="http://schemas.openxmlformats.org/officeDocument/2006/relationships/customXml" Target="../ink/ink568.xml"/><Relationship Id="rId174" Type="http://schemas.openxmlformats.org/officeDocument/2006/relationships/image" Target="../media/image323.png"/><Relationship Id="rId195" Type="http://schemas.openxmlformats.org/officeDocument/2006/relationships/customXml" Target="../ink/ink589.xml"/><Relationship Id="rId209" Type="http://schemas.openxmlformats.org/officeDocument/2006/relationships/customXml" Target="../ink/ink596.xml"/><Relationship Id="rId220" Type="http://schemas.openxmlformats.org/officeDocument/2006/relationships/image" Target="../media/image346.png"/><Relationship Id="rId241" Type="http://schemas.openxmlformats.org/officeDocument/2006/relationships/customXml" Target="../ink/ink612.xml"/><Relationship Id="rId15" Type="http://schemas.openxmlformats.org/officeDocument/2006/relationships/customXml" Target="../ink/ink499.xml"/><Relationship Id="rId36" Type="http://schemas.openxmlformats.org/officeDocument/2006/relationships/image" Target="../media/image254.png"/><Relationship Id="rId57" Type="http://schemas.openxmlformats.org/officeDocument/2006/relationships/customXml" Target="../ink/ink520.xml"/><Relationship Id="rId262" Type="http://schemas.openxmlformats.org/officeDocument/2006/relationships/image" Target="../media/image367.png"/><Relationship Id="rId78" Type="http://schemas.openxmlformats.org/officeDocument/2006/relationships/image" Target="../media/image275.png"/><Relationship Id="rId99" Type="http://schemas.openxmlformats.org/officeDocument/2006/relationships/customXml" Target="../ink/ink541.xml"/><Relationship Id="rId101" Type="http://schemas.openxmlformats.org/officeDocument/2006/relationships/customXml" Target="../ink/ink542.xml"/><Relationship Id="rId122" Type="http://schemas.openxmlformats.org/officeDocument/2006/relationships/image" Target="../media/image297.png"/><Relationship Id="rId143" Type="http://schemas.openxmlformats.org/officeDocument/2006/relationships/customXml" Target="../ink/ink563.xml"/><Relationship Id="rId164" Type="http://schemas.openxmlformats.org/officeDocument/2006/relationships/image" Target="../media/image318.png"/><Relationship Id="rId185" Type="http://schemas.openxmlformats.org/officeDocument/2006/relationships/customXml" Target="../ink/ink584.xml"/><Relationship Id="rId9" Type="http://schemas.openxmlformats.org/officeDocument/2006/relationships/customXml" Target="../ink/ink496.xml"/><Relationship Id="rId210" Type="http://schemas.openxmlformats.org/officeDocument/2006/relationships/image" Target="../media/image341.png"/><Relationship Id="rId26" Type="http://schemas.openxmlformats.org/officeDocument/2006/relationships/image" Target="../media/image249.png"/><Relationship Id="rId231" Type="http://schemas.openxmlformats.org/officeDocument/2006/relationships/customXml" Target="../ink/ink607.xml"/><Relationship Id="rId252" Type="http://schemas.openxmlformats.org/officeDocument/2006/relationships/image" Target="../media/image362.png"/><Relationship Id="rId47" Type="http://schemas.openxmlformats.org/officeDocument/2006/relationships/customXml" Target="../ink/ink515.xml"/><Relationship Id="rId68" Type="http://schemas.openxmlformats.org/officeDocument/2006/relationships/image" Target="../media/image270.png"/><Relationship Id="rId89" Type="http://schemas.openxmlformats.org/officeDocument/2006/relationships/customXml" Target="../ink/ink536.xml"/><Relationship Id="rId112" Type="http://schemas.openxmlformats.org/officeDocument/2006/relationships/image" Target="../media/image292.png"/><Relationship Id="rId133" Type="http://schemas.openxmlformats.org/officeDocument/2006/relationships/customXml" Target="../ink/ink558.xml"/><Relationship Id="rId154" Type="http://schemas.openxmlformats.org/officeDocument/2006/relationships/image" Target="../media/image313.png"/><Relationship Id="rId175" Type="http://schemas.openxmlformats.org/officeDocument/2006/relationships/customXml" Target="../ink/ink579.xml"/><Relationship Id="rId196" Type="http://schemas.openxmlformats.org/officeDocument/2006/relationships/image" Target="../media/image334.png"/><Relationship Id="rId200" Type="http://schemas.openxmlformats.org/officeDocument/2006/relationships/image" Target="../media/image336.png"/><Relationship Id="rId16" Type="http://schemas.openxmlformats.org/officeDocument/2006/relationships/image" Target="../media/image244.png"/><Relationship Id="rId221" Type="http://schemas.openxmlformats.org/officeDocument/2006/relationships/customXml" Target="../ink/ink602.xml"/><Relationship Id="rId242" Type="http://schemas.openxmlformats.org/officeDocument/2006/relationships/image" Target="../media/image357.png"/><Relationship Id="rId263" Type="http://schemas.openxmlformats.org/officeDocument/2006/relationships/customXml" Target="../ink/ink623.xml"/><Relationship Id="rId37" Type="http://schemas.openxmlformats.org/officeDocument/2006/relationships/customXml" Target="../ink/ink510.xml"/><Relationship Id="rId58" Type="http://schemas.openxmlformats.org/officeDocument/2006/relationships/image" Target="../media/image265.png"/><Relationship Id="rId79" Type="http://schemas.openxmlformats.org/officeDocument/2006/relationships/customXml" Target="../ink/ink531.xml"/><Relationship Id="rId102" Type="http://schemas.openxmlformats.org/officeDocument/2006/relationships/image" Target="../media/image287.png"/><Relationship Id="rId123" Type="http://schemas.openxmlformats.org/officeDocument/2006/relationships/customXml" Target="../ink/ink553.xml"/><Relationship Id="rId144" Type="http://schemas.openxmlformats.org/officeDocument/2006/relationships/image" Target="../media/image308.png"/><Relationship Id="rId90" Type="http://schemas.openxmlformats.org/officeDocument/2006/relationships/image" Target="../media/image281.png"/><Relationship Id="rId165" Type="http://schemas.openxmlformats.org/officeDocument/2006/relationships/customXml" Target="../ink/ink574.xml"/><Relationship Id="rId186" Type="http://schemas.openxmlformats.org/officeDocument/2006/relationships/image" Target="../media/image329.png"/><Relationship Id="rId211" Type="http://schemas.openxmlformats.org/officeDocument/2006/relationships/customXml" Target="../ink/ink597.xml"/><Relationship Id="rId232" Type="http://schemas.openxmlformats.org/officeDocument/2006/relationships/image" Target="../media/image352.png"/><Relationship Id="rId253" Type="http://schemas.openxmlformats.org/officeDocument/2006/relationships/customXml" Target="../ink/ink618.xml"/><Relationship Id="rId27" Type="http://schemas.openxmlformats.org/officeDocument/2006/relationships/customXml" Target="../ink/ink505.xml"/><Relationship Id="rId48" Type="http://schemas.openxmlformats.org/officeDocument/2006/relationships/image" Target="../media/image260.png"/><Relationship Id="rId69" Type="http://schemas.openxmlformats.org/officeDocument/2006/relationships/customXml" Target="../ink/ink526.xml"/><Relationship Id="rId113" Type="http://schemas.openxmlformats.org/officeDocument/2006/relationships/customXml" Target="../ink/ink548.xml"/><Relationship Id="rId134" Type="http://schemas.openxmlformats.org/officeDocument/2006/relationships/image" Target="../media/image303.png"/><Relationship Id="rId80" Type="http://schemas.openxmlformats.org/officeDocument/2006/relationships/image" Target="../media/image276.png"/><Relationship Id="rId155" Type="http://schemas.openxmlformats.org/officeDocument/2006/relationships/customXml" Target="../ink/ink569.xml"/><Relationship Id="rId176" Type="http://schemas.openxmlformats.org/officeDocument/2006/relationships/image" Target="../media/image324.png"/><Relationship Id="rId197" Type="http://schemas.openxmlformats.org/officeDocument/2006/relationships/customXml" Target="../ink/ink590.xml"/><Relationship Id="rId201" Type="http://schemas.openxmlformats.org/officeDocument/2006/relationships/customXml" Target="../ink/ink592.xml"/><Relationship Id="rId222" Type="http://schemas.openxmlformats.org/officeDocument/2006/relationships/image" Target="../media/image347.png"/><Relationship Id="rId243" Type="http://schemas.openxmlformats.org/officeDocument/2006/relationships/customXml" Target="../ink/ink613.xml"/><Relationship Id="rId264" Type="http://schemas.openxmlformats.org/officeDocument/2006/relationships/image" Target="../media/image368.png"/><Relationship Id="rId17" Type="http://schemas.openxmlformats.org/officeDocument/2006/relationships/customXml" Target="../ink/ink500.xml"/><Relationship Id="rId38" Type="http://schemas.openxmlformats.org/officeDocument/2006/relationships/image" Target="../media/image255.png"/><Relationship Id="rId59" Type="http://schemas.openxmlformats.org/officeDocument/2006/relationships/customXml" Target="../ink/ink521.xml"/><Relationship Id="rId103" Type="http://schemas.openxmlformats.org/officeDocument/2006/relationships/customXml" Target="../ink/ink543.xml"/><Relationship Id="rId124" Type="http://schemas.openxmlformats.org/officeDocument/2006/relationships/image" Target="../media/image298.png"/><Relationship Id="rId70" Type="http://schemas.openxmlformats.org/officeDocument/2006/relationships/image" Target="../media/image271.png"/><Relationship Id="rId91" Type="http://schemas.openxmlformats.org/officeDocument/2006/relationships/customXml" Target="../ink/ink537.xml"/><Relationship Id="rId145" Type="http://schemas.openxmlformats.org/officeDocument/2006/relationships/customXml" Target="../ink/ink564.xml"/><Relationship Id="rId166" Type="http://schemas.openxmlformats.org/officeDocument/2006/relationships/image" Target="../media/image319.png"/><Relationship Id="rId187" Type="http://schemas.openxmlformats.org/officeDocument/2006/relationships/customXml" Target="../ink/ink58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42.png"/><Relationship Id="rId233" Type="http://schemas.openxmlformats.org/officeDocument/2006/relationships/customXml" Target="../ink/ink608.xml"/><Relationship Id="rId254" Type="http://schemas.openxmlformats.org/officeDocument/2006/relationships/image" Target="../media/image363.png"/><Relationship Id="rId28" Type="http://schemas.openxmlformats.org/officeDocument/2006/relationships/image" Target="../media/image250.png"/><Relationship Id="rId49" Type="http://schemas.openxmlformats.org/officeDocument/2006/relationships/customXml" Target="../ink/ink516.xml"/><Relationship Id="rId114" Type="http://schemas.openxmlformats.org/officeDocument/2006/relationships/image" Target="../media/image293.png"/><Relationship Id="rId60" Type="http://schemas.openxmlformats.org/officeDocument/2006/relationships/image" Target="../media/image266.png"/><Relationship Id="rId81" Type="http://schemas.openxmlformats.org/officeDocument/2006/relationships/customXml" Target="../ink/ink532.xml"/><Relationship Id="rId135" Type="http://schemas.openxmlformats.org/officeDocument/2006/relationships/customXml" Target="../ink/ink559.xml"/><Relationship Id="rId156" Type="http://schemas.openxmlformats.org/officeDocument/2006/relationships/image" Target="../media/image314.png"/><Relationship Id="rId177" Type="http://schemas.openxmlformats.org/officeDocument/2006/relationships/customXml" Target="../ink/ink580.xml"/><Relationship Id="rId198" Type="http://schemas.openxmlformats.org/officeDocument/2006/relationships/image" Target="../media/image335.png"/><Relationship Id="rId202" Type="http://schemas.openxmlformats.org/officeDocument/2006/relationships/image" Target="../media/image337.png"/><Relationship Id="rId223" Type="http://schemas.openxmlformats.org/officeDocument/2006/relationships/customXml" Target="../ink/ink603.xml"/><Relationship Id="rId244" Type="http://schemas.openxmlformats.org/officeDocument/2006/relationships/image" Target="../media/image358.png"/><Relationship Id="rId18" Type="http://schemas.openxmlformats.org/officeDocument/2006/relationships/image" Target="../media/image245.png"/><Relationship Id="rId39" Type="http://schemas.openxmlformats.org/officeDocument/2006/relationships/customXml" Target="../ink/ink511.xml"/><Relationship Id="rId50" Type="http://schemas.openxmlformats.org/officeDocument/2006/relationships/image" Target="../media/image261.png"/><Relationship Id="rId104" Type="http://schemas.openxmlformats.org/officeDocument/2006/relationships/image" Target="../media/image288.png"/><Relationship Id="rId125" Type="http://schemas.openxmlformats.org/officeDocument/2006/relationships/customXml" Target="../ink/ink554.xml"/><Relationship Id="rId146" Type="http://schemas.openxmlformats.org/officeDocument/2006/relationships/image" Target="../media/image309.png"/><Relationship Id="rId167" Type="http://schemas.openxmlformats.org/officeDocument/2006/relationships/customXml" Target="../ink/ink575.xml"/><Relationship Id="rId188" Type="http://schemas.openxmlformats.org/officeDocument/2006/relationships/image" Target="../media/image330.png"/><Relationship Id="rId71" Type="http://schemas.openxmlformats.org/officeDocument/2006/relationships/customXml" Target="../ink/ink527.xml"/><Relationship Id="rId92" Type="http://schemas.openxmlformats.org/officeDocument/2006/relationships/image" Target="../media/image282.png"/><Relationship Id="rId213" Type="http://schemas.openxmlformats.org/officeDocument/2006/relationships/customXml" Target="../ink/ink598.xml"/><Relationship Id="rId234" Type="http://schemas.openxmlformats.org/officeDocument/2006/relationships/image" Target="../media/image353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506.xml"/><Relationship Id="rId255" Type="http://schemas.openxmlformats.org/officeDocument/2006/relationships/customXml" Target="../ink/ink619.xml"/><Relationship Id="rId40" Type="http://schemas.openxmlformats.org/officeDocument/2006/relationships/image" Target="../media/image256.png"/><Relationship Id="rId115" Type="http://schemas.openxmlformats.org/officeDocument/2006/relationships/customXml" Target="../ink/ink549.xml"/><Relationship Id="rId136" Type="http://schemas.openxmlformats.org/officeDocument/2006/relationships/image" Target="../media/image304.png"/><Relationship Id="rId157" Type="http://schemas.openxmlformats.org/officeDocument/2006/relationships/customXml" Target="../ink/ink570.xml"/><Relationship Id="rId178" Type="http://schemas.openxmlformats.org/officeDocument/2006/relationships/image" Target="../media/image325.png"/><Relationship Id="rId61" Type="http://schemas.openxmlformats.org/officeDocument/2006/relationships/customXml" Target="../ink/ink522.xml"/><Relationship Id="rId82" Type="http://schemas.openxmlformats.org/officeDocument/2006/relationships/image" Target="../media/image277.png"/><Relationship Id="rId199" Type="http://schemas.openxmlformats.org/officeDocument/2006/relationships/customXml" Target="../ink/ink591.xml"/><Relationship Id="rId203" Type="http://schemas.openxmlformats.org/officeDocument/2006/relationships/customXml" Target="../ink/ink593.xml"/><Relationship Id="rId19" Type="http://schemas.openxmlformats.org/officeDocument/2006/relationships/customXml" Target="../ink/ink501.xml"/><Relationship Id="rId224" Type="http://schemas.openxmlformats.org/officeDocument/2006/relationships/image" Target="../media/image348.png"/><Relationship Id="rId245" Type="http://schemas.openxmlformats.org/officeDocument/2006/relationships/customXml" Target="../ink/ink614.xml"/><Relationship Id="rId30" Type="http://schemas.openxmlformats.org/officeDocument/2006/relationships/image" Target="../media/image251.png"/><Relationship Id="rId105" Type="http://schemas.openxmlformats.org/officeDocument/2006/relationships/customXml" Target="../ink/ink544.xml"/><Relationship Id="rId126" Type="http://schemas.openxmlformats.org/officeDocument/2006/relationships/image" Target="../media/image299.png"/><Relationship Id="rId147" Type="http://schemas.openxmlformats.org/officeDocument/2006/relationships/customXml" Target="../ink/ink565.xml"/><Relationship Id="rId168" Type="http://schemas.openxmlformats.org/officeDocument/2006/relationships/image" Target="../media/image320.png"/><Relationship Id="rId51" Type="http://schemas.openxmlformats.org/officeDocument/2006/relationships/customXml" Target="../ink/ink517.xml"/><Relationship Id="rId72" Type="http://schemas.openxmlformats.org/officeDocument/2006/relationships/image" Target="../media/image272.png"/><Relationship Id="rId93" Type="http://schemas.openxmlformats.org/officeDocument/2006/relationships/customXml" Target="../ink/ink538.xml"/><Relationship Id="rId189" Type="http://schemas.openxmlformats.org/officeDocument/2006/relationships/customXml" Target="../ink/ink586.xml"/><Relationship Id="rId3" Type="http://schemas.openxmlformats.org/officeDocument/2006/relationships/customXml" Target="../ink/ink493.xml"/><Relationship Id="rId214" Type="http://schemas.openxmlformats.org/officeDocument/2006/relationships/image" Target="../media/image343.png"/><Relationship Id="rId235" Type="http://schemas.openxmlformats.org/officeDocument/2006/relationships/customXml" Target="../ink/ink609.xml"/><Relationship Id="rId256" Type="http://schemas.openxmlformats.org/officeDocument/2006/relationships/image" Target="../media/image364.png"/><Relationship Id="rId116" Type="http://schemas.openxmlformats.org/officeDocument/2006/relationships/image" Target="../media/image294.png"/><Relationship Id="rId137" Type="http://schemas.openxmlformats.org/officeDocument/2006/relationships/customXml" Target="../ink/ink560.xml"/><Relationship Id="rId158" Type="http://schemas.openxmlformats.org/officeDocument/2006/relationships/image" Target="../media/image315.png"/><Relationship Id="rId20" Type="http://schemas.openxmlformats.org/officeDocument/2006/relationships/image" Target="../media/image246.png"/><Relationship Id="rId41" Type="http://schemas.openxmlformats.org/officeDocument/2006/relationships/customXml" Target="../ink/ink512.xml"/><Relationship Id="rId62" Type="http://schemas.openxmlformats.org/officeDocument/2006/relationships/image" Target="../media/image267.png"/><Relationship Id="rId83" Type="http://schemas.openxmlformats.org/officeDocument/2006/relationships/customXml" Target="../ink/ink533.xml"/><Relationship Id="rId179" Type="http://schemas.openxmlformats.org/officeDocument/2006/relationships/customXml" Target="../ink/ink581.xml"/><Relationship Id="rId190" Type="http://schemas.openxmlformats.org/officeDocument/2006/relationships/image" Target="../media/image331.png"/><Relationship Id="rId204" Type="http://schemas.openxmlformats.org/officeDocument/2006/relationships/image" Target="../media/image338.png"/><Relationship Id="rId225" Type="http://schemas.openxmlformats.org/officeDocument/2006/relationships/customXml" Target="../ink/ink604.xml"/><Relationship Id="rId246" Type="http://schemas.openxmlformats.org/officeDocument/2006/relationships/image" Target="../media/image359.png"/><Relationship Id="rId106" Type="http://schemas.openxmlformats.org/officeDocument/2006/relationships/image" Target="../media/image289.png"/><Relationship Id="rId127" Type="http://schemas.openxmlformats.org/officeDocument/2006/relationships/customXml" Target="../ink/ink555.xml"/><Relationship Id="rId10" Type="http://schemas.openxmlformats.org/officeDocument/2006/relationships/image" Target="../media/image241.png"/><Relationship Id="rId31" Type="http://schemas.openxmlformats.org/officeDocument/2006/relationships/customXml" Target="../ink/ink507.xml"/><Relationship Id="rId52" Type="http://schemas.openxmlformats.org/officeDocument/2006/relationships/image" Target="../media/image262.png"/><Relationship Id="rId73" Type="http://schemas.openxmlformats.org/officeDocument/2006/relationships/customXml" Target="../ink/ink528.xml"/><Relationship Id="rId94" Type="http://schemas.openxmlformats.org/officeDocument/2006/relationships/image" Target="../media/image283.png"/><Relationship Id="rId148" Type="http://schemas.openxmlformats.org/officeDocument/2006/relationships/image" Target="../media/image310.png"/><Relationship Id="rId169" Type="http://schemas.openxmlformats.org/officeDocument/2006/relationships/customXml" Target="../ink/ink576.xml"/><Relationship Id="rId4" Type="http://schemas.openxmlformats.org/officeDocument/2006/relationships/image" Target="../media/image238.png"/><Relationship Id="rId180" Type="http://schemas.openxmlformats.org/officeDocument/2006/relationships/image" Target="../media/image326.png"/><Relationship Id="rId215" Type="http://schemas.openxmlformats.org/officeDocument/2006/relationships/customXml" Target="../ink/ink599.xml"/><Relationship Id="rId236" Type="http://schemas.openxmlformats.org/officeDocument/2006/relationships/image" Target="../media/image354.png"/><Relationship Id="rId257" Type="http://schemas.openxmlformats.org/officeDocument/2006/relationships/customXml" Target="../ink/ink620.xml"/><Relationship Id="rId42" Type="http://schemas.openxmlformats.org/officeDocument/2006/relationships/image" Target="../media/image257.png"/><Relationship Id="rId84" Type="http://schemas.openxmlformats.org/officeDocument/2006/relationships/image" Target="../media/image278.png"/><Relationship Id="rId138" Type="http://schemas.openxmlformats.org/officeDocument/2006/relationships/image" Target="../media/image30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1.xml"/><Relationship Id="rId21" Type="http://schemas.openxmlformats.org/officeDocument/2006/relationships/customXml" Target="../ink/ink633.xml"/><Relationship Id="rId42" Type="http://schemas.openxmlformats.org/officeDocument/2006/relationships/image" Target="../media/image388.png"/><Relationship Id="rId63" Type="http://schemas.openxmlformats.org/officeDocument/2006/relationships/customXml" Target="../ink/ink654.xml"/><Relationship Id="rId84" Type="http://schemas.openxmlformats.org/officeDocument/2006/relationships/image" Target="../media/image409.png"/><Relationship Id="rId138" Type="http://schemas.openxmlformats.org/officeDocument/2006/relationships/image" Target="../media/image436.png"/><Relationship Id="rId159" Type="http://schemas.openxmlformats.org/officeDocument/2006/relationships/customXml" Target="../ink/ink702.xml"/><Relationship Id="rId170" Type="http://schemas.openxmlformats.org/officeDocument/2006/relationships/image" Target="../media/image452.png"/><Relationship Id="rId107" Type="http://schemas.openxmlformats.org/officeDocument/2006/relationships/customXml" Target="../ink/ink676.xml"/><Relationship Id="rId11" Type="http://schemas.openxmlformats.org/officeDocument/2006/relationships/customXml" Target="../ink/ink628.xml"/><Relationship Id="rId32" Type="http://schemas.openxmlformats.org/officeDocument/2006/relationships/image" Target="../media/image383.png"/><Relationship Id="rId53" Type="http://schemas.openxmlformats.org/officeDocument/2006/relationships/customXml" Target="../ink/ink649.xml"/><Relationship Id="rId74" Type="http://schemas.openxmlformats.org/officeDocument/2006/relationships/image" Target="../media/image404.png"/><Relationship Id="rId128" Type="http://schemas.openxmlformats.org/officeDocument/2006/relationships/image" Target="../media/image431.png"/><Relationship Id="rId149" Type="http://schemas.openxmlformats.org/officeDocument/2006/relationships/customXml" Target="../ink/ink697.xml"/><Relationship Id="rId5" Type="http://schemas.openxmlformats.org/officeDocument/2006/relationships/customXml" Target="../ink/ink625.xml"/><Relationship Id="rId95" Type="http://schemas.openxmlformats.org/officeDocument/2006/relationships/customXml" Target="../ink/ink670.xml"/><Relationship Id="rId160" Type="http://schemas.openxmlformats.org/officeDocument/2006/relationships/image" Target="../media/image447.png"/><Relationship Id="rId181" Type="http://schemas.openxmlformats.org/officeDocument/2006/relationships/customXml" Target="../ink/ink713.xml"/><Relationship Id="rId22" Type="http://schemas.openxmlformats.org/officeDocument/2006/relationships/image" Target="../media/image378.png"/><Relationship Id="rId43" Type="http://schemas.openxmlformats.org/officeDocument/2006/relationships/customXml" Target="../ink/ink644.xml"/><Relationship Id="rId64" Type="http://schemas.openxmlformats.org/officeDocument/2006/relationships/image" Target="../media/image399.png"/><Relationship Id="rId118" Type="http://schemas.openxmlformats.org/officeDocument/2006/relationships/image" Target="../media/image426.png"/><Relationship Id="rId139" Type="http://schemas.openxmlformats.org/officeDocument/2006/relationships/customXml" Target="../ink/ink692.xml"/><Relationship Id="rId85" Type="http://schemas.openxmlformats.org/officeDocument/2006/relationships/customXml" Target="../ink/ink665.xml"/><Relationship Id="rId150" Type="http://schemas.openxmlformats.org/officeDocument/2006/relationships/image" Target="../media/image442.png"/><Relationship Id="rId171" Type="http://schemas.openxmlformats.org/officeDocument/2006/relationships/customXml" Target="../ink/ink708.xml"/><Relationship Id="rId12" Type="http://schemas.openxmlformats.org/officeDocument/2006/relationships/image" Target="../media/image373.png"/><Relationship Id="rId33" Type="http://schemas.openxmlformats.org/officeDocument/2006/relationships/customXml" Target="../ink/ink639.xml"/><Relationship Id="rId108" Type="http://schemas.openxmlformats.org/officeDocument/2006/relationships/image" Target="../media/image421.png"/><Relationship Id="rId129" Type="http://schemas.openxmlformats.org/officeDocument/2006/relationships/customXml" Target="../ink/ink687.xml"/><Relationship Id="rId54" Type="http://schemas.openxmlformats.org/officeDocument/2006/relationships/image" Target="../media/image394.png"/><Relationship Id="rId75" Type="http://schemas.openxmlformats.org/officeDocument/2006/relationships/customXml" Target="../ink/ink660.xml"/><Relationship Id="rId96" Type="http://schemas.openxmlformats.org/officeDocument/2006/relationships/image" Target="../media/image415.png"/><Relationship Id="rId140" Type="http://schemas.openxmlformats.org/officeDocument/2006/relationships/image" Target="../media/image437.png"/><Relationship Id="rId161" Type="http://schemas.openxmlformats.org/officeDocument/2006/relationships/customXml" Target="../ink/ink703.xml"/><Relationship Id="rId182" Type="http://schemas.openxmlformats.org/officeDocument/2006/relationships/image" Target="../media/image458.png"/><Relationship Id="rId6" Type="http://schemas.openxmlformats.org/officeDocument/2006/relationships/image" Target="../media/image370.png"/><Relationship Id="rId23" Type="http://schemas.openxmlformats.org/officeDocument/2006/relationships/customXml" Target="../ink/ink634.xml"/><Relationship Id="rId119" Type="http://schemas.openxmlformats.org/officeDocument/2006/relationships/customXml" Target="../ink/ink682.xml"/><Relationship Id="rId44" Type="http://schemas.openxmlformats.org/officeDocument/2006/relationships/image" Target="../media/image389.png"/><Relationship Id="rId65" Type="http://schemas.openxmlformats.org/officeDocument/2006/relationships/customXml" Target="../ink/ink655.xml"/><Relationship Id="rId86" Type="http://schemas.openxmlformats.org/officeDocument/2006/relationships/image" Target="../media/image410.png"/><Relationship Id="rId130" Type="http://schemas.openxmlformats.org/officeDocument/2006/relationships/image" Target="../media/image432.png"/><Relationship Id="rId151" Type="http://schemas.openxmlformats.org/officeDocument/2006/relationships/customXml" Target="../ink/ink698.xml"/><Relationship Id="rId172" Type="http://schemas.openxmlformats.org/officeDocument/2006/relationships/image" Target="../media/image453.png"/><Relationship Id="rId13" Type="http://schemas.openxmlformats.org/officeDocument/2006/relationships/customXml" Target="../ink/ink629.xml"/><Relationship Id="rId18" Type="http://schemas.openxmlformats.org/officeDocument/2006/relationships/image" Target="../media/image376.png"/><Relationship Id="rId39" Type="http://schemas.openxmlformats.org/officeDocument/2006/relationships/customXml" Target="../ink/ink642.xml"/><Relationship Id="rId109" Type="http://schemas.openxmlformats.org/officeDocument/2006/relationships/customXml" Target="../ink/ink677.xml"/><Relationship Id="rId34" Type="http://schemas.openxmlformats.org/officeDocument/2006/relationships/image" Target="../media/image384.png"/><Relationship Id="rId50" Type="http://schemas.openxmlformats.org/officeDocument/2006/relationships/image" Target="../media/image392.png"/><Relationship Id="rId55" Type="http://schemas.openxmlformats.org/officeDocument/2006/relationships/customXml" Target="../ink/ink650.xml"/><Relationship Id="rId76" Type="http://schemas.openxmlformats.org/officeDocument/2006/relationships/image" Target="../media/image405.png"/><Relationship Id="rId97" Type="http://schemas.openxmlformats.org/officeDocument/2006/relationships/customXml" Target="../ink/ink671.xml"/><Relationship Id="rId104" Type="http://schemas.openxmlformats.org/officeDocument/2006/relationships/image" Target="../media/image419.png"/><Relationship Id="rId120" Type="http://schemas.openxmlformats.org/officeDocument/2006/relationships/image" Target="../media/image427.png"/><Relationship Id="rId125" Type="http://schemas.openxmlformats.org/officeDocument/2006/relationships/customXml" Target="../ink/ink685.xml"/><Relationship Id="rId141" Type="http://schemas.openxmlformats.org/officeDocument/2006/relationships/customXml" Target="../ink/ink693.xml"/><Relationship Id="rId146" Type="http://schemas.openxmlformats.org/officeDocument/2006/relationships/image" Target="../media/image440.png"/><Relationship Id="rId167" Type="http://schemas.openxmlformats.org/officeDocument/2006/relationships/customXml" Target="../ink/ink706.xml"/><Relationship Id="rId188" Type="http://schemas.openxmlformats.org/officeDocument/2006/relationships/image" Target="../media/image461.png"/><Relationship Id="rId7" Type="http://schemas.openxmlformats.org/officeDocument/2006/relationships/customXml" Target="../ink/ink626.xml"/><Relationship Id="rId71" Type="http://schemas.openxmlformats.org/officeDocument/2006/relationships/customXml" Target="../ink/ink658.xml"/><Relationship Id="rId92" Type="http://schemas.openxmlformats.org/officeDocument/2006/relationships/image" Target="../media/image413.png"/><Relationship Id="rId162" Type="http://schemas.openxmlformats.org/officeDocument/2006/relationships/image" Target="../media/image448.png"/><Relationship Id="rId183" Type="http://schemas.openxmlformats.org/officeDocument/2006/relationships/customXml" Target="../ink/ink714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637.xml"/><Relationship Id="rId24" Type="http://schemas.openxmlformats.org/officeDocument/2006/relationships/image" Target="../media/image379.png"/><Relationship Id="rId40" Type="http://schemas.openxmlformats.org/officeDocument/2006/relationships/image" Target="../media/image387.png"/><Relationship Id="rId45" Type="http://schemas.openxmlformats.org/officeDocument/2006/relationships/customXml" Target="../ink/ink645.xml"/><Relationship Id="rId66" Type="http://schemas.openxmlformats.org/officeDocument/2006/relationships/image" Target="../media/image400.png"/><Relationship Id="rId87" Type="http://schemas.openxmlformats.org/officeDocument/2006/relationships/customXml" Target="../ink/ink666.xml"/><Relationship Id="rId110" Type="http://schemas.openxmlformats.org/officeDocument/2006/relationships/image" Target="../media/image422.png"/><Relationship Id="rId115" Type="http://schemas.openxmlformats.org/officeDocument/2006/relationships/customXml" Target="../ink/ink680.xml"/><Relationship Id="rId131" Type="http://schemas.openxmlformats.org/officeDocument/2006/relationships/customXml" Target="../ink/ink688.xml"/><Relationship Id="rId136" Type="http://schemas.openxmlformats.org/officeDocument/2006/relationships/image" Target="../media/image435.png"/><Relationship Id="rId157" Type="http://schemas.openxmlformats.org/officeDocument/2006/relationships/customXml" Target="../ink/ink701.xml"/><Relationship Id="rId178" Type="http://schemas.openxmlformats.org/officeDocument/2006/relationships/image" Target="../media/image456.png"/><Relationship Id="rId61" Type="http://schemas.openxmlformats.org/officeDocument/2006/relationships/customXml" Target="../ink/ink653.xml"/><Relationship Id="rId82" Type="http://schemas.openxmlformats.org/officeDocument/2006/relationships/image" Target="../media/image408.png"/><Relationship Id="rId152" Type="http://schemas.openxmlformats.org/officeDocument/2006/relationships/image" Target="../media/image443.png"/><Relationship Id="rId173" Type="http://schemas.openxmlformats.org/officeDocument/2006/relationships/customXml" Target="../ink/ink709.xml"/><Relationship Id="rId19" Type="http://schemas.openxmlformats.org/officeDocument/2006/relationships/customXml" Target="../ink/ink632.xml"/><Relationship Id="rId14" Type="http://schemas.openxmlformats.org/officeDocument/2006/relationships/image" Target="../media/image374.png"/><Relationship Id="rId30" Type="http://schemas.openxmlformats.org/officeDocument/2006/relationships/image" Target="../media/image382.png"/><Relationship Id="rId35" Type="http://schemas.openxmlformats.org/officeDocument/2006/relationships/customXml" Target="../ink/ink640.xml"/><Relationship Id="rId56" Type="http://schemas.openxmlformats.org/officeDocument/2006/relationships/image" Target="../media/image395.png"/><Relationship Id="rId77" Type="http://schemas.openxmlformats.org/officeDocument/2006/relationships/customXml" Target="../ink/ink661.xml"/><Relationship Id="rId100" Type="http://schemas.openxmlformats.org/officeDocument/2006/relationships/image" Target="../media/image417.png"/><Relationship Id="rId105" Type="http://schemas.openxmlformats.org/officeDocument/2006/relationships/customXml" Target="../ink/ink675.xml"/><Relationship Id="rId126" Type="http://schemas.openxmlformats.org/officeDocument/2006/relationships/image" Target="../media/image430.png"/><Relationship Id="rId147" Type="http://schemas.openxmlformats.org/officeDocument/2006/relationships/customXml" Target="../ink/ink696.xml"/><Relationship Id="rId168" Type="http://schemas.openxmlformats.org/officeDocument/2006/relationships/image" Target="../media/image451.png"/><Relationship Id="rId8" Type="http://schemas.openxmlformats.org/officeDocument/2006/relationships/image" Target="../media/image371.png"/><Relationship Id="rId51" Type="http://schemas.openxmlformats.org/officeDocument/2006/relationships/customXml" Target="../ink/ink648.xml"/><Relationship Id="rId72" Type="http://schemas.openxmlformats.org/officeDocument/2006/relationships/image" Target="../media/image403.png"/><Relationship Id="rId93" Type="http://schemas.openxmlformats.org/officeDocument/2006/relationships/customXml" Target="../ink/ink669.xml"/><Relationship Id="rId98" Type="http://schemas.openxmlformats.org/officeDocument/2006/relationships/image" Target="../media/image416.png"/><Relationship Id="rId121" Type="http://schemas.openxmlformats.org/officeDocument/2006/relationships/customXml" Target="../ink/ink683.xml"/><Relationship Id="rId142" Type="http://schemas.openxmlformats.org/officeDocument/2006/relationships/image" Target="../media/image438.png"/><Relationship Id="rId163" Type="http://schemas.openxmlformats.org/officeDocument/2006/relationships/customXml" Target="../ink/ink704.xml"/><Relationship Id="rId184" Type="http://schemas.openxmlformats.org/officeDocument/2006/relationships/image" Target="../media/image459.png"/><Relationship Id="rId3" Type="http://schemas.openxmlformats.org/officeDocument/2006/relationships/customXml" Target="../ink/ink624.xml"/><Relationship Id="rId25" Type="http://schemas.openxmlformats.org/officeDocument/2006/relationships/customXml" Target="../ink/ink635.xml"/><Relationship Id="rId46" Type="http://schemas.openxmlformats.org/officeDocument/2006/relationships/image" Target="../media/image390.png"/><Relationship Id="rId67" Type="http://schemas.openxmlformats.org/officeDocument/2006/relationships/customXml" Target="../ink/ink656.xml"/><Relationship Id="rId116" Type="http://schemas.openxmlformats.org/officeDocument/2006/relationships/image" Target="../media/image425.png"/><Relationship Id="rId137" Type="http://schemas.openxmlformats.org/officeDocument/2006/relationships/customXml" Target="../ink/ink691.xml"/><Relationship Id="rId158" Type="http://schemas.openxmlformats.org/officeDocument/2006/relationships/image" Target="../media/image446.png"/><Relationship Id="rId20" Type="http://schemas.openxmlformats.org/officeDocument/2006/relationships/image" Target="../media/image377.png"/><Relationship Id="rId41" Type="http://schemas.openxmlformats.org/officeDocument/2006/relationships/customXml" Target="../ink/ink643.xml"/><Relationship Id="rId62" Type="http://schemas.openxmlformats.org/officeDocument/2006/relationships/image" Target="../media/image398.png"/><Relationship Id="rId83" Type="http://schemas.openxmlformats.org/officeDocument/2006/relationships/customXml" Target="../ink/ink664.xml"/><Relationship Id="rId88" Type="http://schemas.openxmlformats.org/officeDocument/2006/relationships/image" Target="../media/image411.png"/><Relationship Id="rId111" Type="http://schemas.openxmlformats.org/officeDocument/2006/relationships/customXml" Target="../ink/ink678.xml"/><Relationship Id="rId132" Type="http://schemas.openxmlformats.org/officeDocument/2006/relationships/image" Target="../media/image433.png"/><Relationship Id="rId153" Type="http://schemas.openxmlformats.org/officeDocument/2006/relationships/customXml" Target="../ink/ink699.xml"/><Relationship Id="rId174" Type="http://schemas.openxmlformats.org/officeDocument/2006/relationships/image" Target="../media/image454.png"/><Relationship Id="rId179" Type="http://schemas.openxmlformats.org/officeDocument/2006/relationships/customXml" Target="../ink/ink712.xml"/><Relationship Id="rId15" Type="http://schemas.openxmlformats.org/officeDocument/2006/relationships/customXml" Target="../ink/ink630.xml"/><Relationship Id="rId36" Type="http://schemas.openxmlformats.org/officeDocument/2006/relationships/image" Target="../media/image385.png"/><Relationship Id="rId57" Type="http://schemas.openxmlformats.org/officeDocument/2006/relationships/customXml" Target="../ink/ink651.xml"/><Relationship Id="rId106" Type="http://schemas.openxmlformats.org/officeDocument/2006/relationships/image" Target="../media/image420.png"/><Relationship Id="rId127" Type="http://schemas.openxmlformats.org/officeDocument/2006/relationships/customXml" Target="../ink/ink686.xml"/><Relationship Id="rId10" Type="http://schemas.openxmlformats.org/officeDocument/2006/relationships/image" Target="../media/image372.png"/><Relationship Id="rId31" Type="http://schemas.openxmlformats.org/officeDocument/2006/relationships/customXml" Target="../ink/ink638.xml"/><Relationship Id="rId52" Type="http://schemas.openxmlformats.org/officeDocument/2006/relationships/image" Target="../media/image393.png"/><Relationship Id="rId73" Type="http://schemas.openxmlformats.org/officeDocument/2006/relationships/customXml" Target="../ink/ink659.xml"/><Relationship Id="rId78" Type="http://schemas.openxmlformats.org/officeDocument/2006/relationships/image" Target="../media/image406.png"/><Relationship Id="rId94" Type="http://schemas.openxmlformats.org/officeDocument/2006/relationships/image" Target="../media/image414.png"/><Relationship Id="rId99" Type="http://schemas.openxmlformats.org/officeDocument/2006/relationships/customXml" Target="../ink/ink672.xml"/><Relationship Id="rId101" Type="http://schemas.openxmlformats.org/officeDocument/2006/relationships/customXml" Target="../ink/ink673.xml"/><Relationship Id="rId122" Type="http://schemas.openxmlformats.org/officeDocument/2006/relationships/image" Target="../media/image428.png"/><Relationship Id="rId143" Type="http://schemas.openxmlformats.org/officeDocument/2006/relationships/customXml" Target="../ink/ink694.xml"/><Relationship Id="rId148" Type="http://schemas.openxmlformats.org/officeDocument/2006/relationships/image" Target="../media/image441.png"/><Relationship Id="rId164" Type="http://schemas.openxmlformats.org/officeDocument/2006/relationships/image" Target="../media/image449.png"/><Relationship Id="rId169" Type="http://schemas.openxmlformats.org/officeDocument/2006/relationships/customXml" Target="../ink/ink707.xml"/><Relationship Id="rId185" Type="http://schemas.openxmlformats.org/officeDocument/2006/relationships/customXml" Target="../ink/ink715.xml"/><Relationship Id="rId4" Type="http://schemas.openxmlformats.org/officeDocument/2006/relationships/image" Target="../media/image369.png"/><Relationship Id="rId9" Type="http://schemas.openxmlformats.org/officeDocument/2006/relationships/customXml" Target="../ink/ink627.xml"/><Relationship Id="rId180" Type="http://schemas.openxmlformats.org/officeDocument/2006/relationships/image" Target="../media/image457.png"/><Relationship Id="rId26" Type="http://schemas.openxmlformats.org/officeDocument/2006/relationships/image" Target="../media/image380.png"/><Relationship Id="rId47" Type="http://schemas.openxmlformats.org/officeDocument/2006/relationships/customXml" Target="../ink/ink646.xml"/><Relationship Id="rId68" Type="http://schemas.openxmlformats.org/officeDocument/2006/relationships/image" Target="../media/image401.png"/><Relationship Id="rId89" Type="http://schemas.openxmlformats.org/officeDocument/2006/relationships/customXml" Target="../ink/ink667.xml"/><Relationship Id="rId112" Type="http://schemas.openxmlformats.org/officeDocument/2006/relationships/image" Target="../media/image423.png"/><Relationship Id="rId133" Type="http://schemas.openxmlformats.org/officeDocument/2006/relationships/customXml" Target="../ink/ink689.xml"/><Relationship Id="rId154" Type="http://schemas.openxmlformats.org/officeDocument/2006/relationships/image" Target="../media/image444.png"/><Relationship Id="rId175" Type="http://schemas.openxmlformats.org/officeDocument/2006/relationships/customXml" Target="../ink/ink710.xml"/><Relationship Id="rId16" Type="http://schemas.openxmlformats.org/officeDocument/2006/relationships/image" Target="../media/image375.png"/><Relationship Id="rId37" Type="http://schemas.openxmlformats.org/officeDocument/2006/relationships/customXml" Target="../ink/ink641.xml"/><Relationship Id="rId58" Type="http://schemas.openxmlformats.org/officeDocument/2006/relationships/image" Target="../media/image396.png"/><Relationship Id="rId79" Type="http://schemas.openxmlformats.org/officeDocument/2006/relationships/customXml" Target="../ink/ink662.xml"/><Relationship Id="rId102" Type="http://schemas.openxmlformats.org/officeDocument/2006/relationships/image" Target="../media/image418.png"/><Relationship Id="rId123" Type="http://schemas.openxmlformats.org/officeDocument/2006/relationships/customXml" Target="../ink/ink684.xml"/><Relationship Id="rId144" Type="http://schemas.openxmlformats.org/officeDocument/2006/relationships/image" Target="../media/image439.png"/><Relationship Id="rId90" Type="http://schemas.openxmlformats.org/officeDocument/2006/relationships/image" Target="../media/image412.png"/><Relationship Id="rId165" Type="http://schemas.openxmlformats.org/officeDocument/2006/relationships/customXml" Target="../ink/ink705.xml"/><Relationship Id="rId186" Type="http://schemas.openxmlformats.org/officeDocument/2006/relationships/image" Target="../media/image460.png"/><Relationship Id="rId27" Type="http://schemas.openxmlformats.org/officeDocument/2006/relationships/customXml" Target="../ink/ink636.xml"/><Relationship Id="rId48" Type="http://schemas.openxmlformats.org/officeDocument/2006/relationships/image" Target="../media/image391.png"/><Relationship Id="rId69" Type="http://schemas.openxmlformats.org/officeDocument/2006/relationships/customXml" Target="../ink/ink657.xml"/><Relationship Id="rId113" Type="http://schemas.openxmlformats.org/officeDocument/2006/relationships/customXml" Target="../ink/ink679.xml"/><Relationship Id="rId134" Type="http://schemas.openxmlformats.org/officeDocument/2006/relationships/image" Target="../media/image434.png"/><Relationship Id="rId80" Type="http://schemas.openxmlformats.org/officeDocument/2006/relationships/image" Target="../media/image407.png"/><Relationship Id="rId155" Type="http://schemas.openxmlformats.org/officeDocument/2006/relationships/customXml" Target="../ink/ink700.xml"/><Relationship Id="rId176" Type="http://schemas.openxmlformats.org/officeDocument/2006/relationships/image" Target="../media/image455.png"/><Relationship Id="rId17" Type="http://schemas.openxmlformats.org/officeDocument/2006/relationships/customXml" Target="../ink/ink631.xml"/><Relationship Id="rId38" Type="http://schemas.openxmlformats.org/officeDocument/2006/relationships/image" Target="../media/image386.png"/><Relationship Id="rId59" Type="http://schemas.openxmlformats.org/officeDocument/2006/relationships/customXml" Target="../ink/ink652.xml"/><Relationship Id="rId103" Type="http://schemas.openxmlformats.org/officeDocument/2006/relationships/customXml" Target="../ink/ink674.xml"/><Relationship Id="rId124" Type="http://schemas.openxmlformats.org/officeDocument/2006/relationships/image" Target="../media/image429.png"/><Relationship Id="rId70" Type="http://schemas.openxmlformats.org/officeDocument/2006/relationships/image" Target="../media/image402.png"/><Relationship Id="rId91" Type="http://schemas.openxmlformats.org/officeDocument/2006/relationships/customXml" Target="../ink/ink668.xml"/><Relationship Id="rId145" Type="http://schemas.openxmlformats.org/officeDocument/2006/relationships/customXml" Target="../ink/ink695.xml"/><Relationship Id="rId166" Type="http://schemas.openxmlformats.org/officeDocument/2006/relationships/image" Target="../media/image450.png"/><Relationship Id="rId187" Type="http://schemas.openxmlformats.org/officeDocument/2006/relationships/customXml" Target="../ink/ink716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381.png"/><Relationship Id="rId49" Type="http://schemas.openxmlformats.org/officeDocument/2006/relationships/customXml" Target="../ink/ink647.xml"/><Relationship Id="rId114" Type="http://schemas.openxmlformats.org/officeDocument/2006/relationships/image" Target="../media/image424.png"/><Relationship Id="rId60" Type="http://schemas.openxmlformats.org/officeDocument/2006/relationships/image" Target="../media/image397.png"/><Relationship Id="rId81" Type="http://schemas.openxmlformats.org/officeDocument/2006/relationships/customXml" Target="../ink/ink663.xml"/><Relationship Id="rId135" Type="http://schemas.openxmlformats.org/officeDocument/2006/relationships/customXml" Target="../ink/ink690.xml"/><Relationship Id="rId156" Type="http://schemas.openxmlformats.org/officeDocument/2006/relationships/image" Target="../media/image445.png"/><Relationship Id="rId177" Type="http://schemas.openxmlformats.org/officeDocument/2006/relationships/customXml" Target="../ink/ink71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3.xml"/><Relationship Id="rId21" Type="http://schemas.openxmlformats.org/officeDocument/2006/relationships/customXml" Target="../ink/ink724.xml"/><Relationship Id="rId63" Type="http://schemas.openxmlformats.org/officeDocument/2006/relationships/customXml" Target="../ink/ink746.xml"/><Relationship Id="rId159" Type="http://schemas.openxmlformats.org/officeDocument/2006/relationships/customXml" Target="../ink/ink794.xml"/><Relationship Id="rId170" Type="http://schemas.openxmlformats.org/officeDocument/2006/relationships/image" Target="../media/image547.png"/><Relationship Id="rId226" Type="http://schemas.openxmlformats.org/officeDocument/2006/relationships/image" Target="../media/image575.png"/><Relationship Id="rId268" Type="http://schemas.openxmlformats.org/officeDocument/2006/relationships/customXml" Target="../ink/ink849.xml"/><Relationship Id="rId32" Type="http://schemas.openxmlformats.org/officeDocument/2006/relationships/customXml" Target="../ink/ink730.xml"/><Relationship Id="rId74" Type="http://schemas.openxmlformats.org/officeDocument/2006/relationships/image" Target="../media/image496.png"/><Relationship Id="rId128" Type="http://schemas.openxmlformats.org/officeDocument/2006/relationships/image" Target="../media/image523.png"/><Relationship Id="rId181" Type="http://schemas.openxmlformats.org/officeDocument/2006/relationships/customXml" Target="../ink/ink805.xml"/><Relationship Id="rId237" Type="http://schemas.openxmlformats.org/officeDocument/2006/relationships/customXml" Target="../ink/ink833.xml"/><Relationship Id="rId279" Type="http://schemas.openxmlformats.org/officeDocument/2006/relationships/customXml" Target="../ink/ink855.xml"/><Relationship Id="rId43" Type="http://schemas.openxmlformats.org/officeDocument/2006/relationships/customXml" Target="../ink/ink736.xml"/><Relationship Id="rId139" Type="http://schemas.openxmlformats.org/officeDocument/2006/relationships/customXml" Target="../ink/ink784.xml"/><Relationship Id="rId290" Type="http://schemas.openxmlformats.org/officeDocument/2006/relationships/image" Target="../media/image606.png"/><Relationship Id="rId85" Type="http://schemas.openxmlformats.org/officeDocument/2006/relationships/customXml" Target="../ink/ink757.xml"/><Relationship Id="rId150" Type="http://schemas.openxmlformats.org/officeDocument/2006/relationships/image" Target="../media/image536.png"/><Relationship Id="rId192" Type="http://schemas.openxmlformats.org/officeDocument/2006/relationships/image" Target="../media/image558.png"/><Relationship Id="rId206" Type="http://schemas.openxmlformats.org/officeDocument/2006/relationships/image" Target="../media/image565.png"/><Relationship Id="rId248" Type="http://schemas.openxmlformats.org/officeDocument/2006/relationships/image" Target="../media/image586.png"/><Relationship Id="rId12" Type="http://schemas.openxmlformats.org/officeDocument/2006/relationships/image" Target="../media/image466.png"/><Relationship Id="rId33" Type="http://schemas.openxmlformats.org/officeDocument/2006/relationships/customXml" Target="../ink/ink731.xml"/><Relationship Id="rId108" Type="http://schemas.openxmlformats.org/officeDocument/2006/relationships/image" Target="../media/image513.png"/><Relationship Id="rId129" Type="http://schemas.openxmlformats.org/officeDocument/2006/relationships/customXml" Target="../ink/ink779.xml"/><Relationship Id="rId280" Type="http://schemas.openxmlformats.org/officeDocument/2006/relationships/image" Target="../media/image601.png"/><Relationship Id="rId54" Type="http://schemas.openxmlformats.org/officeDocument/2006/relationships/image" Target="../media/image486.png"/><Relationship Id="rId75" Type="http://schemas.openxmlformats.org/officeDocument/2006/relationships/customXml" Target="../ink/ink752.xml"/><Relationship Id="rId96" Type="http://schemas.openxmlformats.org/officeDocument/2006/relationships/image" Target="../media/image507.png"/><Relationship Id="rId140" Type="http://schemas.openxmlformats.org/officeDocument/2006/relationships/image" Target="../media/image531.png"/><Relationship Id="rId161" Type="http://schemas.openxmlformats.org/officeDocument/2006/relationships/customXml" Target="../ink/ink795.xml"/><Relationship Id="rId182" Type="http://schemas.openxmlformats.org/officeDocument/2006/relationships/image" Target="../media/image553.png"/><Relationship Id="rId217" Type="http://schemas.openxmlformats.org/officeDocument/2006/relationships/customXml" Target="../ink/ink823.xml"/><Relationship Id="rId6" Type="http://schemas.openxmlformats.org/officeDocument/2006/relationships/image" Target="../media/image463.png"/><Relationship Id="rId238" Type="http://schemas.openxmlformats.org/officeDocument/2006/relationships/image" Target="../media/image581.png"/><Relationship Id="rId259" Type="http://schemas.openxmlformats.org/officeDocument/2006/relationships/image" Target="../media/image591.png"/><Relationship Id="rId23" Type="http://schemas.openxmlformats.org/officeDocument/2006/relationships/customXml" Target="../ink/ink725.xml"/><Relationship Id="rId119" Type="http://schemas.openxmlformats.org/officeDocument/2006/relationships/customXml" Target="../ink/ink774.xml"/><Relationship Id="rId270" Type="http://schemas.openxmlformats.org/officeDocument/2006/relationships/customXml" Target="../ink/ink850.xml"/><Relationship Id="rId291" Type="http://schemas.openxmlformats.org/officeDocument/2006/relationships/customXml" Target="../ink/ink861.xml"/><Relationship Id="rId44" Type="http://schemas.openxmlformats.org/officeDocument/2006/relationships/image" Target="../media/image481.png"/><Relationship Id="rId65" Type="http://schemas.openxmlformats.org/officeDocument/2006/relationships/customXml" Target="../ink/ink747.xml"/><Relationship Id="rId86" Type="http://schemas.openxmlformats.org/officeDocument/2006/relationships/image" Target="../media/image502.png"/><Relationship Id="rId130" Type="http://schemas.openxmlformats.org/officeDocument/2006/relationships/image" Target="../media/image524.png"/><Relationship Id="rId151" Type="http://schemas.openxmlformats.org/officeDocument/2006/relationships/customXml" Target="../ink/ink790.xml"/><Relationship Id="rId172" Type="http://schemas.openxmlformats.org/officeDocument/2006/relationships/image" Target="../media/image548.png"/><Relationship Id="rId193" Type="http://schemas.openxmlformats.org/officeDocument/2006/relationships/customXml" Target="../ink/ink811.xml"/><Relationship Id="rId207" Type="http://schemas.openxmlformats.org/officeDocument/2006/relationships/customXml" Target="../ink/ink818.xml"/><Relationship Id="rId228" Type="http://schemas.openxmlformats.org/officeDocument/2006/relationships/image" Target="../media/image576.png"/><Relationship Id="rId249" Type="http://schemas.openxmlformats.org/officeDocument/2006/relationships/customXml" Target="../ink/ink839.xml"/><Relationship Id="rId13" Type="http://schemas.openxmlformats.org/officeDocument/2006/relationships/customXml" Target="../ink/ink720.xml"/><Relationship Id="rId109" Type="http://schemas.openxmlformats.org/officeDocument/2006/relationships/customXml" Target="../ink/ink769.xml"/><Relationship Id="rId260" Type="http://schemas.openxmlformats.org/officeDocument/2006/relationships/customXml" Target="../ink/ink845.xml"/><Relationship Id="rId281" Type="http://schemas.openxmlformats.org/officeDocument/2006/relationships/customXml" Target="../ink/ink856.xml"/><Relationship Id="rId34" Type="http://schemas.openxmlformats.org/officeDocument/2006/relationships/image" Target="../media/image476.png"/><Relationship Id="rId55" Type="http://schemas.openxmlformats.org/officeDocument/2006/relationships/customXml" Target="../ink/ink742.xml"/><Relationship Id="rId76" Type="http://schemas.openxmlformats.org/officeDocument/2006/relationships/image" Target="../media/image497.png"/><Relationship Id="rId97" Type="http://schemas.openxmlformats.org/officeDocument/2006/relationships/customXml" Target="../ink/ink763.xml"/><Relationship Id="rId120" Type="http://schemas.openxmlformats.org/officeDocument/2006/relationships/image" Target="../media/image519.png"/><Relationship Id="rId141" Type="http://schemas.openxmlformats.org/officeDocument/2006/relationships/customXml" Target="../ink/ink785.xml"/><Relationship Id="rId162" Type="http://schemas.openxmlformats.org/officeDocument/2006/relationships/image" Target="../media/image543.png"/><Relationship Id="rId183" Type="http://schemas.openxmlformats.org/officeDocument/2006/relationships/customXml" Target="../ink/ink806.xml"/><Relationship Id="rId218" Type="http://schemas.openxmlformats.org/officeDocument/2006/relationships/image" Target="../media/image571.png"/><Relationship Id="rId239" Type="http://schemas.openxmlformats.org/officeDocument/2006/relationships/customXml" Target="../ink/ink834.xml"/><Relationship Id="rId250" Type="http://schemas.openxmlformats.org/officeDocument/2006/relationships/image" Target="../media/image587.png"/><Relationship Id="rId271" Type="http://schemas.openxmlformats.org/officeDocument/2006/relationships/image" Target="../media/image597.png"/><Relationship Id="rId292" Type="http://schemas.openxmlformats.org/officeDocument/2006/relationships/image" Target="../media/image607.png"/><Relationship Id="rId24" Type="http://schemas.openxmlformats.org/officeDocument/2006/relationships/image" Target="../media/image472.png"/><Relationship Id="rId45" Type="http://schemas.openxmlformats.org/officeDocument/2006/relationships/customXml" Target="../ink/ink737.xml"/><Relationship Id="rId66" Type="http://schemas.openxmlformats.org/officeDocument/2006/relationships/image" Target="../media/image492.png"/><Relationship Id="rId87" Type="http://schemas.openxmlformats.org/officeDocument/2006/relationships/customXml" Target="../ink/ink758.xml"/><Relationship Id="rId110" Type="http://schemas.openxmlformats.org/officeDocument/2006/relationships/image" Target="../media/image514.png"/><Relationship Id="rId131" Type="http://schemas.openxmlformats.org/officeDocument/2006/relationships/customXml" Target="../ink/ink780.xml"/><Relationship Id="rId152" Type="http://schemas.openxmlformats.org/officeDocument/2006/relationships/image" Target="../media/image537.png"/><Relationship Id="rId173" Type="http://schemas.openxmlformats.org/officeDocument/2006/relationships/customXml" Target="../ink/ink801.xml"/><Relationship Id="rId194" Type="http://schemas.openxmlformats.org/officeDocument/2006/relationships/image" Target="../media/image559.png"/><Relationship Id="rId208" Type="http://schemas.openxmlformats.org/officeDocument/2006/relationships/image" Target="../media/image566.png"/><Relationship Id="rId229" Type="http://schemas.openxmlformats.org/officeDocument/2006/relationships/customXml" Target="../ink/ink829.xml"/><Relationship Id="rId240" Type="http://schemas.openxmlformats.org/officeDocument/2006/relationships/image" Target="../media/image582.png"/><Relationship Id="rId261" Type="http://schemas.openxmlformats.org/officeDocument/2006/relationships/image" Target="../media/image592.png"/><Relationship Id="rId14" Type="http://schemas.openxmlformats.org/officeDocument/2006/relationships/image" Target="../media/image467.png"/><Relationship Id="rId35" Type="http://schemas.openxmlformats.org/officeDocument/2006/relationships/customXml" Target="../ink/ink732.xml"/><Relationship Id="rId56" Type="http://schemas.openxmlformats.org/officeDocument/2006/relationships/image" Target="../media/image487.png"/><Relationship Id="rId77" Type="http://schemas.openxmlformats.org/officeDocument/2006/relationships/customXml" Target="../ink/ink753.xml"/><Relationship Id="rId100" Type="http://schemas.openxmlformats.org/officeDocument/2006/relationships/image" Target="../media/image509.png"/><Relationship Id="rId282" Type="http://schemas.openxmlformats.org/officeDocument/2006/relationships/image" Target="../media/image602.png"/><Relationship Id="rId8" Type="http://schemas.openxmlformats.org/officeDocument/2006/relationships/image" Target="../media/image464.png"/><Relationship Id="rId98" Type="http://schemas.openxmlformats.org/officeDocument/2006/relationships/image" Target="../media/image508.png"/><Relationship Id="rId121" Type="http://schemas.openxmlformats.org/officeDocument/2006/relationships/customXml" Target="../ink/ink775.xml"/><Relationship Id="rId142" Type="http://schemas.openxmlformats.org/officeDocument/2006/relationships/image" Target="../media/image532.png"/><Relationship Id="rId163" Type="http://schemas.openxmlformats.org/officeDocument/2006/relationships/customXml" Target="../ink/ink796.xml"/><Relationship Id="rId184" Type="http://schemas.openxmlformats.org/officeDocument/2006/relationships/image" Target="../media/image554.png"/><Relationship Id="rId219" Type="http://schemas.openxmlformats.org/officeDocument/2006/relationships/customXml" Target="../ink/ink824.xml"/><Relationship Id="rId230" Type="http://schemas.openxmlformats.org/officeDocument/2006/relationships/image" Target="../media/image577.png"/><Relationship Id="rId251" Type="http://schemas.openxmlformats.org/officeDocument/2006/relationships/customXml" Target="../ink/ink840.xml"/><Relationship Id="rId25" Type="http://schemas.openxmlformats.org/officeDocument/2006/relationships/customXml" Target="../ink/ink726.xml"/><Relationship Id="rId46" Type="http://schemas.openxmlformats.org/officeDocument/2006/relationships/image" Target="../media/image482.png"/><Relationship Id="rId67" Type="http://schemas.openxmlformats.org/officeDocument/2006/relationships/customXml" Target="../ink/ink748.xml"/><Relationship Id="rId272" Type="http://schemas.openxmlformats.org/officeDocument/2006/relationships/customXml" Target="../ink/ink851.xml"/><Relationship Id="rId293" Type="http://schemas.openxmlformats.org/officeDocument/2006/relationships/customXml" Target="../ink/ink862.xml"/><Relationship Id="rId88" Type="http://schemas.openxmlformats.org/officeDocument/2006/relationships/image" Target="../media/image503.png"/><Relationship Id="rId111" Type="http://schemas.openxmlformats.org/officeDocument/2006/relationships/customXml" Target="../ink/ink770.xml"/><Relationship Id="rId132" Type="http://schemas.openxmlformats.org/officeDocument/2006/relationships/image" Target="../media/image525.png"/><Relationship Id="rId153" Type="http://schemas.openxmlformats.org/officeDocument/2006/relationships/customXml" Target="../ink/ink791.xml"/><Relationship Id="rId174" Type="http://schemas.openxmlformats.org/officeDocument/2006/relationships/image" Target="../media/image549.png"/><Relationship Id="rId195" Type="http://schemas.openxmlformats.org/officeDocument/2006/relationships/customXml" Target="../ink/ink812.xml"/><Relationship Id="rId209" Type="http://schemas.openxmlformats.org/officeDocument/2006/relationships/customXml" Target="../ink/ink819.xml"/><Relationship Id="rId220" Type="http://schemas.openxmlformats.org/officeDocument/2006/relationships/image" Target="../media/image572.png"/><Relationship Id="rId241" Type="http://schemas.openxmlformats.org/officeDocument/2006/relationships/customXml" Target="../ink/ink835.xml"/><Relationship Id="rId15" Type="http://schemas.openxmlformats.org/officeDocument/2006/relationships/customXml" Target="../ink/ink721.xml"/><Relationship Id="rId36" Type="http://schemas.openxmlformats.org/officeDocument/2006/relationships/image" Target="../media/image477.png"/><Relationship Id="rId57" Type="http://schemas.openxmlformats.org/officeDocument/2006/relationships/customXml" Target="../ink/ink743.xml"/><Relationship Id="rId262" Type="http://schemas.openxmlformats.org/officeDocument/2006/relationships/customXml" Target="../ink/ink846.xml"/><Relationship Id="rId283" Type="http://schemas.openxmlformats.org/officeDocument/2006/relationships/customXml" Target="../ink/ink857.xml"/><Relationship Id="rId78" Type="http://schemas.openxmlformats.org/officeDocument/2006/relationships/image" Target="../media/image498.png"/><Relationship Id="rId99" Type="http://schemas.openxmlformats.org/officeDocument/2006/relationships/customXml" Target="../ink/ink764.xml"/><Relationship Id="rId101" Type="http://schemas.openxmlformats.org/officeDocument/2006/relationships/customXml" Target="../ink/ink765.xml"/><Relationship Id="rId122" Type="http://schemas.openxmlformats.org/officeDocument/2006/relationships/image" Target="../media/image520.png"/><Relationship Id="rId143" Type="http://schemas.openxmlformats.org/officeDocument/2006/relationships/customXml" Target="../ink/ink786.xml"/><Relationship Id="rId164" Type="http://schemas.openxmlformats.org/officeDocument/2006/relationships/image" Target="../media/image544.png"/><Relationship Id="rId185" Type="http://schemas.openxmlformats.org/officeDocument/2006/relationships/customXml" Target="../ink/ink807.xml"/><Relationship Id="rId9" Type="http://schemas.openxmlformats.org/officeDocument/2006/relationships/customXml" Target="../ink/ink718.xml"/><Relationship Id="rId210" Type="http://schemas.openxmlformats.org/officeDocument/2006/relationships/image" Target="../media/image567.png"/><Relationship Id="rId26" Type="http://schemas.openxmlformats.org/officeDocument/2006/relationships/image" Target="../media/image473.png"/><Relationship Id="rId231" Type="http://schemas.openxmlformats.org/officeDocument/2006/relationships/customXml" Target="../ink/ink830.xml"/><Relationship Id="rId252" Type="http://schemas.openxmlformats.org/officeDocument/2006/relationships/image" Target="../media/image588.png"/><Relationship Id="rId273" Type="http://schemas.openxmlformats.org/officeDocument/2006/relationships/image" Target="../media/image598.png"/><Relationship Id="rId294" Type="http://schemas.openxmlformats.org/officeDocument/2006/relationships/image" Target="../media/image608.png"/><Relationship Id="rId47" Type="http://schemas.openxmlformats.org/officeDocument/2006/relationships/customXml" Target="../ink/ink738.xml"/><Relationship Id="rId68" Type="http://schemas.openxmlformats.org/officeDocument/2006/relationships/image" Target="../media/image493.png"/><Relationship Id="rId89" Type="http://schemas.openxmlformats.org/officeDocument/2006/relationships/customXml" Target="../ink/ink759.xml"/><Relationship Id="rId112" Type="http://schemas.openxmlformats.org/officeDocument/2006/relationships/image" Target="../media/image515.png"/><Relationship Id="rId133" Type="http://schemas.openxmlformats.org/officeDocument/2006/relationships/customXml" Target="../ink/ink781.xml"/><Relationship Id="rId154" Type="http://schemas.openxmlformats.org/officeDocument/2006/relationships/image" Target="../media/image538.png"/><Relationship Id="rId175" Type="http://schemas.openxmlformats.org/officeDocument/2006/relationships/customXml" Target="../ink/ink802.xml"/><Relationship Id="rId196" Type="http://schemas.openxmlformats.org/officeDocument/2006/relationships/image" Target="../media/image560.png"/><Relationship Id="rId200" Type="http://schemas.openxmlformats.org/officeDocument/2006/relationships/image" Target="../media/image562.png"/><Relationship Id="rId16" Type="http://schemas.openxmlformats.org/officeDocument/2006/relationships/image" Target="../media/image468.png"/><Relationship Id="rId221" Type="http://schemas.openxmlformats.org/officeDocument/2006/relationships/customXml" Target="../ink/ink825.xml"/><Relationship Id="rId242" Type="http://schemas.openxmlformats.org/officeDocument/2006/relationships/image" Target="../media/image583.png"/><Relationship Id="rId263" Type="http://schemas.openxmlformats.org/officeDocument/2006/relationships/image" Target="../media/image593.png"/><Relationship Id="rId284" Type="http://schemas.openxmlformats.org/officeDocument/2006/relationships/image" Target="../media/image603.png"/><Relationship Id="rId37" Type="http://schemas.openxmlformats.org/officeDocument/2006/relationships/customXml" Target="../ink/ink733.xml"/><Relationship Id="rId58" Type="http://schemas.openxmlformats.org/officeDocument/2006/relationships/image" Target="../media/image488.png"/><Relationship Id="rId79" Type="http://schemas.openxmlformats.org/officeDocument/2006/relationships/customXml" Target="../ink/ink754.xml"/><Relationship Id="rId102" Type="http://schemas.openxmlformats.org/officeDocument/2006/relationships/image" Target="../media/image510.png"/><Relationship Id="rId123" Type="http://schemas.openxmlformats.org/officeDocument/2006/relationships/customXml" Target="../ink/ink776.xml"/><Relationship Id="rId144" Type="http://schemas.openxmlformats.org/officeDocument/2006/relationships/image" Target="../media/image533.png"/><Relationship Id="rId90" Type="http://schemas.openxmlformats.org/officeDocument/2006/relationships/image" Target="../media/image504.png"/><Relationship Id="rId165" Type="http://schemas.openxmlformats.org/officeDocument/2006/relationships/customXml" Target="../ink/ink797.xml"/><Relationship Id="rId186" Type="http://schemas.openxmlformats.org/officeDocument/2006/relationships/image" Target="../media/image555.png"/><Relationship Id="rId211" Type="http://schemas.openxmlformats.org/officeDocument/2006/relationships/customXml" Target="../ink/ink820.xml"/><Relationship Id="rId232" Type="http://schemas.openxmlformats.org/officeDocument/2006/relationships/image" Target="../media/image578.png"/><Relationship Id="rId253" Type="http://schemas.openxmlformats.org/officeDocument/2006/relationships/customXml" Target="../ink/ink841.xml"/><Relationship Id="rId274" Type="http://schemas.openxmlformats.org/officeDocument/2006/relationships/customXml" Target="../ink/ink852.xml"/><Relationship Id="rId295" Type="http://schemas.openxmlformats.org/officeDocument/2006/relationships/customXml" Target="../ink/ink863.xml"/><Relationship Id="rId27" Type="http://schemas.openxmlformats.org/officeDocument/2006/relationships/customXml" Target="../ink/ink727.xml"/><Relationship Id="rId48" Type="http://schemas.openxmlformats.org/officeDocument/2006/relationships/image" Target="../media/image483.png"/><Relationship Id="rId69" Type="http://schemas.openxmlformats.org/officeDocument/2006/relationships/customXml" Target="../ink/ink749.xml"/><Relationship Id="rId113" Type="http://schemas.openxmlformats.org/officeDocument/2006/relationships/customXml" Target="../ink/ink771.xml"/><Relationship Id="rId134" Type="http://schemas.openxmlformats.org/officeDocument/2006/relationships/image" Target="../media/image527.png"/><Relationship Id="rId80" Type="http://schemas.openxmlformats.org/officeDocument/2006/relationships/image" Target="../media/image499.png"/><Relationship Id="rId155" Type="http://schemas.openxmlformats.org/officeDocument/2006/relationships/customXml" Target="../ink/ink792.xml"/><Relationship Id="rId176" Type="http://schemas.openxmlformats.org/officeDocument/2006/relationships/image" Target="../media/image550.png"/><Relationship Id="rId197" Type="http://schemas.openxmlformats.org/officeDocument/2006/relationships/customXml" Target="../ink/ink813.xml"/><Relationship Id="rId201" Type="http://schemas.openxmlformats.org/officeDocument/2006/relationships/customXml" Target="../ink/ink815.xml"/><Relationship Id="rId222" Type="http://schemas.openxmlformats.org/officeDocument/2006/relationships/image" Target="../media/image573.png"/><Relationship Id="rId243" Type="http://schemas.openxmlformats.org/officeDocument/2006/relationships/customXml" Target="../ink/ink836.xml"/><Relationship Id="rId264" Type="http://schemas.openxmlformats.org/officeDocument/2006/relationships/customXml" Target="../ink/ink847.xml"/><Relationship Id="rId285" Type="http://schemas.openxmlformats.org/officeDocument/2006/relationships/customXml" Target="../ink/ink858.xml"/><Relationship Id="rId17" Type="http://schemas.openxmlformats.org/officeDocument/2006/relationships/customXml" Target="../ink/ink722.xml"/><Relationship Id="rId38" Type="http://schemas.openxmlformats.org/officeDocument/2006/relationships/image" Target="../media/image478.png"/><Relationship Id="rId59" Type="http://schemas.openxmlformats.org/officeDocument/2006/relationships/customXml" Target="../ink/ink744.xml"/><Relationship Id="rId103" Type="http://schemas.openxmlformats.org/officeDocument/2006/relationships/customXml" Target="../ink/ink766.xml"/><Relationship Id="rId124" Type="http://schemas.openxmlformats.org/officeDocument/2006/relationships/image" Target="../media/image521.png"/><Relationship Id="rId70" Type="http://schemas.openxmlformats.org/officeDocument/2006/relationships/image" Target="../media/image494.png"/><Relationship Id="rId91" Type="http://schemas.openxmlformats.org/officeDocument/2006/relationships/customXml" Target="../ink/ink760.xml"/><Relationship Id="rId145" Type="http://schemas.openxmlformats.org/officeDocument/2006/relationships/customXml" Target="../ink/ink787.xml"/><Relationship Id="rId166" Type="http://schemas.openxmlformats.org/officeDocument/2006/relationships/image" Target="../media/image545.png"/><Relationship Id="rId187" Type="http://schemas.openxmlformats.org/officeDocument/2006/relationships/customXml" Target="../ink/ink80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68.png"/><Relationship Id="rId233" Type="http://schemas.openxmlformats.org/officeDocument/2006/relationships/customXml" Target="../ink/ink831.xml"/><Relationship Id="rId254" Type="http://schemas.openxmlformats.org/officeDocument/2006/relationships/image" Target="../media/image589.png"/><Relationship Id="rId28" Type="http://schemas.openxmlformats.org/officeDocument/2006/relationships/image" Target="../media/image474.png"/><Relationship Id="rId49" Type="http://schemas.openxmlformats.org/officeDocument/2006/relationships/customXml" Target="../ink/ink739.xml"/><Relationship Id="rId114" Type="http://schemas.openxmlformats.org/officeDocument/2006/relationships/image" Target="../media/image516.png"/><Relationship Id="rId275" Type="http://schemas.openxmlformats.org/officeDocument/2006/relationships/customXml" Target="../ink/ink853.xml"/><Relationship Id="rId296" Type="http://schemas.openxmlformats.org/officeDocument/2006/relationships/image" Target="../media/image609.png"/><Relationship Id="rId60" Type="http://schemas.openxmlformats.org/officeDocument/2006/relationships/image" Target="../media/image489.png"/><Relationship Id="rId81" Type="http://schemas.openxmlformats.org/officeDocument/2006/relationships/customXml" Target="../ink/ink755.xml"/><Relationship Id="rId135" Type="http://schemas.openxmlformats.org/officeDocument/2006/relationships/customXml" Target="../ink/ink782.xml"/><Relationship Id="rId156" Type="http://schemas.openxmlformats.org/officeDocument/2006/relationships/image" Target="../media/image539.png"/><Relationship Id="rId177" Type="http://schemas.openxmlformats.org/officeDocument/2006/relationships/customXml" Target="../ink/ink803.xml"/><Relationship Id="rId198" Type="http://schemas.openxmlformats.org/officeDocument/2006/relationships/image" Target="../media/image561.png"/><Relationship Id="rId202" Type="http://schemas.openxmlformats.org/officeDocument/2006/relationships/image" Target="../media/image563.png"/><Relationship Id="rId223" Type="http://schemas.openxmlformats.org/officeDocument/2006/relationships/customXml" Target="../ink/ink826.xml"/><Relationship Id="rId244" Type="http://schemas.openxmlformats.org/officeDocument/2006/relationships/image" Target="../media/image584.png"/><Relationship Id="rId18" Type="http://schemas.openxmlformats.org/officeDocument/2006/relationships/image" Target="../media/image469.png"/><Relationship Id="rId39" Type="http://schemas.openxmlformats.org/officeDocument/2006/relationships/customXml" Target="../ink/ink734.xml"/><Relationship Id="rId265" Type="http://schemas.openxmlformats.org/officeDocument/2006/relationships/image" Target="../media/image594.png"/><Relationship Id="rId286" Type="http://schemas.openxmlformats.org/officeDocument/2006/relationships/image" Target="../media/image604.png"/><Relationship Id="rId50" Type="http://schemas.openxmlformats.org/officeDocument/2006/relationships/image" Target="../media/image484.png"/><Relationship Id="rId104" Type="http://schemas.openxmlformats.org/officeDocument/2006/relationships/image" Target="../media/image511.png"/><Relationship Id="rId125" Type="http://schemas.openxmlformats.org/officeDocument/2006/relationships/customXml" Target="../ink/ink777.xml"/><Relationship Id="rId146" Type="http://schemas.openxmlformats.org/officeDocument/2006/relationships/image" Target="../media/image534.png"/><Relationship Id="rId167" Type="http://schemas.openxmlformats.org/officeDocument/2006/relationships/customXml" Target="../ink/ink798.xml"/><Relationship Id="rId188" Type="http://schemas.openxmlformats.org/officeDocument/2006/relationships/image" Target="../media/image556.png"/><Relationship Id="rId71" Type="http://schemas.openxmlformats.org/officeDocument/2006/relationships/customXml" Target="../ink/ink750.xml"/><Relationship Id="rId92" Type="http://schemas.openxmlformats.org/officeDocument/2006/relationships/image" Target="../media/image505.png"/><Relationship Id="rId213" Type="http://schemas.openxmlformats.org/officeDocument/2006/relationships/customXml" Target="../ink/ink821.xml"/><Relationship Id="rId234" Type="http://schemas.openxmlformats.org/officeDocument/2006/relationships/image" Target="../media/image579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728.xml"/><Relationship Id="rId255" Type="http://schemas.openxmlformats.org/officeDocument/2006/relationships/customXml" Target="../ink/ink842.xml"/><Relationship Id="rId276" Type="http://schemas.openxmlformats.org/officeDocument/2006/relationships/image" Target="../media/image599.png"/><Relationship Id="rId297" Type="http://schemas.openxmlformats.org/officeDocument/2006/relationships/customXml" Target="../ink/ink864.xml"/><Relationship Id="rId40" Type="http://schemas.openxmlformats.org/officeDocument/2006/relationships/image" Target="../media/image479.png"/><Relationship Id="rId115" Type="http://schemas.openxmlformats.org/officeDocument/2006/relationships/customXml" Target="../ink/ink772.xml"/><Relationship Id="rId136" Type="http://schemas.openxmlformats.org/officeDocument/2006/relationships/image" Target="../media/image528.png"/><Relationship Id="rId157" Type="http://schemas.openxmlformats.org/officeDocument/2006/relationships/customXml" Target="../ink/ink793.xml"/><Relationship Id="rId178" Type="http://schemas.openxmlformats.org/officeDocument/2006/relationships/image" Target="../media/image551.png"/><Relationship Id="rId61" Type="http://schemas.openxmlformats.org/officeDocument/2006/relationships/customXml" Target="../ink/ink745.xml"/><Relationship Id="rId82" Type="http://schemas.openxmlformats.org/officeDocument/2006/relationships/image" Target="../media/image500.png"/><Relationship Id="rId199" Type="http://schemas.openxmlformats.org/officeDocument/2006/relationships/customXml" Target="../ink/ink814.xml"/><Relationship Id="rId203" Type="http://schemas.openxmlformats.org/officeDocument/2006/relationships/customXml" Target="../ink/ink816.xml"/><Relationship Id="rId19" Type="http://schemas.openxmlformats.org/officeDocument/2006/relationships/customXml" Target="../ink/ink723.xml"/><Relationship Id="rId224" Type="http://schemas.openxmlformats.org/officeDocument/2006/relationships/image" Target="../media/image574.png"/><Relationship Id="rId245" Type="http://schemas.openxmlformats.org/officeDocument/2006/relationships/customXml" Target="../ink/ink837.xml"/><Relationship Id="rId266" Type="http://schemas.openxmlformats.org/officeDocument/2006/relationships/customXml" Target="../ink/ink848.xml"/><Relationship Id="rId287" Type="http://schemas.openxmlformats.org/officeDocument/2006/relationships/customXml" Target="../ink/ink859.xml"/><Relationship Id="rId30" Type="http://schemas.openxmlformats.org/officeDocument/2006/relationships/image" Target="../media/image475.png"/><Relationship Id="rId105" Type="http://schemas.openxmlformats.org/officeDocument/2006/relationships/customXml" Target="../ink/ink767.xml"/><Relationship Id="rId126" Type="http://schemas.openxmlformats.org/officeDocument/2006/relationships/image" Target="../media/image522.png"/><Relationship Id="rId147" Type="http://schemas.openxmlformats.org/officeDocument/2006/relationships/customXml" Target="../ink/ink788.xml"/><Relationship Id="rId168" Type="http://schemas.openxmlformats.org/officeDocument/2006/relationships/image" Target="../media/image546.png"/><Relationship Id="rId51" Type="http://schemas.openxmlformats.org/officeDocument/2006/relationships/customXml" Target="../ink/ink740.xml"/><Relationship Id="rId72" Type="http://schemas.openxmlformats.org/officeDocument/2006/relationships/image" Target="../media/image495.png"/><Relationship Id="rId93" Type="http://schemas.openxmlformats.org/officeDocument/2006/relationships/customXml" Target="../ink/ink761.xml"/><Relationship Id="rId189" Type="http://schemas.openxmlformats.org/officeDocument/2006/relationships/customXml" Target="../ink/ink809.xml"/><Relationship Id="rId3" Type="http://schemas.openxmlformats.org/officeDocument/2006/relationships/customXml" Target="../ink/ink717.xml"/><Relationship Id="rId214" Type="http://schemas.openxmlformats.org/officeDocument/2006/relationships/image" Target="../media/image569.png"/><Relationship Id="rId235" Type="http://schemas.openxmlformats.org/officeDocument/2006/relationships/customXml" Target="../ink/ink832.xml"/><Relationship Id="rId256" Type="http://schemas.openxmlformats.org/officeDocument/2006/relationships/customXml" Target="../ink/ink843.xml"/><Relationship Id="rId277" Type="http://schemas.openxmlformats.org/officeDocument/2006/relationships/customXml" Target="../ink/ink854.xml"/><Relationship Id="rId298" Type="http://schemas.openxmlformats.org/officeDocument/2006/relationships/image" Target="../media/image610.png"/><Relationship Id="rId116" Type="http://schemas.openxmlformats.org/officeDocument/2006/relationships/image" Target="../media/image517.png"/><Relationship Id="rId137" Type="http://schemas.openxmlformats.org/officeDocument/2006/relationships/customXml" Target="../ink/ink783.xml"/><Relationship Id="rId158" Type="http://schemas.openxmlformats.org/officeDocument/2006/relationships/image" Target="../media/image541.png"/><Relationship Id="rId20" Type="http://schemas.openxmlformats.org/officeDocument/2006/relationships/image" Target="../media/image470.png"/><Relationship Id="rId41" Type="http://schemas.openxmlformats.org/officeDocument/2006/relationships/customXml" Target="../ink/ink735.xml"/><Relationship Id="rId62" Type="http://schemas.openxmlformats.org/officeDocument/2006/relationships/image" Target="../media/image490.png"/><Relationship Id="rId83" Type="http://schemas.openxmlformats.org/officeDocument/2006/relationships/customXml" Target="../ink/ink756.xml"/><Relationship Id="rId179" Type="http://schemas.openxmlformats.org/officeDocument/2006/relationships/customXml" Target="../ink/ink804.xml"/><Relationship Id="rId190" Type="http://schemas.openxmlformats.org/officeDocument/2006/relationships/image" Target="../media/image557.png"/><Relationship Id="rId204" Type="http://schemas.openxmlformats.org/officeDocument/2006/relationships/image" Target="../media/image564.png"/><Relationship Id="rId225" Type="http://schemas.openxmlformats.org/officeDocument/2006/relationships/customXml" Target="../ink/ink827.xml"/><Relationship Id="rId246" Type="http://schemas.openxmlformats.org/officeDocument/2006/relationships/image" Target="../media/image585.png"/><Relationship Id="rId267" Type="http://schemas.openxmlformats.org/officeDocument/2006/relationships/image" Target="../media/image595.png"/><Relationship Id="rId288" Type="http://schemas.openxmlformats.org/officeDocument/2006/relationships/image" Target="../media/image605.png"/><Relationship Id="rId106" Type="http://schemas.openxmlformats.org/officeDocument/2006/relationships/image" Target="../media/image512.png"/><Relationship Id="rId127" Type="http://schemas.openxmlformats.org/officeDocument/2006/relationships/customXml" Target="../ink/ink778.xml"/><Relationship Id="rId10" Type="http://schemas.openxmlformats.org/officeDocument/2006/relationships/image" Target="../media/image465.png"/><Relationship Id="rId31" Type="http://schemas.openxmlformats.org/officeDocument/2006/relationships/customXml" Target="../ink/ink729.xml"/><Relationship Id="rId52" Type="http://schemas.openxmlformats.org/officeDocument/2006/relationships/image" Target="../media/image485.png"/><Relationship Id="rId73" Type="http://schemas.openxmlformats.org/officeDocument/2006/relationships/customXml" Target="../ink/ink751.xml"/><Relationship Id="rId94" Type="http://schemas.openxmlformats.org/officeDocument/2006/relationships/image" Target="../media/image506.png"/><Relationship Id="rId148" Type="http://schemas.openxmlformats.org/officeDocument/2006/relationships/image" Target="../media/image535.png"/><Relationship Id="rId169" Type="http://schemas.openxmlformats.org/officeDocument/2006/relationships/customXml" Target="../ink/ink799.xml"/><Relationship Id="rId4" Type="http://schemas.openxmlformats.org/officeDocument/2006/relationships/image" Target="../media/image462.png"/><Relationship Id="rId180" Type="http://schemas.openxmlformats.org/officeDocument/2006/relationships/image" Target="../media/image552.png"/><Relationship Id="rId215" Type="http://schemas.openxmlformats.org/officeDocument/2006/relationships/customXml" Target="../ink/ink822.xml"/><Relationship Id="rId236" Type="http://schemas.openxmlformats.org/officeDocument/2006/relationships/image" Target="../media/image580.png"/><Relationship Id="rId257" Type="http://schemas.openxmlformats.org/officeDocument/2006/relationships/image" Target="../media/image590.png"/><Relationship Id="rId278" Type="http://schemas.openxmlformats.org/officeDocument/2006/relationships/image" Target="../media/image600.png"/><Relationship Id="rId42" Type="http://schemas.openxmlformats.org/officeDocument/2006/relationships/image" Target="../media/image480.png"/><Relationship Id="rId84" Type="http://schemas.openxmlformats.org/officeDocument/2006/relationships/image" Target="../media/image501.png"/><Relationship Id="rId138" Type="http://schemas.openxmlformats.org/officeDocument/2006/relationships/image" Target="../media/image529.png"/><Relationship Id="rId191" Type="http://schemas.openxmlformats.org/officeDocument/2006/relationships/customXml" Target="../ink/ink810.xml"/><Relationship Id="rId205" Type="http://schemas.openxmlformats.org/officeDocument/2006/relationships/customXml" Target="../ink/ink817.xml"/><Relationship Id="rId247" Type="http://schemas.openxmlformats.org/officeDocument/2006/relationships/customXml" Target="../ink/ink838.xml"/><Relationship Id="rId107" Type="http://schemas.openxmlformats.org/officeDocument/2006/relationships/customXml" Target="../ink/ink768.xml"/><Relationship Id="rId289" Type="http://schemas.openxmlformats.org/officeDocument/2006/relationships/customXml" Target="../ink/ink860.xml"/><Relationship Id="rId11" Type="http://schemas.openxmlformats.org/officeDocument/2006/relationships/customXml" Target="../ink/ink719.xml"/><Relationship Id="rId53" Type="http://schemas.openxmlformats.org/officeDocument/2006/relationships/customXml" Target="../ink/ink741.xml"/><Relationship Id="rId149" Type="http://schemas.openxmlformats.org/officeDocument/2006/relationships/customXml" Target="../ink/ink789.xml"/><Relationship Id="rId95" Type="http://schemas.openxmlformats.org/officeDocument/2006/relationships/customXml" Target="../ink/ink762.xml"/><Relationship Id="rId160" Type="http://schemas.openxmlformats.org/officeDocument/2006/relationships/image" Target="../media/image542.png"/><Relationship Id="rId216" Type="http://schemas.openxmlformats.org/officeDocument/2006/relationships/image" Target="../media/image570.png"/><Relationship Id="rId258" Type="http://schemas.openxmlformats.org/officeDocument/2006/relationships/customXml" Target="../ink/ink844.xml"/><Relationship Id="rId22" Type="http://schemas.openxmlformats.org/officeDocument/2006/relationships/image" Target="../media/image471.png"/><Relationship Id="rId64" Type="http://schemas.openxmlformats.org/officeDocument/2006/relationships/image" Target="../media/image491.png"/><Relationship Id="rId118" Type="http://schemas.openxmlformats.org/officeDocument/2006/relationships/image" Target="../media/image518.png"/><Relationship Id="rId171" Type="http://schemas.openxmlformats.org/officeDocument/2006/relationships/customXml" Target="../ink/ink800.xml"/><Relationship Id="rId227" Type="http://schemas.openxmlformats.org/officeDocument/2006/relationships/customXml" Target="../ink/ink828.xml"/><Relationship Id="rId269" Type="http://schemas.openxmlformats.org/officeDocument/2006/relationships/image" Target="../media/image596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2.png"/><Relationship Id="rId21" Type="http://schemas.openxmlformats.org/officeDocument/2006/relationships/customXml" Target="../ink/ink874.xml"/><Relationship Id="rId42" Type="http://schemas.openxmlformats.org/officeDocument/2006/relationships/image" Target="../media/image630.png"/><Relationship Id="rId47" Type="http://schemas.openxmlformats.org/officeDocument/2006/relationships/customXml" Target="../ink/ink887.xml"/><Relationship Id="rId63" Type="http://schemas.openxmlformats.org/officeDocument/2006/relationships/customXml" Target="../ink/ink895.xml"/><Relationship Id="rId68" Type="http://schemas.openxmlformats.org/officeDocument/2006/relationships/image" Target="../media/image643.png"/><Relationship Id="rId84" Type="http://schemas.openxmlformats.org/officeDocument/2006/relationships/image" Target="../media/image651.png"/><Relationship Id="rId89" Type="http://schemas.openxmlformats.org/officeDocument/2006/relationships/customXml" Target="../ink/ink908.xml"/><Relationship Id="rId16" Type="http://schemas.openxmlformats.org/officeDocument/2006/relationships/image" Target="../media/image617.png"/><Relationship Id="rId11" Type="http://schemas.openxmlformats.org/officeDocument/2006/relationships/customXml" Target="../ink/ink869.xml"/><Relationship Id="rId32" Type="http://schemas.openxmlformats.org/officeDocument/2006/relationships/image" Target="../media/image625.png"/><Relationship Id="rId37" Type="http://schemas.openxmlformats.org/officeDocument/2006/relationships/customXml" Target="../ink/ink882.xml"/><Relationship Id="rId53" Type="http://schemas.openxmlformats.org/officeDocument/2006/relationships/customXml" Target="../ink/ink890.xml"/><Relationship Id="rId58" Type="http://schemas.openxmlformats.org/officeDocument/2006/relationships/image" Target="../media/image638.png"/><Relationship Id="rId74" Type="http://schemas.openxmlformats.org/officeDocument/2006/relationships/image" Target="../media/image646.png"/><Relationship Id="rId79" Type="http://schemas.openxmlformats.org/officeDocument/2006/relationships/customXml" Target="../ink/ink903.xml"/><Relationship Id="rId5" Type="http://schemas.openxmlformats.org/officeDocument/2006/relationships/customXml" Target="../ink/ink866.xml"/><Relationship Id="rId90" Type="http://schemas.openxmlformats.org/officeDocument/2006/relationships/image" Target="../media/image654.png"/><Relationship Id="rId95" Type="http://schemas.openxmlformats.org/officeDocument/2006/relationships/customXml" Target="../ink/ink911.xml"/><Relationship Id="rId22" Type="http://schemas.openxmlformats.org/officeDocument/2006/relationships/image" Target="../media/image620.png"/><Relationship Id="rId27" Type="http://schemas.openxmlformats.org/officeDocument/2006/relationships/customXml" Target="../ink/ink877.xml"/><Relationship Id="rId43" Type="http://schemas.openxmlformats.org/officeDocument/2006/relationships/customXml" Target="../ink/ink885.xml"/><Relationship Id="rId48" Type="http://schemas.openxmlformats.org/officeDocument/2006/relationships/image" Target="../media/image633.png"/><Relationship Id="rId64" Type="http://schemas.openxmlformats.org/officeDocument/2006/relationships/image" Target="../media/image641.png"/><Relationship Id="rId69" Type="http://schemas.openxmlformats.org/officeDocument/2006/relationships/customXml" Target="../ink/ink898.xml"/><Relationship Id="rId80" Type="http://schemas.openxmlformats.org/officeDocument/2006/relationships/image" Target="../media/image649.png"/><Relationship Id="rId85" Type="http://schemas.openxmlformats.org/officeDocument/2006/relationships/customXml" Target="../ink/ink906.xml"/><Relationship Id="rId3" Type="http://schemas.openxmlformats.org/officeDocument/2006/relationships/customXml" Target="../ink/ink865.xml"/><Relationship Id="rId12" Type="http://schemas.openxmlformats.org/officeDocument/2006/relationships/image" Target="../media/image615.png"/><Relationship Id="rId17" Type="http://schemas.openxmlformats.org/officeDocument/2006/relationships/customXml" Target="../ink/ink872.xml"/><Relationship Id="rId25" Type="http://schemas.openxmlformats.org/officeDocument/2006/relationships/customXml" Target="../ink/ink876.xml"/><Relationship Id="rId33" Type="http://schemas.openxmlformats.org/officeDocument/2006/relationships/customXml" Target="../ink/ink880.xml"/><Relationship Id="rId38" Type="http://schemas.openxmlformats.org/officeDocument/2006/relationships/image" Target="../media/image628.png"/><Relationship Id="rId46" Type="http://schemas.openxmlformats.org/officeDocument/2006/relationships/image" Target="../media/image632.png"/><Relationship Id="rId59" Type="http://schemas.openxmlformats.org/officeDocument/2006/relationships/customXml" Target="../ink/ink893.xml"/><Relationship Id="rId67" Type="http://schemas.openxmlformats.org/officeDocument/2006/relationships/customXml" Target="../ink/ink897.xml"/><Relationship Id="rId20" Type="http://schemas.openxmlformats.org/officeDocument/2006/relationships/image" Target="../media/image619.png"/><Relationship Id="rId41" Type="http://schemas.openxmlformats.org/officeDocument/2006/relationships/customXml" Target="../ink/ink884.xml"/><Relationship Id="rId54" Type="http://schemas.openxmlformats.org/officeDocument/2006/relationships/image" Target="../media/image636.png"/><Relationship Id="rId62" Type="http://schemas.openxmlformats.org/officeDocument/2006/relationships/image" Target="../media/image640.png"/><Relationship Id="rId70" Type="http://schemas.openxmlformats.org/officeDocument/2006/relationships/image" Target="../media/image644.png"/><Relationship Id="rId75" Type="http://schemas.openxmlformats.org/officeDocument/2006/relationships/customXml" Target="../ink/ink901.xml"/><Relationship Id="rId83" Type="http://schemas.openxmlformats.org/officeDocument/2006/relationships/customXml" Target="../ink/ink905.xml"/><Relationship Id="rId88" Type="http://schemas.openxmlformats.org/officeDocument/2006/relationships/image" Target="../media/image653.png"/><Relationship Id="rId91" Type="http://schemas.openxmlformats.org/officeDocument/2006/relationships/customXml" Target="../ink/ink909.xml"/><Relationship Id="rId96" Type="http://schemas.openxmlformats.org/officeDocument/2006/relationships/image" Target="../media/image6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2.png"/><Relationship Id="rId15" Type="http://schemas.openxmlformats.org/officeDocument/2006/relationships/customXml" Target="../ink/ink871.xml"/><Relationship Id="rId23" Type="http://schemas.openxmlformats.org/officeDocument/2006/relationships/customXml" Target="../ink/ink875.xml"/><Relationship Id="rId28" Type="http://schemas.openxmlformats.org/officeDocument/2006/relationships/image" Target="../media/image623.png"/><Relationship Id="rId36" Type="http://schemas.openxmlformats.org/officeDocument/2006/relationships/image" Target="../media/image627.png"/><Relationship Id="rId49" Type="http://schemas.openxmlformats.org/officeDocument/2006/relationships/customXml" Target="../ink/ink888.xml"/><Relationship Id="rId57" Type="http://schemas.openxmlformats.org/officeDocument/2006/relationships/customXml" Target="../ink/ink892.xml"/><Relationship Id="rId10" Type="http://schemas.openxmlformats.org/officeDocument/2006/relationships/image" Target="../media/image614.png"/><Relationship Id="rId31" Type="http://schemas.openxmlformats.org/officeDocument/2006/relationships/customXml" Target="../ink/ink879.xml"/><Relationship Id="rId44" Type="http://schemas.openxmlformats.org/officeDocument/2006/relationships/image" Target="../media/image631.png"/><Relationship Id="rId52" Type="http://schemas.openxmlformats.org/officeDocument/2006/relationships/image" Target="../media/image635.png"/><Relationship Id="rId60" Type="http://schemas.openxmlformats.org/officeDocument/2006/relationships/image" Target="../media/image639.png"/><Relationship Id="rId65" Type="http://schemas.openxmlformats.org/officeDocument/2006/relationships/customXml" Target="../ink/ink896.xml"/><Relationship Id="rId73" Type="http://schemas.openxmlformats.org/officeDocument/2006/relationships/customXml" Target="../ink/ink900.xml"/><Relationship Id="rId78" Type="http://schemas.openxmlformats.org/officeDocument/2006/relationships/image" Target="../media/image648.png"/><Relationship Id="rId81" Type="http://schemas.openxmlformats.org/officeDocument/2006/relationships/customXml" Target="../ink/ink904.xml"/><Relationship Id="rId86" Type="http://schemas.openxmlformats.org/officeDocument/2006/relationships/image" Target="../media/image652.png"/><Relationship Id="rId94" Type="http://schemas.openxmlformats.org/officeDocument/2006/relationships/image" Target="../media/image656.png"/><Relationship Id="rId99" Type="http://schemas.openxmlformats.org/officeDocument/2006/relationships/customXml" Target="../ink/ink913.xml"/><Relationship Id="rId4" Type="http://schemas.openxmlformats.org/officeDocument/2006/relationships/image" Target="../media/image611.png"/><Relationship Id="rId9" Type="http://schemas.openxmlformats.org/officeDocument/2006/relationships/customXml" Target="../ink/ink868.xml"/><Relationship Id="rId13" Type="http://schemas.openxmlformats.org/officeDocument/2006/relationships/customXml" Target="../ink/ink870.xml"/><Relationship Id="rId18" Type="http://schemas.openxmlformats.org/officeDocument/2006/relationships/image" Target="../media/image618.png"/><Relationship Id="rId39" Type="http://schemas.openxmlformats.org/officeDocument/2006/relationships/customXml" Target="../ink/ink883.xml"/><Relationship Id="rId34" Type="http://schemas.openxmlformats.org/officeDocument/2006/relationships/image" Target="../media/image626.png"/><Relationship Id="rId50" Type="http://schemas.openxmlformats.org/officeDocument/2006/relationships/image" Target="../media/image634.png"/><Relationship Id="rId55" Type="http://schemas.openxmlformats.org/officeDocument/2006/relationships/customXml" Target="../ink/ink891.xml"/><Relationship Id="rId76" Type="http://schemas.openxmlformats.org/officeDocument/2006/relationships/image" Target="../media/image647.png"/><Relationship Id="rId97" Type="http://schemas.openxmlformats.org/officeDocument/2006/relationships/customXml" Target="../ink/ink912.xml"/><Relationship Id="rId7" Type="http://schemas.openxmlformats.org/officeDocument/2006/relationships/customXml" Target="../ink/ink867.xml"/><Relationship Id="rId71" Type="http://schemas.openxmlformats.org/officeDocument/2006/relationships/customXml" Target="../ink/ink899.xml"/><Relationship Id="rId92" Type="http://schemas.openxmlformats.org/officeDocument/2006/relationships/image" Target="../media/image655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878.xml"/><Relationship Id="rId24" Type="http://schemas.openxmlformats.org/officeDocument/2006/relationships/image" Target="../media/image621.png"/><Relationship Id="rId40" Type="http://schemas.openxmlformats.org/officeDocument/2006/relationships/image" Target="../media/image629.png"/><Relationship Id="rId45" Type="http://schemas.openxmlformats.org/officeDocument/2006/relationships/customXml" Target="../ink/ink886.xml"/><Relationship Id="rId66" Type="http://schemas.openxmlformats.org/officeDocument/2006/relationships/image" Target="../media/image642.png"/><Relationship Id="rId87" Type="http://schemas.openxmlformats.org/officeDocument/2006/relationships/customXml" Target="../ink/ink907.xml"/><Relationship Id="rId61" Type="http://schemas.openxmlformats.org/officeDocument/2006/relationships/customXml" Target="../ink/ink894.xml"/><Relationship Id="rId82" Type="http://schemas.openxmlformats.org/officeDocument/2006/relationships/image" Target="../media/image650.png"/><Relationship Id="rId19" Type="http://schemas.openxmlformats.org/officeDocument/2006/relationships/customXml" Target="../ink/ink873.xml"/><Relationship Id="rId14" Type="http://schemas.openxmlformats.org/officeDocument/2006/relationships/image" Target="../media/image616.png"/><Relationship Id="rId30" Type="http://schemas.openxmlformats.org/officeDocument/2006/relationships/image" Target="../media/image624.png"/><Relationship Id="rId35" Type="http://schemas.openxmlformats.org/officeDocument/2006/relationships/customXml" Target="../ink/ink881.xml"/><Relationship Id="rId56" Type="http://schemas.openxmlformats.org/officeDocument/2006/relationships/image" Target="../media/image637.png"/><Relationship Id="rId77" Type="http://schemas.openxmlformats.org/officeDocument/2006/relationships/customXml" Target="../ink/ink902.xml"/><Relationship Id="rId100" Type="http://schemas.openxmlformats.org/officeDocument/2006/relationships/image" Target="../media/image659.png"/><Relationship Id="rId8" Type="http://schemas.openxmlformats.org/officeDocument/2006/relationships/image" Target="../media/image613.png"/><Relationship Id="rId51" Type="http://schemas.openxmlformats.org/officeDocument/2006/relationships/customXml" Target="../ink/ink889.xml"/><Relationship Id="rId72" Type="http://schemas.openxmlformats.org/officeDocument/2006/relationships/image" Target="../media/image645.png"/><Relationship Id="rId93" Type="http://schemas.openxmlformats.org/officeDocument/2006/relationships/customXml" Target="../ink/ink910.xml"/><Relationship Id="rId98" Type="http://schemas.openxmlformats.org/officeDocument/2006/relationships/image" Target="../media/image6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7" y="1472389"/>
            <a:ext cx="8869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linear</a:t>
            </a:r>
            <a:r>
              <a:rPr lang="sv-SE" sz="4800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regression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</a:p>
          <a:p>
            <a:endParaRPr lang="sv-SE" sz="48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A38FF89D-97A0-2EC7-C0F9-97315972BC2D}"/>
              </a:ext>
            </a:extLst>
          </p:cNvPr>
          <p:cNvGrpSpPr/>
          <p:nvPr/>
        </p:nvGrpSpPr>
        <p:grpSpPr>
          <a:xfrm>
            <a:off x="821348" y="2677526"/>
            <a:ext cx="6057720" cy="3749040"/>
            <a:chOff x="5652566" y="2840811"/>
            <a:chExt cx="6057720" cy="37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Pennanteckning 2">
                  <a:extLst>
                    <a:ext uri="{FF2B5EF4-FFF2-40B4-BE49-F238E27FC236}">
                      <a16:creationId xmlns:a16="http://schemas.microsoft.com/office/drawing/2014/main" id="{A832814C-CE57-C1BD-E132-EC277F70DC7D}"/>
                    </a:ext>
                  </a:extLst>
                </p14:cNvPr>
                <p14:cNvContentPartPr/>
                <p14:nvPr/>
              </p14:nvContentPartPr>
              <p14:xfrm>
                <a:off x="5974766" y="5829531"/>
                <a:ext cx="3905640" cy="140400"/>
              </p14:xfrm>
            </p:contentPart>
          </mc:Choice>
          <mc:Fallback xmlns=""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33E9C8F2-0B6F-2B71-24CF-AC5D5FAC3B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967" y="5818759"/>
                  <a:ext cx="3926878" cy="16158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72CFCAE9-8282-38FE-D126-89C967992295}"/>
                </a:ext>
              </a:extLst>
            </p:cNvPr>
            <p:cNvGrpSpPr/>
            <p:nvPr/>
          </p:nvGrpSpPr>
          <p:grpSpPr>
            <a:xfrm>
              <a:off x="6633926" y="5117091"/>
              <a:ext cx="615240" cy="310320"/>
              <a:chOff x="6633926" y="5117091"/>
              <a:chExt cx="615240" cy="31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4" name="Pennanteckning 83">
                    <a:extLst>
                      <a:ext uri="{FF2B5EF4-FFF2-40B4-BE49-F238E27FC236}">
                        <a16:creationId xmlns:a16="http://schemas.microsoft.com/office/drawing/2014/main" id="{42A95009-B827-22C8-91E3-BD5F664485C6}"/>
                      </a:ext>
                    </a:extLst>
                  </p14:cNvPr>
                  <p14:cNvContentPartPr/>
                  <p14:nvPr/>
                </p14:nvContentPartPr>
                <p14:xfrm>
                  <a:off x="6633926" y="5312211"/>
                  <a:ext cx="76680" cy="115200"/>
                </p14:xfrm>
              </p:contentPart>
            </mc:Choice>
            <mc:Fallback xmlns=""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44CFA811-AF3F-7E3F-70E3-48515B7E259C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6623486" y="5301771"/>
                    <a:ext cx="9792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85" name="Pennanteckning 84">
                    <a:extLst>
                      <a:ext uri="{FF2B5EF4-FFF2-40B4-BE49-F238E27FC236}">
                        <a16:creationId xmlns:a16="http://schemas.microsoft.com/office/drawing/2014/main" id="{BABDD609-79E2-7FF4-8F7F-30C7379FC977}"/>
                      </a:ext>
                    </a:extLst>
                  </p14:cNvPr>
                  <p14:cNvContentPartPr/>
                  <p14:nvPr/>
                </p14:nvContentPartPr>
                <p14:xfrm>
                  <a:off x="6633926" y="5342811"/>
                  <a:ext cx="144720" cy="67320"/>
                </p14:xfrm>
              </p:contentPart>
            </mc:Choice>
            <mc:Fallback xmlns="">
              <p:pic>
                <p:nvPicPr>
                  <p:cNvPr id="131" name="Pennanteckning 130">
                    <a:extLst>
                      <a:ext uri="{FF2B5EF4-FFF2-40B4-BE49-F238E27FC236}">
                        <a16:creationId xmlns:a16="http://schemas.microsoft.com/office/drawing/2014/main" id="{6ED21FE6-621C-1309-362A-27767FA3099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6623486" y="5332011"/>
                    <a:ext cx="16596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86" name="Pennanteckning 85">
                    <a:extLst>
                      <a:ext uri="{FF2B5EF4-FFF2-40B4-BE49-F238E27FC236}">
                        <a16:creationId xmlns:a16="http://schemas.microsoft.com/office/drawing/2014/main" id="{0C48C882-3890-AA78-EFDF-FE166A2CF59B}"/>
                      </a:ext>
                    </a:extLst>
                  </p14:cNvPr>
                  <p14:cNvContentPartPr/>
                  <p14:nvPr/>
                </p14:nvContentPartPr>
                <p14:xfrm>
                  <a:off x="6853526" y="5118171"/>
                  <a:ext cx="70560" cy="86760"/>
                </p14:xfrm>
              </p:contentPart>
            </mc:Choice>
            <mc:Fallback xmlns="">
              <p:pic>
                <p:nvPicPr>
                  <p:cNvPr id="133" name="Pennanteckning 132">
                    <a:extLst>
                      <a:ext uri="{FF2B5EF4-FFF2-40B4-BE49-F238E27FC236}">
                        <a16:creationId xmlns:a16="http://schemas.microsoft.com/office/drawing/2014/main" id="{591E9858-1657-4EE2-CE6C-33E7209F61DD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6842726" y="5107731"/>
                    <a:ext cx="918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87" name="Pennanteckning 86">
                    <a:extLst>
                      <a:ext uri="{FF2B5EF4-FFF2-40B4-BE49-F238E27FC236}">
                        <a16:creationId xmlns:a16="http://schemas.microsoft.com/office/drawing/2014/main" id="{EED51B08-E331-E3EB-01C3-6BC391FE13D8}"/>
                      </a:ext>
                    </a:extLst>
                  </p14:cNvPr>
                  <p14:cNvContentPartPr/>
                  <p14:nvPr/>
                </p14:nvContentPartPr>
                <p14:xfrm>
                  <a:off x="6851366" y="5136531"/>
                  <a:ext cx="109080" cy="32760"/>
                </p14:xfrm>
              </p:contentPart>
            </mc:Choice>
            <mc:Fallback xmlns="">
              <p:pic>
                <p:nvPicPr>
                  <p:cNvPr id="134" name="Pennanteckning 133">
                    <a:extLst>
                      <a:ext uri="{FF2B5EF4-FFF2-40B4-BE49-F238E27FC236}">
                        <a16:creationId xmlns:a16="http://schemas.microsoft.com/office/drawing/2014/main" id="{EF6B8D14-728E-BAF7-241B-BBE155B3F68D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6840926" y="5126091"/>
                    <a:ext cx="13032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88" name="Pennanteckning 87">
                    <a:extLst>
                      <a:ext uri="{FF2B5EF4-FFF2-40B4-BE49-F238E27FC236}">
                        <a16:creationId xmlns:a16="http://schemas.microsoft.com/office/drawing/2014/main" id="{31F52E06-F663-3D62-B905-B886B34218C0}"/>
                      </a:ext>
                    </a:extLst>
                  </p14:cNvPr>
                  <p14:cNvContentPartPr/>
                  <p14:nvPr/>
                </p14:nvContentPartPr>
                <p14:xfrm>
                  <a:off x="7120646" y="5117091"/>
                  <a:ext cx="87840" cy="95760"/>
                </p14:xfrm>
              </p:contentPart>
            </mc:Choice>
            <mc:Fallback xmlns=""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7A93C7CC-88F8-5A2C-3EED-AF92905DA720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7110206" y="5106651"/>
                    <a:ext cx="10908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EA45F88A-B08C-9A5F-62AB-BC1EA2C9510F}"/>
                      </a:ext>
                    </a:extLst>
                  </p14:cNvPr>
                  <p14:cNvContentPartPr/>
                  <p14:nvPr/>
                </p14:nvContentPartPr>
                <p14:xfrm>
                  <a:off x="7115606" y="5121411"/>
                  <a:ext cx="133560" cy="53280"/>
                </p14:xfrm>
              </p:contentPart>
            </mc:Choice>
            <mc:Fallback xmlns="">
              <p:pic>
                <p:nvPicPr>
                  <p:cNvPr id="140" name="Pennanteckning 139">
                    <a:extLst>
                      <a:ext uri="{FF2B5EF4-FFF2-40B4-BE49-F238E27FC236}">
                        <a16:creationId xmlns:a16="http://schemas.microsoft.com/office/drawing/2014/main" id="{87D90D6F-D4E0-FA40-9BC9-FB4B59A61FB5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104806" y="5110611"/>
                    <a:ext cx="154800" cy="74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" name="Pennanteckning 6">
                  <a:extLst>
                    <a:ext uri="{FF2B5EF4-FFF2-40B4-BE49-F238E27FC236}">
                      <a16:creationId xmlns:a16="http://schemas.microsoft.com/office/drawing/2014/main" id="{F5E2152D-1DB8-797A-D8FB-DD9C56C19D13}"/>
                    </a:ext>
                  </a:extLst>
                </p14:cNvPr>
                <p14:cNvContentPartPr/>
                <p14:nvPr/>
              </p14:nvContentPartPr>
              <p14:xfrm>
                <a:off x="6762086" y="5825571"/>
                <a:ext cx="4320" cy="162000"/>
              </p14:xfrm>
            </p:contentPart>
          </mc:Choice>
          <mc:Fallback xmlns="">
            <p:pic>
              <p:nvPicPr>
                <p:cNvPr id="162" name="Pennanteckning 161">
                  <a:extLst>
                    <a:ext uri="{FF2B5EF4-FFF2-40B4-BE49-F238E27FC236}">
                      <a16:creationId xmlns:a16="http://schemas.microsoft.com/office/drawing/2014/main" id="{1BAFECE6-0B8D-2FD9-1AD4-5EDAAF60B4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52117" y="5814771"/>
                  <a:ext cx="23926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180032DC-2974-C03F-1D98-0CC3235D87C3}"/>
                    </a:ext>
                  </a:extLst>
                </p14:cNvPr>
                <p14:cNvContentPartPr/>
                <p14:nvPr/>
              </p14:nvContentPartPr>
              <p14:xfrm>
                <a:off x="7310726" y="5802171"/>
                <a:ext cx="54360" cy="142560"/>
              </p14:xfrm>
            </p:contentPart>
          </mc:Choice>
          <mc:Fallback xmlns="">
            <p:pic>
              <p:nvPicPr>
                <p:cNvPr id="163" name="Pennanteckning 162">
                  <a:extLst>
                    <a:ext uri="{FF2B5EF4-FFF2-40B4-BE49-F238E27FC236}">
                      <a16:creationId xmlns:a16="http://schemas.microsoft.com/office/drawing/2014/main" id="{D5BD9A96-B781-F0AE-FF34-E134071898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99926" y="5791371"/>
                  <a:ext cx="75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2ABCEB25-7281-57D0-9B43-EEB5B397B0F4}"/>
                    </a:ext>
                  </a:extLst>
                </p14:cNvPr>
                <p14:cNvContentPartPr/>
                <p14:nvPr/>
              </p14:nvContentPartPr>
              <p14:xfrm>
                <a:off x="7932446" y="5802891"/>
                <a:ext cx="17640" cy="159840"/>
              </p14:xfrm>
            </p:contentPart>
          </mc:Choice>
          <mc:Fallback xmlns="">
            <p:pic>
              <p:nvPicPr>
                <p:cNvPr id="164" name="Pennanteckning 163">
                  <a:extLst>
                    <a:ext uri="{FF2B5EF4-FFF2-40B4-BE49-F238E27FC236}">
                      <a16:creationId xmlns:a16="http://schemas.microsoft.com/office/drawing/2014/main" id="{34186A37-5258-F328-285B-37FFB0AA493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21646" y="5792091"/>
                  <a:ext cx="38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" name="Pennanteckning 9">
                  <a:extLst>
                    <a:ext uri="{FF2B5EF4-FFF2-40B4-BE49-F238E27FC236}">
                      <a16:creationId xmlns:a16="http://schemas.microsoft.com/office/drawing/2014/main" id="{34C8830C-8539-50F1-BDAD-CDE461D676B3}"/>
                    </a:ext>
                  </a:extLst>
                </p14:cNvPr>
                <p14:cNvContentPartPr/>
                <p14:nvPr/>
              </p14:nvContentPartPr>
              <p14:xfrm>
                <a:off x="8357246" y="5788851"/>
                <a:ext cx="9360" cy="167040"/>
              </p14:xfrm>
            </p:contentPart>
          </mc:Choice>
          <mc:Fallback xmlns="">
            <p:pic>
              <p:nvPicPr>
                <p:cNvPr id="165" name="Pennanteckning 164">
                  <a:extLst>
                    <a:ext uri="{FF2B5EF4-FFF2-40B4-BE49-F238E27FC236}">
                      <a16:creationId xmlns:a16="http://schemas.microsoft.com/office/drawing/2014/main" id="{14C9FB3A-A310-E610-0FEC-0F31C2ACF0D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46846" y="5778051"/>
                  <a:ext cx="29813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6BF00BAF-CB32-5D95-013C-710D1C241177}"/>
                    </a:ext>
                  </a:extLst>
                </p14:cNvPr>
                <p14:cNvContentPartPr/>
                <p14:nvPr/>
              </p14:nvContentPartPr>
              <p14:xfrm>
                <a:off x="8728046" y="5841771"/>
                <a:ext cx="25920" cy="128160"/>
              </p14:xfrm>
            </p:contentPart>
          </mc:Choice>
          <mc:Fallback xmlns="">
            <p:pic>
              <p:nvPicPr>
                <p:cNvPr id="166" name="Pennanteckning 165">
                  <a:extLst>
                    <a:ext uri="{FF2B5EF4-FFF2-40B4-BE49-F238E27FC236}">
                      <a16:creationId xmlns:a16="http://schemas.microsoft.com/office/drawing/2014/main" id="{FCF094F3-9C16-66B2-D3D2-FE7B83AFDEC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17246" y="5831001"/>
                  <a:ext cx="47160" cy="149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09241831-9F7A-6114-2F6A-3714EFBA709B}"/>
                    </a:ext>
                  </a:extLst>
                </p14:cNvPr>
                <p14:cNvContentPartPr/>
                <p14:nvPr/>
              </p14:nvContentPartPr>
              <p14:xfrm>
                <a:off x="9150686" y="5845731"/>
                <a:ext cx="4320" cy="114120"/>
              </p14:xfrm>
            </p:contentPart>
          </mc:Choice>
          <mc:Fallback xmlns="">
            <p:pic>
              <p:nvPicPr>
                <p:cNvPr id="167" name="Pennanteckning 166">
                  <a:extLst>
                    <a:ext uri="{FF2B5EF4-FFF2-40B4-BE49-F238E27FC236}">
                      <a16:creationId xmlns:a16="http://schemas.microsoft.com/office/drawing/2014/main" id="{F2DA389F-05E7-C31D-5D62-6A184FC295D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40717" y="5834965"/>
                  <a:ext cx="23926" cy="135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B111CAF1-0EDA-6A52-833C-74234D15D388}"/>
                    </a:ext>
                  </a:extLst>
                </p14:cNvPr>
                <p14:cNvContentPartPr/>
                <p14:nvPr/>
              </p14:nvContentPartPr>
              <p14:xfrm>
                <a:off x="6750926" y="6253251"/>
                <a:ext cx="9360" cy="151560"/>
              </p14:xfrm>
            </p:contentPart>
          </mc:Choice>
          <mc:Fallback xmlns="">
            <p:pic>
              <p:nvPicPr>
                <p:cNvPr id="168" name="Pennanteckning 167">
                  <a:extLst>
                    <a:ext uri="{FF2B5EF4-FFF2-40B4-BE49-F238E27FC236}">
                      <a16:creationId xmlns:a16="http://schemas.microsoft.com/office/drawing/2014/main" id="{A24B7C85-735E-35FC-6B7E-99F3E1234C9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40526" y="6242477"/>
                  <a:ext cx="29813" cy="172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" name="Pennanteckning 13">
                  <a:extLst>
                    <a:ext uri="{FF2B5EF4-FFF2-40B4-BE49-F238E27FC236}">
                      <a16:creationId xmlns:a16="http://schemas.microsoft.com/office/drawing/2014/main" id="{47104FB4-4DF2-A09A-6A57-681AE18C1330}"/>
                    </a:ext>
                  </a:extLst>
                </p14:cNvPr>
                <p14:cNvContentPartPr/>
                <p14:nvPr/>
              </p14:nvContentPartPr>
              <p14:xfrm>
                <a:off x="7341326" y="6248211"/>
                <a:ext cx="121320" cy="172080"/>
              </p14:xfrm>
            </p:contentPart>
          </mc:Choice>
          <mc:Fallback xmlns="">
            <p:pic>
              <p:nvPicPr>
                <p:cNvPr id="169" name="Pennanteckning 168">
                  <a:extLst>
                    <a:ext uri="{FF2B5EF4-FFF2-40B4-BE49-F238E27FC236}">
                      <a16:creationId xmlns:a16="http://schemas.microsoft.com/office/drawing/2014/main" id="{27BA5C9E-09BF-C67A-45C4-15692F0659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330526" y="6237411"/>
                  <a:ext cx="142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F15EBB51-546F-F618-F256-3FEF00EEC0D8}"/>
                    </a:ext>
                  </a:extLst>
                </p14:cNvPr>
                <p14:cNvContentPartPr/>
                <p14:nvPr/>
              </p14:nvContentPartPr>
              <p14:xfrm>
                <a:off x="7888886" y="6179091"/>
                <a:ext cx="105840" cy="211680"/>
              </p14:xfrm>
            </p:contentPart>
          </mc:Choice>
          <mc:Fallback xmlns="">
            <p:pic>
              <p:nvPicPr>
                <p:cNvPr id="170" name="Pennanteckning 169">
                  <a:extLst>
                    <a:ext uri="{FF2B5EF4-FFF2-40B4-BE49-F238E27FC236}">
                      <a16:creationId xmlns:a16="http://schemas.microsoft.com/office/drawing/2014/main" id="{0AF10D13-AB83-DEDE-532B-B398FC5210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78123" y="6168291"/>
                  <a:ext cx="127008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A3719612-E0DF-869E-E3C9-3D5331EF876C}"/>
                    </a:ext>
                  </a:extLst>
                </p14:cNvPr>
                <p14:cNvContentPartPr/>
                <p14:nvPr/>
              </p14:nvContentPartPr>
              <p14:xfrm>
                <a:off x="8315486" y="6189531"/>
                <a:ext cx="133560" cy="273240"/>
              </p14:xfrm>
            </p:contentPart>
          </mc:Choice>
          <mc:Fallback xmlns="">
            <p:pic>
              <p:nvPicPr>
                <p:cNvPr id="171" name="Pennanteckning 170">
                  <a:extLst>
                    <a:ext uri="{FF2B5EF4-FFF2-40B4-BE49-F238E27FC236}">
                      <a16:creationId xmlns:a16="http://schemas.microsoft.com/office/drawing/2014/main" id="{0A714A14-86B6-4E86-C739-3A64FC4ED90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04686" y="6178731"/>
                  <a:ext cx="154800" cy="294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AA28865-9F4C-15C0-1151-44301ABDF67B}"/>
                </a:ext>
              </a:extLst>
            </p:cNvPr>
            <p:cNvGrpSpPr/>
            <p:nvPr/>
          </p:nvGrpSpPr>
          <p:grpSpPr>
            <a:xfrm>
              <a:off x="8793926" y="6195291"/>
              <a:ext cx="475560" cy="273240"/>
              <a:chOff x="8793926" y="6195291"/>
              <a:chExt cx="475560" cy="27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1" name="Pennanteckning 80">
                    <a:extLst>
                      <a:ext uri="{FF2B5EF4-FFF2-40B4-BE49-F238E27FC236}">
                        <a16:creationId xmlns:a16="http://schemas.microsoft.com/office/drawing/2014/main" id="{4EF11FDD-FBED-28F8-8DDC-36579D9BBF11}"/>
                      </a:ext>
                    </a:extLst>
                  </p14:cNvPr>
                  <p14:cNvContentPartPr/>
                  <p14:nvPr/>
                </p14:nvContentPartPr>
                <p14:xfrm>
                  <a:off x="8793926" y="6213651"/>
                  <a:ext cx="55440" cy="197640"/>
                </p14:xfrm>
              </p:contentPart>
            </mc:Choice>
            <mc:Fallback xmlns=""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D85452B1-4E89-7DC0-4E39-C692B774F3EE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8783486" y="6202851"/>
                    <a:ext cx="7668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82" name="Pennanteckning 81">
                    <a:extLst>
                      <a:ext uri="{FF2B5EF4-FFF2-40B4-BE49-F238E27FC236}">
                        <a16:creationId xmlns:a16="http://schemas.microsoft.com/office/drawing/2014/main" id="{C6DCE187-0B28-F366-4FCF-867F7EE1B1E1}"/>
                      </a:ext>
                    </a:extLst>
                  </p14:cNvPr>
                  <p14:cNvContentPartPr/>
                  <p14:nvPr/>
                </p14:nvContentPartPr>
                <p14:xfrm>
                  <a:off x="8830646" y="6195291"/>
                  <a:ext cx="138600" cy="6480"/>
                </p14:xfrm>
              </p:contentPart>
            </mc:Choice>
            <mc:Fallback xmlns="">
              <p:pic>
                <p:nvPicPr>
                  <p:cNvPr id="173" name="Pennanteckning 172">
                    <a:extLst>
                      <a:ext uri="{FF2B5EF4-FFF2-40B4-BE49-F238E27FC236}">
                        <a16:creationId xmlns:a16="http://schemas.microsoft.com/office/drawing/2014/main" id="{3B920E82-5466-2662-51C6-6E59B19EE6DA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8819846" y="6184491"/>
                    <a:ext cx="15984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3" name="Pennanteckning 82">
                    <a:extLst>
                      <a:ext uri="{FF2B5EF4-FFF2-40B4-BE49-F238E27FC236}">
                        <a16:creationId xmlns:a16="http://schemas.microsoft.com/office/drawing/2014/main" id="{54BD306A-BB39-E009-7AFA-45A3D933A8A9}"/>
                      </a:ext>
                    </a:extLst>
                  </p14:cNvPr>
                  <p14:cNvContentPartPr/>
                  <p14:nvPr/>
                </p14:nvContentPartPr>
                <p14:xfrm>
                  <a:off x="9094886" y="6253251"/>
                  <a:ext cx="174600" cy="215280"/>
                </p14:xfrm>
              </p:contentPart>
            </mc:Choice>
            <mc:Fallback xmlns="">
              <p:pic>
                <p:nvPicPr>
                  <p:cNvPr id="174" name="Pennanteckning 173">
                    <a:extLst>
                      <a:ext uri="{FF2B5EF4-FFF2-40B4-BE49-F238E27FC236}">
                        <a16:creationId xmlns:a16="http://schemas.microsoft.com/office/drawing/2014/main" id="{28BAD909-235B-D953-52C4-CC8936D33B6B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9084086" y="6242451"/>
                    <a:ext cx="195840" cy="23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4BA69742-F0B9-91E7-8A50-790541538B38}"/>
                </a:ext>
              </a:extLst>
            </p:cNvPr>
            <p:cNvGrpSpPr/>
            <p:nvPr/>
          </p:nvGrpSpPr>
          <p:grpSpPr>
            <a:xfrm>
              <a:off x="6869726" y="3625611"/>
              <a:ext cx="1967400" cy="1333800"/>
              <a:chOff x="6869726" y="3625611"/>
              <a:chExt cx="1967400" cy="1333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1D2732EF-44C2-83EA-8F37-F59EF7DF4E39}"/>
                      </a:ext>
                    </a:extLst>
                  </p14:cNvPr>
                  <p14:cNvContentPartPr/>
                  <p14:nvPr/>
                </p14:nvContentPartPr>
                <p14:xfrm>
                  <a:off x="8711846" y="3625611"/>
                  <a:ext cx="121320" cy="102960"/>
                </p14:xfrm>
              </p:contentPart>
            </mc:Choice>
            <mc:Fallback xmlns="">
              <p:pic>
                <p:nvPicPr>
                  <p:cNvPr id="176" name="Pennanteckning 175">
                    <a:extLst>
                      <a:ext uri="{FF2B5EF4-FFF2-40B4-BE49-F238E27FC236}">
                        <a16:creationId xmlns:a16="http://schemas.microsoft.com/office/drawing/2014/main" id="{6800A48D-72D5-E7A7-C7FC-71406F5D13EB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8701046" y="3615171"/>
                    <a:ext cx="14256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8FEE04E5-4E68-8202-1D95-0C61917F4B6F}"/>
                      </a:ext>
                    </a:extLst>
                  </p14:cNvPr>
                  <p14:cNvContentPartPr/>
                  <p14:nvPr/>
                </p14:nvContentPartPr>
                <p14:xfrm>
                  <a:off x="6869726" y="4807491"/>
                  <a:ext cx="102960" cy="151920"/>
                </p14:xfrm>
              </p:contentPart>
            </mc:Choice>
            <mc:Fallback xmlns="">
              <p:pic>
                <p:nvPicPr>
                  <p:cNvPr id="135" name="Pennanteckning 134">
                    <a:extLst>
                      <a:ext uri="{FF2B5EF4-FFF2-40B4-BE49-F238E27FC236}">
                        <a16:creationId xmlns:a16="http://schemas.microsoft.com/office/drawing/2014/main" id="{FBC49A45-86E0-14B8-5E91-555F84114A7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6858926" y="4796691"/>
                    <a:ext cx="1242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3658A2D1-B870-19FC-DF4E-2775BA7295D9}"/>
                      </a:ext>
                    </a:extLst>
                  </p14:cNvPr>
                  <p14:cNvContentPartPr/>
                  <p14:nvPr/>
                </p14:nvContentPartPr>
                <p14:xfrm>
                  <a:off x="6869726" y="4844931"/>
                  <a:ext cx="148680" cy="76680"/>
                </p14:xfrm>
              </p:contentPart>
            </mc:Choice>
            <mc:Fallback xmlns="">
              <p:pic>
                <p:nvPicPr>
                  <p:cNvPr id="136" name="Pennanteckning 135">
                    <a:extLst>
                      <a:ext uri="{FF2B5EF4-FFF2-40B4-BE49-F238E27FC236}">
                        <a16:creationId xmlns:a16="http://schemas.microsoft.com/office/drawing/2014/main" id="{89EB8179-F7CF-3950-6C6D-5067FDBB5086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6858926" y="4834491"/>
                    <a:ext cx="1699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D24B9CAE-2C46-079C-BCBF-85C81F9315A2}"/>
                      </a:ext>
                    </a:extLst>
                  </p14:cNvPr>
                  <p14:cNvContentPartPr/>
                  <p14:nvPr/>
                </p14:nvContentPartPr>
                <p14:xfrm>
                  <a:off x="7341326" y="4798131"/>
                  <a:ext cx="88560" cy="146520"/>
                </p14:xfrm>
              </p:contentPart>
            </mc:Choice>
            <mc:Fallback xmlns="">
              <p:pic>
                <p:nvPicPr>
                  <p:cNvPr id="141" name="Pennanteckning 140">
                    <a:extLst>
                      <a:ext uri="{FF2B5EF4-FFF2-40B4-BE49-F238E27FC236}">
                        <a16:creationId xmlns:a16="http://schemas.microsoft.com/office/drawing/2014/main" id="{22E1DD07-19DF-EE11-A019-1D87B5A1B6C0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7330526" y="4787691"/>
                    <a:ext cx="10980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CEC2E2A8-C314-642D-4AFF-9606B95F801D}"/>
                      </a:ext>
                    </a:extLst>
                  </p14:cNvPr>
                  <p14:cNvContentPartPr/>
                  <p14:nvPr/>
                </p14:nvContentPartPr>
                <p14:xfrm>
                  <a:off x="7341326" y="4868331"/>
                  <a:ext cx="115200" cy="18720"/>
                </p14:xfrm>
              </p:contentPart>
            </mc:Choice>
            <mc:Fallback xmlns="">
              <p:pic>
                <p:nvPicPr>
                  <p:cNvPr id="142" name="Pennanteckning 141">
                    <a:extLst>
                      <a:ext uri="{FF2B5EF4-FFF2-40B4-BE49-F238E27FC236}">
                        <a16:creationId xmlns:a16="http://schemas.microsoft.com/office/drawing/2014/main" id="{D901A061-15B3-15E2-172F-08F714A4F8BB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7330526" y="4857891"/>
                    <a:ext cx="1364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59499789-F1B5-A4B6-C07E-D1D60311DBCF}"/>
                      </a:ext>
                    </a:extLst>
                  </p14:cNvPr>
                  <p14:cNvContentPartPr/>
                  <p14:nvPr/>
                </p14:nvContentPartPr>
                <p14:xfrm>
                  <a:off x="7140806" y="4624611"/>
                  <a:ext cx="184320" cy="96840"/>
                </p14:xfrm>
              </p:contentPart>
            </mc:Choice>
            <mc:Fallback xmlns="">
              <p:pic>
                <p:nvPicPr>
                  <p:cNvPr id="143" name="Pennanteckning 142">
                    <a:extLst>
                      <a:ext uri="{FF2B5EF4-FFF2-40B4-BE49-F238E27FC236}">
                        <a16:creationId xmlns:a16="http://schemas.microsoft.com/office/drawing/2014/main" id="{CFAB0C88-4F1B-BF78-336C-12569EFE8876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130366" y="4613811"/>
                    <a:ext cx="20556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D01CDD32-1B1D-2994-82E7-60D7C3A4B7A8}"/>
                      </a:ext>
                    </a:extLst>
                  </p14:cNvPr>
                  <p14:cNvContentPartPr/>
                  <p14:nvPr/>
                </p14:nvContentPartPr>
                <p14:xfrm>
                  <a:off x="7377686" y="4465851"/>
                  <a:ext cx="159840" cy="83520"/>
                </p14:xfrm>
              </p:contentPart>
            </mc:Choice>
            <mc:Fallback xmlns="">
              <p:pic>
                <p:nvPicPr>
                  <p:cNvPr id="144" name="Pennanteckning 143">
                    <a:extLst>
                      <a:ext uri="{FF2B5EF4-FFF2-40B4-BE49-F238E27FC236}">
                        <a16:creationId xmlns:a16="http://schemas.microsoft.com/office/drawing/2014/main" id="{CF29D14C-EBD6-3270-374B-BE92F397227E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366886" y="4455411"/>
                    <a:ext cx="18108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1DA2BCDD-EC2C-43C2-219D-C722C41DBCF0}"/>
                      </a:ext>
                    </a:extLst>
                  </p14:cNvPr>
                  <p14:cNvContentPartPr/>
                  <p14:nvPr/>
                </p14:nvContentPartPr>
                <p14:xfrm>
                  <a:off x="7221086" y="4268931"/>
                  <a:ext cx="83520" cy="108000"/>
                </p14:xfrm>
              </p:contentPart>
            </mc:Choice>
            <mc:Fallback xmlns="">
              <p:pic>
                <p:nvPicPr>
                  <p:cNvPr id="145" name="Pennanteckning 144">
                    <a:extLst>
                      <a:ext uri="{FF2B5EF4-FFF2-40B4-BE49-F238E27FC236}">
                        <a16:creationId xmlns:a16="http://schemas.microsoft.com/office/drawing/2014/main" id="{18D4608B-69A4-3922-3697-17C2345C065F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7210646" y="4258131"/>
                    <a:ext cx="10476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2DF76DAE-CF11-2A1A-7294-A7AC5499753F}"/>
                      </a:ext>
                    </a:extLst>
                  </p14:cNvPr>
                  <p14:cNvContentPartPr/>
                  <p14:nvPr/>
                </p14:nvContentPartPr>
                <p14:xfrm>
                  <a:off x="7239446" y="4263891"/>
                  <a:ext cx="120240" cy="91800"/>
                </p14:xfrm>
              </p:contentPart>
            </mc:Choice>
            <mc:Fallback xmlns="">
              <p:pic>
                <p:nvPicPr>
                  <p:cNvPr id="146" name="Pennanteckning 145">
                    <a:extLst>
                      <a:ext uri="{FF2B5EF4-FFF2-40B4-BE49-F238E27FC236}">
                        <a16:creationId xmlns:a16="http://schemas.microsoft.com/office/drawing/2014/main" id="{3942E395-2894-85A9-86F4-129CC53FADB8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7229006" y="4253091"/>
                    <a:ext cx="14148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64" name="Pennanteckning 63">
                    <a:extLst>
                      <a:ext uri="{FF2B5EF4-FFF2-40B4-BE49-F238E27FC236}">
                        <a16:creationId xmlns:a16="http://schemas.microsoft.com/office/drawing/2014/main" id="{064295EE-CCE4-588C-2A56-569C928F8484}"/>
                      </a:ext>
                    </a:extLst>
                  </p14:cNvPr>
                  <p14:cNvContentPartPr/>
                  <p14:nvPr/>
                </p14:nvContentPartPr>
                <p14:xfrm>
                  <a:off x="7632566" y="4271811"/>
                  <a:ext cx="106200" cy="81720"/>
                </p14:xfrm>
              </p:contentPart>
            </mc:Choice>
            <mc:Fallback xmlns="">
              <p:pic>
                <p:nvPicPr>
                  <p:cNvPr id="147" name="Pennanteckning 146">
                    <a:extLst>
                      <a:ext uri="{FF2B5EF4-FFF2-40B4-BE49-F238E27FC236}">
                        <a16:creationId xmlns:a16="http://schemas.microsoft.com/office/drawing/2014/main" id="{7F3158F4-8113-AFA6-5EE7-BE302AEB735D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7622126" y="4261371"/>
                    <a:ext cx="12744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65" name="Pennanteckning 64">
                    <a:extLst>
                      <a:ext uri="{FF2B5EF4-FFF2-40B4-BE49-F238E27FC236}">
                        <a16:creationId xmlns:a16="http://schemas.microsoft.com/office/drawing/2014/main" id="{8A327DD5-A1D0-A459-0F94-811AA3D9E032}"/>
                      </a:ext>
                    </a:extLst>
                  </p14:cNvPr>
                  <p14:cNvContentPartPr/>
                  <p14:nvPr/>
                </p14:nvContentPartPr>
                <p14:xfrm>
                  <a:off x="7631846" y="4268931"/>
                  <a:ext cx="153720" cy="70560"/>
                </p14:xfrm>
              </p:contentPart>
            </mc:Choice>
            <mc:Fallback xmlns="">
              <p:pic>
                <p:nvPicPr>
                  <p:cNvPr id="148" name="Pennanteckning 147">
                    <a:extLst>
                      <a:ext uri="{FF2B5EF4-FFF2-40B4-BE49-F238E27FC236}">
                        <a16:creationId xmlns:a16="http://schemas.microsoft.com/office/drawing/2014/main" id="{7B4627C0-111B-3869-4CEE-809A11B57AAE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7621046" y="4258131"/>
                    <a:ext cx="1749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66" name="Pennanteckning 65">
                    <a:extLst>
                      <a:ext uri="{FF2B5EF4-FFF2-40B4-BE49-F238E27FC236}">
                        <a16:creationId xmlns:a16="http://schemas.microsoft.com/office/drawing/2014/main" id="{6EF4323D-0E8E-CB2F-0803-0498D4337CAD}"/>
                      </a:ext>
                    </a:extLst>
                  </p14:cNvPr>
                  <p14:cNvContentPartPr/>
                  <p14:nvPr/>
                </p14:nvContentPartPr>
                <p14:xfrm>
                  <a:off x="7888886" y="4294131"/>
                  <a:ext cx="150840" cy="131400"/>
                </p14:xfrm>
              </p:contentPart>
            </mc:Choice>
            <mc:Fallback xmlns="">
              <p:pic>
                <p:nvPicPr>
                  <p:cNvPr id="149" name="Pennanteckning 148">
                    <a:extLst>
                      <a:ext uri="{FF2B5EF4-FFF2-40B4-BE49-F238E27FC236}">
                        <a16:creationId xmlns:a16="http://schemas.microsoft.com/office/drawing/2014/main" id="{446D638F-D5A2-4474-5AFB-CBB39225F559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7878086" y="4283691"/>
                    <a:ext cx="17208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67" name="Pennanteckning 66">
                    <a:extLst>
                      <a:ext uri="{FF2B5EF4-FFF2-40B4-BE49-F238E27FC236}">
                        <a16:creationId xmlns:a16="http://schemas.microsoft.com/office/drawing/2014/main" id="{D1BCB4BB-F611-2C84-EC39-CF31F474D17A}"/>
                      </a:ext>
                    </a:extLst>
                  </p14:cNvPr>
                  <p14:cNvContentPartPr/>
                  <p14:nvPr/>
                </p14:nvContentPartPr>
                <p14:xfrm>
                  <a:off x="7913006" y="4297371"/>
                  <a:ext cx="115200" cy="84600"/>
                </p14:xfrm>
              </p:contentPart>
            </mc:Choice>
            <mc:Fallback xmlns="">
              <p:pic>
                <p:nvPicPr>
                  <p:cNvPr id="150" name="Pennanteckning 149">
                    <a:extLst>
                      <a:ext uri="{FF2B5EF4-FFF2-40B4-BE49-F238E27FC236}">
                        <a16:creationId xmlns:a16="http://schemas.microsoft.com/office/drawing/2014/main" id="{C6AED05A-7C70-3586-1D9A-186C38B1222F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902566" y="4286571"/>
                    <a:ext cx="13644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68" name="Pennanteckning 67">
                    <a:extLst>
                      <a:ext uri="{FF2B5EF4-FFF2-40B4-BE49-F238E27FC236}">
                        <a16:creationId xmlns:a16="http://schemas.microsoft.com/office/drawing/2014/main" id="{A83ADFBB-0645-611A-3338-1F6B4602EB87}"/>
                      </a:ext>
                    </a:extLst>
                  </p14:cNvPr>
                  <p14:cNvContentPartPr/>
                  <p14:nvPr/>
                </p14:nvContentPartPr>
                <p14:xfrm>
                  <a:off x="8020646" y="4075971"/>
                  <a:ext cx="138600" cy="140760"/>
                </p14:xfrm>
              </p:contentPart>
            </mc:Choice>
            <mc:Fallback xmlns="">
              <p:pic>
                <p:nvPicPr>
                  <p:cNvPr id="151" name="Pennanteckning 150">
                    <a:extLst>
                      <a:ext uri="{FF2B5EF4-FFF2-40B4-BE49-F238E27FC236}">
                        <a16:creationId xmlns:a16="http://schemas.microsoft.com/office/drawing/2014/main" id="{53E71D13-7100-FF7D-ACC1-CE2980F09549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010206" y="4065171"/>
                    <a:ext cx="1598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66C40F54-CB72-361E-05D2-84D303F58FF1}"/>
                      </a:ext>
                    </a:extLst>
                  </p14:cNvPr>
                  <p14:cNvContentPartPr/>
                  <p14:nvPr/>
                </p14:nvContentPartPr>
                <p14:xfrm>
                  <a:off x="8045126" y="4132851"/>
                  <a:ext cx="126360" cy="78480"/>
                </p14:xfrm>
              </p:contentPart>
            </mc:Choice>
            <mc:Fallback xmlns="">
              <p:pic>
                <p:nvPicPr>
                  <p:cNvPr id="152" name="Pennanteckning 151">
                    <a:extLst>
                      <a:ext uri="{FF2B5EF4-FFF2-40B4-BE49-F238E27FC236}">
                        <a16:creationId xmlns:a16="http://schemas.microsoft.com/office/drawing/2014/main" id="{F56AF65C-E8F6-FE12-CF72-CF1E6013956D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8034686" y="4122051"/>
                    <a:ext cx="14760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70" name="Pennanteckning 69">
                    <a:extLst>
                      <a:ext uri="{FF2B5EF4-FFF2-40B4-BE49-F238E27FC236}">
                        <a16:creationId xmlns:a16="http://schemas.microsoft.com/office/drawing/2014/main" id="{274E1599-4004-C50B-11EE-8FF10E2D2A67}"/>
                      </a:ext>
                    </a:extLst>
                  </p14:cNvPr>
                  <p14:cNvContentPartPr/>
                  <p14:nvPr/>
                </p14:nvContentPartPr>
                <p14:xfrm>
                  <a:off x="7814726" y="3953931"/>
                  <a:ext cx="248400" cy="154800"/>
                </p14:xfrm>
              </p:contentPart>
            </mc:Choice>
            <mc:Fallback xmlns="">
              <p:pic>
                <p:nvPicPr>
                  <p:cNvPr id="153" name="Pennanteckning 152">
                    <a:extLst>
                      <a:ext uri="{FF2B5EF4-FFF2-40B4-BE49-F238E27FC236}">
                        <a16:creationId xmlns:a16="http://schemas.microsoft.com/office/drawing/2014/main" id="{42F4B872-E9AA-A642-4FDB-C3A0020C100A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7803926" y="3943491"/>
                    <a:ext cx="26964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71" name="Pennanteckning 70">
                    <a:extLst>
                      <a:ext uri="{FF2B5EF4-FFF2-40B4-BE49-F238E27FC236}">
                        <a16:creationId xmlns:a16="http://schemas.microsoft.com/office/drawing/2014/main" id="{AFA0E00D-AF55-3E64-516A-1C901A2543DC}"/>
                      </a:ext>
                    </a:extLst>
                  </p14:cNvPr>
                  <p14:cNvContentPartPr/>
                  <p14:nvPr/>
                </p14:nvContentPartPr>
                <p14:xfrm>
                  <a:off x="7554446" y="4164171"/>
                  <a:ext cx="159840" cy="123480"/>
                </p14:xfrm>
              </p:contentPart>
            </mc:Choice>
            <mc:Fallback xmlns="">
              <p:pic>
                <p:nvPicPr>
                  <p:cNvPr id="156" name="Pennanteckning 155">
                    <a:extLst>
                      <a:ext uri="{FF2B5EF4-FFF2-40B4-BE49-F238E27FC236}">
                        <a16:creationId xmlns:a16="http://schemas.microsoft.com/office/drawing/2014/main" id="{2689A415-E2E3-00B5-1FE9-5996FB23D20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7544006" y="4153731"/>
                    <a:ext cx="18108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72" name="Pennanteckning 71">
                    <a:extLst>
                      <a:ext uri="{FF2B5EF4-FFF2-40B4-BE49-F238E27FC236}">
                        <a16:creationId xmlns:a16="http://schemas.microsoft.com/office/drawing/2014/main" id="{5AF668B0-55E3-B4AF-5BEA-45683536083C}"/>
                      </a:ext>
                    </a:extLst>
                  </p14:cNvPr>
                  <p14:cNvContentPartPr/>
                  <p14:nvPr/>
                </p14:nvContentPartPr>
                <p14:xfrm>
                  <a:off x="7743446" y="3920451"/>
                  <a:ext cx="174240" cy="125280"/>
                </p14:xfrm>
              </p:contentPart>
            </mc:Choice>
            <mc:Fallback xmlns="">
              <p:pic>
                <p:nvPicPr>
                  <p:cNvPr id="157" name="Pennanteckning 156">
                    <a:extLst>
                      <a:ext uri="{FF2B5EF4-FFF2-40B4-BE49-F238E27FC236}">
                        <a16:creationId xmlns:a16="http://schemas.microsoft.com/office/drawing/2014/main" id="{0538EE9A-4725-5275-4D3D-7E357E0F3840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7732646" y="3909651"/>
                    <a:ext cx="1954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2C03B9E5-1D80-EF96-D8CD-3367CCB79A6D}"/>
                      </a:ext>
                    </a:extLst>
                  </p14:cNvPr>
                  <p14:cNvContentPartPr/>
                  <p14:nvPr/>
                </p14:nvContentPartPr>
                <p14:xfrm>
                  <a:off x="7759646" y="3927651"/>
                  <a:ext cx="144720" cy="129240"/>
                </p14:xfrm>
              </p:contentPart>
            </mc:Choice>
            <mc:Fallback xmlns="">
              <p:pic>
                <p:nvPicPr>
                  <p:cNvPr id="158" name="Pennanteckning 157">
                    <a:extLst>
                      <a:ext uri="{FF2B5EF4-FFF2-40B4-BE49-F238E27FC236}">
                        <a16:creationId xmlns:a16="http://schemas.microsoft.com/office/drawing/2014/main" id="{815E671C-D34C-3854-6891-AC75AA2A4ACE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7749206" y="3916851"/>
                    <a:ext cx="16596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74" name="Pennanteckning 73">
                    <a:extLst>
                      <a:ext uri="{FF2B5EF4-FFF2-40B4-BE49-F238E27FC236}">
                        <a16:creationId xmlns:a16="http://schemas.microsoft.com/office/drawing/2014/main" id="{87501AA3-EBB8-ADF5-A07A-FE224AF068DD}"/>
                      </a:ext>
                    </a:extLst>
                  </p14:cNvPr>
                  <p14:cNvContentPartPr/>
                  <p14:nvPr/>
                </p14:nvContentPartPr>
                <p14:xfrm>
                  <a:off x="8122526" y="3871491"/>
                  <a:ext cx="123120" cy="130320"/>
                </p14:xfrm>
              </p:contentPart>
            </mc:Choice>
            <mc:Fallback xmlns="">
              <p:pic>
                <p:nvPicPr>
                  <p:cNvPr id="159" name="Pennanteckning 158">
                    <a:extLst>
                      <a:ext uri="{FF2B5EF4-FFF2-40B4-BE49-F238E27FC236}">
                        <a16:creationId xmlns:a16="http://schemas.microsoft.com/office/drawing/2014/main" id="{04EAC429-AE7F-C59C-297E-16022F90665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8111726" y="3861051"/>
                    <a:ext cx="14436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DC88C1C3-A2AE-3198-0160-1941F86554E5}"/>
                      </a:ext>
                    </a:extLst>
                  </p14:cNvPr>
                  <p14:cNvContentPartPr/>
                  <p14:nvPr/>
                </p14:nvContentPartPr>
                <p14:xfrm>
                  <a:off x="8122526" y="3910371"/>
                  <a:ext cx="142560" cy="116280"/>
                </p14:xfrm>
              </p:contentPart>
            </mc:Choice>
            <mc:Fallback xmlns="">
              <p:pic>
                <p:nvPicPr>
                  <p:cNvPr id="160" name="Pennanteckning 159">
                    <a:extLst>
                      <a:ext uri="{FF2B5EF4-FFF2-40B4-BE49-F238E27FC236}">
                        <a16:creationId xmlns:a16="http://schemas.microsoft.com/office/drawing/2014/main" id="{C67A0499-0D5B-2073-36BF-F1B3002ACACF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111726" y="3899571"/>
                    <a:ext cx="16380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76" name="Pennanteckning 75">
                    <a:extLst>
                      <a:ext uri="{FF2B5EF4-FFF2-40B4-BE49-F238E27FC236}">
                        <a16:creationId xmlns:a16="http://schemas.microsoft.com/office/drawing/2014/main" id="{20F5532D-9A33-67F4-207F-FA59A9325881}"/>
                      </a:ext>
                    </a:extLst>
                  </p14:cNvPr>
                  <p14:cNvContentPartPr/>
                  <p14:nvPr/>
                </p14:nvContentPartPr>
                <p14:xfrm>
                  <a:off x="8709686" y="4182531"/>
                  <a:ext cx="87840" cy="60120"/>
                </p14:xfrm>
              </p:contentPart>
            </mc:Choice>
            <mc:Fallback xmlns="">
              <p:pic>
                <p:nvPicPr>
                  <p:cNvPr id="177" name="Pennanteckning 176">
                    <a:extLst>
                      <a:ext uri="{FF2B5EF4-FFF2-40B4-BE49-F238E27FC236}">
                        <a16:creationId xmlns:a16="http://schemas.microsoft.com/office/drawing/2014/main" id="{92E39D34-5097-9C46-166F-DB1867251466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8698886" y="4172091"/>
                    <a:ext cx="1090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77" name="Pennanteckning 76">
                    <a:extLst>
                      <a:ext uri="{FF2B5EF4-FFF2-40B4-BE49-F238E27FC236}">
                        <a16:creationId xmlns:a16="http://schemas.microsoft.com/office/drawing/2014/main" id="{A948FBA9-4CA2-01BC-ED59-D139B53A5CF8}"/>
                      </a:ext>
                    </a:extLst>
                  </p14:cNvPr>
                  <p14:cNvContentPartPr/>
                  <p14:nvPr/>
                </p14:nvContentPartPr>
                <p14:xfrm>
                  <a:off x="8710766" y="4164171"/>
                  <a:ext cx="126360" cy="90720"/>
                </p14:xfrm>
              </p:contentPart>
            </mc:Choice>
            <mc:Fallback xmlns="">
              <p:pic>
                <p:nvPicPr>
                  <p:cNvPr id="178" name="Pennanteckning 177">
                    <a:extLst>
                      <a:ext uri="{FF2B5EF4-FFF2-40B4-BE49-F238E27FC236}">
                        <a16:creationId xmlns:a16="http://schemas.microsoft.com/office/drawing/2014/main" id="{94965D8C-BB0B-9411-5EC2-94EB874C4973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8699966" y="4153731"/>
                    <a:ext cx="1476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78" name="Pennanteckning 77">
                    <a:extLst>
                      <a:ext uri="{FF2B5EF4-FFF2-40B4-BE49-F238E27FC236}">
                        <a16:creationId xmlns:a16="http://schemas.microsoft.com/office/drawing/2014/main" id="{A92F05D9-39D4-9F6A-9FF1-A9B3F2404779}"/>
                      </a:ext>
                    </a:extLst>
                  </p14:cNvPr>
                  <p14:cNvContentPartPr/>
                  <p14:nvPr/>
                </p14:nvContentPartPr>
                <p14:xfrm>
                  <a:off x="8409086" y="3945651"/>
                  <a:ext cx="101880" cy="168120"/>
                </p14:xfrm>
              </p:contentPart>
            </mc:Choice>
            <mc:Fallback xmlns="">
              <p:pic>
                <p:nvPicPr>
                  <p:cNvPr id="179" name="Pennanteckning 178">
                    <a:extLst>
                      <a:ext uri="{FF2B5EF4-FFF2-40B4-BE49-F238E27FC236}">
                        <a16:creationId xmlns:a16="http://schemas.microsoft.com/office/drawing/2014/main" id="{001F9B39-DFCD-C585-C53A-0D24988219E5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398286" y="3935211"/>
                    <a:ext cx="12312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79" name="Pennanteckning 78">
                    <a:extLst>
                      <a:ext uri="{FF2B5EF4-FFF2-40B4-BE49-F238E27FC236}">
                        <a16:creationId xmlns:a16="http://schemas.microsoft.com/office/drawing/2014/main" id="{987BD6B4-2872-9564-2ADA-E96BE13848E0}"/>
                      </a:ext>
                    </a:extLst>
                  </p14:cNvPr>
                  <p14:cNvContentPartPr/>
                  <p14:nvPr/>
                </p14:nvContentPartPr>
                <p14:xfrm>
                  <a:off x="8423126" y="3768891"/>
                  <a:ext cx="79560" cy="95760"/>
                </p14:xfrm>
              </p:contentPart>
            </mc:Choice>
            <mc:Fallback xmlns="">
              <p:pic>
                <p:nvPicPr>
                  <p:cNvPr id="181" name="Pennanteckning 180">
                    <a:extLst>
                      <a:ext uri="{FF2B5EF4-FFF2-40B4-BE49-F238E27FC236}">
                        <a16:creationId xmlns:a16="http://schemas.microsoft.com/office/drawing/2014/main" id="{135BCC3E-F2EA-0D7F-690A-BFFFFEFDB900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8412686" y="3758451"/>
                    <a:ext cx="10080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80" name="Pennanteckning 79">
                    <a:extLst>
                      <a:ext uri="{FF2B5EF4-FFF2-40B4-BE49-F238E27FC236}">
                        <a16:creationId xmlns:a16="http://schemas.microsoft.com/office/drawing/2014/main" id="{1AC2017E-C8AC-2DB0-FB82-E3A5DB090034}"/>
                      </a:ext>
                    </a:extLst>
                  </p14:cNvPr>
                  <p14:cNvContentPartPr/>
                  <p14:nvPr/>
                </p14:nvContentPartPr>
                <p14:xfrm>
                  <a:off x="8427086" y="3766011"/>
                  <a:ext cx="133560" cy="85680"/>
                </p14:xfrm>
              </p:contentPart>
            </mc:Choice>
            <mc:Fallback xmlns="">
              <p:pic>
                <p:nvPicPr>
                  <p:cNvPr id="182" name="Pennanteckning 181">
                    <a:extLst>
                      <a:ext uri="{FF2B5EF4-FFF2-40B4-BE49-F238E27FC236}">
                        <a16:creationId xmlns:a16="http://schemas.microsoft.com/office/drawing/2014/main" id="{C2BA77FE-B15E-D462-7A22-D656AFD797D8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416646" y="3755211"/>
                    <a:ext cx="154800" cy="106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69B46CF3-015E-BCE5-D1A6-DF4294A5E0C1}"/>
                </a:ext>
              </a:extLst>
            </p:cNvPr>
            <p:cNvGrpSpPr/>
            <p:nvPr/>
          </p:nvGrpSpPr>
          <p:grpSpPr>
            <a:xfrm>
              <a:off x="9935846" y="5639451"/>
              <a:ext cx="216720" cy="251280"/>
              <a:chOff x="9935846" y="5639451"/>
              <a:chExt cx="216720" cy="25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6CDEB648-68F6-51EE-585E-68B7D2F825A7}"/>
                      </a:ext>
                    </a:extLst>
                  </p14:cNvPr>
                  <p14:cNvContentPartPr/>
                  <p14:nvPr/>
                </p14:nvContentPartPr>
                <p14:xfrm>
                  <a:off x="9935846" y="5639451"/>
                  <a:ext cx="211680" cy="248400"/>
                </p14:xfrm>
              </p:contentPart>
            </mc:Choice>
            <mc:Fallback xmlns=""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52A2EAF3-2090-F93C-EC46-38AA71638381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925406" y="5629011"/>
                    <a:ext cx="23292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E1F74300-572B-8839-3FF8-C0D3B8D86DE8}"/>
                      </a:ext>
                    </a:extLst>
                  </p14:cNvPr>
                  <p14:cNvContentPartPr/>
                  <p14:nvPr/>
                </p14:nvContentPartPr>
                <p14:xfrm>
                  <a:off x="9964286" y="5668971"/>
                  <a:ext cx="188280" cy="221760"/>
                </p14:xfrm>
              </p:contentPart>
            </mc:Choice>
            <mc:Fallback xmlns=""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3B97D313-C466-EBBD-CBFD-C8B55E0B33C4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9953846" y="5658171"/>
                    <a:ext cx="209520" cy="24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65FCFF1C-F0DA-AF89-84DC-6E877A3CE727}"/>
                </a:ext>
              </a:extLst>
            </p:cNvPr>
            <p:cNvGrpSpPr/>
            <p:nvPr/>
          </p:nvGrpSpPr>
          <p:grpSpPr>
            <a:xfrm>
              <a:off x="5652566" y="2840811"/>
              <a:ext cx="924840" cy="3022560"/>
              <a:chOff x="5652566" y="2840811"/>
              <a:chExt cx="924840" cy="302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B29102A2-DC60-B20B-0178-24FC5518CE95}"/>
                      </a:ext>
                    </a:extLst>
                  </p14:cNvPr>
                  <p14:cNvContentPartPr/>
                  <p14:nvPr/>
                </p14:nvContentPartPr>
                <p14:xfrm>
                  <a:off x="6283286" y="3234651"/>
                  <a:ext cx="19800" cy="2628720"/>
                </p14:xfrm>
              </p:contentPart>
            </mc:Choice>
            <mc:Fallback xmlns="">
              <p:pic>
                <p:nvPicPr>
                  <p:cNvPr id="105" name="Pennanteckning 104">
                    <a:extLst>
                      <a:ext uri="{FF2B5EF4-FFF2-40B4-BE49-F238E27FC236}">
                        <a16:creationId xmlns:a16="http://schemas.microsoft.com/office/drawing/2014/main" id="{690FA3E1-2377-BCAD-AE1F-90A445E17AA7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6272846" y="3223851"/>
                    <a:ext cx="41040" cy="264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08C3B567-636F-E40A-8322-DAC2B6088E6B}"/>
                      </a:ext>
                    </a:extLst>
                  </p14:cNvPr>
                  <p14:cNvContentPartPr/>
                  <p14:nvPr/>
                </p14:nvContentPartPr>
                <p14:xfrm>
                  <a:off x="6190046" y="3147171"/>
                  <a:ext cx="253440" cy="158040"/>
                </p14:xfrm>
              </p:contentPart>
            </mc:Choice>
            <mc:Fallback xmlns="">
              <p:pic>
                <p:nvPicPr>
                  <p:cNvPr id="106" name="Pennanteckning 105">
                    <a:extLst>
                      <a:ext uri="{FF2B5EF4-FFF2-40B4-BE49-F238E27FC236}">
                        <a16:creationId xmlns:a16="http://schemas.microsoft.com/office/drawing/2014/main" id="{996E649B-D1DB-C146-0AE6-D94F0B2604CB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6179246" y="3136731"/>
                    <a:ext cx="27468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A544FDFA-CDC8-A9A4-CFBF-CFBEE57308CD}"/>
                      </a:ext>
                    </a:extLst>
                  </p14:cNvPr>
                  <p14:cNvContentPartPr/>
                  <p14:nvPr/>
                </p14:nvContentPartPr>
                <p14:xfrm>
                  <a:off x="6215246" y="4932411"/>
                  <a:ext cx="207720" cy="540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107536F2-394D-4C8C-8959-89E8A712DAD7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6204806" y="4921611"/>
                    <a:ext cx="2289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355A9275-E827-A06F-9E0E-22EC1EFAD1CD}"/>
                      </a:ext>
                    </a:extLst>
                  </p14:cNvPr>
                  <p14:cNvContentPartPr/>
                  <p14:nvPr/>
                </p14:nvContentPartPr>
                <p14:xfrm>
                  <a:off x="6180686" y="4492491"/>
                  <a:ext cx="206640" cy="22680"/>
                </p14:xfrm>
              </p:contentPart>
            </mc:Choice>
            <mc:Fallback xmlns="">
              <p:pic>
                <p:nvPicPr>
                  <p:cNvPr id="112" name="Pennanteckning 111">
                    <a:extLst>
                      <a:ext uri="{FF2B5EF4-FFF2-40B4-BE49-F238E27FC236}">
                        <a16:creationId xmlns:a16="http://schemas.microsoft.com/office/drawing/2014/main" id="{50A70853-68F7-5EB0-F6EC-4FBDCB4E9FC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6170246" y="4481691"/>
                    <a:ext cx="22788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FF8CB73C-2661-CE07-232D-D0E329BB08F8}"/>
                      </a:ext>
                    </a:extLst>
                  </p14:cNvPr>
                  <p14:cNvContentPartPr/>
                  <p14:nvPr/>
                </p14:nvContentPartPr>
                <p14:xfrm>
                  <a:off x="6206246" y="4041411"/>
                  <a:ext cx="225720" cy="25920"/>
                </p14:xfrm>
              </p:contentPart>
            </mc:Choice>
            <mc:Fallback xmlns="">
              <p:pic>
                <p:nvPicPr>
                  <p:cNvPr id="113" name="Pennanteckning 112">
                    <a:extLst>
                      <a:ext uri="{FF2B5EF4-FFF2-40B4-BE49-F238E27FC236}">
                        <a16:creationId xmlns:a16="http://schemas.microsoft.com/office/drawing/2014/main" id="{C0DE8693-2042-D02B-3D63-EA143C3802B0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6195806" y="4030611"/>
                    <a:ext cx="24696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63048F87-9064-87CD-D292-2255E6FE6737}"/>
                      </a:ext>
                    </a:extLst>
                  </p14:cNvPr>
                  <p14:cNvContentPartPr/>
                  <p14:nvPr/>
                </p14:nvContentPartPr>
                <p14:xfrm>
                  <a:off x="5652566" y="4008651"/>
                  <a:ext cx="46080" cy="19440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0124A9FD-C96D-A29C-0D9D-E713CB7BA4D5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641766" y="3998211"/>
                    <a:ext cx="673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EE3BC27C-C06D-8D88-8E8C-549BE114228B}"/>
                      </a:ext>
                    </a:extLst>
                  </p14:cNvPr>
                  <p14:cNvContentPartPr/>
                  <p14:nvPr/>
                </p14:nvContentPartPr>
                <p14:xfrm>
                  <a:off x="5699366" y="3964011"/>
                  <a:ext cx="254520" cy="160200"/>
                </p14:xfrm>
              </p:contentPart>
            </mc:Choice>
            <mc:Fallback xmlns="">
              <p:pic>
                <p:nvPicPr>
                  <p:cNvPr id="115" name="Pennanteckning 114">
                    <a:extLst>
                      <a:ext uri="{FF2B5EF4-FFF2-40B4-BE49-F238E27FC236}">
                        <a16:creationId xmlns:a16="http://schemas.microsoft.com/office/drawing/2014/main" id="{CC873C62-F4C5-4ACB-27D6-83AEDF1F5D1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5688566" y="3953571"/>
                    <a:ext cx="27576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41" name="Pennanteckning 40">
                    <a:extLst>
                      <a:ext uri="{FF2B5EF4-FFF2-40B4-BE49-F238E27FC236}">
                        <a16:creationId xmlns:a16="http://schemas.microsoft.com/office/drawing/2014/main" id="{359D7A5F-C16F-A923-55A8-41A067A02F1D}"/>
                      </a:ext>
                    </a:extLst>
                  </p14:cNvPr>
                  <p14:cNvContentPartPr/>
                  <p14:nvPr/>
                </p14:nvContentPartPr>
                <p14:xfrm>
                  <a:off x="6008966" y="3976251"/>
                  <a:ext cx="116280" cy="165960"/>
                </p14:xfrm>
              </p:contentPart>
            </mc:Choice>
            <mc:Fallback xmlns="">
              <p:pic>
                <p:nvPicPr>
                  <p:cNvPr id="117" name="Pennanteckning 116">
                    <a:extLst>
                      <a:ext uri="{FF2B5EF4-FFF2-40B4-BE49-F238E27FC236}">
                        <a16:creationId xmlns:a16="http://schemas.microsoft.com/office/drawing/2014/main" id="{3556EEED-ECE0-5831-5571-51F7A11F81B8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998526" y="3965811"/>
                    <a:ext cx="13752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E8203122-CCE9-2192-2FAE-007B4001639C}"/>
                      </a:ext>
                    </a:extLst>
                  </p14:cNvPr>
                  <p14:cNvContentPartPr/>
                  <p14:nvPr/>
                </p14:nvContentPartPr>
                <p14:xfrm>
                  <a:off x="5683886" y="4375491"/>
                  <a:ext cx="73440" cy="266760"/>
                </p14:xfrm>
              </p:contentPart>
            </mc:Choice>
            <mc:Fallback xmlns="">
              <p:pic>
                <p:nvPicPr>
                  <p:cNvPr id="118" name="Pennanteckning 117">
                    <a:extLst>
                      <a:ext uri="{FF2B5EF4-FFF2-40B4-BE49-F238E27FC236}">
                        <a16:creationId xmlns:a16="http://schemas.microsoft.com/office/drawing/2014/main" id="{F422A264-D5AA-9522-5FDF-276FDCF18B86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673446" y="4365051"/>
                    <a:ext cx="9468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B602FE40-BA1E-FE17-FE53-EBD0551C6BAD}"/>
                      </a:ext>
                    </a:extLst>
                  </p14:cNvPr>
                  <p14:cNvContentPartPr/>
                  <p14:nvPr/>
                </p14:nvContentPartPr>
                <p14:xfrm>
                  <a:off x="5839406" y="4475571"/>
                  <a:ext cx="88560" cy="158400"/>
                </p14:xfrm>
              </p:contentPart>
            </mc:Choice>
            <mc:Fallback xmlns="">
              <p:pic>
                <p:nvPicPr>
                  <p:cNvPr id="119" name="Pennanteckning 118">
                    <a:extLst>
                      <a:ext uri="{FF2B5EF4-FFF2-40B4-BE49-F238E27FC236}">
                        <a16:creationId xmlns:a16="http://schemas.microsoft.com/office/drawing/2014/main" id="{8E18E20F-FBA2-3582-F6F5-C5D4F310FD48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828966" y="4464771"/>
                    <a:ext cx="10980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0D6E007A-8228-9F9B-1CB3-5451F4DE0477}"/>
                      </a:ext>
                    </a:extLst>
                  </p14:cNvPr>
                  <p14:cNvContentPartPr/>
                  <p14:nvPr/>
                </p14:nvContentPartPr>
                <p14:xfrm>
                  <a:off x="5959286" y="4457931"/>
                  <a:ext cx="141480" cy="177120"/>
                </p14:xfrm>
              </p:contentPart>
            </mc:Choice>
            <mc:Fallback xmlns="">
              <p:pic>
                <p:nvPicPr>
                  <p:cNvPr id="120" name="Pennanteckning 119">
                    <a:extLst>
                      <a:ext uri="{FF2B5EF4-FFF2-40B4-BE49-F238E27FC236}">
                        <a16:creationId xmlns:a16="http://schemas.microsoft.com/office/drawing/2014/main" id="{F8D1FA1E-9CCB-0934-8D27-2EC1C445A4DB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948846" y="4447131"/>
                    <a:ext cx="16272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E453F00F-00FD-8BD1-E549-2C446C03D915}"/>
                      </a:ext>
                    </a:extLst>
                  </p14:cNvPr>
                  <p14:cNvContentPartPr/>
                  <p14:nvPr/>
                </p14:nvContentPartPr>
                <p14:xfrm>
                  <a:off x="5699366" y="4813611"/>
                  <a:ext cx="206640" cy="225720"/>
                </p14:xfrm>
              </p:contentPart>
            </mc:Choice>
            <mc:Fallback xmlns="">
              <p:pic>
                <p:nvPicPr>
                  <p:cNvPr id="121" name="Pennanteckning 120">
                    <a:extLst>
                      <a:ext uri="{FF2B5EF4-FFF2-40B4-BE49-F238E27FC236}">
                        <a16:creationId xmlns:a16="http://schemas.microsoft.com/office/drawing/2014/main" id="{AD872490-7FEE-25EA-EE13-18C54DBCB144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688566" y="4802811"/>
                    <a:ext cx="2278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308D78E7-5E0E-57AC-5867-147987A0BF85}"/>
                      </a:ext>
                    </a:extLst>
                  </p14:cNvPr>
                  <p14:cNvContentPartPr/>
                  <p14:nvPr/>
                </p14:nvContentPartPr>
                <p14:xfrm>
                  <a:off x="5985926" y="4874451"/>
                  <a:ext cx="167040" cy="176040"/>
                </p14:xfrm>
              </p:contentPart>
            </mc:Choice>
            <mc:Fallback xmlns="">
              <p:pic>
                <p:nvPicPr>
                  <p:cNvPr id="122" name="Pennanteckning 121">
                    <a:extLst>
                      <a:ext uri="{FF2B5EF4-FFF2-40B4-BE49-F238E27FC236}">
                        <a16:creationId xmlns:a16="http://schemas.microsoft.com/office/drawing/2014/main" id="{26C38A89-D687-65D0-BFBD-C797BE598FCA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975126" y="4863651"/>
                    <a:ext cx="18828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B7CB4761-0A39-9601-C1A8-BF686393F17A}"/>
                      </a:ext>
                    </a:extLst>
                  </p14:cNvPr>
                  <p14:cNvContentPartPr/>
                  <p14:nvPr/>
                </p14:nvContentPartPr>
                <p14:xfrm>
                  <a:off x="6218486" y="5589771"/>
                  <a:ext cx="119160" cy="214560"/>
                </p14:xfrm>
              </p:contentPart>
            </mc:Choice>
            <mc:Fallback xmlns="">
              <p:pic>
                <p:nvPicPr>
                  <p:cNvPr id="109" name="Pennanteckning 108">
                    <a:extLst>
                      <a:ext uri="{FF2B5EF4-FFF2-40B4-BE49-F238E27FC236}">
                        <a16:creationId xmlns:a16="http://schemas.microsoft.com/office/drawing/2014/main" id="{CD092BC8-7CA2-1867-DDF0-89375B6FF99E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6207686" y="5578971"/>
                    <a:ext cx="14040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D8AC3BF0-F066-D096-55A5-EE8C16CFCC76}"/>
                      </a:ext>
                    </a:extLst>
                  </p14:cNvPr>
                  <p14:cNvContentPartPr/>
                  <p14:nvPr/>
                </p14:nvContentPartPr>
                <p14:xfrm>
                  <a:off x="6185006" y="5381331"/>
                  <a:ext cx="221760" cy="1656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E3E452D2-5652-155D-26F0-00D53ED7D780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174206" y="5370891"/>
                    <a:ext cx="2430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9B828DC9-E8D3-09D4-97B4-680FC8B75F75}"/>
                      </a:ext>
                    </a:extLst>
                  </p14:cNvPr>
                  <p14:cNvContentPartPr/>
                  <p14:nvPr/>
                </p14:nvContentPartPr>
                <p14:xfrm>
                  <a:off x="5681006" y="5277651"/>
                  <a:ext cx="128520" cy="196560"/>
                </p14:xfrm>
              </p:contentPart>
            </mc:Choice>
            <mc:Fallback xmlns="">
              <p:pic>
                <p:nvPicPr>
                  <p:cNvPr id="126" name="Pennanteckning 125">
                    <a:extLst>
                      <a:ext uri="{FF2B5EF4-FFF2-40B4-BE49-F238E27FC236}">
                        <a16:creationId xmlns:a16="http://schemas.microsoft.com/office/drawing/2014/main" id="{F9C81D59-ABF0-2D23-1A2D-6749149429BA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670206" y="5267211"/>
                    <a:ext cx="14976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50" name="Pennanteckning 49">
                    <a:extLst>
                      <a:ext uri="{FF2B5EF4-FFF2-40B4-BE49-F238E27FC236}">
                        <a16:creationId xmlns:a16="http://schemas.microsoft.com/office/drawing/2014/main" id="{429E5313-1340-95DA-7587-A5269EAA7A7C}"/>
                      </a:ext>
                    </a:extLst>
                  </p14:cNvPr>
                  <p14:cNvContentPartPr/>
                  <p14:nvPr/>
                </p14:nvContentPartPr>
                <p14:xfrm>
                  <a:off x="5855606" y="5346771"/>
                  <a:ext cx="72360" cy="131040"/>
                </p14:xfrm>
              </p:contentPart>
            </mc:Choice>
            <mc:Fallback xmlns="">
              <p:pic>
                <p:nvPicPr>
                  <p:cNvPr id="127" name="Pennanteckning 126">
                    <a:extLst>
                      <a:ext uri="{FF2B5EF4-FFF2-40B4-BE49-F238E27FC236}">
                        <a16:creationId xmlns:a16="http://schemas.microsoft.com/office/drawing/2014/main" id="{E4D79A40-051F-409C-1C20-9BC54F738352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5845166" y="5336331"/>
                    <a:ext cx="936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988B5229-7570-26B9-A192-285109938AE0}"/>
                      </a:ext>
                    </a:extLst>
                  </p14:cNvPr>
                  <p14:cNvContentPartPr/>
                  <p14:nvPr/>
                </p14:nvContentPartPr>
                <p14:xfrm>
                  <a:off x="5984846" y="5280891"/>
                  <a:ext cx="180000" cy="226800"/>
                </p14:xfrm>
              </p:contentPart>
            </mc:Choice>
            <mc:Fallback xmlns="">
              <p:pic>
                <p:nvPicPr>
                  <p:cNvPr id="128" name="Pennanteckning 127">
                    <a:extLst>
                      <a:ext uri="{FF2B5EF4-FFF2-40B4-BE49-F238E27FC236}">
                        <a16:creationId xmlns:a16="http://schemas.microsoft.com/office/drawing/2014/main" id="{F9647028-A481-7D1F-7248-CA9E37B1E91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5974046" y="5270091"/>
                    <a:ext cx="20124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4602D2D1-2C75-6921-4576-747406F2A905}"/>
                      </a:ext>
                    </a:extLst>
                  </p14:cNvPr>
                  <p14:cNvContentPartPr/>
                  <p14:nvPr/>
                </p14:nvContentPartPr>
                <p14:xfrm>
                  <a:off x="6372926" y="2840811"/>
                  <a:ext cx="204480" cy="32508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7A770578-9408-DADD-A929-5E26594B6AE3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6362126" y="2830371"/>
                    <a:ext cx="225720" cy="346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2C5ADF59-2D5E-6BD3-DCA7-3704046003E0}"/>
                </a:ext>
              </a:extLst>
            </p:cNvPr>
            <p:cNvGrpSpPr/>
            <p:nvPr/>
          </p:nvGrpSpPr>
          <p:grpSpPr>
            <a:xfrm>
              <a:off x="6569126" y="3100371"/>
              <a:ext cx="929880" cy="386640"/>
              <a:chOff x="6569126" y="3100371"/>
              <a:chExt cx="929880" cy="38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DEB04890-7598-C26A-2889-0B4C2A6A3B17}"/>
                      </a:ext>
                    </a:extLst>
                  </p14:cNvPr>
                  <p14:cNvContentPartPr/>
                  <p14:nvPr/>
                </p14:nvContentPartPr>
                <p14:xfrm>
                  <a:off x="6577046" y="3380811"/>
                  <a:ext cx="21600" cy="106200"/>
                </p14:xfrm>
              </p:contentPart>
            </mc:Choice>
            <mc:Fallback xmlns="">
              <p:pic>
                <p:nvPicPr>
                  <p:cNvPr id="214" name="Pennanteckning 213">
                    <a:extLst>
                      <a:ext uri="{FF2B5EF4-FFF2-40B4-BE49-F238E27FC236}">
                        <a16:creationId xmlns:a16="http://schemas.microsoft.com/office/drawing/2014/main" id="{CA6B23AE-1555-1945-2C61-BA7385AC4449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6566606" y="3370371"/>
                    <a:ext cx="4284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9B6E29DC-824D-CB40-AEC7-30077C8CFEB9}"/>
                      </a:ext>
                    </a:extLst>
                  </p14:cNvPr>
                  <p14:cNvContentPartPr/>
                  <p14:nvPr/>
                </p14:nvContentPartPr>
                <p14:xfrm>
                  <a:off x="6569126" y="3277131"/>
                  <a:ext cx="11520" cy="18720"/>
                </p14:xfrm>
              </p:contentPart>
            </mc:Choice>
            <mc:Fallback xmlns=""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A8578FC9-6F73-E8ED-2857-63F10E99E2A5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6558326" y="3266331"/>
                    <a:ext cx="3276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67EC88D1-B22E-D0C4-F518-45E88C18AE7B}"/>
                      </a:ext>
                    </a:extLst>
                  </p14:cNvPr>
                  <p14:cNvContentPartPr/>
                  <p14:nvPr/>
                </p14:nvContentPartPr>
                <p14:xfrm>
                  <a:off x="6655526" y="3351291"/>
                  <a:ext cx="182160" cy="83520"/>
                </p14:xfrm>
              </p:contentPart>
            </mc:Choice>
            <mc:Fallback xmlns=""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EA1DF731-A456-0201-7707-A282E826DE73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6644726" y="3340851"/>
                    <a:ext cx="20340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27B1DE00-0214-E0FF-9991-C5AF6E1077B4}"/>
                      </a:ext>
                    </a:extLst>
                  </p14:cNvPr>
                  <p14:cNvContentPartPr/>
                  <p14:nvPr/>
                </p14:nvContentPartPr>
                <p14:xfrm>
                  <a:off x="6901046" y="3259131"/>
                  <a:ext cx="173160" cy="135360"/>
                </p14:xfrm>
              </p:contentPart>
            </mc:Choice>
            <mc:Fallback xmlns=""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1215F0F8-653B-6611-A3E8-5D4268967768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6890606" y="3248331"/>
                    <a:ext cx="19440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A753E712-943B-BF63-350B-92013B83B5F2}"/>
                      </a:ext>
                    </a:extLst>
                  </p14:cNvPr>
                  <p14:cNvContentPartPr/>
                  <p14:nvPr/>
                </p14:nvContentPartPr>
                <p14:xfrm>
                  <a:off x="7108406" y="3100371"/>
                  <a:ext cx="390600" cy="200520"/>
                </p14:xfrm>
              </p:contentPart>
            </mc:Choice>
            <mc:Fallback xmlns="">
              <p:pic>
                <p:nvPicPr>
                  <p:cNvPr id="218" name="Pennanteckning 217">
                    <a:extLst>
                      <a:ext uri="{FF2B5EF4-FFF2-40B4-BE49-F238E27FC236}">
                        <a16:creationId xmlns:a16="http://schemas.microsoft.com/office/drawing/2014/main" id="{38E4B803-C935-6377-C6D3-C22EA146DD7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7097966" y="3089931"/>
                    <a:ext cx="41184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" name="Grupp 21">
              <a:extLst>
                <a:ext uri="{FF2B5EF4-FFF2-40B4-BE49-F238E27FC236}">
                  <a16:creationId xmlns:a16="http://schemas.microsoft.com/office/drawing/2014/main" id="{0C82E0A8-EBBB-8E5C-25B3-D007284B5A74}"/>
                </a:ext>
              </a:extLst>
            </p:cNvPr>
            <p:cNvGrpSpPr/>
            <p:nvPr/>
          </p:nvGrpSpPr>
          <p:grpSpPr>
            <a:xfrm>
              <a:off x="10072286" y="6035811"/>
              <a:ext cx="1638000" cy="554040"/>
              <a:chOff x="10072286" y="6035811"/>
              <a:chExt cx="1638000" cy="55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BBE851A0-7D66-9A38-55FF-4DCBC6A291CA}"/>
                      </a:ext>
                    </a:extLst>
                  </p14:cNvPr>
                  <p14:cNvContentPartPr/>
                  <p14:nvPr/>
                </p14:nvContentPartPr>
                <p14:xfrm>
                  <a:off x="10072286" y="6076491"/>
                  <a:ext cx="146520" cy="222480"/>
                </p14:xfrm>
              </p:contentPart>
            </mc:Choice>
            <mc:Fallback xmlns="">
              <p:pic>
                <p:nvPicPr>
                  <p:cNvPr id="220" name="Pennanteckning 219">
                    <a:extLst>
                      <a:ext uri="{FF2B5EF4-FFF2-40B4-BE49-F238E27FC236}">
                        <a16:creationId xmlns:a16="http://schemas.microsoft.com/office/drawing/2014/main" id="{2911BFBC-2AC2-7B31-3C06-930F29527104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0061486" y="6065691"/>
                    <a:ext cx="16776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5CA684DE-69CC-52E2-0A76-91BA6DB7B975}"/>
                      </a:ext>
                    </a:extLst>
                  </p14:cNvPr>
                  <p14:cNvContentPartPr/>
                  <p14:nvPr/>
                </p14:nvContentPartPr>
                <p14:xfrm>
                  <a:off x="10286486" y="6035811"/>
                  <a:ext cx="550080" cy="163800"/>
                </p14:xfrm>
              </p:contentPart>
            </mc:Choice>
            <mc:Fallback xmlns="">
              <p:pic>
                <p:nvPicPr>
                  <p:cNvPr id="221" name="Pennanteckning 220">
                    <a:extLst>
                      <a:ext uri="{FF2B5EF4-FFF2-40B4-BE49-F238E27FC236}">
                        <a16:creationId xmlns:a16="http://schemas.microsoft.com/office/drawing/2014/main" id="{654895CE-D6DF-95DE-09C8-B26EDD0E5CBD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0276046" y="6025011"/>
                    <a:ext cx="5713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4F99BCF4-6BBB-94EA-E6B5-3F4D5D752550}"/>
                      </a:ext>
                    </a:extLst>
                  </p14:cNvPr>
                  <p14:cNvContentPartPr/>
                  <p14:nvPr/>
                </p14:nvContentPartPr>
                <p14:xfrm>
                  <a:off x="10186046" y="6469611"/>
                  <a:ext cx="164880" cy="120240"/>
                </p14:xfrm>
              </p:contentPart>
            </mc:Choice>
            <mc:Fallback xmlns="">
              <p:pic>
                <p:nvPicPr>
                  <p:cNvPr id="223" name="Pennanteckning 222">
                    <a:extLst>
                      <a:ext uri="{FF2B5EF4-FFF2-40B4-BE49-F238E27FC236}">
                        <a16:creationId xmlns:a16="http://schemas.microsoft.com/office/drawing/2014/main" id="{FBA5DEC1-B887-4067-87E4-6D9035E21FAF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0175246" y="6458811"/>
                    <a:ext cx="18612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E4726366-A8BD-95DF-A59C-21DFBFE3B4BF}"/>
                      </a:ext>
                    </a:extLst>
                  </p14:cNvPr>
                  <p14:cNvContentPartPr/>
                  <p14:nvPr/>
                </p14:nvContentPartPr>
                <p14:xfrm>
                  <a:off x="10407446" y="6294651"/>
                  <a:ext cx="781560" cy="280800"/>
                </p14:xfrm>
              </p:contentPart>
            </mc:Choice>
            <mc:Fallback xmlns="">
              <p:pic>
                <p:nvPicPr>
                  <p:cNvPr id="224" name="Pennanteckning 223">
                    <a:extLst>
                      <a:ext uri="{FF2B5EF4-FFF2-40B4-BE49-F238E27FC236}">
                        <a16:creationId xmlns:a16="http://schemas.microsoft.com/office/drawing/2014/main" id="{2151D28C-D1A3-39D3-01A4-988FDE787A31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0396646" y="6284211"/>
                    <a:ext cx="802800" cy="30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6741388E-0AD0-F8FC-40BD-C236F5CEC69B}"/>
                      </a:ext>
                    </a:extLst>
                  </p14:cNvPr>
                  <p14:cNvContentPartPr/>
                  <p14:nvPr/>
                </p14:nvContentPartPr>
                <p14:xfrm>
                  <a:off x="11261726" y="6172971"/>
                  <a:ext cx="448560" cy="264600"/>
                </p14:xfrm>
              </p:contentPart>
            </mc:Choice>
            <mc:Fallback xmlns="">
              <p:pic>
                <p:nvPicPr>
                  <p:cNvPr id="225" name="Pennanteckning 224">
                    <a:extLst>
                      <a:ext uri="{FF2B5EF4-FFF2-40B4-BE49-F238E27FC236}">
                        <a16:creationId xmlns:a16="http://schemas.microsoft.com/office/drawing/2014/main" id="{F0C631C0-3E8A-72D4-4619-B0FA56783465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1251286" y="6162171"/>
                    <a:ext cx="469800" cy="28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8" name="Pennanteckning 27">
                    <a:extLst>
                      <a:ext uri="{FF2B5EF4-FFF2-40B4-BE49-F238E27FC236}">
                        <a16:creationId xmlns:a16="http://schemas.microsoft.com/office/drawing/2014/main" id="{A373EDBA-E425-7B95-8BA8-8AFACEBD88AF}"/>
                      </a:ext>
                    </a:extLst>
                  </p14:cNvPr>
                  <p14:cNvContentPartPr/>
                  <p14:nvPr/>
                </p14:nvContentPartPr>
                <p14:xfrm>
                  <a:off x="11132846" y="6320211"/>
                  <a:ext cx="38880" cy="32760"/>
                </p14:xfrm>
              </p:contentPart>
            </mc:Choice>
            <mc:Fallback xmlns=""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3DDE1A32-163C-2C24-11AE-5118902429D1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1122046" y="6309411"/>
                    <a:ext cx="6012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90" name="Pennanteckning 89">
                <a:extLst>
                  <a:ext uri="{FF2B5EF4-FFF2-40B4-BE49-F238E27FC236}">
                    <a16:creationId xmlns:a16="http://schemas.microsoft.com/office/drawing/2014/main" id="{87F83202-F8EC-E71D-A2EF-6B489E3C15ED}"/>
                  </a:ext>
                </a:extLst>
              </p14:cNvPr>
              <p14:cNvContentPartPr/>
              <p14:nvPr/>
            </p14:nvContentPartPr>
            <p14:xfrm>
              <a:off x="1498285" y="3162626"/>
              <a:ext cx="3061440" cy="1933560"/>
            </p14:xfrm>
          </p:contentPart>
        </mc:Choice>
        <mc:Fallback xmlns="">
          <p:pic>
            <p:nvPicPr>
              <p:cNvPr id="90" name="Pennanteckning 89">
                <a:extLst>
                  <a:ext uri="{FF2B5EF4-FFF2-40B4-BE49-F238E27FC236}">
                    <a16:creationId xmlns:a16="http://schemas.microsoft.com/office/drawing/2014/main" id="{87F83202-F8EC-E71D-A2EF-6B489E3C15E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487485" y="3151826"/>
                <a:ext cx="3082680" cy="19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95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predict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income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example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1 –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how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draw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the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line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?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1BAFDEF4-0FAB-3B39-2F2A-7589DB12C464}"/>
              </a:ext>
            </a:extLst>
          </p:cNvPr>
          <p:cNvSpPr txBox="1"/>
          <p:nvPr/>
        </p:nvSpPr>
        <p:spPr>
          <a:xfrm>
            <a:off x="1050269" y="1579317"/>
            <a:ext cx="7637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we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make a survey to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people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ask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how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long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education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they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have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and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how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much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their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income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is.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62430EAD-2070-6BE9-7C1D-6A0CF39D51A3}"/>
              </a:ext>
            </a:extLst>
          </p:cNvPr>
          <p:cNvSpPr txBox="1"/>
          <p:nvPr/>
        </p:nvSpPr>
        <p:spPr>
          <a:xfrm>
            <a:off x="1050269" y="2967335"/>
            <a:ext cx="195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collect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data</a:t>
            </a:r>
          </a:p>
        </p:txBody>
      </p:sp>
      <p:grpSp>
        <p:nvGrpSpPr>
          <p:cNvPr id="85" name="Grupp 84">
            <a:extLst>
              <a:ext uri="{FF2B5EF4-FFF2-40B4-BE49-F238E27FC236}">
                <a16:creationId xmlns:a16="http://schemas.microsoft.com/office/drawing/2014/main" id="{7A43AFA5-160C-E044-4E21-3622B86C1038}"/>
              </a:ext>
            </a:extLst>
          </p:cNvPr>
          <p:cNvGrpSpPr/>
          <p:nvPr/>
        </p:nvGrpSpPr>
        <p:grpSpPr>
          <a:xfrm>
            <a:off x="358046" y="2907411"/>
            <a:ext cx="4583880" cy="3031200"/>
            <a:chOff x="358046" y="2907411"/>
            <a:chExt cx="4583880" cy="30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013AC9E1-D855-369F-4C5D-8D280DE76577}"/>
                    </a:ext>
                  </a:extLst>
                </p14:cNvPr>
                <p14:cNvContentPartPr/>
                <p14:nvPr/>
              </p14:nvContentPartPr>
              <p14:xfrm>
                <a:off x="1638206" y="3506811"/>
                <a:ext cx="147600" cy="2431800"/>
              </p14:xfrm>
            </p:contentPart>
          </mc:Choice>
          <mc:Fallback xmlns=""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013AC9E1-D855-369F-4C5D-8D280DE765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7766" y="3496371"/>
                  <a:ext cx="168840" cy="24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10B8086E-0B4E-8C31-245B-9CEE638838C9}"/>
                    </a:ext>
                  </a:extLst>
                </p14:cNvPr>
                <p14:cNvContentPartPr/>
                <p14:nvPr/>
              </p14:nvContentPartPr>
              <p14:xfrm>
                <a:off x="888326" y="3932691"/>
                <a:ext cx="1917360" cy="194400"/>
              </p14:xfrm>
            </p:contentPart>
          </mc:Choice>
          <mc:Fallback xmlns=""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10B8086E-0B4E-8C31-245B-9CEE638838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886" y="3921891"/>
                  <a:ext cx="1938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E9BCF1B1-F637-CC8F-A6EA-ACD11DAF9AB2}"/>
                    </a:ext>
                  </a:extLst>
                </p14:cNvPr>
                <p14:cNvContentPartPr/>
                <p14:nvPr/>
              </p14:nvContentPartPr>
              <p14:xfrm>
                <a:off x="1979846" y="3626691"/>
                <a:ext cx="289800" cy="613080"/>
              </p14:xfrm>
            </p:contentPart>
          </mc:Choice>
          <mc:Fallback xmlns=""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E9BCF1B1-F637-CC8F-A6EA-ACD11DAF9A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69046" y="3616251"/>
                  <a:ext cx="31104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02CABE45-E637-CBFC-5056-873C1B6BF25E}"/>
                    </a:ext>
                  </a:extLst>
                </p14:cNvPr>
                <p14:cNvContentPartPr/>
                <p14:nvPr/>
              </p14:nvContentPartPr>
              <p14:xfrm>
                <a:off x="2495726" y="3524091"/>
                <a:ext cx="470880" cy="171000"/>
              </p14:xfrm>
            </p:contentPart>
          </mc:Choice>
          <mc:Fallback xmlns=""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02CABE45-E637-CBFC-5056-873C1B6BF2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85286" y="3513651"/>
                  <a:ext cx="492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E845B1F7-04E9-F51C-CFEA-94B283D81566}"/>
                    </a:ext>
                  </a:extLst>
                </p14:cNvPr>
                <p14:cNvContentPartPr/>
                <p14:nvPr/>
              </p14:nvContentPartPr>
              <p14:xfrm>
                <a:off x="2489606" y="3564771"/>
                <a:ext cx="108000" cy="215640"/>
              </p14:xfrm>
            </p:contentPart>
          </mc:Choice>
          <mc:Fallback xmlns=""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E845B1F7-04E9-F51C-CFEA-94B283D815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79166" y="3554331"/>
                  <a:ext cx="129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2F952AF2-3080-1208-483C-09AB9F41C195}"/>
                    </a:ext>
                  </a:extLst>
                </p14:cNvPr>
                <p14:cNvContentPartPr/>
                <p14:nvPr/>
              </p14:nvContentPartPr>
              <p14:xfrm>
                <a:off x="3109526" y="3468291"/>
                <a:ext cx="45000" cy="145440"/>
              </p14:xfrm>
            </p:contentPart>
          </mc:Choice>
          <mc:Fallback xmlns=""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2F952AF2-3080-1208-483C-09AB9F41C1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8726" y="3457491"/>
                  <a:ext cx="66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B0859106-1119-EA26-4AC2-FB3E9813FFE0}"/>
                    </a:ext>
                  </a:extLst>
                </p14:cNvPr>
                <p14:cNvContentPartPr/>
                <p14:nvPr/>
              </p14:nvContentPartPr>
              <p14:xfrm>
                <a:off x="3149126" y="3349491"/>
                <a:ext cx="25920" cy="9360"/>
              </p14:xfrm>
            </p:contentPart>
          </mc:Choice>
          <mc:Fallback xmlns=""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B0859106-1119-EA26-4AC2-FB3E9813FF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38326" y="3338691"/>
                  <a:ext cx="47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3A4BA11A-76DD-1113-E7CC-F09F3D6A30B4}"/>
                    </a:ext>
                  </a:extLst>
                </p14:cNvPr>
                <p14:cNvContentPartPr/>
                <p14:nvPr/>
              </p14:nvContentPartPr>
              <p14:xfrm>
                <a:off x="3229406" y="3488451"/>
                <a:ext cx="122400" cy="73080"/>
              </p14:xfrm>
            </p:contentPart>
          </mc:Choice>
          <mc:Fallback xmlns=""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3A4BA11A-76DD-1113-E7CC-F09F3D6A30B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8606" y="3478011"/>
                  <a:ext cx="14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FC70680A-B831-4C4F-A19A-4F1A68709AAB}"/>
                    </a:ext>
                  </a:extLst>
                </p14:cNvPr>
                <p14:cNvContentPartPr/>
                <p14:nvPr/>
              </p14:nvContentPartPr>
              <p14:xfrm>
                <a:off x="3397886" y="3498891"/>
                <a:ext cx="54360" cy="83520"/>
              </p14:xfrm>
            </p:contentPart>
          </mc:Choice>
          <mc:Fallback xmlns=""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FC70680A-B831-4C4F-A19A-4F1A68709A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87446" y="3488091"/>
                  <a:ext cx="75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F65A520D-F0A2-F976-DA54-9F469601DE14}"/>
                    </a:ext>
                  </a:extLst>
                </p14:cNvPr>
                <p14:cNvContentPartPr/>
                <p14:nvPr/>
              </p14:nvContentPartPr>
              <p14:xfrm>
                <a:off x="3508766" y="3502851"/>
                <a:ext cx="47160" cy="76680"/>
              </p14:xfrm>
            </p:contentPart>
          </mc:Choice>
          <mc:Fallback xmlns=""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F65A520D-F0A2-F976-DA54-9F469601DE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97966" y="3492051"/>
                  <a:ext cx="68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B9D16910-597A-8F13-2BC6-57D178360AAC}"/>
                    </a:ext>
                  </a:extLst>
                </p14:cNvPr>
                <p14:cNvContentPartPr/>
                <p14:nvPr/>
              </p14:nvContentPartPr>
              <p14:xfrm>
                <a:off x="3595166" y="3430491"/>
                <a:ext cx="339840" cy="129600"/>
              </p14:xfrm>
            </p:contentPart>
          </mc:Choice>
          <mc:Fallback xmlns=""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B9D16910-597A-8F13-2BC6-57D178360A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84366" y="3420051"/>
                  <a:ext cx="361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73255C9E-3A42-BA5F-5E2B-E32525CC6671}"/>
                    </a:ext>
                  </a:extLst>
                </p14:cNvPr>
                <p14:cNvContentPartPr/>
                <p14:nvPr/>
              </p14:nvContentPartPr>
              <p14:xfrm>
                <a:off x="4107086" y="3310971"/>
                <a:ext cx="62280" cy="318600"/>
              </p14:xfrm>
            </p:contentPart>
          </mc:Choice>
          <mc:Fallback xmlns=""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73255C9E-3A42-BA5F-5E2B-E32525CC66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96646" y="3300171"/>
                  <a:ext cx="835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4" name="Pennanteckning 63">
                  <a:extLst>
                    <a:ext uri="{FF2B5EF4-FFF2-40B4-BE49-F238E27FC236}">
                      <a16:creationId xmlns:a16="http://schemas.microsoft.com/office/drawing/2014/main" id="{536E6F8C-1AA5-CD1F-188C-72A7207CAE6D}"/>
                    </a:ext>
                  </a:extLst>
                </p14:cNvPr>
                <p14:cNvContentPartPr/>
                <p14:nvPr/>
              </p14:nvContentPartPr>
              <p14:xfrm>
                <a:off x="4248566" y="3382971"/>
                <a:ext cx="68400" cy="211680"/>
              </p14:xfrm>
            </p:contentPart>
          </mc:Choice>
          <mc:Fallback xmlns="">
            <p:pic>
              <p:nvPicPr>
                <p:cNvPr id="64" name="Pennanteckning 63">
                  <a:extLst>
                    <a:ext uri="{FF2B5EF4-FFF2-40B4-BE49-F238E27FC236}">
                      <a16:creationId xmlns:a16="http://schemas.microsoft.com/office/drawing/2014/main" id="{536E6F8C-1AA5-CD1F-188C-72A7207CAE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37766" y="3372171"/>
                  <a:ext cx="89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5" name="Pennanteckning 64">
                  <a:extLst>
                    <a:ext uri="{FF2B5EF4-FFF2-40B4-BE49-F238E27FC236}">
                      <a16:creationId xmlns:a16="http://schemas.microsoft.com/office/drawing/2014/main" id="{9F7DB8A0-B1DD-EC91-1423-EC2EEC59C7E0}"/>
                    </a:ext>
                  </a:extLst>
                </p14:cNvPr>
                <p14:cNvContentPartPr/>
                <p14:nvPr/>
              </p14:nvContentPartPr>
              <p14:xfrm>
                <a:off x="4408046" y="3454971"/>
                <a:ext cx="106920" cy="142560"/>
              </p14:xfrm>
            </p:contentPart>
          </mc:Choice>
          <mc:Fallback xmlns="">
            <p:pic>
              <p:nvPicPr>
                <p:cNvPr id="65" name="Pennanteckning 64">
                  <a:extLst>
                    <a:ext uri="{FF2B5EF4-FFF2-40B4-BE49-F238E27FC236}">
                      <a16:creationId xmlns:a16="http://schemas.microsoft.com/office/drawing/2014/main" id="{9F7DB8A0-B1DD-EC91-1423-EC2EEC59C7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97246" y="3444531"/>
                  <a:ext cx="128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6" name="Pennanteckning 65">
                  <a:extLst>
                    <a:ext uri="{FF2B5EF4-FFF2-40B4-BE49-F238E27FC236}">
                      <a16:creationId xmlns:a16="http://schemas.microsoft.com/office/drawing/2014/main" id="{F6944E84-41B6-B0C2-FA0B-6BA36146F986}"/>
                    </a:ext>
                  </a:extLst>
                </p14:cNvPr>
                <p14:cNvContentPartPr/>
                <p14:nvPr/>
              </p14:nvContentPartPr>
              <p14:xfrm>
                <a:off x="4436486" y="3355611"/>
                <a:ext cx="110160" cy="124200"/>
              </p14:xfrm>
            </p:contentPart>
          </mc:Choice>
          <mc:Fallback xmlns="">
            <p:pic>
              <p:nvPicPr>
                <p:cNvPr id="66" name="Pennanteckning 65">
                  <a:extLst>
                    <a:ext uri="{FF2B5EF4-FFF2-40B4-BE49-F238E27FC236}">
                      <a16:creationId xmlns:a16="http://schemas.microsoft.com/office/drawing/2014/main" id="{F6944E84-41B6-B0C2-FA0B-6BA36146F9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25686" y="3344811"/>
                  <a:ext cx="131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7" name="Pennanteckning 66">
                  <a:extLst>
                    <a:ext uri="{FF2B5EF4-FFF2-40B4-BE49-F238E27FC236}">
                      <a16:creationId xmlns:a16="http://schemas.microsoft.com/office/drawing/2014/main" id="{6EE790D7-4E75-7EC2-54B1-4A6813F33824}"/>
                    </a:ext>
                  </a:extLst>
                </p14:cNvPr>
                <p14:cNvContentPartPr/>
                <p14:nvPr/>
              </p14:nvContentPartPr>
              <p14:xfrm>
                <a:off x="4622246" y="3342291"/>
                <a:ext cx="208800" cy="216720"/>
              </p14:xfrm>
            </p:contentPart>
          </mc:Choice>
          <mc:Fallback xmlns="">
            <p:pic>
              <p:nvPicPr>
                <p:cNvPr id="67" name="Pennanteckning 66">
                  <a:extLst>
                    <a:ext uri="{FF2B5EF4-FFF2-40B4-BE49-F238E27FC236}">
                      <a16:creationId xmlns:a16="http://schemas.microsoft.com/office/drawing/2014/main" id="{6EE790D7-4E75-7EC2-54B1-4A6813F338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11806" y="3331491"/>
                  <a:ext cx="230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8" name="Pennanteckning 67">
                  <a:extLst>
                    <a:ext uri="{FF2B5EF4-FFF2-40B4-BE49-F238E27FC236}">
                      <a16:creationId xmlns:a16="http://schemas.microsoft.com/office/drawing/2014/main" id="{C1F7D626-D815-BFBF-1F8D-93C521C3CE52}"/>
                    </a:ext>
                  </a:extLst>
                </p14:cNvPr>
                <p14:cNvContentPartPr/>
                <p14:nvPr/>
              </p14:nvContentPartPr>
              <p14:xfrm>
                <a:off x="4847966" y="3235731"/>
                <a:ext cx="93960" cy="400680"/>
              </p14:xfrm>
            </p:contentPart>
          </mc:Choice>
          <mc:Fallback xmlns="">
            <p:pic>
              <p:nvPicPr>
                <p:cNvPr id="68" name="Pennanteckning 67">
                  <a:extLst>
                    <a:ext uri="{FF2B5EF4-FFF2-40B4-BE49-F238E27FC236}">
                      <a16:creationId xmlns:a16="http://schemas.microsoft.com/office/drawing/2014/main" id="{C1F7D626-D815-BFBF-1F8D-93C521C3CE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37166" y="3224931"/>
                  <a:ext cx="1152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E853E6A1-69B2-FF80-558F-1982282C3B33}"/>
                    </a:ext>
                  </a:extLst>
                </p14:cNvPr>
                <p14:cNvContentPartPr/>
                <p14:nvPr/>
              </p14:nvContentPartPr>
              <p14:xfrm>
                <a:off x="1115126" y="3684651"/>
                <a:ext cx="184320" cy="242280"/>
              </p14:xfrm>
            </p:contentPart>
          </mc:Choice>
          <mc:Fallback xmlns=""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E853E6A1-69B2-FF80-558F-1982282C3B3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4326" y="3674211"/>
                  <a:ext cx="205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56EF3F75-2685-6224-0864-392F7A323A6D}"/>
                    </a:ext>
                  </a:extLst>
                </p14:cNvPr>
                <p14:cNvContentPartPr/>
                <p14:nvPr/>
              </p14:nvContentPartPr>
              <p14:xfrm>
                <a:off x="1107926" y="3686811"/>
                <a:ext cx="255240" cy="23004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56EF3F75-2685-6224-0864-392F7A323A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7486" y="3676011"/>
                  <a:ext cx="276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Pennanteckning 69">
                  <a:extLst>
                    <a:ext uri="{FF2B5EF4-FFF2-40B4-BE49-F238E27FC236}">
                      <a16:creationId xmlns:a16="http://schemas.microsoft.com/office/drawing/2014/main" id="{CB0C71B7-7945-282E-6536-E3B376463D92}"/>
                    </a:ext>
                  </a:extLst>
                </p14:cNvPr>
                <p14:cNvContentPartPr/>
                <p14:nvPr/>
              </p14:nvContentPartPr>
              <p14:xfrm>
                <a:off x="657926" y="3476211"/>
                <a:ext cx="204480" cy="173160"/>
              </p14:xfrm>
            </p:contentPart>
          </mc:Choice>
          <mc:Fallback xmlns="">
            <p:pic>
              <p:nvPicPr>
                <p:cNvPr id="70" name="Pennanteckning 69">
                  <a:extLst>
                    <a:ext uri="{FF2B5EF4-FFF2-40B4-BE49-F238E27FC236}">
                      <a16:creationId xmlns:a16="http://schemas.microsoft.com/office/drawing/2014/main" id="{CB0C71B7-7945-282E-6536-E3B376463D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7126" y="3465771"/>
                  <a:ext cx="225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Pennanteckning 70">
                  <a:extLst>
                    <a:ext uri="{FF2B5EF4-FFF2-40B4-BE49-F238E27FC236}">
                      <a16:creationId xmlns:a16="http://schemas.microsoft.com/office/drawing/2014/main" id="{219F9730-C32F-8222-6F21-D3D21D22E592}"/>
                    </a:ext>
                  </a:extLst>
                </p14:cNvPr>
                <p14:cNvContentPartPr/>
                <p14:nvPr/>
              </p14:nvContentPartPr>
              <p14:xfrm>
                <a:off x="783926" y="3579171"/>
                <a:ext cx="108000" cy="99000"/>
              </p14:xfrm>
            </p:contentPart>
          </mc:Choice>
          <mc:Fallback xmlns="">
            <p:pic>
              <p:nvPicPr>
                <p:cNvPr id="71" name="Pennanteckning 70">
                  <a:extLst>
                    <a:ext uri="{FF2B5EF4-FFF2-40B4-BE49-F238E27FC236}">
                      <a16:creationId xmlns:a16="http://schemas.microsoft.com/office/drawing/2014/main" id="{219F9730-C32F-8222-6F21-D3D21D22E5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3126" y="3568371"/>
                  <a:ext cx="129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4E099D08-3EE2-7427-B0FD-57E6068797BD}"/>
                    </a:ext>
                  </a:extLst>
                </p14:cNvPr>
                <p14:cNvContentPartPr/>
                <p14:nvPr/>
              </p14:nvContentPartPr>
              <p14:xfrm>
                <a:off x="358046" y="3122691"/>
                <a:ext cx="135360" cy="273960"/>
              </p14:xfrm>
            </p:contentPart>
          </mc:Choice>
          <mc:Fallback xmlns=""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4E099D08-3EE2-7427-B0FD-57E6068797B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7606" y="3112251"/>
                  <a:ext cx="156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FCC7BD45-6A6A-2A0F-E1FF-0B52C6B01371}"/>
                    </a:ext>
                  </a:extLst>
                </p14:cNvPr>
                <p14:cNvContentPartPr/>
                <p14:nvPr/>
              </p14:nvContentPartPr>
              <p14:xfrm>
                <a:off x="513566" y="3051771"/>
                <a:ext cx="111960" cy="151200"/>
              </p14:xfrm>
            </p:contentPart>
          </mc:Choice>
          <mc:Fallback xmlns=""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FCC7BD45-6A6A-2A0F-E1FF-0B52C6B013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3126" y="3040971"/>
                  <a:ext cx="133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4" name="Pennanteckning 73">
                  <a:extLst>
                    <a:ext uri="{FF2B5EF4-FFF2-40B4-BE49-F238E27FC236}">
                      <a16:creationId xmlns:a16="http://schemas.microsoft.com/office/drawing/2014/main" id="{D97BEB82-2F33-1F2E-9429-74F46FB276D7}"/>
                    </a:ext>
                  </a:extLst>
                </p14:cNvPr>
                <p14:cNvContentPartPr/>
                <p14:nvPr/>
              </p14:nvContentPartPr>
              <p14:xfrm>
                <a:off x="662966" y="2982651"/>
                <a:ext cx="208800" cy="129240"/>
              </p14:xfrm>
            </p:contentPart>
          </mc:Choice>
          <mc:Fallback xmlns="">
            <p:pic>
              <p:nvPicPr>
                <p:cNvPr id="74" name="Pennanteckning 73">
                  <a:extLst>
                    <a:ext uri="{FF2B5EF4-FFF2-40B4-BE49-F238E27FC236}">
                      <a16:creationId xmlns:a16="http://schemas.microsoft.com/office/drawing/2014/main" id="{D97BEB82-2F33-1F2E-9429-74F46FB276D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2166" y="2971851"/>
                  <a:ext cx="23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6" name="Pennanteckning 75">
                  <a:extLst>
                    <a:ext uri="{FF2B5EF4-FFF2-40B4-BE49-F238E27FC236}">
                      <a16:creationId xmlns:a16="http://schemas.microsoft.com/office/drawing/2014/main" id="{02537AFA-0001-1510-3F37-EA237EBA26F0}"/>
                    </a:ext>
                  </a:extLst>
                </p14:cNvPr>
                <p14:cNvContentPartPr/>
                <p14:nvPr/>
              </p14:nvContentPartPr>
              <p14:xfrm>
                <a:off x="927206" y="2907411"/>
                <a:ext cx="48960" cy="123480"/>
              </p14:xfrm>
            </p:contentPart>
          </mc:Choice>
          <mc:Fallback xmlns="">
            <p:pic>
              <p:nvPicPr>
                <p:cNvPr id="76" name="Pennanteckning 75">
                  <a:extLst>
                    <a:ext uri="{FF2B5EF4-FFF2-40B4-BE49-F238E27FC236}">
                      <a16:creationId xmlns:a16="http://schemas.microsoft.com/office/drawing/2014/main" id="{02537AFA-0001-1510-3F37-EA237EBA26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6406" y="2896971"/>
                  <a:ext cx="70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Pennanteckning 77">
                  <a:extLst>
                    <a:ext uri="{FF2B5EF4-FFF2-40B4-BE49-F238E27FC236}">
                      <a16:creationId xmlns:a16="http://schemas.microsoft.com/office/drawing/2014/main" id="{3D308F47-E0F5-3BE7-DE4F-DCC8D09BDEF9}"/>
                    </a:ext>
                  </a:extLst>
                </p14:cNvPr>
                <p14:cNvContentPartPr/>
                <p14:nvPr/>
              </p14:nvContentPartPr>
              <p14:xfrm>
                <a:off x="817406" y="3024411"/>
                <a:ext cx="4320" cy="60480"/>
              </p14:xfrm>
            </p:contentPart>
          </mc:Choice>
          <mc:Fallback xmlns="">
            <p:pic>
              <p:nvPicPr>
                <p:cNvPr id="78" name="Pennanteckning 77">
                  <a:extLst>
                    <a:ext uri="{FF2B5EF4-FFF2-40B4-BE49-F238E27FC236}">
                      <a16:creationId xmlns:a16="http://schemas.microsoft.com/office/drawing/2014/main" id="{3D308F47-E0F5-3BE7-DE4F-DCC8D09BDE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6606" y="3013611"/>
                  <a:ext cx="255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p 200">
            <a:extLst>
              <a:ext uri="{FF2B5EF4-FFF2-40B4-BE49-F238E27FC236}">
                <a16:creationId xmlns:a16="http://schemas.microsoft.com/office/drawing/2014/main" id="{BF285DDC-4F9C-B0E1-5F61-3D773FACEF8C}"/>
              </a:ext>
            </a:extLst>
          </p:cNvPr>
          <p:cNvGrpSpPr/>
          <p:nvPr/>
        </p:nvGrpSpPr>
        <p:grpSpPr>
          <a:xfrm>
            <a:off x="5652566" y="2840811"/>
            <a:ext cx="1846440" cy="3022560"/>
            <a:chOff x="5652566" y="2840811"/>
            <a:chExt cx="1846440" cy="3022560"/>
          </a:xfrm>
        </p:grpSpPr>
        <p:grpSp>
          <p:nvGrpSpPr>
            <p:cNvPr id="213" name="Grupp 212">
              <a:extLst>
                <a:ext uri="{FF2B5EF4-FFF2-40B4-BE49-F238E27FC236}">
                  <a16:creationId xmlns:a16="http://schemas.microsoft.com/office/drawing/2014/main" id="{1EEF9D3B-2AAB-34CB-FFD7-5FF30E6E5B14}"/>
                </a:ext>
              </a:extLst>
            </p:cNvPr>
            <p:cNvGrpSpPr/>
            <p:nvPr/>
          </p:nvGrpSpPr>
          <p:grpSpPr>
            <a:xfrm>
              <a:off x="5652566" y="2840811"/>
              <a:ext cx="924840" cy="3022560"/>
              <a:chOff x="5652566" y="2840811"/>
              <a:chExt cx="924840" cy="302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05" name="Pennanteckning 104">
                    <a:extLst>
                      <a:ext uri="{FF2B5EF4-FFF2-40B4-BE49-F238E27FC236}">
                        <a16:creationId xmlns:a16="http://schemas.microsoft.com/office/drawing/2014/main" id="{690FA3E1-2377-BCAD-AE1F-90A445E17AA7}"/>
                      </a:ext>
                    </a:extLst>
                  </p14:cNvPr>
                  <p14:cNvContentPartPr/>
                  <p14:nvPr/>
                </p14:nvContentPartPr>
                <p14:xfrm>
                  <a:off x="6283286" y="3234651"/>
                  <a:ext cx="19800" cy="2628720"/>
                </p14:xfrm>
              </p:contentPart>
            </mc:Choice>
            <mc:Fallback xmlns="">
              <p:pic>
                <p:nvPicPr>
                  <p:cNvPr id="105" name="Pennanteckning 104">
                    <a:extLst>
                      <a:ext uri="{FF2B5EF4-FFF2-40B4-BE49-F238E27FC236}">
                        <a16:creationId xmlns:a16="http://schemas.microsoft.com/office/drawing/2014/main" id="{690FA3E1-2377-BCAD-AE1F-90A445E17AA7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6272846" y="3223851"/>
                    <a:ext cx="41040" cy="264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06" name="Pennanteckning 105">
                    <a:extLst>
                      <a:ext uri="{FF2B5EF4-FFF2-40B4-BE49-F238E27FC236}">
                        <a16:creationId xmlns:a16="http://schemas.microsoft.com/office/drawing/2014/main" id="{996E649B-D1DB-C146-0AE6-D94F0B2604CB}"/>
                      </a:ext>
                    </a:extLst>
                  </p14:cNvPr>
                  <p14:cNvContentPartPr/>
                  <p14:nvPr/>
                </p14:nvContentPartPr>
                <p14:xfrm>
                  <a:off x="6190046" y="3147171"/>
                  <a:ext cx="253440" cy="158040"/>
                </p14:xfrm>
              </p:contentPart>
            </mc:Choice>
            <mc:Fallback xmlns="">
              <p:pic>
                <p:nvPicPr>
                  <p:cNvPr id="106" name="Pennanteckning 105">
                    <a:extLst>
                      <a:ext uri="{FF2B5EF4-FFF2-40B4-BE49-F238E27FC236}">
                        <a16:creationId xmlns:a16="http://schemas.microsoft.com/office/drawing/2014/main" id="{996E649B-D1DB-C146-0AE6-D94F0B2604CB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6179246" y="3136731"/>
                    <a:ext cx="27468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11" name="Pennanteckning 110">
                    <a:extLst>
                      <a:ext uri="{FF2B5EF4-FFF2-40B4-BE49-F238E27FC236}">
                        <a16:creationId xmlns:a16="http://schemas.microsoft.com/office/drawing/2014/main" id="{107536F2-394D-4C8C-8959-89E8A712DAD7}"/>
                      </a:ext>
                    </a:extLst>
                  </p14:cNvPr>
                  <p14:cNvContentPartPr/>
                  <p14:nvPr/>
                </p14:nvContentPartPr>
                <p14:xfrm>
                  <a:off x="6215246" y="4932411"/>
                  <a:ext cx="207720" cy="540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107536F2-394D-4C8C-8959-89E8A712DAD7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6204806" y="4921611"/>
                    <a:ext cx="2289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12" name="Pennanteckning 111">
                    <a:extLst>
                      <a:ext uri="{FF2B5EF4-FFF2-40B4-BE49-F238E27FC236}">
                        <a16:creationId xmlns:a16="http://schemas.microsoft.com/office/drawing/2014/main" id="{50A70853-68F7-5EB0-F6EC-4FBDCB4E9FC8}"/>
                      </a:ext>
                    </a:extLst>
                  </p14:cNvPr>
                  <p14:cNvContentPartPr/>
                  <p14:nvPr/>
                </p14:nvContentPartPr>
                <p14:xfrm>
                  <a:off x="6180686" y="4492491"/>
                  <a:ext cx="206640" cy="22680"/>
                </p14:xfrm>
              </p:contentPart>
            </mc:Choice>
            <mc:Fallback xmlns="">
              <p:pic>
                <p:nvPicPr>
                  <p:cNvPr id="112" name="Pennanteckning 111">
                    <a:extLst>
                      <a:ext uri="{FF2B5EF4-FFF2-40B4-BE49-F238E27FC236}">
                        <a16:creationId xmlns:a16="http://schemas.microsoft.com/office/drawing/2014/main" id="{50A70853-68F7-5EB0-F6EC-4FBDCB4E9FC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6170246" y="4481691"/>
                    <a:ext cx="22788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13" name="Pennanteckning 112">
                    <a:extLst>
                      <a:ext uri="{FF2B5EF4-FFF2-40B4-BE49-F238E27FC236}">
                        <a16:creationId xmlns:a16="http://schemas.microsoft.com/office/drawing/2014/main" id="{C0DE8693-2042-D02B-3D63-EA143C3802B0}"/>
                      </a:ext>
                    </a:extLst>
                  </p14:cNvPr>
                  <p14:cNvContentPartPr/>
                  <p14:nvPr/>
                </p14:nvContentPartPr>
                <p14:xfrm>
                  <a:off x="6206246" y="4041411"/>
                  <a:ext cx="225720" cy="25920"/>
                </p14:xfrm>
              </p:contentPart>
            </mc:Choice>
            <mc:Fallback xmlns="">
              <p:pic>
                <p:nvPicPr>
                  <p:cNvPr id="113" name="Pennanteckning 112">
                    <a:extLst>
                      <a:ext uri="{FF2B5EF4-FFF2-40B4-BE49-F238E27FC236}">
                        <a16:creationId xmlns:a16="http://schemas.microsoft.com/office/drawing/2014/main" id="{C0DE8693-2042-D02B-3D63-EA143C3802B0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6195806" y="4030611"/>
                    <a:ext cx="24696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14" name="Pennanteckning 113">
                    <a:extLst>
                      <a:ext uri="{FF2B5EF4-FFF2-40B4-BE49-F238E27FC236}">
                        <a16:creationId xmlns:a16="http://schemas.microsoft.com/office/drawing/2014/main" id="{0124A9FD-C96D-A29C-0D9D-E713CB7BA4D5}"/>
                      </a:ext>
                    </a:extLst>
                  </p14:cNvPr>
                  <p14:cNvContentPartPr/>
                  <p14:nvPr/>
                </p14:nvContentPartPr>
                <p14:xfrm>
                  <a:off x="5652566" y="4008651"/>
                  <a:ext cx="46080" cy="19440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0124A9FD-C96D-A29C-0D9D-E713CB7BA4D5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641766" y="3998211"/>
                    <a:ext cx="673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15" name="Pennanteckning 114">
                    <a:extLst>
                      <a:ext uri="{FF2B5EF4-FFF2-40B4-BE49-F238E27FC236}">
                        <a16:creationId xmlns:a16="http://schemas.microsoft.com/office/drawing/2014/main" id="{CC873C62-F4C5-4ACB-27D6-83AEDF1F5D14}"/>
                      </a:ext>
                    </a:extLst>
                  </p14:cNvPr>
                  <p14:cNvContentPartPr/>
                  <p14:nvPr/>
                </p14:nvContentPartPr>
                <p14:xfrm>
                  <a:off x="5699366" y="3964011"/>
                  <a:ext cx="254520" cy="160200"/>
                </p14:xfrm>
              </p:contentPart>
            </mc:Choice>
            <mc:Fallback xmlns="">
              <p:pic>
                <p:nvPicPr>
                  <p:cNvPr id="115" name="Pennanteckning 114">
                    <a:extLst>
                      <a:ext uri="{FF2B5EF4-FFF2-40B4-BE49-F238E27FC236}">
                        <a16:creationId xmlns:a16="http://schemas.microsoft.com/office/drawing/2014/main" id="{CC873C62-F4C5-4ACB-27D6-83AEDF1F5D1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5688566" y="3953571"/>
                    <a:ext cx="27576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17" name="Pennanteckning 116">
                    <a:extLst>
                      <a:ext uri="{FF2B5EF4-FFF2-40B4-BE49-F238E27FC236}">
                        <a16:creationId xmlns:a16="http://schemas.microsoft.com/office/drawing/2014/main" id="{3556EEED-ECE0-5831-5571-51F7A11F81B8}"/>
                      </a:ext>
                    </a:extLst>
                  </p14:cNvPr>
                  <p14:cNvContentPartPr/>
                  <p14:nvPr/>
                </p14:nvContentPartPr>
                <p14:xfrm>
                  <a:off x="6008966" y="3976251"/>
                  <a:ext cx="116280" cy="165960"/>
                </p14:xfrm>
              </p:contentPart>
            </mc:Choice>
            <mc:Fallback xmlns="">
              <p:pic>
                <p:nvPicPr>
                  <p:cNvPr id="117" name="Pennanteckning 116">
                    <a:extLst>
                      <a:ext uri="{FF2B5EF4-FFF2-40B4-BE49-F238E27FC236}">
                        <a16:creationId xmlns:a16="http://schemas.microsoft.com/office/drawing/2014/main" id="{3556EEED-ECE0-5831-5571-51F7A11F81B8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998526" y="3965811"/>
                    <a:ext cx="13752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18" name="Pennanteckning 117">
                    <a:extLst>
                      <a:ext uri="{FF2B5EF4-FFF2-40B4-BE49-F238E27FC236}">
                        <a16:creationId xmlns:a16="http://schemas.microsoft.com/office/drawing/2014/main" id="{F422A264-D5AA-9522-5FDF-276FDCF18B86}"/>
                      </a:ext>
                    </a:extLst>
                  </p14:cNvPr>
                  <p14:cNvContentPartPr/>
                  <p14:nvPr/>
                </p14:nvContentPartPr>
                <p14:xfrm>
                  <a:off x="5683886" y="4375491"/>
                  <a:ext cx="73440" cy="266760"/>
                </p14:xfrm>
              </p:contentPart>
            </mc:Choice>
            <mc:Fallback xmlns="">
              <p:pic>
                <p:nvPicPr>
                  <p:cNvPr id="118" name="Pennanteckning 117">
                    <a:extLst>
                      <a:ext uri="{FF2B5EF4-FFF2-40B4-BE49-F238E27FC236}">
                        <a16:creationId xmlns:a16="http://schemas.microsoft.com/office/drawing/2014/main" id="{F422A264-D5AA-9522-5FDF-276FDCF18B86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673446" y="4365051"/>
                    <a:ext cx="9468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19" name="Pennanteckning 118">
                    <a:extLst>
                      <a:ext uri="{FF2B5EF4-FFF2-40B4-BE49-F238E27FC236}">
                        <a16:creationId xmlns:a16="http://schemas.microsoft.com/office/drawing/2014/main" id="{8E18E20F-FBA2-3582-F6F5-C5D4F310FD48}"/>
                      </a:ext>
                    </a:extLst>
                  </p14:cNvPr>
                  <p14:cNvContentPartPr/>
                  <p14:nvPr/>
                </p14:nvContentPartPr>
                <p14:xfrm>
                  <a:off x="5839406" y="4475571"/>
                  <a:ext cx="88560" cy="158400"/>
                </p14:xfrm>
              </p:contentPart>
            </mc:Choice>
            <mc:Fallback xmlns="">
              <p:pic>
                <p:nvPicPr>
                  <p:cNvPr id="119" name="Pennanteckning 118">
                    <a:extLst>
                      <a:ext uri="{FF2B5EF4-FFF2-40B4-BE49-F238E27FC236}">
                        <a16:creationId xmlns:a16="http://schemas.microsoft.com/office/drawing/2014/main" id="{8E18E20F-FBA2-3582-F6F5-C5D4F310FD48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828966" y="4464771"/>
                    <a:ext cx="10980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20" name="Pennanteckning 119">
                    <a:extLst>
                      <a:ext uri="{FF2B5EF4-FFF2-40B4-BE49-F238E27FC236}">
                        <a16:creationId xmlns:a16="http://schemas.microsoft.com/office/drawing/2014/main" id="{F8D1FA1E-9CCB-0934-8D27-2EC1C445A4DB}"/>
                      </a:ext>
                    </a:extLst>
                  </p14:cNvPr>
                  <p14:cNvContentPartPr/>
                  <p14:nvPr/>
                </p14:nvContentPartPr>
                <p14:xfrm>
                  <a:off x="5959286" y="4457931"/>
                  <a:ext cx="141480" cy="177120"/>
                </p14:xfrm>
              </p:contentPart>
            </mc:Choice>
            <mc:Fallback xmlns="">
              <p:pic>
                <p:nvPicPr>
                  <p:cNvPr id="120" name="Pennanteckning 119">
                    <a:extLst>
                      <a:ext uri="{FF2B5EF4-FFF2-40B4-BE49-F238E27FC236}">
                        <a16:creationId xmlns:a16="http://schemas.microsoft.com/office/drawing/2014/main" id="{F8D1FA1E-9CCB-0934-8D27-2EC1C445A4DB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948846" y="4447131"/>
                    <a:ext cx="16272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21" name="Pennanteckning 120">
                    <a:extLst>
                      <a:ext uri="{FF2B5EF4-FFF2-40B4-BE49-F238E27FC236}">
                        <a16:creationId xmlns:a16="http://schemas.microsoft.com/office/drawing/2014/main" id="{AD872490-7FEE-25EA-EE13-18C54DBCB144}"/>
                      </a:ext>
                    </a:extLst>
                  </p14:cNvPr>
                  <p14:cNvContentPartPr/>
                  <p14:nvPr/>
                </p14:nvContentPartPr>
                <p14:xfrm>
                  <a:off x="5699366" y="4813611"/>
                  <a:ext cx="206640" cy="225720"/>
                </p14:xfrm>
              </p:contentPart>
            </mc:Choice>
            <mc:Fallback xmlns="">
              <p:pic>
                <p:nvPicPr>
                  <p:cNvPr id="121" name="Pennanteckning 120">
                    <a:extLst>
                      <a:ext uri="{FF2B5EF4-FFF2-40B4-BE49-F238E27FC236}">
                        <a16:creationId xmlns:a16="http://schemas.microsoft.com/office/drawing/2014/main" id="{AD872490-7FEE-25EA-EE13-18C54DBCB144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688566" y="4802811"/>
                    <a:ext cx="2278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22" name="Pennanteckning 121">
                    <a:extLst>
                      <a:ext uri="{FF2B5EF4-FFF2-40B4-BE49-F238E27FC236}">
                        <a16:creationId xmlns:a16="http://schemas.microsoft.com/office/drawing/2014/main" id="{26C38A89-D687-65D0-BFBD-C797BE598FCA}"/>
                      </a:ext>
                    </a:extLst>
                  </p14:cNvPr>
                  <p14:cNvContentPartPr/>
                  <p14:nvPr/>
                </p14:nvContentPartPr>
                <p14:xfrm>
                  <a:off x="5985926" y="4874451"/>
                  <a:ext cx="167040" cy="176040"/>
                </p14:xfrm>
              </p:contentPart>
            </mc:Choice>
            <mc:Fallback xmlns="">
              <p:pic>
                <p:nvPicPr>
                  <p:cNvPr id="122" name="Pennanteckning 121">
                    <a:extLst>
                      <a:ext uri="{FF2B5EF4-FFF2-40B4-BE49-F238E27FC236}">
                        <a16:creationId xmlns:a16="http://schemas.microsoft.com/office/drawing/2014/main" id="{26C38A89-D687-65D0-BFBD-C797BE598FCA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975126" y="4863651"/>
                    <a:ext cx="18828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09" name="Pennanteckning 108">
                    <a:extLst>
                      <a:ext uri="{FF2B5EF4-FFF2-40B4-BE49-F238E27FC236}">
                        <a16:creationId xmlns:a16="http://schemas.microsoft.com/office/drawing/2014/main" id="{CD092BC8-7CA2-1867-DDF0-89375B6FF99E}"/>
                      </a:ext>
                    </a:extLst>
                  </p14:cNvPr>
                  <p14:cNvContentPartPr/>
                  <p14:nvPr/>
                </p14:nvContentPartPr>
                <p14:xfrm>
                  <a:off x="6218486" y="5589771"/>
                  <a:ext cx="119160" cy="214560"/>
                </p14:xfrm>
              </p:contentPart>
            </mc:Choice>
            <mc:Fallback xmlns="">
              <p:pic>
                <p:nvPicPr>
                  <p:cNvPr id="109" name="Pennanteckning 108">
                    <a:extLst>
                      <a:ext uri="{FF2B5EF4-FFF2-40B4-BE49-F238E27FC236}">
                        <a16:creationId xmlns:a16="http://schemas.microsoft.com/office/drawing/2014/main" id="{CD092BC8-7CA2-1867-DDF0-89375B6FF99E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6207686" y="5578971"/>
                    <a:ext cx="14040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10" name="Pennanteckning 109">
                    <a:extLst>
                      <a:ext uri="{FF2B5EF4-FFF2-40B4-BE49-F238E27FC236}">
                        <a16:creationId xmlns:a16="http://schemas.microsoft.com/office/drawing/2014/main" id="{E3E452D2-5652-155D-26F0-00D53ED7D780}"/>
                      </a:ext>
                    </a:extLst>
                  </p14:cNvPr>
                  <p14:cNvContentPartPr/>
                  <p14:nvPr/>
                </p14:nvContentPartPr>
                <p14:xfrm>
                  <a:off x="6185006" y="5381331"/>
                  <a:ext cx="221760" cy="1656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E3E452D2-5652-155D-26F0-00D53ED7D780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174206" y="5370891"/>
                    <a:ext cx="2430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26" name="Pennanteckning 125">
                    <a:extLst>
                      <a:ext uri="{FF2B5EF4-FFF2-40B4-BE49-F238E27FC236}">
                        <a16:creationId xmlns:a16="http://schemas.microsoft.com/office/drawing/2014/main" id="{F9C81D59-ABF0-2D23-1A2D-6749149429BA}"/>
                      </a:ext>
                    </a:extLst>
                  </p14:cNvPr>
                  <p14:cNvContentPartPr/>
                  <p14:nvPr/>
                </p14:nvContentPartPr>
                <p14:xfrm>
                  <a:off x="5681006" y="5277651"/>
                  <a:ext cx="128520" cy="196560"/>
                </p14:xfrm>
              </p:contentPart>
            </mc:Choice>
            <mc:Fallback xmlns="">
              <p:pic>
                <p:nvPicPr>
                  <p:cNvPr id="126" name="Pennanteckning 125">
                    <a:extLst>
                      <a:ext uri="{FF2B5EF4-FFF2-40B4-BE49-F238E27FC236}">
                        <a16:creationId xmlns:a16="http://schemas.microsoft.com/office/drawing/2014/main" id="{F9C81D59-ABF0-2D23-1A2D-6749149429BA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670206" y="5267211"/>
                    <a:ext cx="14976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27" name="Pennanteckning 126">
                    <a:extLst>
                      <a:ext uri="{FF2B5EF4-FFF2-40B4-BE49-F238E27FC236}">
                        <a16:creationId xmlns:a16="http://schemas.microsoft.com/office/drawing/2014/main" id="{E4D79A40-051F-409C-1C20-9BC54F738352}"/>
                      </a:ext>
                    </a:extLst>
                  </p14:cNvPr>
                  <p14:cNvContentPartPr/>
                  <p14:nvPr/>
                </p14:nvContentPartPr>
                <p14:xfrm>
                  <a:off x="5855606" y="5346771"/>
                  <a:ext cx="72360" cy="131040"/>
                </p14:xfrm>
              </p:contentPart>
            </mc:Choice>
            <mc:Fallback xmlns="">
              <p:pic>
                <p:nvPicPr>
                  <p:cNvPr id="127" name="Pennanteckning 126">
                    <a:extLst>
                      <a:ext uri="{FF2B5EF4-FFF2-40B4-BE49-F238E27FC236}">
                        <a16:creationId xmlns:a16="http://schemas.microsoft.com/office/drawing/2014/main" id="{E4D79A40-051F-409C-1C20-9BC54F738352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5845166" y="5336331"/>
                    <a:ext cx="936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28" name="Pennanteckning 127">
                    <a:extLst>
                      <a:ext uri="{FF2B5EF4-FFF2-40B4-BE49-F238E27FC236}">
                        <a16:creationId xmlns:a16="http://schemas.microsoft.com/office/drawing/2014/main" id="{F9647028-A481-7D1F-7248-CA9E37B1E918}"/>
                      </a:ext>
                    </a:extLst>
                  </p14:cNvPr>
                  <p14:cNvContentPartPr/>
                  <p14:nvPr/>
                </p14:nvContentPartPr>
                <p14:xfrm>
                  <a:off x="5984846" y="5280891"/>
                  <a:ext cx="180000" cy="226800"/>
                </p14:xfrm>
              </p:contentPart>
            </mc:Choice>
            <mc:Fallback xmlns="">
              <p:pic>
                <p:nvPicPr>
                  <p:cNvPr id="128" name="Pennanteckning 127">
                    <a:extLst>
                      <a:ext uri="{FF2B5EF4-FFF2-40B4-BE49-F238E27FC236}">
                        <a16:creationId xmlns:a16="http://schemas.microsoft.com/office/drawing/2014/main" id="{F9647028-A481-7D1F-7248-CA9E37B1E91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5974046" y="5270091"/>
                    <a:ext cx="20124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7A770578-9408-DADD-A929-5E26594B6AE3}"/>
                      </a:ext>
                    </a:extLst>
                  </p14:cNvPr>
                  <p14:cNvContentPartPr/>
                  <p14:nvPr/>
                </p14:nvContentPartPr>
                <p14:xfrm>
                  <a:off x="6372926" y="2840811"/>
                  <a:ext cx="204480" cy="32508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7A770578-9408-DADD-A929-5E26594B6AE3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6362126" y="2830371"/>
                    <a:ext cx="225720" cy="346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 218">
              <a:extLst>
                <a:ext uri="{FF2B5EF4-FFF2-40B4-BE49-F238E27FC236}">
                  <a16:creationId xmlns:a16="http://schemas.microsoft.com/office/drawing/2014/main" id="{63302A62-F32B-0C15-D7CD-DA146B037276}"/>
                </a:ext>
              </a:extLst>
            </p:cNvPr>
            <p:cNvGrpSpPr/>
            <p:nvPr/>
          </p:nvGrpSpPr>
          <p:grpSpPr>
            <a:xfrm>
              <a:off x="6569126" y="3100371"/>
              <a:ext cx="929880" cy="386640"/>
              <a:chOff x="6569126" y="3100371"/>
              <a:chExt cx="929880" cy="38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14" name="Pennanteckning 213">
                    <a:extLst>
                      <a:ext uri="{FF2B5EF4-FFF2-40B4-BE49-F238E27FC236}">
                        <a16:creationId xmlns:a16="http://schemas.microsoft.com/office/drawing/2014/main" id="{CA6B23AE-1555-1945-2C61-BA7385AC4449}"/>
                      </a:ext>
                    </a:extLst>
                  </p14:cNvPr>
                  <p14:cNvContentPartPr/>
                  <p14:nvPr/>
                </p14:nvContentPartPr>
                <p14:xfrm>
                  <a:off x="6577046" y="3380811"/>
                  <a:ext cx="21600" cy="106200"/>
                </p14:xfrm>
              </p:contentPart>
            </mc:Choice>
            <mc:Fallback xmlns="">
              <p:pic>
                <p:nvPicPr>
                  <p:cNvPr id="214" name="Pennanteckning 213">
                    <a:extLst>
                      <a:ext uri="{FF2B5EF4-FFF2-40B4-BE49-F238E27FC236}">
                        <a16:creationId xmlns:a16="http://schemas.microsoft.com/office/drawing/2014/main" id="{CA6B23AE-1555-1945-2C61-BA7385AC4449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6566606" y="3370371"/>
                    <a:ext cx="4284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15" name="Pennanteckning 214">
                    <a:extLst>
                      <a:ext uri="{FF2B5EF4-FFF2-40B4-BE49-F238E27FC236}">
                        <a16:creationId xmlns:a16="http://schemas.microsoft.com/office/drawing/2014/main" id="{A8578FC9-6F73-E8ED-2857-63F10E99E2A5}"/>
                      </a:ext>
                    </a:extLst>
                  </p14:cNvPr>
                  <p14:cNvContentPartPr/>
                  <p14:nvPr/>
                </p14:nvContentPartPr>
                <p14:xfrm>
                  <a:off x="6569126" y="3277131"/>
                  <a:ext cx="11520" cy="18720"/>
                </p14:xfrm>
              </p:contentPart>
            </mc:Choice>
            <mc:Fallback xmlns=""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A8578FC9-6F73-E8ED-2857-63F10E99E2A5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6558326" y="3266331"/>
                    <a:ext cx="3276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16" name="Pennanteckning 215">
                    <a:extLst>
                      <a:ext uri="{FF2B5EF4-FFF2-40B4-BE49-F238E27FC236}">
                        <a16:creationId xmlns:a16="http://schemas.microsoft.com/office/drawing/2014/main" id="{EA1DF731-A456-0201-7707-A282E826DE73}"/>
                      </a:ext>
                    </a:extLst>
                  </p14:cNvPr>
                  <p14:cNvContentPartPr/>
                  <p14:nvPr/>
                </p14:nvContentPartPr>
                <p14:xfrm>
                  <a:off x="6655526" y="3351291"/>
                  <a:ext cx="182160" cy="83520"/>
                </p14:xfrm>
              </p:contentPart>
            </mc:Choice>
            <mc:Fallback xmlns=""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EA1DF731-A456-0201-7707-A282E826DE73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6644726" y="3340851"/>
                    <a:ext cx="20340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17" name="Pennanteckning 216">
                    <a:extLst>
                      <a:ext uri="{FF2B5EF4-FFF2-40B4-BE49-F238E27FC236}">
                        <a16:creationId xmlns:a16="http://schemas.microsoft.com/office/drawing/2014/main" id="{1215F0F8-653B-6611-A3E8-5D4268967768}"/>
                      </a:ext>
                    </a:extLst>
                  </p14:cNvPr>
                  <p14:cNvContentPartPr/>
                  <p14:nvPr/>
                </p14:nvContentPartPr>
                <p14:xfrm>
                  <a:off x="6901046" y="3259131"/>
                  <a:ext cx="173160" cy="135360"/>
                </p14:xfrm>
              </p:contentPart>
            </mc:Choice>
            <mc:Fallback xmlns=""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1215F0F8-653B-6611-A3E8-5D4268967768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6890606" y="3248331"/>
                    <a:ext cx="19440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18" name="Pennanteckning 217">
                    <a:extLst>
                      <a:ext uri="{FF2B5EF4-FFF2-40B4-BE49-F238E27FC236}">
                        <a16:creationId xmlns:a16="http://schemas.microsoft.com/office/drawing/2014/main" id="{38E4B803-C935-6377-C6D3-C22EA146DD70}"/>
                      </a:ext>
                    </a:extLst>
                  </p14:cNvPr>
                  <p14:cNvContentPartPr/>
                  <p14:nvPr/>
                </p14:nvContentPartPr>
                <p14:xfrm>
                  <a:off x="7108406" y="3100371"/>
                  <a:ext cx="390600" cy="200520"/>
                </p14:xfrm>
              </p:contentPart>
            </mc:Choice>
            <mc:Fallback xmlns="">
              <p:pic>
                <p:nvPicPr>
                  <p:cNvPr id="218" name="Pennanteckning 217">
                    <a:extLst>
                      <a:ext uri="{FF2B5EF4-FFF2-40B4-BE49-F238E27FC236}">
                        <a16:creationId xmlns:a16="http://schemas.microsoft.com/office/drawing/2014/main" id="{38E4B803-C935-6377-C6D3-C22EA146DD7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7097966" y="3089931"/>
                    <a:ext cx="41184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92" name="Grupp 191">
            <a:extLst>
              <a:ext uri="{FF2B5EF4-FFF2-40B4-BE49-F238E27FC236}">
                <a16:creationId xmlns:a16="http://schemas.microsoft.com/office/drawing/2014/main" id="{4D65C1EA-8520-5440-D3B4-5A90B85D98AC}"/>
              </a:ext>
            </a:extLst>
          </p:cNvPr>
          <p:cNvGrpSpPr/>
          <p:nvPr/>
        </p:nvGrpSpPr>
        <p:grpSpPr>
          <a:xfrm>
            <a:off x="5974766" y="5639451"/>
            <a:ext cx="5735520" cy="950400"/>
            <a:chOff x="5974766" y="5639451"/>
            <a:chExt cx="573552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8" name="Pennanteckning 107">
                  <a:extLst>
                    <a:ext uri="{FF2B5EF4-FFF2-40B4-BE49-F238E27FC236}">
                      <a16:creationId xmlns:a16="http://schemas.microsoft.com/office/drawing/2014/main" id="{33E9C8F2-0B6F-2B71-24CF-AC5D5FAC3B26}"/>
                    </a:ext>
                  </a:extLst>
                </p14:cNvPr>
                <p14:cNvContentPartPr/>
                <p14:nvPr/>
              </p14:nvContentPartPr>
              <p14:xfrm>
                <a:off x="5974766" y="5829531"/>
                <a:ext cx="3905640" cy="140400"/>
              </p14:xfrm>
            </p:contentPart>
          </mc:Choice>
          <mc:Fallback xmlns=""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33E9C8F2-0B6F-2B71-24CF-AC5D5FAC3B2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63967" y="5818759"/>
                  <a:ext cx="3926878" cy="161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Pennanteckning 161">
                  <a:extLst>
                    <a:ext uri="{FF2B5EF4-FFF2-40B4-BE49-F238E27FC236}">
                      <a16:creationId xmlns:a16="http://schemas.microsoft.com/office/drawing/2014/main" id="{1BAFECE6-0B8D-2FD9-1AD4-5EDAAF60B45F}"/>
                    </a:ext>
                  </a:extLst>
                </p14:cNvPr>
                <p14:cNvContentPartPr/>
                <p14:nvPr/>
              </p14:nvContentPartPr>
              <p14:xfrm>
                <a:off x="6762086" y="5825571"/>
                <a:ext cx="4320" cy="162000"/>
              </p14:xfrm>
            </p:contentPart>
          </mc:Choice>
          <mc:Fallback xmlns="">
            <p:pic>
              <p:nvPicPr>
                <p:cNvPr id="162" name="Pennanteckning 161">
                  <a:extLst>
                    <a:ext uri="{FF2B5EF4-FFF2-40B4-BE49-F238E27FC236}">
                      <a16:creationId xmlns:a16="http://schemas.microsoft.com/office/drawing/2014/main" id="{1BAFECE6-0B8D-2FD9-1AD4-5EDAAF60B45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52117" y="5814771"/>
                  <a:ext cx="23926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3" name="Pennanteckning 162">
                  <a:extLst>
                    <a:ext uri="{FF2B5EF4-FFF2-40B4-BE49-F238E27FC236}">
                      <a16:creationId xmlns:a16="http://schemas.microsoft.com/office/drawing/2014/main" id="{D5BD9A96-B781-F0AE-FF34-E13407189875}"/>
                    </a:ext>
                  </a:extLst>
                </p14:cNvPr>
                <p14:cNvContentPartPr/>
                <p14:nvPr/>
              </p14:nvContentPartPr>
              <p14:xfrm>
                <a:off x="7310726" y="5802171"/>
                <a:ext cx="54360" cy="142560"/>
              </p14:xfrm>
            </p:contentPart>
          </mc:Choice>
          <mc:Fallback xmlns="">
            <p:pic>
              <p:nvPicPr>
                <p:cNvPr id="163" name="Pennanteckning 162">
                  <a:extLst>
                    <a:ext uri="{FF2B5EF4-FFF2-40B4-BE49-F238E27FC236}">
                      <a16:creationId xmlns:a16="http://schemas.microsoft.com/office/drawing/2014/main" id="{D5BD9A96-B781-F0AE-FF34-E1340718987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99926" y="5791371"/>
                  <a:ext cx="75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4" name="Pennanteckning 163">
                  <a:extLst>
                    <a:ext uri="{FF2B5EF4-FFF2-40B4-BE49-F238E27FC236}">
                      <a16:creationId xmlns:a16="http://schemas.microsoft.com/office/drawing/2014/main" id="{34186A37-5258-F328-285B-37FFB0AA4938}"/>
                    </a:ext>
                  </a:extLst>
                </p14:cNvPr>
                <p14:cNvContentPartPr/>
                <p14:nvPr/>
              </p14:nvContentPartPr>
              <p14:xfrm>
                <a:off x="7932446" y="5802891"/>
                <a:ext cx="17640" cy="159840"/>
              </p14:xfrm>
            </p:contentPart>
          </mc:Choice>
          <mc:Fallback xmlns="">
            <p:pic>
              <p:nvPicPr>
                <p:cNvPr id="164" name="Pennanteckning 163">
                  <a:extLst>
                    <a:ext uri="{FF2B5EF4-FFF2-40B4-BE49-F238E27FC236}">
                      <a16:creationId xmlns:a16="http://schemas.microsoft.com/office/drawing/2014/main" id="{34186A37-5258-F328-285B-37FFB0AA493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921646" y="5792091"/>
                  <a:ext cx="38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5" name="Pennanteckning 164">
                  <a:extLst>
                    <a:ext uri="{FF2B5EF4-FFF2-40B4-BE49-F238E27FC236}">
                      <a16:creationId xmlns:a16="http://schemas.microsoft.com/office/drawing/2014/main" id="{14C9FB3A-A310-E610-0FEC-0F31C2ACF0D2}"/>
                    </a:ext>
                  </a:extLst>
                </p14:cNvPr>
                <p14:cNvContentPartPr/>
                <p14:nvPr/>
              </p14:nvContentPartPr>
              <p14:xfrm>
                <a:off x="8357246" y="5788851"/>
                <a:ext cx="9360" cy="167040"/>
              </p14:xfrm>
            </p:contentPart>
          </mc:Choice>
          <mc:Fallback xmlns="">
            <p:pic>
              <p:nvPicPr>
                <p:cNvPr id="165" name="Pennanteckning 164">
                  <a:extLst>
                    <a:ext uri="{FF2B5EF4-FFF2-40B4-BE49-F238E27FC236}">
                      <a16:creationId xmlns:a16="http://schemas.microsoft.com/office/drawing/2014/main" id="{14C9FB3A-A310-E610-0FEC-0F31C2ACF0D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46846" y="5778051"/>
                  <a:ext cx="29813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6" name="Pennanteckning 165">
                  <a:extLst>
                    <a:ext uri="{FF2B5EF4-FFF2-40B4-BE49-F238E27FC236}">
                      <a16:creationId xmlns:a16="http://schemas.microsoft.com/office/drawing/2014/main" id="{FCF094F3-9C16-66B2-D3D2-FE7B83AFDEC9}"/>
                    </a:ext>
                  </a:extLst>
                </p14:cNvPr>
                <p14:cNvContentPartPr/>
                <p14:nvPr/>
              </p14:nvContentPartPr>
              <p14:xfrm>
                <a:off x="8728046" y="5841771"/>
                <a:ext cx="25920" cy="128160"/>
              </p14:xfrm>
            </p:contentPart>
          </mc:Choice>
          <mc:Fallback xmlns="">
            <p:pic>
              <p:nvPicPr>
                <p:cNvPr id="166" name="Pennanteckning 165">
                  <a:extLst>
                    <a:ext uri="{FF2B5EF4-FFF2-40B4-BE49-F238E27FC236}">
                      <a16:creationId xmlns:a16="http://schemas.microsoft.com/office/drawing/2014/main" id="{FCF094F3-9C16-66B2-D3D2-FE7B83AFDEC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17246" y="5831001"/>
                  <a:ext cx="47160" cy="149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7" name="Pennanteckning 166">
                  <a:extLst>
                    <a:ext uri="{FF2B5EF4-FFF2-40B4-BE49-F238E27FC236}">
                      <a16:creationId xmlns:a16="http://schemas.microsoft.com/office/drawing/2014/main" id="{F2DA389F-05E7-C31D-5D62-6A184FC295DF}"/>
                    </a:ext>
                  </a:extLst>
                </p14:cNvPr>
                <p14:cNvContentPartPr/>
                <p14:nvPr/>
              </p14:nvContentPartPr>
              <p14:xfrm>
                <a:off x="9150686" y="5845731"/>
                <a:ext cx="4320" cy="114120"/>
              </p14:xfrm>
            </p:contentPart>
          </mc:Choice>
          <mc:Fallback xmlns="">
            <p:pic>
              <p:nvPicPr>
                <p:cNvPr id="167" name="Pennanteckning 166">
                  <a:extLst>
                    <a:ext uri="{FF2B5EF4-FFF2-40B4-BE49-F238E27FC236}">
                      <a16:creationId xmlns:a16="http://schemas.microsoft.com/office/drawing/2014/main" id="{F2DA389F-05E7-C31D-5D62-6A184FC295D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140717" y="5834965"/>
                  <a:ext cx="23926" cy="135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8" name="Pennanteckning 167">
                  <a:extLst>
                    <a:ext uri="{FF2B5EF4-FFF2-40B4-BE49-F238E27FC236}">
                      <a16:creationId xmlns:a16="http://schemas.microsoft.com/office/drawing/2014/main" id="{A24B7C85-735E-35FC-6B7E-99F3E1234C98}"/>
                    </a:ext>
                  </a:extLst>
                </p14:cNvPr>
                <p14:cNvContentPartPr/>
                <p14:nvPr/>
              </p14:nvContentPartPr>
              <p14:xfrm>
                <a:off x="6750926" y="6253251"/>
                <a:ext cx="9360" cy="151560"/>
              </p14:xfrm>
            </p:contentPart>
          </mc:Choice>
          <mc:Fallback xmlns="">
            <p:pic>
              <p:nvPicPr>
                <p:cNvPr id="168" name="Pennanteckning 167">
                  <a:extLst>
                    <a:ext uri="{FF2B5EF4-FFF2-40B4-BE49-F238E27FC236}">
                      <a16:creationId xmlns:a16="http://schemas.microsoft.com/office/drawing/2014/main" id="{A24B7C85-735E-35FC-6B7E-99F3E1234C9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40526" y="6242477"/>
                  <a:ext cx="29813" cy="172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9" name="Pennanteckning 168">
                  <a:extLst>
                    <a:ext uri="{FF2B5EF4-FFF2-40B4-BE49-F238E27FC236}">
                      <a16:creationId xmlns:a16="http://schemas.microsoft.com/office/drawing/2014/main" id="{27BA5C9E-09BF-C67A-45C4-15692F065927}"/>
                    </a:ext>
                  </a:extLst>
                </p14:cNvPr>
                <p14:cNvContentPartPr/>
                <p14:nvPr/>
              </p14:nvContentPartPr>
              <p14:xfrm>
                <a:off x="7341326" y="6248211"/>
                <a:ext cx="121320" cy="172080"/>
              </p14:xfrm>
            </p:contentPart>
          </mc:Choice>
          <mc:Fallback xmlns="">
            <p:pic>
              <p:nvPicPr>
                <p:cNvPr id="169" name="Pennanteckning 168">
                  <a:extLst>
                    <a:ext uri="{FF2B5EF4-FFF2-40B4-BE49-F238E27FC236}">
                      <a16:creationId xmlns:a16="http://schemas.microsoft.com/office/drawing/2014/main" id="{27BA5C9E-09BF-C67A-45C4-15692F06592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330526" y="6237411"/>
                  <a:ext cx="142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0" name="Pennanteckning 169">
                  <a:extLst>
                    <a:ext uri="{FF2B5EF4-FFF2-40B4-BE49-F238E27FC236}">
                      <a16:creationId xmlns:a16="http://schemas.microsoft.com/office/drawing/2014/main" id="{0AF10D13-AB83-DEDE-532B-B398FC521029}"/>
                    </a:ext>
                  </a:extLst>
                </p14:cNvPr>
                <p14:cNvContentPartPr/>
                <p14:nvPr/>
              </p14:nvContentPartPr>
              <p14:xfrm>
                <a:off x="7888886" y="6179091"/>
                <a:ext cx="105840" cy="211680"/>
              </p14:xfrm>
            </p:contentPart>
          </mc:Choice>
          <mc:Fallback xmlns="">
            <p:pic>
              <p:nvPicPr>
                <p:cNvPr id="170" name="Pennanteckning 169">
                  <a:extLst>
                    <a:ext uri="{FF2B5EF4-FFF2-40B4-BE49-F238E27FC236}">
                      <a16:creationId xmlns:a16="http://schemas.microsoft.com/office/drawing/2014/main" id="{0AF10D13-AB83-DEDE-532B-B398FC52102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878123" y="6168291"/>
                  <a:ext cx="127008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1" name="Pennanteckning 170">
                  <a:extLst>
                    <a:ext uri="{FF2B5EF4-FFF2-40B4-BE49-F238E27FC236}">
                      <a16:creationId xmlns:a16="http://schemas.microsoft.com/office/drawing/2014/main" id="{0A714A14-86B6-4E86-C739-3A64FC4ED902}"/>
                    </a:ext>
                  </a:extLst>
                </p14:cNvPr>
                <p14:cNvContentPartPr/>
                <p14:nvPr/>
              </p14:nvContentPartPr>
              <p14:xfrm>
                <a:off x="8315486" y="6189531"/>
                <a:ext cx="133560" cy="273240"/>
              </p14:xfrm>
            </p:contentPart>
          </mc:Choice>
          <mc:Fallback xmlns="">
            <p:pic>
              <p:nvPicPr>
                <p:cNvPr id="171" name="Pennanteckning 170">
                  <a:extLst>
                    <a:ext uri="{FF2B5EF4-FFF2-40B4-BE49-F238E27FC236}">
                      <a16:creationId xmlns:a16="http://schemas.microsoft.com/office/drawing/2014/main" id="{0A714A14-86B6-4E86-C739-3A64FC4ED90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04686" y="6178731"/>
                  <a:ext cx="154800" cy="294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5" name="Grupp 174">
              <a:extLst>
                <a:ext uri="{FF2B5EF4-FFF2-40B4-BE49-F238E27FC236}">
                  <a16:creationId xmlns:a16="http://schemas.microsoft.com/office/drawing/2014/main" id="{1E5F95C3-5857-2AD5-A0E4-DCD95570EBBB}"/>
                </a:ext>
              </a:extLst>
            </p:cNvPr>
            <p:cNvGrpSpPr/>
            <p:nvPr/>
          </p:nvGrpSpPr>
          <p:grpSpPr>
            <a:xfrm>
              <a:off x="8793926" y="6195291"/>
              <a:ext cx="475560" cy="273240"/>
              <a:chOff x="8793926" y="6195291"/>
              <a:chExt cx="475560" cy="27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2" name="Pennanteckning 171">
                    <a:extLst>
                      <a:ext uri="{FF2B5EF4-FFF2-40B4-BE49-F238E27FC236}">
                        <a16:creationId xmlns:a16="http://schemas.microsoft.com/office/drawing/2014/main" id="{D85452B1-4E89-7DC0-4E39-C692B774F3EE}"/>
                      </a:ext>
                    </a:extLst>
                  </p14:cNvPr>
                  <p14:cNvContentPartPr/>
                  <p14:nvPr/>
                </p14:nvContentPartPr>
                <p14:xfrm>
                  <a:off x="8793926" y="6213651"/>
                  <a:ext cx="55440" cy="197640"/>
                </p14:xfrm>
              </p:contentPart>
            </mc:Choice>
            <mc:Fallback xmlns=""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D85452B1-4E89-7DC0-4E39-C692B774F3EE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8783486" y="6202851"/>
                    <a:ext cx="7668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73" name="Pennanteckning 172">
                    <a:extLst>
                      <a:ext uri="{FF2B5EF4-FFF2-40B4-BE49-F238E27FC236}">
                        <a16:creationId xmlns:a16="http://schemas.microsoft.com/office/drawing/2014/main" id="{3B920E82-5466-2662-51C6-6E59B19EE6DA}"/>
                      </a:ext>
                    </a:extLst>
                  </p14:cNvPr>
                  <p14:cNvContentPartPr/>
                  <p14:nvPr/>
                </p14:nvContentPartPr>
                <p14:xfrm>
                  <a:off x="8830646" y="6195291"/>
                  <a:ext cx="138600" cy="6480"/>
                </p14:xfrm>
              </p:contentPart>
            </mc:Choice>
            <mc:Fallback xmlns="">
              <p:pic>
                <p:nvPicPr>
                  <p:cNvPr id="173" name="Pennanteckning 172">
                    <a:extLst>
                      <a:ext uri="{FF2B5EF4-FFF2-40B4-BE49-F238E27FC236}">
                        <a16:creationId xmlns:a16="http://schemas.microsoft.com/office/drawing/2014/main" id="{3B920E82-5466-2662-51C6-6E59B19EE6DA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8819846" y="6184491"/>
                    <a:ext cx="15984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74" name="Pennanteckning 173">
                    <a:extLst>
                      <a:ext uri="{FF2B5EF4-FFF2-40B4-BE49-F238E27FC236}">
                        <a16:creationId xmlns:a16="http://schemas.microsoft.com/office/drawing/2014/main" id="{28BAD909-235B-D953-52C4-CC8936D33B6B}"/>
                      </a:ext>
                    </a:extLst>
                  </p14:cNvPr>
                  <p14:cNvContentPartPr/>
                  <p14:nvPr/>
                </p14:nvContentPartPr>
                <p14:xfrm>
                  <a:off x="9094886" y="6253251"/>
                  <a:ext cx="174600" cy="215280"/>
                </p14:xfrm>
              </p:contentPart>
            </mc:Choice>
            <mc:Fallback xmlns="">
              <p:pic>
                <p:nvPicPr>
                  <p:cNvPr id="174" name="Pennanteckning 173">
                    <a:extLst>
                      <a:ext uri="{FF2B5EF4-FFF2-40B4-BE49-F238E27FC236}">
                        <a16:creationId xmlns:a16="http://schemas.microsoft.com/office/drawing/2014/main" id="{28BAD909-235B-D953-52C4-CC8936D33B6B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9084086" y="6242451"/>
                    <a:ext cx="195840" cy="23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upp 210">
              <a:extLst>
                <a:ext uri="{FF2B5EF4-FFF2-40B4-BE49-F238E27FC236}">
                  <a16:creationId xmlns:a16="http://schemas.microsoft.com/office/drawing/2014/main" id="{90FBAE28-F425-C4BD-8517-048D02B739EE}"/>
                </a:ext>
              </a:extLst>
            </p:cNvPr>
            <p:cNvGrpSpPr/>
            <p:nvPr/>
          </p:nvGrpSpPr>
          <p:grpSpPr>
            <a:xfrm>
              <a:off x="9935846" y="5639451"/>
              <a:ext cx="216720" cy="251280"/>
              <a:chOff x="9935846" y="5639451"/>
              <a:chExt cx="216720" cy="25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09" name="Pennanteckning 208">
                    <a:extLst>
                      <a:ext uri="{FF2B5EF4-FFF2-40B4-BE49-F238E27FC236}">
                        <a16:creationId xmlns:a16="http://schemas.microsoft.com/office/drawing/2014/main" id="{52A2EAF3-2090-F93C-EC46-38AA71638381}"/>
                      </a:ext>
                    </a:extLst>
                  </p14:cNvPr>
                  <p14:cNvContentPartPr/>
                  <p14:nvPr/>
                </p14:nvContentPartPr>
                <p14:xfrm>
                  <a:off x="9935846" y="5639451"/>
                  <a:ext cx="211680" cy="248400"/>
                </p14:xfrm>
              </p:contentPart>
            </mc:Choice>
            <mc:Fallback xmlns=""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52A2EAF3-2090-F93C-EC46-38AA71638381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925406" y="5629011"/>
                    <a:ext cx="23292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210" name="Pennanteckning 209">
                    <a:extLst>
                      <a:ext uri="{FF2B5EF4-FFF2-40B4-BE49-F238E27FC236}">
                        <a16:creationId xmlns:a16="http://schemas.microsoft.com/office/drawing/2014/main" id="{3B97D313-C466-EBBD-CBFD-C8B55E0B33C4}"/>
                      </a:ext>
                    </a:extLst>
                  </p14:cNvPr>
                  <p14:cNvContentPartPr/>
                  <p14:nvPr/>
                </p14:nvContentPartPr>
                <p14:xfrm>
                  <a:off x="9964286" y="5668971"/>
                  <a:ext cx="188280" cy="221760"/>
                </p14:xfrm>
              </p:contentPart>
            </mc:Choice>
            <mc:Fallback xmlns=""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3B97D313-C466-EBBD-CBFD-C8B55E0B33C4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9953846" y="5658171"/>
                    <a:ext cx="209520" cy="24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8" name="Grupp 227">
              <a:extLst>
                <a:ext uri="{FF2B5EF4-FFF2-40B4-BE49-F238E27FC236}">
                  <a16:creationId xmlns:a16="http://schemas.microsoft.com/office/drawing/2014/main" id="{8322C8DB-D040-5AE7-ADED-9FF9A155F94D}"/>
                </a:ext>
              </a:extLst>
            </p:cNvPr>
            <p:cNvGrpSpPr/>
            <p:nvPr/>
          </p:nvGrpSpPr>
          <p:grpSpPr>
            <a:xfrm>
              <a:off x="10072286" y="6035811"/>
              <a:ext cx="1638000" cy="554040"/>
              <a:chOff x="10072286" y="6035811"/>
              <a:chExt cx="1638000" cy="55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20" name="Pennanteckning 219">
                    <a:extLst>
                      <a:ext uri="{FF2B5EF4-FFF2-40B4-BE49-F238E27FC236}">
                        <a16:creationId xmlns:a16="http://schemas.microsoft.com/office/drawing/2014/main" id="{2911BFBC-2AC2-7B31-3C06-930F29527104}"/>
                      </a:ext>
                    </a:extLst>
                  </p14:cNvPr>
                  <p14:cNvContentPartPr/>
                  <p14:nvPr/>
                </p14:nvContentPartPr>
                <p14:xfrm>
                  <a:off x="10072286" y="6076491"/>
                  <a:ext cx="146520" cy="222480"/>
                </p14:xfrm>
              </p:contentPart>
            </mc:Choice>
            <mc:Fallback xmlns="">
              <p:pic>
                <p:nvPicPr>
                  <p:cNvPr id="220" name="Pennanteckning 219">
                    <a:extLst>
                      <a:ext uri="{FF2B5EF4-FFF2-40B4-BE49-F238E27FC236}">
                        <a16:creationId xmlns:a16="http://schemas.microsoft.com/office/drawing/2014/main" id="{2911BFBC-2AC2-7B31-3C06-930F29527104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10061486" y="6065691"/>
                    <a:ext cx="16776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21" name="Pennanteckning 220">
                    <a:extLst>
                      <a:ext uri="{FF2B5EF4-FFF2-40B4-BE49-F238E27FC236}">
                        <a16:creationId xmlns:a16="http://schemas.microsoft.com/office/drawing/2014/main" id="{654895CE-D6DF-95DE-09C8-B26EDD0E5CBD}"/>
                      </a:ext>
                    </a:extLst>
                  </p14:cNvPr>
                  <p14:cNvContentPartPr/>
                  <p14:nvPr/>
                </p14:nvContentPartPr>
                <p14:xfrm>
                  <a:off x="10286486" y="6035811"/>
                  <a:ext cx="550080" cy="163800"/>
                </p14:xfrm>
              </p:contentPart>
            </mc:Choice>
            <mc:Fallback xmlns="">
              <p:pic>
                <p:nvPicPr>
                  <p:cNvPr id="221" name="Pennanteckning 220">
                    <a:extLst>
                      <a:ext uri="{FF2B5EF4-FFF2-40B4-BE49-F238E27FC236}">
                        <a16:creationId xmlns:a16="http://schemas.microsoft.com/office/drawing/2014/main" id="{654895CE-D6DF-95DE-09C8-B26EDD0E5CBD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10276046" y="6025011"/>
                    <a:ext cx="5713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23" name="Pennanteckning 222">
                    <a:extLst>
                      <a:ext uri="{FF2B5EF4-FFF2-40B4-BE49-F238E27FC236}">
                        <a16:creationId xmlns:a16="http://schemas.microsoft.com/office/drawing/2014/main" id="{FBA5DEC1-B887-4067-87E4-6D9035E21FAF}"/>
                      </a:ext>
                    </a:extLst>
                  </p14:cNvPr>
                  <p14:cNvContentPartPr/>
                  <p14:nvPr/>
                </p14:nvContentPartPr>
                <p14:xfrm>
                  <a:off x="10186046" y="6469611"/>
                  <a:ext cx="164880" cy="120240"/>
                </p14:xfrm>
              </p:contentPart>
            </mc:Choice>
            <mc:Fallback xmlns="">
              <p:pic>
                <p:nvPicPr>
                  <p:cNvPr id="223" name="Pennanteckning 222">
                    <a:extLst>
                      <a:ext uri="{FF2B5EF4-FFF2-40B4-BE49-F238E27FC236}">
                        <a16:creationId xmlns:a16="http://schemas.microsoft.com/office/drawing/2014/main" id="{FBA5DEC1-B887-4067-87E4-6D9035E21FAF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10175246" y="6458811"/>
                    <a:ext cx="18612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24" name="Pennanteckning 223">
                    <a:extLst>
                      <a:ext uri="{FF2B5EF4-FFF2-40B4-BE49-F238E27FC236}">
                        <a16:creationId xmlns:a16="http://schemas.microsoft.com/office/drawing/2014/main" id="{2151D28C-D1A3-39D3-01A4-988FDE787A31}"/>
                      </a:ext>
                    </a:extLst>
                  </p14:cNvPr>
                  <p14:cNvContentPartPr/>
                  <p14:nvPr/>
                </p14:nvContentPartPr>
                <p14:xfrm>
                  <a:off x="10407446" y="6294651"/>
                  <a:ext cx="781560" cy="280800"/>
                </p14:xfrm>
              </p:contentPart>
            </mc:Choice>
            <mc:Fallback xmlns="">
              <p:pic>
                <p:nvPicPr>
                  <p:cNvPr id="224" name="Pennanteckning 223">
                    <a:extLst>
                      <a:ext uri="{FF2B5EF4-FFF2-40B4-BE49-F238E27FC236}">
                        <a16:creationId xmlns:a16="http://schemas.microsoft.com/office/drawing/2014/main" id="{2151D28C-D1A3-39D3-01A4-988FDE787A31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10396646" y="6284211"/>
                    <a:ext cx="802800" cy="30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25" name="Pennanteckning 224">
                    <a:extLst>
                      <a:ext uri="{FF2B5EF4-FFF2-40B4-BE49-F238E27FC236}">
                        <a16:creationId xmlns:a16="http://schemas.microsoft.com/office/drawing/2014/main" id="{F0C631C0-3E8A-72D4-4619-B0FA56783465}"/>
                      </a:ext>
                    </a:extLst>
                  </p14:cNvPr>
                  <p14:cNvContentPartPr/>
                  <p14:nvPr/>
                </p14:nvContentPartPr>
                <p14:xfrm>
                  <a:off x="11261726" y="6172971"/>
                  <a:ext cx="448560" cy="264600"/>
                </p14:xfrm>
              </p:contentPart>
            </mc:Choice>
            <mc:Fallback xmlns="">
              <p:pic>
                <p:nvPicPr>
                  <p:cNvPr id="225" name="Pennanteckning 224">
                    <a:extLst>
                      <a:ext uri="{FF2B5EF4-FFF2-40B4-BE49-F238E27FC236}">
                        <a16:creationId xmlns:a16="http://schemas.microsoft.com/office/drawing/2014/main" id="{F0C631C0-3E8A-72D4-4619-B0FA56783465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11251286" y="6162171"/>
                    <a:ext cx="469800" cy="28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27" name="Pennanteckning 226">
                    <a:extLst>
                      <a:ext uri="{FF2B5EF4-FFF2-40B4-BE49-F238E27FC236}">
                        <a16:creationId xmlns:a16="http://schemas.microsoft.com/office/drawing/2014/main" id="{3DDE1A32-163C-2C24-11AE-5118902429D1}"/>
                      </a:ext>
                    </a:extLst>
                  </p14:cNvPr>
                  <p14:cNvContentPartPr/>
                  <p14:nvPr/>
                </p14:nvContentPartPr>
                <p14:xfrm>
                  <a:off x="11132846" y="6320211"/>
                  <a:ext cx="38880" cy="32760"/>
                </p14:xfrm>
              </p:contentPart>
            </mc:Choice>
            <mc:Fallback xmlns=""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3DDE1A32-163C-2C24-11AE-5118902429D1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11122046" y="6309411"/>
                    <a:ext cx="6012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93" name="Grupp 192">
            <a:extLst>
              <a:ext uri="{FF2B5EF4-FFF2-40B4-BE49-F238E27FC236}">
                <a16:creationId xmlns:a16="http://schemas.microsoft.com/office/drawing/2014/main" id="{F9BC277D-E203-5493-33E9-28E43AF4F09D}"/>
              </a:ext>
            </a:extLst>
          </p:cNvPr>
          <p:cNvGrpSpPr/>
          <p:nvPr/>
        </p:nvGrpSpPr>
        <p:grpSpPr>
          <a:xfrm>
            <a:off x="9267326" y="2902371"/>
            <a:ext cx="2288520" cy="507960"/>
            <a:chOff x="9267326" y="2902371"/>
            <a:chExt cx="228852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6" name="Pennanteckning 185">
                  <a:extLst>
                    <a:ext uri="{FF2B5EF4-FFF2-40B4-BE49-F238E27FC236}">
                      <a16:creationId xmlns:a16="http://schemas.microsoft.com/office/drawing/2014/main" id="{D56EB8CD-5D95-63F7-330F-EDCF39EAA251}"/>
                    </a:ext>
                  </a:extLst>
                </p14:cNvPr>
                <p14:cNvContentPartPr/>
                <p14:nvPr/>
              </p14:nvContentPartPr>
              <p14:xfrm>
                <a:off x="9267326" y="2931891"/>
                <a:ext cx="328680" cy="478440"/>
              </p14:xfrm>
            </p:contentPart>
          </mc:Choice>
          <mc:Fallback xmlns="">
            <p:pic>
              <p:nvPicPr>
                <p:cNvPr id="186" name="Pennanteckning 185">
                  <a:extLst>
                    <a:ext uri="{FF2B5EF4-FFF2-40B4-BE49-F238E27FC236}">
                      <a16:creationId xmlns:a16="http://schemas.microsoft.com/office/drawing/2014/main" id="{D56EB8CD-5D95-63F7-330F-EDCF39EAA25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56514" y="2921091"/>
                  <a:ext cx="349943" cy="499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9" name="Grupp 188">
              <a:extLst>
                <a:ext uri="{FF2B5EF4-FFF2-40B4-BE49-F238E27FC236}">
                  <a16:creationId xmlns:a16="http://schemas.microsoft.com/office/drawing/2014/main" id="{0FFF39E7-95EF-5ADB-9CC3-A57414283BE3}"/>
                </a:ext>
              </a:extLst>
            </p:cNvPr>
            <p:cNvGrpSpPr/>
            <p:nvPr/>
          </p:nvGrpSpPr>
          <p:grpSpPr>
            <a:xfrm>
              <a:off x="9827126" y="2980491"/>
              <a:ext cx="135360" cy="106200"/>
              <a:chOff x="9827126" y="2980491"/>
              <a:chExt cx="135360" cy="10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87" name="Pennanteckning 186">
                    <a:extLst>
                      <a:ext uri="{FF2B5EF4-FFF2-40B4-BE49-F238E27FC236}">
                        <a16:creationId xmlns:a16="http://schemas.microsoft.com/office/drawing/2014/main" id="{A9A9DA1F-46D4-2BF3-B397-C7494AEE68FA}"/>
                      </a:ext>
                    </a:extLst>
                  </p14:cNvPr>
                  <p14:cNvContentPartPr/>
                  <p14:nvPr/>
                </p14:nvContentPartPr>
                <p14:xfrm>
                  <a:off x="9827126" y="2980491"/>
                  <a:ext cx="135360" cy="23760"/>
                </p14:xfrm>
              </p:contentPart>
            </mc:Choice>
            <mc:Fallback xmlns="">
              <p:pic>
                <p:nvPicPr>
                  <p:cNvPr id="187" name="Pennanteckning 186">
                    <a:extLst>
                      <a:ext uri="{FF2B5EF4-FFF2-40B4-BE49-F238E27FC236}">
                        <a16:creationId xmlns:a16="http://schemas.microsoft.com/office/drawing/2014/main" id="{A9A9DA1F-46D4-2BF3-B397-C7494AEE68FA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9816686" y="2970051"/>
                    <a:ext cx="15660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88" name="Pennanteckning 187">
                    <a:extLst>
                      <a:ext uri="{FF2B5EF4-FFF2-40B4-BE49-F238E27FC236}">
                        <a16:creationId xmlns:a16="http://schemas.microsoft.com/office/drawing/2014/main" id="{E2E70158-45B5-4154-3FD2-EE5E11822F0E}"/>
                      </a:ext>
                    </a:extLst>
                  </p14:cNvPr>
                  <p14:cNvContentPartPr/>
                  <p14:nvPr/>
                </p14:nvContentPartPr>
                <p14:xfrm>
                  <a:off x="9861686" y="3080211"/>
                  <a:ext cx="86760" cy="6480"/>
                </p14:xfrm>
              </p:contentPart>
            </mc:Choice>
            <mc:Fallback xmlns="">
              <p:pic>
                <p:nvPicPr>
                  <p:cNvPr id="188" name="Pennanteckning 187">
                    <a:extLst>
                      <a:ext uri="{FF2B5EF4-FFF2-40B4-BE49-F238E27FC236}">
                        <a16:creationId xmlns:a16="http://schemas.microsoft.com/office/drawing/2014/main" id="{E2E70158-45B5-4154-3FD2-EE5E11822F0E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9851246" y="3069411"/>
                    <a:ext cx="108000" cy="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4" name="Grupp 243">
              <a:extLst>
                <a:ext uri="{FF2B5EF4-FFF2-40B4-BE49-F238E27FC236}">
                  <a16:creationId xmlns:a16="http://schemas.microsoft.com/office/drawing/2014/main" id="{E4F45235-AD90-3455-9518-9257FC0D45A1}"/>
                </a:ext>
              </a:extLst>
            </p:cNvPr>
            <p:cNvGrpSpPr/>
            <p:nvPr/>
          </p:nvGrpSpPr>
          <p:grpSpPr>
            <a:xfrm>
              <a:off x="10203326" y="2902371"/>
              <a:ext cx="1352520" cy="272880"/>
              <a:chOff x="10203326" y="2902371"/>
              <a:chExt cx="1352520" cy="27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37" name="Pennanteckning 236">
                    <a:extLst>
                      <a:ext uri="{FF2B5EF4-FFF2-40B4-BE49-F238E27FC236}">
                        <a16:creationId xmlns:a16="http://schemas.microsoft.com/office/drawing/2014/main" id="{219B719C-C109-A2BD-D09C-ED7688FA65B3}"/>
                      </a:ext>
                    </a:extLst>
                  </p14:cNvPr>
                  <p14:cNvContentPartPr/>
                  <p14:nvPr/>
                </p14:nvContentPartPr>
                <p14:xfrm>
                  <a:off x="10203326" y="2902371"/>
                  <a:ext cx="269640" cy="193320"/>
                </p14:xfrm>
              </p:contentPart>
            </mc:Choice>
            <mc:Fallback xmlns="">
              <p:pic>
                <p:nvPicPr>
                  <p:cNvPr id="237" name="Pennanteckning 236">
                    <a:extLst>
                      <a:ext uri="{FF2B5EF4-FFF2-40B4-BE49-F238E27FC236}">
                        <a16:creationId xmlns:a16="http://schemas.microsoft.com/office/drawing/2014/main" id="{219B719C-C109-A2BD-D09C-ED7688FA65B3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10192526" y="2891931"/>
                    <a:ext cx="29088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38" name="Pennanteckning 237">
                    <a:extLst>
                      <a:ext uri="{FF2B5EF4-FFF2-40B4-BE49-F238E27FC236}">
                        <a16:creationId xmlns:a16="http://schemas.microsoft.com/office/drawing/2014/main" id="{0B8D5D46-54A1-441E-9DFB-05F42019917A}"/>
                      </a:ext>
                    </a:extLst>
                  </p14:cNvPr>
                  <p14:cNvContentPartPr/>
                  <p14:nvPr/>
                </p14:nvContentPartPr>
                <p14:xfrm>
                  <a:off x="10475486" y="3061851"/>
                  <a:ext cx="77760" cy="97920"/>
                </p14:xfrm>
              </p:contentPart>
            </mc:Choice>
            <mc:Fallback xmlns="">
              <p:pic>
                <p:nvPicPr>
                  <p:cNvPr id="238" name="Pennanteckning 237">
                    <a:extLst>
                      <a:ext uri="{FF2B5EF4-FFF2-40B4-BE49-F238E27FC236}">
                        <a16:creationId xmlns:a16="http://schemas.microsoft.com/office/drawing/2014/main" id="{0B8D5D46-54A1-441E-9DFB-05F42019917A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10464686" y="3051411"/>
                    <a:ext cx="990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239" name="Pennanteckning 238">
                    <a:extLst>
                      <a:ext uri="{FF2B5EF4-FFF2-40B4-BE49-F238E27FC236}">
                        <a16:creationId xmlns:a16="http://schemas.microsoft.com/office/drawing/2014/main" id="{138DEF88-902E-9F73-AD10-C44E1A9721AE}"/>
                      </a:ext>
                    </a:extLst>
                  </p14:cNvPr>
                  <p14:cNvContentPartPr/>
                  <p14:nvPr/>
                </p14:nvContentPartPr>
                <p14:xfrm>
                  <a:off x="10712366" y="2993811"/>
                  <a:ext cx="125280" cy="17280"/>
                </p14:xfrm>
              </p:contentPart>
            </mc:Choice>
            <mc:Fallback xmlns="">
              <p:pic>
                <p:nvPicPr>
                  <p:cNvPr id="239" name="Pennanteckning 238">
                    <a:extLst>
                      <a:ext uri="{FF2B5EF4-FFF2-40B4-BE49-F238E27FC236}">
                        <a16:creationId xmlns:a16="http://schemas.microsoft.com/office/drawing/2014/main" id="{138DEF88-902E-9F73-AD10-C44E1A9721AE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10701566" y="2983371"/>
                    <a:ext cx="1465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240" name="Pennanteckning 239">
                    <a:extLst>
                      <a:ext uri="{FF2B5EF4-FFF2-40B4-BE49-F238E27FC236}">
                        <a16:creationId xmlns:a16="http://schemas.microsoft.com/office/drawing/2014/main" id="{EDE0F848-F8EC-9835-FEF5-11F97FB15858}"/>
                      </a:ext>
                    </a:extLst>
                  </p14:cNvPr>
                  <p14:cNvContentPartPr/>
                  <p14:nvPr/>
                </p14:nvContentPartPr>
                <p14:xfrm>
                  <a:off x="10788326" y="2943051"/>
                  <a:ext cx="26640" cy="125280"/>
                </p14:xfrm>
              </p:contentPart>
            </mc:Choice>
            <mc:Fallback xmlns="">
              <p:pic>
                <p:nvPicPr>
                  <p:cNvPr id="240" name="Pennanteckning 239">
                    <a:extLst>
                      <a:ext uri="{FF2B5EF4-FFF2-40B4-BE49-F238E27FC236}">
                        <a16:creationId xmlns:a16="http://schemas.microsoft.com/office/drawing/2014/main" id="{EDE0F848-F8EC-9835-FEF5-11F97FB15858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10777886" y="2932251"/>
                    <a:ext cx="478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241" name="Pennanteckning 240">
                    <a:extLst>
                      <a:ext uri="{FF2B5EF4-FFF2-40B4-BE49-F238E27FC236}">
                        <a16:creationId xmlns:a16="http://schemas.microsoft.com/office/drawing/2014/main" id="{5CB1DCE3-3F84-9B75-E2FE-F7138BF86724}"/>
                      </a:ext>
                    </a:extLst>
                  </p14:cNvPr>
                  <p14:cNvContentPartPr/>
                  <p14:nvPr/>
                </p14:nvContentPartPr>
                <p14:xfrm>
                  <a:off x="11010086" y="2902371"/>
                  <a:ext cx="211680" cy="180000"/>
                </p14:xfrm>
              </p:contentPart>
            </mc:Choice>
            <mc:Fallback xmlns="">
              <p:pic>
                <p:nvPicPr>
                  <p:cNvPr id="241" name="Pennanteckning 240">
                    <a:extLst>
                      <a:ext uri="{FF2B5EF4-FFF2-40B4-BE49-F238E27FC236}">
                        <a16:creationId xmlns:a16="http://schemas.microsoft.com/office/drawing/2014/main" id="{5CB1DCE3-3F84-9B75-E2FE-F7138BF86724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10999286" y="2891931"/>
                    <a:ext cx="2329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242" name="Pennanteckning 241">
                    <a:extLst>
                      <a:ext uri="{FF2B5EF4-FFF2-40B4-BE49-F238E27FC236}">
                        <a16:creationId xmlns:a16="http://schemas.microsoft.com/office/drawing/2014/main" id="{77FEE50C-7396-DED6-D5E4-094002A9B112}"/>
                      </a:ext>
                    </a:extLst>
                  </p14:cNvPr>
                  <p14:cNvContentPartPr/>
                  <p14:nvPr/>
                </p14:nvContentPartPr>
                <p14:xfrm>
                  <a:off x="11252726" y="3070851"/>
                  <a:ext cx="360" cy="104400"/>
                </p14:xfrm>
              </p:contentPart>
            </mc:Choice>
            <mc:Fallback xmlns="">
              <p:pic>
                <p:nvPicPr>
                  <p:cNvPr id="242" name="Pennanteckning 241">
                    <a:extLst>
                      <a:ext uri="{FF2B5EF4-FFF2-40B4-BE49-F238E27FC236}">
                        <a16:creationId xmlns:a16="http://schemas.microsoft.com/office/drawing/2014/main" id="{77FEE50C-7396-DED6-D5E4-094002A9B112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11241926" y="3060411"/>
                    <a:ext cx="2160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243" name="Pennanteckning 242">
                    <a:extLst>
                      <a:ext uri="{FF2B5EF4-FFF2-40B4-BE49-F238E27FC236}">
                        <a16:creationId xmlns:a16="http://schemas.microsoft.com/office/drawing/2014/main" id="{FB987B80-7B60-2FC8-D703-AB9D1B33F4FD}"/>
                      </a:ext>
                    </a:extLst>
                  </p14:cNvPr>
                  <p14:cNvContentPartPr/>
                  <p14:nvPr/>
                </p14:nvContentPartPr>
                <p14:xfrm>
                  <a:off x="11403206" y="2929731"/>
                  <a:ext cx="152640" cy="169200"/>
                </p14:xfrm>
              </p:contentPart>
            </mc:Choice>
            <mc:Fallback xmlns="">
              <p:pic>
                <p:nvPicPr>
                  <p:cNvPr id="243" name="Pennanteckning 242">
                    <a:extLst>
                      <a:ext uri="{FF2B5EF4-FFF2-40B4-BE49-F238E27FC236}">
                        <a16:creationId xmlns:a16="http://schemas.microsoft.com/office/drawing/2014/main" id="{FB987B80-7B60-2FC8-D703-AB9D1B33F4FD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11392406" y="2919291"/>
                    <a:ext cx="173880" cy="190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96" name="Grupp 195">
            <a:extLst>
              <a:ext uri="{FF2B5EF4-FFF2-40B4-BE49-F238E27FC236}">
                <a16:creationId xmlns:a16="http://schemas.microsoft.com/office/drawing/2014/main" id="{218025D1-EC97-143D-9B86-2261C68B6AAC}"/>
              </a:ext>
            </a:extLst>
          </p:cNvPr>
          <p:cNvGrpSpPr/>
          <p:nvPr/>
        </p:nvGrpSpPr>
        <p:grpSpPr>
          <a:xfrm>
            <a:off x="10187846" y="3956091"/>
            <a:ext cx="1630440" cy="808920"/>
            <a:chOff x="10187846" y="3956091"/>
            <a:chExt cx="1630440" cy="808920"/>
          </a:xfrm>
        </p:grpSpPr>
        <p:grpSp>
          <p:nvGrpSpPr>
            <p:cNvPr id="266" name="Grupp 265">
              <a:extLst>
                <a:ext uri="{FF2B5EF4-FFF2-40B4-BE49-F238E27FC236}">
                  <a16:creationId xmlns:a16="http://schemas.microsoft.com/office/drawing/2014/main" id="{633F49D5-8214-7C0D-5964-1ED319FACFFD}"/>
                </a:ext>
              </a:extLst>
            </p:cNvPr>
            <p:cNvGrpSpPr/>
            <p:nvPr/>
          </p:nvGrpSpPr>
          <p:grpSpPr>
            <a:xfrm>
              <a:off x="10438766" y="3956091"/>
              <a:ext cx="1379520" cy="243000"/>
              <a:chOff x="10438766" y="3956091"/>
              <a:chExt cx="1379520" cy="24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253" name="Pennanteckning 252">
                    <a:extLst>
                      <a:ext uri="{FF2B5EF4-FFF2-40B4-BE49-F238E27FC236}">
                        <a16:creationId xmlns:a16="http://schemas.microsoft.com/office/drawing/2014/main" id="{6FB255DB-45BA-210C-45F6-3629F7E6587E}"/>
                      </a:ext>
                    </a:extLst>
                  </p14:cNvPr>
                  <p14:cNvContentPartPr/>
                  <p14:nvPr/>
                </p14:nvContentPartPr>
                <p14:xfrm>
                  <a:off x="10438766" y="3994611"/>
                  <a:ext cx="141480" cy="184320"/>
                </p14:xfrm>
              </p:contentPart>
            </mc:Choice>
            <mc:Fallback xmlns="">
              <p:pic>
                <p:nvPicPr>
                  <p:cNvPr id="253" name="Pennanteckning 252">
                    <a:extLst>
                      <a:ext uri="{FF2B5EF4-FFF2-40B4-BE49-F238E27FC236}">
                        <a16:creationId xmlns:a16="http://schemas.microsoft.com/office/drawing/2014/main" id="{6FB255DB-45BA-210C-45F6-3629F7E6587E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10428326" y="3983811"/>
                    <a:ext cx="16272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254" name="Pennanteckning 253">
                    <a:extLst>
                      <a:ext uri="{FF2B5EF4-FFF2-40B4-BE49-F238E27FC236}">
                        <a16:creationId xmlns:a16="http://schemas.microsoft.com/office/drawing/2014/main" id="{627E4897-517E-00A7-56A7-5BC4C791D85D}"/>
                      </a:ext>
                    </a:extLst>
                  </p14:cNvPr>
                  <p14:cNvContentPartPr/>
                  <p14:nvPr/>
                </p14:nvContentPartPr>
                <p14:xfrm>
                  <a:off x="10652606" y="4040331"/>
                  <a:ext cx="45720" cy="158760"/>
                </p14:xfrm>
              </p:contentPart>
            </mc:Choice>
            <mc:Fallback xmlns="">
              <p:pic>
                <p:nvPicPr>
                  <p:cNvPr id="254" name="Pennanteckning 253">
                    <a:extLst>
                      <a:ext uri="{FF2B5EF4-FFF2-40B4-BE49-F238E27FC236}">
                        <a16:creationId xmlns:a16="http://schemas.microsoft.com/office/drawing/2014/main" id="{627E4897-517E-00A7-56A7-5BC4C791D85D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10642166" y="4029531"/>
                    <a:ext cx="6696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255" name="Pennanteckning 254">
                    <a:extLst>
                      <a:ext uri="{FF2B5EF4-FFF2-40B4-BE49-F238E27FC236}">
                        <a16:creationId xmlns:a16="http://schemas.microsoft.com/office/drawing/2014/main" id="{0D47077D-2257-5E66-8270-BE22EA308025}"/>
                      </a:ext>
                    </a:extLst>
                  </p14:cNvPr>
                  <p14:cNvContentPartPr/>
                  <p14:nvPr/>
                </p14:nvContentPartPr>
                <p14:xfrm>
                  <a:off x="10784366" y="3956091"/>
                  <a:ext cx="30240" cy="222840"/>
                </p14:xfrm>
              </p:contentPart>
            </mc:Choice>
            <mc:Fallback xmlns="">
              <p:pic>
                <p:nvPicPr>
                  <p:cNvPr id="255" name="Pennanteckning 254">
                    <a:extLst>
                      <a:ext uri="{FF2B5EF4-FFF2-40B4-BE49-F238E27FC236}">
                        <a16:creationId xmlns:a16="http://schemas.microsoft.com/office/drawing/2014/main" id="{0D47077D-2257-5E66-8270-BE22EA308025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10773566" y="3945291"/>
                    <a:ext cx="5148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256" name="Pennanteckning 255">
                    <a:extLst>
                      <a:ext uri="{FF2B5EF4-FFF2-40B4-BE49-F238E27FC236}">
                        <a16:creationId xmlns:a16="http://schemas.microsoft.com/office/drawing/2014/main" id="{95F372CF-2AE2-8A32-05F2-73F3E0CF0B0C}"/>
                      </a:ext>
                    </a:extLst>
                  </p14:cNvPr>
                  <p14:cNvContentPartPr/>
                  <p14:nvPr/>
                </p14:nvContentPartPr>
                <p14:xfrm>
                  <a:off x="10809566" y="4068771"/>
                  <a:ext cx="108720" cy="116640"/>
                </p14:xfrm>
              </p:contentPart>
            </mc:Choice>
            <mc:Fallback xmlns="">
              <p:pic>
                <p:nvPicPr>
                  <p:cNvPr id="256" name="Pennanteckning 255">
                    <a:extLst>
                      <a:ext uri="{FF2B5EF4-FFF2-40B4-BE49-F238E27FC236}">
                        <a16:creationId xmlns:a16="http://schemas.microsoft.com/office/drawing/2014/main" id="{95F372CF-2AE2-8A32-05F2-73F3E0CF0B0C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10799126" y="4057971"/>
                    <a:ext cx="12996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57" name="Pennanteckning 256">
                    <a:extLst>
                      <a:ext uri="{FF2B5EF4-FFF2-40B4-BE49-F238E27FC236}">
                        <a16:creationId xmlns:a16="http://schemas.microsoft.com/office/drawing/2014/main" id="{6E49C351-9686-C51A-F786-193DA727DE5D}"/>
                      </a:ext>
                    </a:extLst>
                  </p14:cNvPr>
                  <p14:cNvContentPartPr/>
                  <p14:nvPr/>
                </p14:nvContentPartPr>
                <p14:xfrm>
                  <a:off x="10951046" y="3977331"/>
                  <a:ext cx="9360" cy="17640"/>
                </p14:xfrm>
              </p:contentPart>
            </mc:Choice>
            <mc:Fallback xmlns="">
              <p:pic>
                <p:nvPicPr>
                  <p:cNvPr id="257" name="Pennanteckning 256">
                    <a:extLst>
                      <a:ext uri="{FF2B5EF4-FFF2-40B4-BE49-F238E27FC236}">
                        <a16:creationId xmlns:a16="http://schemas.microsoft.com/office/drawing/2014/main" id="{6E49C351-9686-C51A-F786-193DA727DE5D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10940246" y="3966531"/>
                    <a:ext cx="3060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258" name="Pennanteckning 257">
                    <a:extLst>
                      <a:ext uri="{FF2B5EF4-FFF2-40B4-BE49-F238E27FC236}">
                        <a16:creationId xmlns:a16="http://schemas.microsoft.com/office/drawing/2014/main" id="{D473727A-4F07-15D6-0496-9087E4AAF26E}"/>
                      </a:ext>
                    </a:extLst>
                  </p14:cNvPr>
                  <p14:cNvContentPartPr/>
                  <p14:nvPr/>
                </p14:nvContentPartPr>
                <p14:xfrm>
                  <a:off x="11026286" y="4016931"/>
                  <a:ext cx="792000" cy="163080"/>
                </p14:xfrm>
              </p:contentPart>
            </mc:Choice>
            <mc:Fallback xmlns="">
              <p:pic>
                <p:nvPicPr>
                  <p:cNvPr id="258" name="Pennanteckning 257">
                    <a:extLst>
                      <a:ext uri="{FF2B5EF4-FFF2-40B4-BE49-F238E27FC236}">
                        <a16:creationId xmlns:a16="http://schemas.microsoft.com/office/drawing/2014/main" id="{D473727A-4F07-15D6-0496-9087E4AAF26E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11015486" y="4006131"/>
                    <a:ext cx="813240" cy="184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5" name="Grupp 264">
              <a:extLst>
                <a:ext uri="{FF2B5EF4-FFF2-40B4-BE49-F238E27FC236}">
                  <a16:creationId xmlns:a16="http://schemas.microsoft.com/office/drawing/2014/main" id="{26522CD7-835D-A677-8B43-C0FBC148D9DA}"/>
                </a:ext>
              </a:extLst>
            </p:cNvPr>
            <p:cNvGrpSpPr/>
            <p:nvPr/>
          </p:nvGrpSpPr>
          <p:grpSpPr>
            <a:xfrm>
              <a:off x="10187846" y="4372611"/>
              <a:ext cx="588600" cy="392400"/>
              <a:chOff x="10187846" y="4372611"/>
              <a:chExt cx="588600" cy="392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259" name="Pennanteckning 258">
                    <a:extLst>
                      <a:ext uri="{FF2B5EF4-FFF2-40B4-BE49-F238E27FC236}">
                        <a16:creationId xmlns:a16="http://schemas.microsoft.com/office/drawing/2014/main" id="{F01B9040-F0F2-7DE0-A92E-8F3947ABEDD7}"/>
                      </a:ext>
                    </a:extLst>
                  </p14:cNvPr>
                  <p14:cNvContentPartPr/>
                  <p14:nvPr/>
                </p14:nvContentPartPr>
                <p14:xfrm>
                  <a:off x="10197926" y="4372611"/>
                  <a:ext cx="129600" cy="392400"/>
                </p14:xfrm>
              </p:contentPart>
            </mc:Choice>
            <mc:Fallback xmlns="">
              <p:pic>
                <p:nvPicPr>
                  <p:cNvPr id="259" name="Pennanteckning 258">
                    <a:extLst>
                      <a:ext uri="{FF2B5EF4-FFF2-40B4-BE49-F238E27FC236}">
                        <a16:creationId xmlns:a16="http://schemas.microsoft.com/office/drawing/2014/main" id="{F01B9040-F0F2-7DE0-A92E-8F3947ABEDD7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10187486" y="4361811"/>
                    <a:ext cx="150840" cy="41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260" name="Pennanteckning 259">
                    <a:extLst>
                      <a:ext uri="{FF2B5EF4-FFF2-40B4-BE49-F238E27FC236}">
                        <a16:creationId xmlns:a16="http://schemas.microsoft.com/office/drawing/2014/main" id="{92D5E929-F8DA-FEC0-866B-9CA6E0A0C542}"/>
                      </a:ext>
                    </a:extLst>
                  </p14:cNvPr>
                  <p14:cNvContentPartPr/>
                  <p14:nvPr/>
                </p14:nvContentPartPr>
                <p14:xfrm>
                  <a:off x="10187846" y="4506531"/>
                  <a:ext cx="379440" cy="148320"/>
                </p14:xfrm>
              </p:contentPart>
            </mc:Choice>
            <mc:Fallback xmlns="">
              <p:pic>
                <p:nvPicPr>
                  <p:cNvPr id="260" name="Pennanteckning 259">
                    <a:extLst>
                      <a:ext uri="{FF2B5EF4-FFF2-40B4-BE49-F238E27FC236}">
                        <a16:creationId xmlns:a16="http://schemas.microsoft.com/office/drawing/2014/main" id="{92D5E929-F8DA-FEC0-866B-9CA6E0A0C542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10177406" y="4496091"/>
                    <a:ext cx="40068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61" name="Pennanteckning 260">
                    <a:extLst>
                      <a:ext uri="{FF2B5EF4-FFF2-40B4-BE49-F238E27FC236}">
                        <a16:creationId xmlns:a16="http://schemas.microsoft.com/office/drawing/2014/main" id="{0B45DCE8-AF97-CE63-9357-B67D3601C0FF}"/>
                      </a:ext>
                    </a:extLst>
                  </p14:cNvPr>
                  <p14:cNvContentPartPr/>
                  <p14:nvPr/>
                </p14:nvContentPartPr>
                <p14:xfrm>
                  <a:off x="10527326" y="4401051"/>
                  <a:ext cx="249120" cy="203400"/>
                </p14:xfrm>
              </p:contentPart>
            </mc:Choice>
            <mc:Fallback xmlns="">
              <p:pic>
                <p:nvPicPr>
                  <p:cNvPr id="261" name="Pennanteckning 260">
                    <a:extLst>
                      <a:ext uri="{FF2B5EF4-FFF2-40B4-BE49-F238E27FC236}">
                        <a16:creationId xmlns:a16="http://schemas.microsoft.com/office/drawing/2014/main" id="{0B45DCE8-AF97-CE63-9357-B67D3601C0FF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10516526" y="4390251"/>
                    <a:ext cx="270360" cy="224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4" name="Grupp 263">
              <a:extLst>
                <a:ext uri="{FF2B5EF4-FFF2-40B4-BE49-F238E27FC236}">
                  <a16:creationId xmlns:a16="http://schemas.microsoft.com/office/drawing/2014/main" id="{276AD910-3A8A-29F5-0254-A84A94A0F5B5}"/>
                </a:ext>
              </a:extLst>
            </p:cNvPr>
            <p:cNvGrpSpPr/>
            <p:nvPr/>
          </p:nvGrpSpPr>
          <p:grpSpPr>
            <a:xfrm>
              <a:off x="11015126" y="4385931"/>
              <a:ext cx="748080" cy="281520"/>
              <a:chOff x="11015126" y="4385931"/>
              <a:chExt cx="748080" cy="28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62" name="Pennanteckning 261">
                    <a:extLst>
                      <a:ext uri="{FF2B5EF4-FFF2-40B4-BE49-F238E27FC236}">
                        <a16:creationId xmlns:a16="http://schemas.microsoft.com/office/drawing/2014/main" id="{D4E8A5D4-713C-A6A5-1A5A-D48916135E10}"/>
                      </a:ext>
                    </a:extLst>
                  </p14:cNvPr>
                  <p14:cNvContentPartPr/>
                  <p14:nvPr/>
                </p14:nvContentPartPr>
                <p14:xfrm>
                  <a:off x="11015126" y="4411131"/>
                  <a:ext cx="194400" cy="220680"/>
                </p14:xfrm>
              </p:contentPart>
            </mc:Choice>
            <mc:Fallback xmlns="">
              <p:pic>
                <p:nvPicPr>
                  <p:cNvPr id="262" name="Pennanteckning 261">
                    <a:extLst>
                      <a:ext uri="{FF2B5EF4-FFF2-40B4-BE49-F238E27FC236}">
                        <a16:creationId xmlns:a16="http://schemas.microsoft.com/office/drawing/2014/main" id="{D4E8A5D4-713C-A6A5-1A5A-D48916135E10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11004326" y="4400691"/>
                    <a:ext cx="21564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63" name="Pennanteckning 262">
                    <a:extLst>
                      <a:ext uri="{FF2B5EF4-FFF2-40B4-BE49-F238E27FC236}">
                        <a16:creationId xmlns:a16="http://schemas.microsoft.com/office/drawing/2014/main" id="{35006A1A-9033-9263-64CB-11B42F6404A3}"/>
                      </a:ext>
                    </a:extLst>
                  </p14:cNvPr>
                  <p14:cNvContentPartPr/>
                  <p14:nvPr/>
                </p14:nvContentPartPr>
                <p14:xfrm>
                  <a:off x="11247686" y="4385931"/>
                  <a:ext cx="515520" cy="281520"/>
                </p14:xfrm>
              </p:contentPart>
            </mc:Choice>
            <mc:Fallback xmlns="">
              <p:pic>
                <p:nvPicPr>
                  <p:cNvPr id="263" name="Pennanteckning 262">
                    <a:extLst>
                      <a:ext uri="{FF2B5EF4-FFF2-40B4-BE49-F238E27FC236}">
                        <a16:creationId xmlns:a16="http://schemas.microsoft.com/office/drawing/2014/main" id="{35006A1A-9033-9263-64CB-11B42F6404A3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11236886" y="4375491"/>
                    <a:ext cx="536760" cy="302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97" name="Grupp 196">
            <a:extLst>
              <a:ext uri="{FF2B5EF4-FFF2-40B4-BE49-F238E27FC236}">
                <a16:creationId xmlns:a16="http://schemas.microsoft.com/office/drawing/2014/main" id="{911EA3BE-5FA1-1E46-534F-2DCAF02A3F5C}"/>
              </a:ext>
            </a:extLst>
          </p:cNvPr>
          <p:cNvGrpSpPr/>
          <p:nvPr/>
        </p:nvGrpSpPr>
        <p:grpSpPr>
          <a:xfrm>
            <a:off x="10362806" y="3271011"/>
            <a:ext cx="904680" cy="541800"/>
            <a:chOff x="10362806" y="3271011"/>
            <a:chExt cx="90468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1" name="Pennanteckning 250">
                  <a:extLst>
                    <a:ext uri="{FF2B5EF4-FFF2-40B4-BE49-F238E27FC236}">
                      <a16:creationId xmlns:a16="http://schemas.microsoft.com/office/drawing/2014/main" id="{7126DDB1-1783-3229-CEB7-05F6F0B36A94}"/>
                    </a:ext>
                  </a:extLst>
                </p14:cNvPr>
                <p14:cNvContentPartPr/>
                <p14:nvPr/>
              </p14:nvContentPartPr>
              <p14:xfrm>
                <a:off x="10498886" y="3584211"/>
                <a:ext cx="218880" cy="222840"/>
              </p14:xfrm>
            </p:contentPart>
          </mc:Choice>
          <mc:Fallback xmlns="">
            <p:pic>
              <p:nvPicPr>
                <p:cNvPr id="251" name="Pennanteckning 250">
                  <a:extLst>
                    <a:ext uri="{FF2B5EF4-FFF2-40B4-BE49-F238E27FC236}">
                      <a16:creationId xmlns:a16="http://schemas.microsoft.com/office/drawing/2014/main" id="{7126DDB1-1783-3229-CEB7-05F6F0B36A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488086" y="3573411"/>
                  <a:ext cx="240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2" name="Pennanteckning 251">
                  <a:extLst>
                    <a:ext uri="{FF2B5EF4-FFF2-40B4-BE49-F238E27FC236}">
                      <a16:creationId xmlns:a16="http://schemas.microsoft.com/office/drawing/2014/main" id="{01312A05-2847-5652-874E-F8B36556AE1E}"/>
                    </a:ext>
                  </a:extLst>
                </p14:cNvPr>
                <p14:cNvContentPartPr/>
                <p14:nvPr/>
              </p14:nvContentPartPr>
              <p14:xfrm>
                <a:off x="11041406" y="3540291"/>
                <a:ext cx="141480" cy="168840"/>
              </p14:xfrm>
            </p:contentPart>
          </mc:Choice>
          <mc:Fallback xmlns="">
            <p:pic>
              <p:nvPicPr>
                <p:cNvPr id="252" name="Pennanteckning 251">
                  <a:extLst>
                    <a:ext uri="{FF2B5EF4-FFF2-40B4-BE49-F238E27FC236}">
                      <a16:creationId xmlns:a16="http://schemas.microsoft.com/office/drawing/2014/main" id="{01312A05-2847-5652-874E-F8B36556AE1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30633" y="3529491"/>
                  <a:ext cx="162666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8" name="Pennanteckning 267">
                  <a:extLst>
                    <a:ext uri="{FF2B5EF4-FFF2-40B4-BE49-F238E27FC236}">
                      <a16:creationId xmlns:a16="http://schemas.microsoft.com/office/drawing/2014/main" id="{CD7A7384-4A52-39F9-208D-5051F7B3F4CF}"/>
                    </a:ext>
                  </a:extLst>
                </p14:cNvPr>
                <p14:cNvContentPartPr/>
                <p14:nvPr/>
              </p14:nvContentPartPr>
              <p14:xfrm>
                <a:off x="11091086" y="3500691"/>
                <a:ext cx="95760" cy="112320"/>
              </p14:xfrm>
            </p:contentPart>
          </mc:Choice>
          <mc:Fallback xmlns="">
            <p:pic>
              <p:nvPicPr>
                <p:cNvPr id="268" name="Pennanteckning 267">
                  <a:extLst>
                    <a:ext uri="{FF2B5EF4-FFF2-40B4-BE49-F238E27FC236}">
                      <a16:creationId xmlns:a16="http://schemas.microsoft.com/office/drawing/2014/main" id="{CD7A7384-4A52-39F9-208D-5051F7B3F4C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80286" y="3489856"/>
                  <a:ext cx="117000" cy="1336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5" name="Grupp 194">
              <a:extLst>
                <a:ext uri="{FF2B5EF4-FFF2-40B4-BE49-F238E27FC236}">
                  <a16:creationId xmlns:a16="http://schemas.microsoft.com/office/drawing/2014/main" id="{718AE256-0EF5-1261-FFFA-67AE01A742DD}"/>
                </a:ext>
              </a:extLst>
            </p:cNvPr>
            <p:cNvGrpSpPr/>
            <p:nvPr/>
          </p:nvGrpSpPr>
          <p:grpSpPr>
            <a:xfrm>
              <a:off x="10362806" y="3271011"/>
              <a:ext cx="904680" cy="541800"/>
              <a:chOff x="10362806" y="3271011"/>
              <a:chExt cx="904680" cy="54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249" name="Pennanteckning 248">
                    <a:extLst>
                      <a:ext uri="{FF2B5EF4-FFF2-40B4-BE49-F238E27FC236}">
                        <a16:creationId xmlns:a16="http://schemas.microsoft.com/office/drawing/2014/main" id="{7F9B27B6-CD44-3BD7-1EFF-42698D6C5D2A}"/>
                      </a:ext>
                    </a:extLst>
                  </p14:cNvPr>
                  <p14:cNvContentPartPr/>
                  <p14:nvPr/>
                </p14:nvContentPartPr>
                <p14:xfrm>
                  <a:off x="10362806" y="3328971"/>
                  <a:ext cx="176040" cy="76680"/>
                </p14:xfrm>
              </p:contentPart>
            </mc:Choice>
            <mc:Fallback xmlns="">
              <p:pic>
                <p:nvPicPr>
                  <p:cNvPr id="249" name="Pennanteckning 248">
                    <a:extLst>
                      <a:ext uri="{FF2B5EF4-FFF2-40B4-BE49-F238E27FC236}">
                        <a16:creationId xmlns:a16="http://schemas.microsoft.com/office/drawing/2014/main" id="{7F9B27B6-CD44-3BD7-1EFF-42698D6C5D2A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10352006" y="3318171"/>
                    <a:ext cx="19728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250" name="Pennanteckning 249">
                    <a:extLst>
                      <a:ext uri="{FF2B5EF4-FFF2-40B4-BE49-F238E27FC236}">
                        <a16:creationId xmlns:a16="http://schemas.microsoft.com/office/drawing/2014/main" id="{90552F79-E1D6-A7AE-810D-AEBE492A11C7}"/>
                      </a:ext>
                    </a:extLst>
                  </p14:cNvPr>
                  <p14:cNvContentPartPr/>
                  <p14:nvPr/>
                </p14:nvContentPartPr>
                <p14:xfrm>
                  <a:off x="11136086" y="3271011"/>
                  <a:ext cx="131400" cy="56160"/>
                </p14:xfrm>
              </p:contentPart>
            </mc:Choice>
            <mc:Fallback xmlns="">
              <p:pic>
                <p:nvPicPr>
                  <p:cNvPr id="250" name="Pennanteckning 249">
                    <a:extLst>
                      <a:ext uri="{FF2B5EF4-FFF2-40B4-BE49-F238E27FC236}">
                        <a16:creationId xmlns:a16="http://schemas.microsoft.com/office/drawing/2014/main" id="{90552F79-E1D6-A7AE-810D-AEBE492A11C7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11125286" y="3260211"/>
                    <a:ext cx="15264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267" name="Pennanteckning 266">
                    <a:extLst>
                      <a:ext uri="{FF2B5EF4-FFF2-40B4-BE49-F238E27FC236}">
                        <a16:creationId xmlns:a16="http://schemas.microsoft.com/office/drawing/2014/main" id="{4979778E-8BC9-B0CB-E180-681A25208D33}"/>
                      </a:ext>
                    </a:extLst>
                  </p14:cNvPr>
                  <p14:cNvContentPartPr/>
                  <p14:nvPr/>
                </p14:nvContentPartPr>
                <p14:xfrm>
                  <a:off x="10462166" y="3573771"/>
                  <a:ext cx="137520" cy="147600"/>
                </p14:xfrm>
              </p:contentPart>
            </mc:Choice>
            <mc:Fallback xmlns="">
              <p:pic>
                <p:nvPicPr>
                  <p:cNvPr id="267" name="Pennanteckning 266">
                    <a:extLst>
                      <a:ext uri="{FF2B5EF4-FFF2-40B4-BE49-F238E27FC236}">
                        <a16:creationId xmlns:a16="http://schemas.microsoft.com/office/drawing/2014/main" id="{4979778E-8BC9-B0CB-E180-681A25208D33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0451366" y="3562971"/>
                    <a:ext cx="158760" cy="1688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71" name="Grupp 270">
                <a:extLst>
                  <a:ext uri="{FF2B5EF4-FFF2-40B4-BE49-F238E27FC236}">
                    <a16:creationId xmlns:a16="http://schemas.microsoft.com/office/drawing/2014/main" id="{90332D59-C322-0284-FC15-FFD5B40ABAD1}"/>
                  </a:ext>
                </a:extLst>
              </p:cNvPr>
              <p:cNvGrpSpPr/>
              <p:nvPr/>
            </p:nvGrpSpPr>
            <p:grpSpPr>
              <a:xfrm>
                <a:off x="11033126" y="3579891"/>
                <a:ext cx="129600" cy="232920"/>
                <a:chOff x="11033126" y="3579891"/>
                <a:chExt cx="129600" cy="232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269" name="Pennanteckning 268">
                      <a:extLst>
                        <a:ext uri="{FF2B5EF4-FFF2-40B4-BE49-F238E27FC236}">
                          <a16:creationId xmlns:a16="http://schemas.microsoft.com/office/drawing/2014/main" id="{3BDD4FFC-176D-1196-9963-77757EE911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41406" y="3631731"/>
                    <a:ext cx="121320" cy="142560"/>
                  </p14:xfrm>
                </p:contentPart>
              </mc:Choice>
              <mc:Fallback xmlns="">
                <p:pic>
                  <p:nvPicPr>
                    <p:cNvPr id="269" name="Pennanteckning 268">
                      <a:extLst>
                        <a:ext uri="{FF2B5EF4-FFF2-40B4-BE49-F238E27FC236}">
                          <a16:creationId xmlns:a16="http://schemas.microsoft.com/office/drawing/2014/main" id="{3BDD4FFC-176D-1196-9963-77757EE9117F}"/>
                        </a:ext>
                      </a:extLst>
                    </p:cNvPr>
                    <p:cNvPicPr/>
                    <p:nvPr/>
                  </p:nvPicPr>
                  <p:blipFill>
                    <a:blip r:embed="rId341"/>
                    <a:stretch>
                      <a:fillRect/>
                    </a:stretch>
                  </p:blipFill>
                  <p:spPr>
                    <a:xfrm>
                      <a:off x="11030606" y="3621291"/>
                      <a:ext cx="142560" cy="163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2">
                  <p14:nvContentPartPr>
                    <p14:cNvPr id="270" name="Pennanteckning 269">
                      <a:extLst>
                        <a:ext uri="{FF2B5EF4-FFF2-40B4-BE49-F238E27FC236}">
                          <a16:creationId xmlns:a16="http://schemas.microsoft.com/office/drawing/2014/main" id="{0CAE4B7F-8B18-B4BB-7234-CDF81E00B3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33126" y="3579891"/>
                    <a:ext cx="109080" cy="232920"/>
                  </p14:xfrm>
                </p:contentPart>
              </mc:Choice>
              <mc:Fallback xmlns="">
                <p:pic>
                  <p:nvPicPr>
                    <p:cNvPr id="270" name="Pennanteckning 269">
                      <a:extLst>
                        <a:ext uri="{FF2B5EF4-FFF2-40B4-BE49-F238E27FC236}">
                          <a16:creationId xmlns:a16="http://schemas.microsoft.com/office/drawing/2014/main" id="{0CAE4B7F-8B18-B4BB-7234-CDF81E00B3DE}"/>
                        </a:ext>
                      </a:extLst>
                    </p:cNvPr>
                    <p:cNvPicPr/>
                    <p:nvPr/>
                  </p:nvPicPr>
                  <p:blipFill>
                    <a:blip r:embed="rId343"/>
                    <a:stretch>
                      <a:fillRect/>
                    </a:stretch>
                  </p:blipFill>
                  <p:spPr>
                    <a:xfrm>
                      <a:off x="11022686" y="3569451"/>
                      <a:ext cx="130320" cy="254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98" name="Grupp 197">
            <a:extLst>
              <a:ext uri="{FF2B5EF4-FFF2-40B4-BE49-F238E27FC236}">
                <a16:creationId xmlns:a16="http://schemas.microsoft.com/office/drawing/2014/main" id="{D2005426-3F58-4FFB-4672-724AC331E666}"/>
              </a:ext>
            </a:extLst>
          </p:cNvPr>
          <p:cNvGrpSpPr/>
          <p:nvPr/>
        </p:nvGrpSpPr>
        <p:grpSpPr>
          <a:xfrm>
            <a:off x="9867806" y="1198491"/>
            <a:ext cx="1511280" cy="1519200"/>
            <a:chOff x="9867806" y="1198491"/>
            <a:chExt cx="1511280" cy="1519200"/>
          </a:xfrm>
        </p:grpSpPr>
        <p:grpSp>
          <p:nvGrpSpPr>
            <p:cNvPr id="194" name="Grupp 193">
              <a:extLst>
                <a:ext uri="{FF2B5EF4-FFF2-40B4-BE49-F238E27FC236}">
                  <a16:creationId xmlns:a16="http://schemas.microsoft.com/office/drawing/2014/main" id="{ED7C1543-A082-6A43-7C1E-1EC3C32EFB9E}"/>
                </a:ext>
              </a:extLst>
            </p:cNvPr>
            <p:cNvGrpSpPr/>
            <p:nvPr/>
          </p:nvGrpSpPr>
          <p:grpSpPr>
            <a:xfrm>
              <a:off x="9867806" y="1198491"/>
              <a:ext cx="1511280" cy="1519200"/>
              <a:chOff x="9867806" y="1198491"/>
              <a:chExt cx="1511280" cy="1519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72" name="Pennanteckning 271">
                    <a:extLst>
                      <a:ext uri="{FF2B5EF4-FFF2-40B4-BE49-F238E27FC236}">
                        <a16:creationId xmlns:a16="http://schemas.microsoft.com/office/drawing/2014/main" id="{486CBB3B-2A4B-2679-6456-D62D2BFDF872}"/>
                      </a:ext>
                    </a:extLst>
                  </p14:cNvPr>
                  <p14:cNvContentPartPr/>
                  <p14:nvPr/>
                </p14:nvContentPartPr>
                <p14:xfrm>
                  <a:off x="10284326" y="2119011"/>
                  <a:ext cx="137520" cy="598680"/>
                </p14:xfrm>
              </p:contentPart>
            </mc:Choice>
            <mc:Fallback xmlns="">
              <p:pic>
                <p:nvPicPr>
                  <p:cNvPr id="272" name="Pennanteckning 271">
                    <a:extLst>
                      <a:ext uri="{FF2B5EF4-FFF2-40B4-BE49-F238E27FC236}">
                        <a16:creationId xmlns:a16="http://schemas.microsoft.com/office/drawing/2014/main" id="{486CBB3B-2A4B-2679-6456-D62D2BFDF872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0273526" y="2108211"/>
                    <a:ext cx="158760" cy="6199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11" name="Grupp 310">
                <a:extLst>
                  <a:ext uri="{FF2B5EF4-FFF2-40B4-BE49-F238E27FC236}">
                    <a16:creationId xmlns:a16="http://schemas.microsoft.com/office/drawing/2014/main" id="{CA49EDF8-96A7-4006-1AD5-AF4BA4CF0239}"/>
                  </a:ext>
                </a:extLst>
              </p:cNvPr>
              <p:cNvGrpSpPr/>
              <p:nvPr/>
            </p:nvGrpSpPr>
            <p:grpSpPr>
              <a:xfrm>
                <a:off x="9867806" y="1198491"/>
                <a:ext cx="1511280" cy="870840"/>
                <a:chOff x="9867806" y="1198491"/>
                <a:chExt cx="1511280" cy="8708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46">
                  <p14:nvContentPartPr>
                    <p14:cNvPr id="301" name="Pennanteckning 300">
                      <a:extLst>
                        <a:ext uri="{FF2B5EF4-FFF2-40B4-BE49-F238E27FC236}">
                          <a16:creationId xmlns:a16="http://schemas.microsoft.com/office/drawing/2014/main" id="{94307698-EDAD-AA07-87F7-F684DF865A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35126" y="1962411"/>
                    <a:ext cx="33840" cy="106920"/>
                  </p14:xfrm>
                </p:contentPart>
              </mc:Choice>
              <mc:Fallback xmlns="">
                <p:pic>
                  <p:nvPicPr>
                    <p:cNvPr id="301" name="Pennanteckning 300">
                      <a:extLst>
                        <a:ext uri="{FF2B5EF4-FFF2-40B4-BE49-F238E27FC236}">
                          <a16:creationId xmlns:a16="http://schemas.microsoft.com/office/drawing/2014/main" id="{94307698-EDAD-AA07-87F7-F684DF865A9A}"/>
                        </a:ext>
                      </a:extLst>
                    </p:cNvPr>
                    <p:cNvPicPr/>
                    <p:nvPr/>
                  </p:nvPicPr>
                  <p:blipFill>
                    <a:blip r:embed="rId347"/>
                    <a:stretch>
                      <a:fillRect/>
                    </a:stretch>
                  </p:blipFill>
                  <p:spPr>
                    <a:xfrm>
                      <a:off x="9924326" y="1951971"/>
                      <a:ext cx="55080" cy="12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8">
                  <p14:nvContentPartPr>
                    <p14:cNvPr id="302" name="Pennanteckning 301">
                      <a:extLst>
                        <a:ext uri="{FF2B5EF4-FFF2-40B4-BE49-F238E27FC236}">
                          <a16:creationId xmlns:a16="http://schemas.microsoft.com/office/drawing/2014/main" id="{1F7E2AFA-9817-31E9-18C7-A32AACF46F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67806" y="1826331"/>
                    <a:ext cx="20880" cy="25920"/>
                  </p14:xfrm>
                </p:contentPart>
              </mc:Choice>
              <mc:Fallback xmlns="">
                <p:pic>
                  <p:nvPicPr>
                    <p:cNvPr id="302" name="Pennanteckning 301">
                      <a:extLst>
                        <a:ext uri="{FF2B5EF4-FFF2-40B4-BE49-F238E27FC236}">
                          <a16:creationId xmlns:a16="http://schemas.microsoft.com/office/drawing/2014/main" id="{1F7E2AFA-9817-31E9-18C7-A32AACF46FD3}"/>
                        </a:ext>
                      </a:extLst>
                    </p:cNvPr>
                    <p:cNvPicPr/>
                    <p:nvPr/>
                  </p:nvPicPr>
                  <p:blipFill>
                    <a:blip r:embed="rId349"/>
                    <a:stretch>
                      <a:fillRect/>
                    </a:stretch>
                  </p:blipFill>
                  <p:spPr>
                    <a:xfrm>
                      <a:off x="9857366" y="1815891"/>
                      <a:ext cx="42120" cy="4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0">
                  <p14:nvContentPartPr>
                    <p14:cNvPr id="303" name="Pennanteckning 302">
                      <a:extLst>
                        <a:ext uri="{FF2B5EF4-FFF2-40B4-BE49-F238E27FC236}">
                          <a16:creationId xmlns:a16="http://schemas.microsoft.com/office/drawing/2014/main" id="{4523FABF-C027-BFCD-ACE2-50ADBC43CF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6046" y="1843611"/>
                    <a:ext cx="179280" cy="138600"/>
                  </p14:xfrm>
                </p:contentPart>
              </mc:Choice>
              <mc:Fallback xmlns="">
                <p:pic>
                  <p:nvPicPr>
                    <p:cNvPr id="303" name="Pennanteckning 302">
                      <a:extLst>
                        <a:ext uri="{FF2B5EF4-FFF2-40B4-BE49-F238E27FC236}">
                          <a16:creationId xmlns:a16="http://schemas.microsoft.com/office/drawing/2014/main" id="{4523FABF-C027-BFCD-ACE2-50ADBC43CFE8}"/>
                        </a:ext>
                      </a:extLst>
                    </p:cNvPr>
                    <p:cNvPicPr/>
                    <p:nvPr/>
                  </p:nvPicPr>
                  <p:blipFill>
                    <a:blip r:embed="rId351"/>
                    <a:stretch>
                      <a:fillRect/>
                    </a:stretch>
                  </p:blipFill>
                  <p:spPr>
                    <a:xfrm>
                      <a:off x="9995606" y="1833171"/>
                      <a:ext cx="200520" cy="15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2">
                  <p14:nvContentPartPr>
                    <p14:cNvPr id="304" name="Pennanteckning 303">
                      <a:extLst>
                        <a:ext uri="{FF2B5EF4-FFF2-40B4-BE49-F238E27FC236}">
                          <a16:creationId xmlns:a16="http://schemas.microsoft.com/office/drawing/2014/main" id="{9F582737-9201-C20A-2D72-0FD80C9B49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92886" y="1680171"/>
                    <a:ext cx="91800" cy="228960"/>
                  </p14:xfrm>
                </p:contentPart>
              </mc:Choice>
              <mc:Fallback xmlns="">
                <p:pic>
                  <p:nvPicPr>
                    <p:cNvPr id="304" name="Pennanteckning 303">
                      <a:extLst>
                        <a:ext uri="{FF2B5EF4-FFF2-40B4-BE49-F238E27FC236}">
                          <a16:creationId xmlns:a16="http://schemas.microsoft.com/office/drawing/2014/main" id="{9F582737-9201-C20A-2D72-0FD80C9B4962}"/>
                        </a:ext>
                      </a:extLst>
                    </p:cNvPr>
                    <p:cNvPicPr/>
                    <p:nvPr/>
                  </p:nvPicPr>
                  <p:blipFill>
                    <a:blip r:embed="rId353"/>
                    <a:stretch>
                      <a:fillRect/>
                    </a:stretch>
                  </p:blipFill>
                  <p:spPr>
                    <a:xfrm>
                      <a:off x="10182446" y="1669371"/>
                      <a:ext cx="113040" cy="25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4">
                  <p14:nvContentPartPr>
                    <p14:cNvPr id="305" name="Pennanteckning 304">
                      <a:extLst>
                        <a:ext uri="{FF2B5EF4-FFF2-40B4-BE49-F238E27FC236}">
                          <a16:creationId xmlns:a16="http://schemas.microsoft.com/office/drawing/2014/main" id="{E04A2107-3C61-5195-1AFD-14138C6E90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55886" y="1429251"/>
                    <a:ext cx="754200" cy="417600"/>
                  </p14:xfrm>
                </p:contentPart>
              </mc:Choice>
              <mc:Fallback xmlns="">
                <p:pic>
                  <p:nvPicPr>
                    <p:cNvPr id="305" name="Pennanteckning 304">
                      <a:extLst>
                        <a:ext uri="{FF2B5EF4-FFF2-40B4-BE49-F238E27FC236}">
                          <a16:creationId xmlns:a16="http://schemas.microsoft.com/office/drawing/2014/main" id="{E04A2107-3C61-5195-1AFD-14138C6E9072}"/>
                        </a:ext>
                      </a:extLst>
                    </p:cNvPr>
                    <p:cNvPicPr/>
                    <p:nvPr/>
                  </p:nvPicPr>
                  <p:blipFill>
                    <a:blip r:embed="rId355"/>
                    <a:stretch>
                      <a:fillRect/>
                    </a:stretch>
                  </p:blipFill>
                  <p:spPr>
                    <a:xfrm>
                      <a:off x="10245446" y="1418451"/>
                      <a:ext cx="775440" cy="43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6">
                  <p14:nvContentPartPr>
                    <p14:cNvPr id="306" name="Pennanteckning 305">
                      <a:extLst>
                        <a:ext uri="{FF2B5EF4-FFF2-40B4-BE49-F238E27FC236}">
                          <a16:creationId xmlns:a16="http://schemas.microsoft.com/office/drawing/2014/main" id="{94A9FC40-A983-EA32-6078-4940C0FC09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15126" y="1257531"/>
                    <a:ext cx="26640" cy="235080"/>
                  </p14:xfrm>
                </p:contentPart>
              </mc:Choice>
              <mc:Fallback xmlns="">
                <p:pic>
                  <p:nvPicPr>
                    <p:cNvPr id="306" name="Pennanteckning 305">
                      <a:extLst>
                        <a:ext uri="{FF2B5EF4-FFF2-40B4-BE49-F238E27FC236}">
                          <a16:creationId xmlns:a16="http://schemas.microsoft.com/office/drawing/2014/main" id="{94A9FC40-A983-EA32-6078-4940C0FC09A9}"/>
                        </a:ext>
                      </a:extLst>
                    </p:cNvPr>
                    <p:cNvPicPr/>
                    <p:nvPr/>
                  </p:nvPicPr>
                  <p:blipFill>
                    <a:blip r:embed="rId357"/>
                    <a:stretch>
                      <a:fillRect/>
                    </a:stretch>
                  </p:blipFill>
                  <p:spPr>
                    <a:xfrm>
                      <a:off x="11004326" y="1246731"/>
                      <a:ext cx="47880" cy="25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8">
                  <p14:nvContentPartPr>
                    <p14:cNvPr id="307" name="Pennanteckning 306">
                      <a:extLst>
                        <a:ext uri="{FF2B5EF4-FFF2-40B4-BE49-F238E27FC236}">
                          <a16:creationId xmlns:a16="http://schemas.microsoft.com/office/drawing/2014/main" id="{854BB46B-D3B4-20BD-E38E-7796A7735B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10086" y="1386411"/>
                    <a:ext cx="80640" cy="11520"/>
                  </p14:xfrm>
                </p:contentPart>
              </mc:Choice>
              <mc:Fallback xmlns="">
                <p:pic>
                  <p:nvPicPr>
                    <p:cNvPr id="307" name="Pennanteckning 306">
                      <a:extLst>
                        <a:ext uri="{FF2B5EF4-FFF2-40B4-BE49-F238E27FC236}">
                          <a16:creationId xmlns:a16="http://schemas.microsoft.com/office/drawing/2014/main" id="{854BB46B-D3B4-20BD-E38E-7796A7735BCA}"/>
                        </a:ext>
                      </a:extLst>
                    </p:cNvPr>
                    <p:cNvPicPr/>
                    <p:nvPr/>
                  </p:nvPicPr>
                  <p:blipFill>
                    <a:blip r:embed="rId359"/>
                    <a:stretch>
                      <a:fillRect/>
                    </a:stretch>
                  </p:blipFill>
                  <p:spPr>
                    <a:xfrm>
                      <a:off x="10999286" y="1375971"/>
                      <a:ext cx="101880" cy="3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0">
                  <p14:nvContentPartPr>
                    <p14:cNvPr id="309" name="Pennanteckning 308">
                      <a:extLst>
                        <a:ext uri="{FF2B5EF4-FFF2-40B4-BE49-F238E27FC236}">
                          <a16:creationId xmlns:a16="http://schemas.microsoft.com/office/drawing/2014/main" id="{93B33D11-ACB8-6340-3997-9DDF7F36F0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254886" y="1259331"/>
                    <a:ext cx="102960" cy="75600"/>
                  </p14:xfrm>
                </p:contentPart>
              </mc:Choice>
              <mc:Fallback xmlns="">
                <p:pic>
                  <p:nvPicPr>
                    <p:cNvPr id="309" name="Pennanteckning 308">
                      <a:extLst>
                        <a:ext uri="{FF2B5EF4-FFF2-40B4-BE49-F238E27FC236}">
                          <a16:creationId xmlns:a16="http://schemas.microsoft.com/office/drawing/2014/main" id="{93B33D11-ACB8-6340-3997-9DDF7F36F024}"/>
                        </a:ext>
                      </a:extLst>
                    </p:cNvPr>
                    <p:cNvPicPr/>
                    <p:nvPr/>
                  </p:nvPicPr>
                  <p:blipFill>
                    <a:blip r:embed="rId361"/>
                    <a:stretch>
                      <a:fillRect/>
                    </a:stretch>
                  </p:blipFill>
                  <p:spPr>
                    <a:xfrm>
                      <a:off x="11244086" y="1248891"/>
                      <a:ext cx="12420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2">
                  <p14:nvContentPartPr>
                    <p14:cNvPr id="310" name="Pennanteckning 309">
                      <a:extLst>
                        <a:ext uri="{FF2B5EF4-FFF2-40B4-BE49-F238E27FC236}">
                          <a16:creationId xmlns:a16="http://schemas.microsoft.com/office/drawing/2014/main" id="{2126DD3E-2B2F-05F2-5EAA-98197B0499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48126" y="1198491"/>
                    <a:ext cx="30960" cy="323640"/>
                  </p14:xfrm>
                </p:contentPart>
              </mc:Choice>
              <mc:Fallback xmlns="">
                <p:pic>
                  <p:nvPicPr>
                    <p:cNvPr id="310" name="Pennanteckning 309">
                      <a:extLst>
                        <a:ext uri="{FF2B5EF4-FFF2-40B4-BE49-F238E27FC236}">
                          <a16:creationId xmlns:a16="http://schemas.microsoft.com/office/drawing/2014/main" id="{2126DD3E-2B2F-05F2-5EAA-98197B0499BD}"/>
                        </a:ext>
                      </a:extLst>
                    </p:cNvPr>
                    <p:cNvPicPr/>
                    <p:nvPr/>
                  </p:nvPicPr>
                  <p:blipFill>
                    <a:blip r:embed="rId363"/>
                    <a:stretch>
                      <a:fillRect/>
                    </a:stretch>
                  </p:blipFill>
                  <p:spPr>
                    <a:xfrm>
                      <a:off x="11337686" y="1188051"/>
                      <a:ext cx="52200" cy="344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318" name="Grupp 317">
              <a:extLst>
                <a:ext uri="{FF2B5EF4-FFF2-40B4-BE49-F238E27FC236}">
                  <a16:creationId xmlns:a16="http://schemas.microsoft.com/office/drawing/2014/main" id="{392F5D47-55BF-2923-71D5-276C4119EDEE}"/>
                </a:ext>
              </a:extLst>
            </p:cNvPr>
            <p:cNvGrpSpPr/>
            <p:nvPr/>
          </p:nvGrpSpPr>
          <p:grpSpPr>
            <a:xfrm>
              <a:off x="10821086" y="1691331"/>
              <a:ext cx="533520" cy="300240"/>
              <a:chOff x="10821086" y="1691331"/>
              <a:chExt cx="53352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313" name="Pennanteckning 312">
                    <a:extLst>
                      <a:ext uri="{FF2B5EF4-FFF2-40B4-BE49-F238E27FC236}">
                        <a16:creationId xmlns:a16="http://schemas.microsoft.com/office/drawing/2014/main" id="{966F033D-905C-B392-D4C1-2CCA2E7CCD02}"/>
                      </a:ext>
                    </a:extLst>
                  </p14:cNvPr>
                  <p14:cNvContentPartPr/>
                  <p14:nvPr/>
                </p14:nvContentPartPr>
                <p14:xfrm>
                  <a:off x="10821086" y="1886451"/>
                  <a:ext cx="192240" cy="105120"/>
                </p14:xfrm>
              </p:contentPart>
            </mc:Choice>
            <mc:Fallback xmlns="">
              <p:pic>
                <p:nvPicPr>
                  <p:cNvPr id="313" name="Pennanteckning 312">
                    <a:extLst>
                      <a:ext uri="{FF2B5EF4-FFF2-40B4-BE49-F238E27FC236}">
                        <a16:creationId xmlns:a16="http://schemas.microsoft.com/office/drawing/2014/main" id="{966F033D-905C-B392-D4C1-2CCA2E7CCD02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10810286" y="1875651"/>
                    <a:ext cx="21348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314" name="Pennanteckning 313">
                    <a:extLst>
                      <a:ext uri="{FF2B5EF4-FFF2-40B4-BE49-F238E27FC236}">
                        <a16:creationId xmlns:a16="http://schemas.microsoft.com/office/drawing/2014/main" id="{13C0B663-7DFB-060F-2E3D-5FFF00248393}"/>
                      </a:ext>
                    </a:extLst>
                  </p14:cNvPr>
                  <p14:cNvContentPartPr/>
                  <p14:nvPr/>
                </p14:nvContentPartPr>
                <p14:xfrm>
                  <a:off x="11015126" y="1785651"/>
                  <a:ext cx="67320" cy="126360"/>
                </p14:xfrm>
              </p:contentPart>
            </mc:Choice>
            <mc:Fallback xmlns="">
              <p:pic>
                <p:nvPicPr>
                  <p:cNvPr id="314" name="Pennanteckning 313">
                    <a:extLst>
                      <a:ext uri="{FF2B5EF4-FFF2-40B4-BE49-F238E27FC236}">
                        <a16:creationId xmlns:a16="http://schemas.microsoft.com/office/drawing/2014/main" id="{13C0B663-7DFB-060F-2E3D-5FFF00248393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11004326" y="1775211"/>
                    <a:ext cx="885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315" name="Pennanteckning 314">
                    <a:extLst>
                      <a:ext uri="{FF2B5EF4-FFF2-40B4-BE49-F238E27FC236}">
                        <a16:creationId xmlns:a16="http://schemas.microsoft.com/office/drawing/2014/main" id="{BC387361-C51F-4670-3F52-B49ACBFC4AA8}"/>
                      </a:ext>
                    </a:extLst>
                  </p14:cNvPr>
                  <p14:cNvContentPartPr/>
                  <p14:nvPr/>
                </p14:nvContentPartPr>
                <p14:xfrm>
                  <a:off x="11010806" y="1816251"/>
                  <a:ext cx="133560" cy="68040"/>
                </p14:xfrm>
              </p:contentPart>
            </mc:Choice>
            <mc:Fallback xmlns="">
              <p:pic>
                <p:nvPicPr>
                  <p:cNvPr id="315" name="Pennanteckning 314">
                    <a:extLst>
                      <a:ext uri="{FF2B5EF4-FFF2-40B4-BE49-F238E27FC236}">
                        <a16:creationId xmlns:a16="http://schemas.microsoft.com/office/drawing/2014/main" id="{BC387361-C51F-4670-3F52-B49ACBFC4AA8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11000366" y="1805811"/>
                    <a:ext cx="15480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316" name="Pennanteckning 315">
                    <a:extLst>
                      <a:ext uri="{FF2B5EF4-FFF2-40B4-BE49-F238E27FC236}">
                        <a16:creationId xmlns:a16="http://schemas.microsoft.com/office/drawing/2014/main" id="{84FD1F6D-6266-3AE4-3A48-11E170C199E3}"/>
                      </a:ext>
                    </a:extLst>
                  </p14:cNvPr>
                  <p14:cNvContentPartPr/>
                  <p14:nvPr/>
                </p14:nvContentPartPr>
                <p14:xfrm>
                  <a:off x="11178566" y="1775571"/>
                  <a:ext cx="23760" cy="64440"/>
                </p14:xfrm>
              </p:contentPart>
            </mc:Choice>
            <mc:Fallback xmlns="">
              <p:pic>
                <p:nvPicPr>
                  <p:cNvPr id="316" name="Pennanteckning 315">
                    <a:extLst>
                      <a:ext uri="{FF2B5EF4-FFF2-40B4-BE49-F238E27FC236}">
                        <a16:creationId xmlns:a16="http://schemas.microsoft.com/office/drawing/2014/main" id="{84FD1F6D-6266-3AE4-3A48-11E170C199E3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11167766" y="1765131"/>
                    <a:ext cx="4500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317" name="Pennanteckning 316">
                    <a:extLst>
                      <a:ext uri="{FF2B5EF4-FFF2-40B4-BE49-F238E27FC236}">
                        <a16:creationId xmlns:a16="http://schemas.microsoft.com/office/drawing/2014/main" id="{A7ECE163-C74E-0F63-BA28-2A1F0E426809}"/>
                      </a:ext>
                    </a:extLst>
                  </p14:cNvPr>
                  <p14:cNvContentPartPr/>
                  <p14:nvPr/>
                </p14:nvContentPartPr>
                <p14:xfrm>
                  <a:off x="11182526" y="1691331"/>
                  <a:ext cx="172080" cy="184320"/>
                </p14:xfrm>
              </p:contentPart>
            </mc:Choice>
            <mc:Fallback xmlns="">
              <p:pic>
                <p:nvPicPr>
                  <p:cNvPr id="317" name="Pennanteckning 316">
                    <a:extLst>
                      <a:ext uri="{FF2B5EF4-FFF2-40B4-BE49-F238E27FC236}">
                        <a16:creationId xmlns:a16="http://schemas.microsoft.com/office/drawing/2014/main" id="{A7ECE163-C74E-0F63-BA28-2A1F0E426809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11172086" y="1680531"/>
                    <a:ext cx="193320" cy="205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7" name="Grupp 326">
            <a:extLst>
              <a:ext uri="{FF2B5EF4-FFF2-40B4-BE49-F238E27FC236}">
                <a16:creationId xmlns:a16="http://schemas.microsoft.com/office/drawing/2014/main" id="{F3B18073-6F6F-AA27-9801-FB02E892C21A}"/>
              </a:ext>
            </a:extLst>
          </p:cNvPr>
          <p:cNvGrpSpPr/>
          <p:nvPr/>
        </p:nvGrpSpPr>
        <p:grpSpPr>
          <a:xfrm>
            <a:off x="11125646" y="2120091"/>
            <a:ext cx="765360" cy="609120"/>
            <a:chOff x="11125646" y="2120091"/>
            <a:chExt cx="765360" cy="60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9" name="Pennanteckning 318">
                  <a:extLst>
                    <a:ext uri="{FF2B5EF4-FFF2-40B4-BE49-F238E27FC236}">
                      <a16:creationId xmlns:a16="http://schemas.microsoft.com/office/drawing/2014/main" id="{3A9E8305-1A96-0ACC-5E1B-3C5E319C7557}"/>
                    </a:ext>
                  </a:extLst>
                </p14:cNvPr>
                <p14:cNvContentPartPr/>
                <p14:nvPr/>
              </p14:nvContentPartPr>
              <p14:xfrm>
                <a:off x="11151206" y="2573331"/>
                <a:ext cx="37800" cy="155880"/>
              </p14:xfrm>
            </p:contentPart>
          </mc:Choice>
          <mc:Fallback xmlns="">
            <p:pic>
              <p:nvPicPr>
                <p:cNvPr id="319" name="Pennanteckning 318">
                  <a:extLst>
                    <a:ext uri="{FF2B5EF4-FFF2-40B4-BE49-F238E27FC236}">
                      <a16:creationId xmlns:a16="http://schemas.microsoft.com/office/drawing/2014/main" id="{3A9E8305-1A96-0ACC-5E1B-3C5E319C755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140406" y="2562531"/>
                  <a:ext cx="59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0" name="Pennanteckning 319">
                  <a:extLst>
                    <a:ext uri="{FF2B5EF4-FFF2-40B4-BE49-F238E27FC236}">
                      <a16:creationId xmlns:a16="http://schemas.microsoft.com/office/drawing/2014/main" id="{58104DA4-1519-680E-72C9-EE7709264675}"/>
                    </a:ext>
                  </a:extLst>
                </p14:cNvPr>
                <p14:cNvContentPartPr/>
                <p14:nvPr/>
              </p14:nvContentPartPr>
              <p14:xfrm>
                <a:off x="11125646" y="2655411"/>
                <a:ext cx="119160" cy="69480"/>
              </p14:xfrm>
            </p:contentPart>
          </mc:Choice>
          <mc:Fallback xmlns="">
            <p:pic>
              <p:nvPicPr>
                <p:cNvPr id="320" name="Pennanteckning 319">
                  <a:extLst>
                    <a:ext uri="{FF2B5EF4-FFF2-40B4-BE49-F238E27FC236}">
                      <a16:creationId xmlns:a16="http://schemas.microsoft.com/office/drawing/2014/main" id="{58104DA4-1519-680E-72C9-EE770926467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115206" y="2644971"/>
                  <a:ext cx="140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21" name="Pennanteckning 320">
                  <a:extLst>
                    <a:ext uri="{FF2B5EF4-FFF2-40B4-BE49-F238E27FC236}">
                      <a16:creationId xmlns:a16="http://schemas.microsoft.com/office/drawing/2014/main" id="{E9DA9A7F-A002-E6D9-3881-44CACF60D17F}"/>
                    </a:ext>
                  </a:extLst>
                </p14:cNvPr>
                <p14:cNvContentPartPr/>
                <p14:nvPr/>
              </p14:nvContentPartPr>
              <p14:xfrm>
                <a:off x="11241566" y="2393331"/>
                <a:ext cx="66240" cy="130320"/>
              </p14:xfrm>
            </p:contentPart>
          </mc:Choice>
          <mc:Fallback xmlns="">
            <p:pic>
              <p:nvPicPr>
                <p:cNvPr id="321" name="Pennanteckning 320">
                  <a:extLst>
                    <a:ext uri="{FF2B5EF4-FFF2-40B4-BE49-F238E27FC236}">
                      <a16:creationId xmlns:a16="http://schemas.microsoft.com/office/drawing/2014/main" id="{E9DA9A7F-A002-E6D9-3881-44CACF60D17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230766" y="2382891"/>
                  <a:ext cx="87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22" name="Pennanteckning 321">
                  <a:extLst>
                    <a:ext uri="{FF2B5EF4-FFF2-40B4-BE49-F238E27FC236}">
                      <a16:creationId xmlns:a16="http://schemas.microsoft.com/office/drawing/2014/main" id="{B0BF84AD-633E-22A8-F345-35E22734BE96}"/>
                    </a:ext>
                  </a:extLst>
                </p14:cNvPr>
                <p14:cNvContentPartPr/>
                <p14:nvPr/>
              </p14:nvContentPartPr>
              <p14:xfrm>
                <a:off x="11355326" y="2281731"/>
                <a:ext cx="37800" cy="154800"/>
              </p14:xfrm>
            </p:contentPart>
          </mc:Choice>
          <mc:Fallback xmlns="">
            <p:pic>
              <p:nvPicPr>
                <p:cNvPr id="322" name="Pennanteckning 321">
                  <a:extLst>
                    <a:ext uri="{FF2B5EF4-FFF2-40B4-BE49-F238E27FC236}">
                      <a16:creationId xmlns:a16="http://schemas.microsoft.com/office/drawing/2014/main" id="{B0BF84AD-633E-22A8-F345-35E22734BE9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344526" y="2270931"/>
                  <a:ext cx="59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23" name="Pennanteckning 322">
                  <a:extLst>
                    <a:ext uri="{FF2B5EF4-FFF2-40B4-BE49-F238E27FC236}">
                      <a16:creationId xmlns:a16="http://schemas.microsoft.com/office/drawing/2014/main" id="{9FCA85B8-84CD-E7B0-7F6D-2FD66DD89F6D}"/>
                    </a:ext>
                  </a:extLst>
                </p14:cNvPr>
                <p14:cNvContentPartPr/>
                <p14:nvPr/>
              </p14:nvContentPartPr>
              <p14:xfrm>
                <a:off x="11459006" y="2350851"/>
                <a:ext cx="76680" cy="105120"/>
              </p14:xfrm>
            </p:contentPart>
          </mc:Choice>
          <mc:Fallback xmlns="">
            <p:pic>
              <p:nvPicPr>
                <p:cNvPr id="323" name="Pennanteckning 322">
                  <a:extLst>
                    <a:ext uri="{FF2B5EF4-FFF2-40B4-BE49-F238E27FC236}">
                      <a16:creationId xmlns:a16="http://schemas.microsoft.com/office/drawing/2014/main" id="{9FCA85B8-84CD-E7B0-7F6D-2FD66DD89F6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448206" y="2340051"/>
                  <a:ext cx="97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24" name="Pennanteckning 323">
                  <a:extLst>
                    <a:ext uri="{FF2B5EF4-FFF2-40B4-BE49-F238E27FC236}">
                      <a16:creationId xmlns:a16="http://schemas.microsoft.com/office/drawing/2014/main" id="{DE1ED25F-5F34-540C-62D8-1B1B3A5523D4}"/>
                    </a:ext>
                  </a:extLst>
                </p14:cNvPr>
                <p14:cNvContentPartPr/>
                <p14:nvPr/>
              </p14:nvContentPartPr>
              <p14:xfrm>
                <a:off x="11563766" y="2349771"/>
                <a:ext cx="42840" cy="189360"/>
              </p14:xfrm>
            </p:contentPart>
          </mc:Choice>
          <mc:Fallback xmlns="">
            <p:pic>
              <p:nvPicPr>
                <p:cNvPr id="324" name="Pennanteckning 323">
                  <a:extLst>
                    <a:ext uri="{FF2B5EF4-FFF2-40B4-BE49-F238E27FC236}">
                      <a16:creationId xmlns:a16="http://schemas.microsoft.com/office/drawing/2014/main" id="{DE1ED25F-5F34-540C-62D8-1B1B3A5523D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552966" y="2338971"/>
                  <a:ext cx="64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25" name="Pennanteckning 324">
                  <a:extLst>
                    <a:ext uri="{FF2B5EF4-FFF2-40B4-BE49-F238E27FC236}">
                      <a16:creationId xmlns:a16="http://schemas.microsoft.com/office/drawing/2014/main" id="{72528B13-FDD9-F760-DA06-8FF58C2CA32A}"/>
                    </a:ext>
                  </a:extLst>
                </p14:cNvPr>
                <p14:cNvContentPartPr/>
                <p14:nvPr/>
              </p14:nvContentPartPr>
              <p14:xfrm>
                <a:off x="11592206" y="2281731"/>
                <a:ext cx="82440" cy="108000"/>
              </p14:xfrm>
            </p:contentPart>
          </mc:Choice>
          <mc:Fallback xmlns="">
            <p:pic>
              <p:nvPicPr>
                <p:cNvPr id="325" name="Pennanteckning 324">
                  <a:extLst>
                    <a:ext uri="{FF2B5EF4-FFF2-40B4-BE49-F238E27FC236}">
                      <a16:creationId xmlns:a16="http://schemas.microsoft.com/office/drawing/2014/main" id="{72528B13-FDD9-F760-DA06-8FF58C2CA32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81406" y="2270931"/>
                  <a:ext cx="103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6" name="Pennanteckning 325">
                  <a:extLst>
                    <a:ext uri="{FF2B5EF4-FFF2-40B4-BE49-F238E27FC236}">
                      <a16:creationId xmlns:a16="http://schemas.microsoft.com/office/drawing/2014/main" id="{FB8A38C7-B4AB-B752-AE7D-3A5DFA867C5D}"/>
                    </a:ext>
                  </a:extLst>
                </p14:cNvPr>
                <p14:cNvContentPartPr/>
                <p14:nvPr/>
              </p14:nvContentPartPr>
              <p14:xfrm>
                <a:off x="11738366" y="2120091"/>
                <a:ext cx="152640" cy="225720"/>
              </p14:xfrm>
            </p:contentPart>
          </mc:Choice>
          <mc:Fallback xmlns="">
            <p:pic>
              <p:nvPicPr>
                <p:cNvPr id="326" name="Pennanteckning 325">
                  <a:extLst>
                    <a:ext uri="{FF2B5EF4-FFF2-40B4-BE49-F238E27FC236}">
                      <a16:creationId xmlns:a16="http://schemas.microsoft.com/office/drawing/2014/main" id="{FB8A38C7-B4AB-B752-AE7D-3A5DFA867C5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27926" y="2109291"/>
                  <a:ext cx="1738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upp 199">
            <a:extLst>
              <a:ext uri="{FF2B5EF4-FFF2-40B4-BE49-F238E27FC236}">
                <a16:creationId xmlns:a16="http://schemas.microsoft.com/office/drawing/2014/main" id="{6D6FCF0B-3A8A-4789-5A54-DCEBD9FB7CB8}"/>
              </a:ext>
            </a:extLst>
          </p:cNvPr>
          <p:cNvGrpSpPr/>
          <p:nvPr/>
        </p:nvGrpSpPr>
        <p:grpSpPr>
          <a:xfrm>
            <a:off x="1241400" y="4261920"/>
            <a:ext cx="1959480" cy="865800"/>
            <a:chOff x="1241400" y="4261920"/>
            <a:chExt cx="1959480" cy="865800"/>
          </a:xfrm>
        </p:grpSpPr>
        <p:grpSp>
          <p:nvGrpSpPr>
            <p:cNvPr id="199" name="Grupp 198">
              <a:extLst>
                <a:ext uri="{FF2B5EF4-FFF2-40B4-BE49-F238E27FC236}">
                  <a16:creationId xmlns:a16="http://schemas.microsoft.com/office/drawing/2014/main" id="{DADDDB5D-E09D-2046-087D-ED55867171A3}"/>
                </a:ext>
              </a:extLst>
            </p:cNvPr>
            <p:cNvGrpSpPr/>
            <p:nvPr/>
          </p:nvGrpSpPr>
          <p:grpSpPr>
            <a:xfrm>
              <a:off x="1241400" y="4261920"/>
              <a:ext cx="1959480" cy="865800"/>
              <a:chOff x="1241400" y="4261920"/>
              <a:chExt cx="1959480" cy="86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0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6E55A4F6-3048-1AA7-E65F-0AF188D6377C}"/>
                      </a:ext>
                    </a:extLst>
                  </p14:cNvPr>
                  <p14:cNvContentPartPr/>
                  <p14:nvPr/>
                </p14:nvContentPartPr>
                <p14:xfrm>
                  <a:off x="1241400" y="4301160"/>
                  <a:ext cx="44280" cy="25272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6E55A4F6-3048-1AA7-E65F-0AF188D6377C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1230960" y="4290720"/>
                    <a:ext cx="6552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E0A531EA-C7B0-C039-CF95-BA06EF300434}"/>
                      </a:ext>
                    </a:extLst>
                  </p14:cNvPr>
                  <p14:cNvContentPartPr/>
                  <p14:nvPr/>
                </p14:nvContentPartPr>
                <p14:xfrm>
                  <a:off x="1250400" y="4822800"/>
                  <a:ext cx="194040" cy="30492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E0A531EA-C7B0-C039-CF95-BA06EF300434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1239600" y="4812000"/>
                    <a:ext cx="215280" cy="3261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2" name="Grupp 41">
                <a:extLst>
                  <a:ext uri="{FF2B5EF4-FFF2-40B4-BE49-F238E27FC236}">
                    <a16:creationId xmlns:a16="http://schemas.microsoft.com/office/drawing/2014/main" id="{1691C02A-E24C-63A5-7A3C-8C76A41E6451}"/>
                  </a:ext>
                </a:extLst>
              </p:cNvPr>
              <p:cNvGrpSpPr/>
              <p:nvPr/>
            </p:nvGrpSpPr>
            <p:grpSpPr>
              <a:xfrm>
                <a:off x="2117640" y="4261920"/>
                <a:ext cx="1083240" cy="778320"/>
                <a:chOff x="2117640" y="4261920"/>
                <a:chExt cx="1083240" cy="7783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4">
                  <p14:nvContentPartPr>
                    <p14:cNvPr id="36" name="Pennanteckning 35">
                      <a:extLst>
                        <a:ext uri="{FF2B5EF4-FFF2-40B4-BE49-F238E27FC236}">
                          <a16:creationId xmlns:a16="http://schemas.microsoft.com/office/drawing/2014/main" id="{CB69C297-5150-91DA-F68B-D0C5F8D869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43440" y="4831440"/>
                    <a:ext cx="205200" cy="200880"/>
                  </p14:xfrm>
                </p:contentPart>
              </mc:Choice>
              <mc:Fallback xmlns="">
                <p:pic>
                  <p:nvPicPr>
                    <p:cNvPr id="36" name="Pennanteckning 35">
                      <a:extLst>
                        <a:ext uri="{FF2B5EF4-FFF2-40B4-BE49-F238E27FC236}">
                          <a16:creationId xmlns:a16="http://schemas.microsoft.com/office/drawing/2014/main" id="{CB69C297-5150-91DA-F68B-D0C5F8D8693A}"/>
                        </a:ext>
                      </a:extLst>
                    </p:cNvPr>
                    <p:cNvPicPr/>
                    <p:nvPr/>
                  </p:nvPicPr>
                  <p:blipFill>
                    <a:blip r:embed="rId395"/>
                    <a:stretch>
                      <a:fillRect/>
                    </a:stretch>
                  </p:blipFill>
                  <p:spPr>
                    <a:xfrm>
                      <a:off x="2433000" y="4820640"/>
                      <a:ext cx="226440" cy="22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6">
                  <p14:nvContentPartPr>
                    <p14:cNvPr id="37" name="Pennanteckning 36">
                      <a:extLst>
                        <a:ext uri="{FF2B5EF4-FFF2-40B4-BE49-F238E27FC236}">
                          <a16:creationId xmlns:a16="http://schemas.microsoft.com/office/drawing/2014/main" id="{E5B647AB-1F78-95F8-1B82-AC5109CB84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17640" y="4375680"/>
                    <a:ext cx="249120" cy="252720"/>
                  </p14:xfrm>
                </p:contentPart>
              </mc:Choice>
              <mc:Fallback xmlns="">
                <p:pic>
                  <p:nvPicPr>
                    <p:cNvPr id="37" name="Pennanteckning 36">
                      <a:extLst>
                        <a:ext uri="{FF2B5EF4-FFF2-40B4-BE49-F238E27FC236}">
                          <a16:creationId xmlns:a16="http://schemas.microsoft.com/office/drawing/2014/main" id="{E5B647AB-1F78-95F8-1B82-AC5109CB8464}"/>
                        </a:ext>
                      </a:extLst>
                    </p:cNvPr>
                    <p:cNvPicPr/>
                    <p:nvPr/>
                  </p:nvPicPr>
                  <p:blipFill>
                    <a:blip r:embed="rId397"/>
                    <a:stretch>
                      <a:fillRect/>
                    </a:stretch>
                  </p:blipFill>
                  <p:spPr>
                    <a:xfrm>
                      <a:off x="2107200" y="4365240"/>
                      <a:ext cx="270360" cy="27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8">
                  <p14:nvContentPartPr>
                    <p14:cNvPr id="38" name="Pennanteckning 37">
                      <a:extLst>
                        <a:ext uri="{FF2B5EF4-FFF2-40B4-BE49-F238E27FC236}">
                          <a16:creationId xmlns:a16="http://schemas.microsoft.com/office/drawing/2014/main" id="{D6A30E26-CA65-E86F-CAB5-EADAA341EB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2440" y="4338960"/>
                    <a:ext cx="174240" cy="217440"/>
                  </p14:xfrm>
                </p:contentPart>
              </mc:Choice>
              <mc:Fallback xmlns="">
                <p:pic>
                  <p:nvPicPr>
                    <p:cNvPr id="38" name="Pennanteckning 37">
                      <a:extLst>
                        <a:ext uri="{FF2B5EF4-FFF2-40B4-BE49-F238E27FC236}">
                          <a16:creationId xmlns:a16="http://schemas.microsoft.com/office/drawing/2014/main" id="{D6A30E26-CA65-E86F-CAB5-EADAA341EB6F}"/>
                        </a:ext>
                      </a:extLst>
                    </p:cNvPr>
                    <p:cNvPicPr/>
                    <p:nvPr/>
                  </p:nvPicPr>
                  <p:blipFill>
                    <a:blip r:embed="rId399"/>
                    <a:stretch>
                      <a:fillRect/>
                    </a:stretch>
                  </p:blipFill>
                  <p:spPr>
                    <a:xfrm>
                      <a:off x="2441640" y="4328520"/>
                      <a:ext cx="19548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0">
                  <p14:nvContentPartPr>
                    <p14:cNvPr id="39" name="Pennanteckning 38">
                      <a:extLst>
                        <a:ext uri="{FF2B5EF4-FFF2-40B4-BE49-F238E27FC236}">
                          <a16:creationId xmlns:a16="http://schemas.microsoft.com/office/drawing/2014/main" id="{E932257C-1701-7466-C6D8-962EE20D34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3560" y="4261920"/>
                    <a:ext cx="350280" cy="328680"/>
                  </p14:xfrm>
                </p:contentPart>
              </mc:Choice>
              <mc:Fallback xmlns="">
                <p:pic>
                  <p:nvPicPr>
                    <p:cNvPr id="39" name="Pennanteckning 38">
                      <a:extLst>
                        <a:ext uri="{FF2B5EF4-FFF2-40B4-BE49-F238E27FC236}">
                          <a16:creationId xmlns:a16="http://schemas.microsoft.com/office/drawing/2014/main" id="{E932257C-1701-7466-C6D8-962EE20D3459}"/>
                        </a:ext>
                      </a:extLst>
                    </p:cNvPr>
                    <p:cNvPicPr/>
                    <p:nvPr/>
                  </p:nvPicPr>
                  <p:blipFill>
                    <a:blip r:embed="rId401"/>
                    <a:stretch>
                      <a:fillRect/>
                    </a:stretch>
                  </p:blipFill>
                  <p:spPr>
                    <a:xfrm>
                      <a:off x="2763120" y="4251480"/>
                      <a:ext cx="371520" cy="349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2">
                  <p14:nvContentPartPr>
                    <p14:cNvPr id="40" name="Pennanteckning 39">
                      <a:extLst>
                        <a:ext uri="{FF2B5EF4-FFF2-40B4-BE49-F238E27FC236}">
                          <a16:creationId xmlns:a16="http://schemas.microsoft.com/office/drawing/2014/main" id="{9C77EC03-CF8E-26A0-AF64-D39A1F703D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6280" y="4749360"/>
                    <a:ext cx="354600" cy="290880"/>
                  </p14:xfrm>
                </p:contentPart>
              </mc:Choice>
              <mc:Fallback xmlns="">
                <p:pic>
                  <p:nvPicPr>
                    <p:cNvPr id="40" name="Pennanteckning 39">
                      <a:extLst>
                        <a:ext uri="{FF2B5EF4-FFF2-40B4-BE49-F238E27FC236}">
                          <a16:creationId xmlns:a16="http://schemas.microsoft.com/office/drawing/2014/main" id="{9C77EC03-CF8E-26A0-AF64-D39A1F703DEE}"/>
                        </a:ext>
                      </a:extLst>
                    </p:cNvPr>
                    <p:cNvPicPr/>
                    <p:nvPr/>
                  </p:nvPicPr>
                  <p:blipFill>
                    <a:blip r:embed="rId403"/>
                    <a:stretch>
                      <a:fillRect/>
                    </a:stretch>
                  </p:blipFill>
                  <p:spPr>
                    <a:xfrm>
                      <a:off x="2835840" y="4738560"/>
                      <a:ext cx="375840" cy="312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38" name="Grupp 137">
              <a:extLst>
                <a:ext uri="{FF2B5EF4-FFF2-40B4-BE49-F238E27FC236}">
                  <a16:creationId xmlns:a16="http://schemas.microsoft.com/office/drawing/2014/main" id="{0ABC2659-119E-478F-E2C5-80239BFDBC1C}"/>
                </a:ext>
              </a:extLst>
            </p:cNvPr>
            <p:cNvGrpSpPr/>
            <p:nvPr/>
          </p:nvGrpSpPr>
          <p:grpSpPr>
            <a:xfrm>
              <a:off x="2208000" y="4858440"/>
              <a:ext cx="222480" cy="257400"/>
              <a:chOff x="2208000" y="4858440"/>
              <a:chExt cx="222480" cy="25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132" name="Pennanteckning 131">
                    <a:extLst>
                      <a:ext uri="{FF2B5EF4-FFF2-40B4-BE49-F238E27FC236}">
                        <a16:creationId xmlns:a16="http://schemas.microsoft.com/office/drawing/2014/main" id="{17CD5015-1ED7-4CE6-6D84-5545FF3E9A7F}"/>
                      </a:ext>
                    </a:extLst>
                  </p14:cNvPr>
                  <p14:cNvContentPartPr/>
                  <p14:nvPr/>
                </p14:nvContentPartPr>
                <p14:xfrm>
                  <a:off x="2208000" y="4858440"/>
                  <a:ext cx="189720" cy="141480"/>
                </p14:xfrm>
              </p:contentPart>
            </mc:Choice>
            <mc:Fallback xmlns="">
              <p:pic>
                <p:nvPicPr>
                  <p:cNvPr id="132" name="Pennanteckning 131">
                    <a:extLst>
                      <a:ext uri="{FF2B5EF4-FFF2-40B4-BE49-F238E27FC236}">
                        <a16:creationId xmlns:a16="http://schemas.microsoft.com/office/drawing/2014/main" id="{17CD5015-1ED7-4CE6-6D84-5545FF3E9A7F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2197200" y="4847640"/>
                    <a:ext cx="21096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6">
                <p14:nvContentPartPr>
                  <p14:cNvPr id="137" name="Pennanteckning 136">
                    <a:extLst>
                      <a:ext uri="{FF2B5EF4-FFF2-40B4-BE49-F238E27FC236}">
                        <a16:creationId xmlns:a16="http://schemas.microsoft.com/office/drawing/2014/main" id="{D8579EF8-34B4-2368-C8F3-76103400350F}"/>
                      </a:ext>
                    </a:extLst>
                  </p14:cNvPr>
                  <p14:cNvContentPartPr/>
                  <p14:nvPr/>
                </p14:nvContentPartPr>
                <p14:xfrm>
                  <a:off x="2346600" y="4891560"/>
                  <a:ext cx="83880" cy="224280"/>
                </p14:xfrm>
              </p:contentPart>
            </mc:Choice>
            <mc:Fallback xmlns="">
              <p:pic>
                <p:nvPicPr>
                  <p:cNvPr id="137" name="Pennanteckning 136">
                    <a:extLst>
                      <a:ext uri="{FF2B5EF4-FFF2-40B4-BE49-F238E27FC236}">
                        <a16:creationId xmlns:a16="http://schemas.microsoft.com/office/drawing/2014/main" id="{D8579EF8-34B4-2368-C8F3-76103400350F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2336160" y="4880760"/>
                    <a:ext cx="105120" cy="245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0" name="Grupp 179">
            <a:extLst>
              <a:ext uri="{FF2B5EF4-FFF2-40B4-BE49-F238E27FC236}">
                <a16:creationId xmlns:a16="http://schemas.microsoft.com/office/drawing/2014/main" id="{4AB46358-DA70-DFC4-6F01-793435A4EE48}"/>
              </a:ext>
            </a:extLst>
          </p:cNvPr>
          <p:cNvGrpSpPr/>
          <p:nvPr/>
        </p:nvGrpSpPr>
        <p:grpSpPr>
          <a:xfrm>
            <a:off x="6634920" y="5309880"/>
            <a:ext cx="288360" cy="162720"/>
            <a:chOff x="6634920" y="5309880"/>
            <a:chExt cx="28836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54" name="Pennanteckning 153">
                  <a:extLst>
                    <a:ext uri="{FF2B5EF4-FFF2-40B4-BE49-F238E27FC236}">
                      <a16:creationId xmlns:a16="http://schemas.microsoft.com/office/drawing/2014/main" id="{6C8526E4-B6F1-4669-0F78-4FC00A4345D6}"/>
                    </a:ext>
                  </a:extLst>
                </p14:cNvPr>
                <p14:cNvContentPartPr/>
                <p14:nvPr/>
              </p14:nvContentPartPr>
              <p14:xfrm>
                <a:off x="6634920" y="5309880"/>
                <a:ext cx="255600" cy="162720"/>
              </p14:xfrm>
            </p:contentPart>
          </mc:Choice>
          <mc:Fallback xmlns="">
            <p:pic>
              <p:nvPicPr>
                <p:cNvPr id="154" name="Pennanteckning 153">
                  <a:extLst>
                    <a:ext uri="{FF2B5EF4-FFF2-40B4-BE49-F238E27FC236}">
                      <a16:creationId xmlns:a16="http://schemas.microsoft.com/office/drawing/2014/main" id="{6C8526E4-B6F1-4669-0F78-4FC00A4345D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624120" y="5299440"/>
                  <a:ext cx="276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61" name="Pennanteckning 160">
                  <a:extLst>
                    <a:ext uri="{FF2B5EF4-FFF2-40B4-BE49-F238E27FC236}">
                      <a16:creationId xmlns:a16="http://schemas.microsoft.com/office/drawing/2014/main" id="{4B8AB775-326D-38C9-5EAB-9652C89E97A4}"/>
                    </a:ext>
                  </a:extLst>
                </p14:cNvPr>
                <p14:cNvContentPartPr/>
                <p14:nvPr/>
              </p14:nvContentPartPr>
              <p14:xfrm>
                <a:off x="6645720" y="5350200"/>
                <a:ext cx="277560" cy="61920"/>
              </p14:xfrm>
            </p:contentPart>
          </mc:Choice>
          <mc:Fallback xmlns="">
            <p:pic>
              <p:nvPicPr>
                <p:cNvPr id="161" name="Pennanteckning 160">
                  <a:extLst>
                    <a:ext uri="{FF2B5EF4-FFF2-40B4-BE49-F238E27FC236}">
                      <a16:creationId xmlns:a16="http://schemas.microsoft.com/office/drawing/2014/main" id="{4B8AB775-326D-38C9-5EAB-9652C89E97A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635280" y="5339400"/>
                  <a:ext cx="29880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upp 190">
            <a:extLst>
              <a:ext uri="{FF2B5EF4-FFF2-40B4-BE49-F238E27FC236}">
                <a16:creationId xmlns:a16="http://schemas.microsoft.com/office/drawing/2014/main" id="{1B2B43DC-0B93-636E-16E7-062ADA0D1C17}"/>
              </a:ext>
            </a:extLst>
          </p:cNvPr>
          <p:cNvGrpSpPr/>
          <p:nvPr/>
        </p:nvGrpSpPr>
        <p:grpSpPr>
          <a:xfrm>
            <a:off x="7755240" y="4419600"/>
            <a:ext cx="244800" cy="161640"/>
            <a:chOff x="7755240" y="4419600"/>
            <a:chExt cx="2448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84" name="Pennanteckning 183">
                  <a:extLst>
                    <a:ext uri="{FF2B5EF4-FFF2-40B4-BE49-F238E27FC236}">
                      <a16:creationId xmlns:a16="http://schemas.microsoft.com/office/drawing/2014/main" id="{921B6DA7-82EF-C735-8E57-ED0C15BE3F00}"/>
                    </a:ext>
                  </a:extLst>
                </p14:cNvPr>
                <p14:cNvContentPartPr/>
                <p14:nvPr/>
              </p14:nvContentPartPr>
              <p14:xfrm>
                <a:off x="7784040" y="4419600"/>
                <a:ext cx="163080" cy="161640"/>
              </p14:xfrm>
            </p:contentPart>
          </mc:Choice>
          <mc:Fallback xmlns="">
            <p:pic>
              <p:nvPicPr>
                <p:cNvPr id="184" name="Pennanteckning 183">
                  <a:extLst>
                    <a:ext uri="{FF2B5EF4-FFF2-40B4-BE49-F238E27FC236}">
                      <a16:creationId xmlns:a16="http://schemas.microsoft.com/office/drawing/2014/main" id="{921B6DA7-82EF-C735-8E57-ED0C15BE3F0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773240" y="4409160"/>
                  <a:ext cx="184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90" name="Pennanteckning 189">
                  <a:extLst>
                    <a:ext uri="{FF2B5EF4-FFF2-40B4-BE49-F238E27FC236}">
                      <a16:creationId xmlns:a16="http://schemas.microsoft.com/office/drawing/2014/main" id="{91790D68-6E48-8903-D2A6-0108348C862B}"/>
                    </a:ext>
                  </a:extLst>
                </p14:cNvPr>
                <p14:cNvContentPartPr/>
                <p14:nvPr/>
              </p14:nvContentPartPr>
              <p14:xfrm>
                <a:off x="7755240" y="4489800"/>
                <a:ext cx="244800" cy="72720"/>
              </p14:xfrm>
            </p:contentPart>
          </mc:Choice>
          <mc:Fallback xmlns="">
            <p:pic>
              <p:nvPicPr>
                <p:cNvPr id="190" name="Pennanteckning 189">
                  <a:extLst>
                    <a:ext uri="{FF2B5EF4-FFF2-40B4-BE49-F238E27FC236}">
                      <a16:creationId xmlns:a16="http://schemas.microsoft.com/office/drawing/2014/main" id="{91790D68-6E48-8903-D2A6-0108348C862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744800" y="4479000"/>
                  <a:ext cx="26604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05" name="Pennanteckning 204">
                <a:extLst>
                  <a:ext uri="{FF2B5EF4-FFF2-40B4-BE49-F238E27FC236}">
                    <a16:creationId xmlns:a16="http://schemas.microsoft.com/office/drawing/2014/main" id="{0ECDF1EB-B71E-974F-C89E-C9FB0602E7C7}"/>
                  </a:ext>
                </a:extLst>
              </p14:cNvPr>
              <p14:cNvContentPartPr/>
              <p14:nvPr/>
            </p14:nvContentPartPr>
            <p14:xfrm>
              <a:off x="6404966" y="3496371"/>
              <a:ext cx="2692800" cy="2221200"/>
            </p14:xfrm>
          </p:contentPart>
        </mc:Choice>
        <mc:Fallback xmlns="">
          <p:pic>
            <p:nvPicPr>
              <p:cNvPr id="205" name="Pennanteckning 204">
                <a:extLst>
                  <a:ext uri="{FF2B5EF4-FFF2-40B4-BE49-F238E27FC236}">
                    <a16:creationId xmlns:a16="http://schemas.microsoft.com/office/drawing/2014/main" id="{0ECDF1EB-B71E-974F-C89E-C9FB0602E7C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6389486" y="3481251"/>
                <a:ext cx="272340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6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predict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income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example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2 –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how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draw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the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line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now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for best fit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of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the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points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?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62430EAD-2070-6BE9-7C1D-6A0CF39D51A3}"/>
              </a:ext>
            </a:extLst>
          </p:cNvPr>
          <p:cNvSpPr txBox="1"/>
          <p:nvPr/>
        </p:nvSpPr>
        <p:spPr>
          <a:xfrm>
            <a:off x="1847103" y="2314192"/>
            <a:ext cx="195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collect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data</a:t>
            </a:r>
          </a:p>
        </p:txBody>
      </p:sp>
      <p:grpSp>
        <p:nvGrpSpPr>
          <p:cNvPr id="85" name="Grupp 84">
            <a:extLst>
              <a:ext uri="{FF2B5EF4-FFF2-40B4-BE49-F238E27FC236}">
                <a16:creationId xmlns:a16="http://schemas.microsoft.com/office/drawing/2014/main" id="{7A43AFA5-160C-E044-4E21-3622B86C1038}"/>
              </a:ext>
            </a:extLst>
          </p:cNvPr>
          <p:cNvGrpSpPr/>
          <p:nvPr/>
        </p:nvGrpSpPr>
        <p:grpSpPr>
          <a:xfrm>
            <a:off x="1154880" y="2254268"/>
            <a:ext cx="4583880" cy="3031200"/>
            <a:chOff x="358046" y="2907411"/>
            <a:chExt cx="4583880" cy="30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013AC9E1-D855-369F-4C5D-8D280DE76577}"/>
                    </a:ext>
                  </a:extLst>
                </p14:cNvPr>
                <p14:cNvContentPartPr/>
                <p14:nvPr/>
              </p14:nvContentPartPr>
              <p14:xfrm>
                <a:off x="1638206" y="3506811"/>
                <a:ext cx="147600" cy="2431800"/>
              </p14:xfrm>
            </p:contentPart>
          </mc:Choice>
          <mc:Fallback xmlns=""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013AC9E1-D855-369F-4C5D-8D280DE765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7766" y="3496371"/>
                  <a:ext cx="168840" cy="24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10B8086E-0B4E-8C31-245B-9CEE638838C9}"/>
                    </a:ext>
                  </a:extLst>
                </p14:cNvPr>
                <p14:cNvContentPartPr/>
                <p14:nvPr/>
              </p14:nvContentPartPr>
              <p14:xfrm>
                <a:off x="888326" y="3932691"/>
                <a:ext cx="1917360" cy="194400"/>
              </p14:xfrm>
            </p:contentPart>
          </mc:Choice>
          <mc:Fallback xmlns=""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10B8086E-0B4E-8C31-245B-9CEE638838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886" y="3921891"/>
                  <a:ext cx="1938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E9BCF1B1-F637-CC8F-A6EA-ACD11DAF9AB2}"/>
                    </a:ext>
                  </a:extLst>
                </p14:cNvPr>
                <p14:cNvContentPartPr/>
                <p14:nvPr/>
              </p14:nvContentPartPr>
              <p14:xfrm>
                <a:off x="1979846" y="3626691"/>
                <a:ext cx="289800" cy="613080"/>
              </p14:xfrm>
            </p:contentPart>
          </mc:Choice>
          <mc:Fallback xmlns=""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E9BCF1B1-F637-CC8F-A6EA-ACD11DAF9A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69046" y="3616251"/>
                  <a:ext cx="31104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02CABE45-E637-CBFC-5056-873C1B6BF25E}"/>
                    </a:ext>
                  </a:extLst>
                </p14:cNvPr>
                <p14:cNvContentPartPr/>
                <p14:nvPr/>
              </p14:nvContentPartPr>
              <p14:xfrm>
                <a:off x="2495726" y="3524091"/>
                <a:ext cx="470880" cy="171000"/>
              </p14:xfrm>
            </p:contentPart>
          </mc:Choice>
          <mc:Fallback xmlns=""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02CABE45-E637-CBFC-5056-873C1B6BF2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85286" y="3513651"/>
                  <a:ext cx="492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E845B1F7-04E9-F51C-CFEA-94B283D81566}"/>
                    </a:ext>
                  </a:extLst>
                </p14:cNvPr>
                <p14:cNvContentPartPr/>
                <p14:nvPr/>
              </p14:nvContentPartPr>
              <p14:xfrm>
                <a:off x="2489606" y="3564771"/>
                <a:ext cx="108000" cy="215640"/>
              </p14:xfrm>
            </p:contentPart>
          </mc:Choice>
          <mc:Fallback xmlns=""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E845B1F7-04E9-F51C-CFEA-94B283D815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79166" y="3554331"/>
                  <a:ext cx="129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2F952AF2-3080-1208-483C-09AB9F41C195}"/>
                    </a:ext>
                  </a:extLst>
                </p14:cNvPr>
                <p14:cNvContentPartPr/>
                <p14:nvPr/>
              </p14:nvContentPartPr>
              <p14:xfrm>
                <a:off x="3109526" y="3468291"/>
                <a:ext cx="45000" cy="145440"/>
              </p14:xfrm>
            </p:contentPart>
          </mc:Choice>
          <mc:Fallback xmlns=""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2F952AF2-3080-1208-483C-09AB9F41C1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8726" y="3457491"/>
                  <a:ext cx="66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B0859106-1119-EA26-4AC2-FB3E9813FFE0}"/>
                    </a:ext>
                  </a:extLst>
                </p14:cNvPr>
                <p14:cNvContentPartPr/>
                <p14:nvPr/>
              </p14:nvContentPartPr>
              <p14:xfrm>
                <a:off x="3149126" y="3349491"/>
                <a:ext cx="25920" cy="9360"/>
              </p14:xfrm>
            </p:contentPart>
          </mc:Choice>
          <mc:Fallback xmlns=""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B0859106-1119-EA26-4AC2-FB3E9813FF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38326" y="3338691"/>
                  <a:ext cx="47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3A4BA11A-76DD-1113-E7CC-F09F3D6A30B4}"/>
                    </a:ext>
                  </a:extLst>
                </p14:cNvPr>
                <p14:cNvContentPartPr/>
                <p14:nvPr/>
              </p14:nvContentPartPr>
              <p14:xfrm>
                <a:off x="3229406" y="3488451"/>
                <a:ext cx="122400" cy="73080"/>
              </p14:xfrm>
            </p:contentPart>
          </mc:Choice>
          <mc:Fallback xmlns=""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3A4BA11A-76DD-1113-E7CC-F09F3D6A30B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8606" y="3478011"/>
                  <a:ext cx="14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FC70680A-B831-4C4F-A19A-4F1A68709AAB}"/>
                    </a:ext>
                  </a:extLst>
                </p14:cNvPr>
                <p14:cNvContentPartPr/>
                <p14:nvPr/>
              </p14:nvContentPartPr>
              <p14:xfrm>
                <a:off x="3397886" y="3498891"/>
                <a:ext cx="54360" cy="83520"/>
              </p14:xfrm>
            </p:contentPart>
          </mc:Choice>
          <mc:Fallback xmlns=""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FC70680A-B831-4C4F-A19A-4F1A68709A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87446" y="3488091"/>
                  <a:ext cx="75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F65A520D-F0A2-F976-DA54-9F469601DE14}"/>
                    </a:ext>
                  </a:extLst>
                </p14:cNvPr>
                <p14:cNvContentPartPr/>
                <p14:nvPr/>
              </p14:nvContentPartPr>
              <p14:xfrm>
                <a:off x="3508766" y="3502851"/>
                <a:ext cx="47160" cy="76680"/>
              </p14:xfrm>
            </p:contentPart>
          </mc:Choice>
          <mc:Fallback xmlns=""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F65A520D-F0A2-F976-DA54-9F469601DE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97966" y="3492051"/>
                  <a:ext cx="68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B9D16910-597A-8F13-2BC6-57D178360AAC}"/>
                    </a:ext>
                  </a:extLst>
                </p14:cNvPr>
                <p14:cNvContentPartPr/>
                <p14:nvPr/>
              </p14:nvContentPartPr>
              <p14:xfrm>
                <a:off x="3595166" y="3430491"/>
                <a:ext cx="339840" cy="129600"/>
              </p14:xfrm>
            </p:contentPart>
          </mc:Choice>
          <mc:Fallback xmlns=""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B9D16910-597A-8F13-2BC6-57D178360A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84366" y="3420051"/>
                  <a:ext cx="361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73255C9E-3A42-BA5F-5E2B-E32525CC6671}"/>
                    </a:ext>
                  </a:extLst>
                </p14:cNvPr>
                <p14:cNvContentPartPr/>
                <p14:nvPr/>
              </p14:nvContentPartPr>
              <p14:xfrm>
                <a:off x="4107086" y="3310971"/>
                <a:ext cx="62280" cy="318600"/>
              </p14:xfrm>
            </p:contentPart>
          </mc:Choice>
          <mc:Fallback xmlns=""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73255C9E-3A42-BA5F-5E2B-E32525CC66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96646" y="3300171"/>
                  <a:ext cx="835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4" name="Pennanteckning 63">
                  <a:extLst>
                    <a:ext uri="{FF2B5EF4-FFF2-40B4-BE49-F238E27FC236}">
                      <a16:creationId xmlns:a16="http://schemas.microsoft.com/office/drawing/2014/main" id="{536E6F8C-1AA5-CD1F-188C-72A7207CAE6D}"/>
                    </a:ext>
                  </a:extLst>
                </p14:cNvPr>
                <p14:cNvContentPartPr/>
                <p14:nvPr/>
              </p14:nvContentPartPr>
              <p14:xfrm>
                <a:off x="4248566" y="3382971"/>
                <a:ext cx="68400" cy="211680"/>
              </p14:xfrm>
            </p:contentPart>
          </mc:Choice>
          <mc:Fallback xmlns="">
            <p:pic>
              <p:nvPicPr>
                <p:cNvPr id="64" name="Pennanteckning 63">
                  <a:extLst>
                    <a:ext uri="{FF2B5EF4-FFF2-40B4-BE49-F238E27FC236}">
                      <a16:creationId xmlns:a16="http://schemas.microsoft.com/office/drawing/2014/main" id="{536E6F8C-1AA5-CD1F-188C-72A7207CAE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37766" y="3372171"/>
                  <a:ext cx="89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5" name="Pennanteckning 64">
                  <a:extLst>
                    <a:ext uri="{FF2B5EF4-FFF2-40B4-BE49-F238E27FC236}">
                      <a16:creationId xmlns:a16="http://schemas.microsoft.com/office/drawing/2014/main" id="{9F7DB8A0-B1DD-EC91-1423-EC2EEC59C7E0}"/>
                    </a:ext>
                  </a:extLst>
                </p14:cNvPr>
                <p14:cNvContentPartPr/>
                <p14:nvPr/>
              </p14:nvContentPartPr>
              <p14:xfrm>
                <a:off x="4408046" y="3454971"/>
                <a:ext cx="106920" cy="142560"/>
              </p14:xfrm>
            </p:contentPart>
          </mc:Choice>
          <mc:Fallback xmlns="">
            <p:pic>
              <p:nvPicPr>
                <p:cNvPr id="65" name="Pennanteckning 64">
                  <a:extLst>
                    <a:ext uri="{FF2B5EF4-FFF2-40B4-BE49-F238E27FC236}">
                      <a16:creationId xmlns:a16="http://schemas.microsoft.com/office/drawing/2014/main" id="{9F7DB8A0-B1DD-EC91-1423-EC2EEC59C7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97246" y="3444531"/>
                  <a:ext cx="128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6" name="Pennanteckning 65">
                  <a:extLst>
                    <a:ext uri="{FF2B5EF4-FFF2-40B4-BE49-F238E27FC236}">
                      <a16:creationId xmlns:a16="http://schemas.microsoft.com/office/drawing/2014/main" id="{F6944E84-41B6-B0C2-FA0B-6BA36146F986}"/>
                    </a:ext>
                  </a:extLst>
                </p14:cNvPr>
                <p14:cNvContentPartPr/>
                <p14:nvPr/>
              </p14:nvContentPartPr>
              <p14:xfrm>
                <a:off x="4436486" y="3355611"/>
                <a:ext cx="110160" cy="124200"/>
              </p14:xfrm>
            </p:contentPart>
          </mc:Choice>
          <mc:Fallback xmlns="">
            <p:pic>
              <p:nvPicPr>
                <p:cNvPr id="66" name="Pennanteckning 65">
                  <a:extLst>
                    <a:ext uri="{FF2B5EF4-FFF2-40B4-BE49-F238E27FC236}">
                      <a16:creationId xmlns:a16="http://schemas.microsoft.com/office/drawing/2014/main" id="{F6944E84-41B6-B0C2-FA0B-6BA36146F9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25686" y="3344811"/>
                  <a:ext cx="131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7" name="Pennanteckning 66">
                  <a:extLst>
                    <a:ext uri="{FF2B5EF4-FFF2-40B4-BE49-F238E27FC236}">
                      <a16:creationId xmlns:a16="http://schemas.microsoft.com/office/drawing/2014/main" id="{6EE790D7-4E75-7EC2-54B1-4A6813F33824}"/>
                    </a:ext>
                  </a:extLst>
                </p14:cNvPr>
                <p14:cNvContentPartPr/>
                <p14:nvPr/>
              </p14:nvContentPartPr>
              <p14:xfrm>
                <a:off x="4622246" y="3342291"/>
                <a:ext cx="208800" cy="216720"/>
              </p14:xfrm>
            </p:contentPart>
          </mc:Choice>
          <mc:Fallback xmlns="">
            <p:pic>
              <p:nvPicPr>
                <p:cNvPr id="67" name="Pennanteckning 66">
                  <a:extLst>
                    <a:ext uri="{FF2B5EF4-FFF2-40B4-BE49-F238E27FC236}">
                      <a16:creationId xmlns:a16="http://schemas.microsoft.com/office/drawing/2014/main" id="{6EE790D7-4E75-7EC2-54B1-4A6813F338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11806" y="3331491"/>
                  <a:ext cx="230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8" name="Pennanteckning 67">
                  <a:extLst>
                    <a:ext uri="{FF2B5EF4-FFF2-40B4-BE49-F238E27FC236}">
                      <a16:creationId xmlns:a16="http://schemas.microsoft.com/office/drawing/2014/main" id="{C1F7D626-D815-BFBF-1F8D-93C521C3CE52}"/>
                    </a:ext>
                  </a:extLst>
                </p14:cNvPr>
                <p14:cNvContentPartPr/>
                <p14:nvPr/>
              </p14:nvContentPartPr>
              <p14:xfrm>
                <a:off x="4847966" y="3235731"/>
                <a:ext cx="93960" cy="400680"/>
              </p14:xfrm>
            </p:contentPart>
          </mc:Choice>
          <mc:Fallback xmlns="">
            <p:pic>
              <p:nvPicPr>
                <p:cNvPr id="68" name="Pennanteckning 67">
                  <a:extLst>
                    <a:ext uri="{FF2B5EF4-FFF2-40B4-BE49-F238E27FC236}">
                      <a16:creationId xmlns:a16="http://schemas.microsoft.com/office/drawing/2014/main" id="{C1F7D626-D815-BFBF-1F8D-93C521C3CE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37166" y="3224931"/>
                  <a:ext cx="1152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E853E6A1-69B2-FF80-558F-1982282C3B33}"/>
                    </a:ext>
                  </a:extLst>
                </p14:cNvPr>
                <p14:cNvContentPartPr/>
                <p14:nvPr/>
              </p14:nvContentPartPr>
              <p14:xfrm>
                <a:off x="1115126" y="3684651"/>
                <a:ext cx="184320" cy="242280"/>
              </p14:xfrm>
            </p:contentPart>
          </mc:Choice>
          <mc:Fallback xmlns=""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E853E6A1-69B2-FF80-558F-1982282C3B3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4326" y="3674211"/>
                  <a:ext cx="205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56EF3F75-2685-6224-0864-392F7A323A6D}"/>
                    </a:ext>
                  </a:extLst>
                </p14:cNvPr>
                <p14:cNvContentPartPr/>
                <p14:nvPr/>
              </p14:nvContentPartPr>
              <p14:xfrm>
                <a:off x="1107926" y="3686811"/>
                <a:ext cx="255240" cy="23004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56EF3F75-2685-6224-0864-392F7A323A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7486" y="3676011"/>
                  <a:ext cx="276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Pennanteckning 69">
                  <a:extLst>
                    <a:ext uri="{FF2B5EF4-FFF2-40B4-BE49-F238E27FC236}">
                      <a16:creationId xmlns:a16="http://schemas.microsoft.com/office/drawing/2014/main" id="{CB0C71B7-7945-282E-6536-E3B376463D92}"/>
                    </a:ext>
                  </a:extLst>
                </p14:cNvPr>
                <p14:cNvContentPartPr/>
                <p14:nvPr/>
              </p14:nvContentPartPr>
              <p14:xfrm>
                <a:off x="657926" y="3476211"/>
                <a:ext cx="204480" cy="173160"/>
              </p14:xfrm>
            </p:contentPart>
          </mc:Choice>
          <mc:Fallback xmlns="">
            <p:pic>
              <p:nvPicPr>
                <p:cNvPr id="70" name="Pennanteckning 69">
                  <a:extLst>
                    <a:ext uri="{FF2B5EF4-FFF2-40B4-BE49-F238E27FC236}">
                      <a16:creationId xmlns:a16="http://schemas.microsoft.com/office/drawing/2014/main" id="{CB0C71B7-7945-282E-6536-E3B376463D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7126" y="3465771"/>
                  <a:ext cx="225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Pennanteckning 70">
                  <a:extLst>
                    <a:ext uri="{FF2B5EF4-FFF2-40B4-BE49-F238E27FC236}">
                      <a16:creationId xmlns:a16="http://schemas.microsoft.com/office/drawing/2014/main" id="{219F9730-C32F-8222-6F21-D3D21D22E592}"/>
                    </a:ext>
                  </a:extLst>
                </p14:cNvPr>
                <p14:cNvContentPartPr/>
                <p14:nvPr/>
              </p14:nvContentPartPr>
              <p14:xfrm>
                <a:off x="783926" y="3579171"/>
                <a:ext cx="108000" cy="99000"/>
              </p14:xfrm>
            </p:contentPart>
          </mc:Choice>
          <mc:Fallback xmlns="">
            <p:pic>
              <p:nvPicPr>
                <p:cNvPr id="71" name="Pennanteckning 70">
                  <a:extLst>
                    <a:ext uri="{FF2B5EF4-FFF2-40B4-BE49-F238E27FC236}">
                      <a16:creationId xmlns:a16="http://schemas.microsoft.com/office/drawing/2014/main" id="{219F9730-C32F-8222-6F21-D3D21D22E5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3126" y="3568371"/>
                  <a:ext cx="129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4E099D08-3EE2-7427-B0FD-57E6068797BD}"/>
                    </a:ext>
                  </a:extLst>
                </p14:cNvPr>
                <p14:cNvContentPartPr/>
                <p14:nvPr/>
              </p14:nvContentPartPr>
              <p14:xfrm>
                <a:off x="358046" y="3122691"/>
                <a:ext cx="135360" cy="273960"/>
              </p14:xfrm>
            </p:contentPart>
          </mc:Choice>
          <mc:Fallback xmlns=""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4E099D08-3EE2-7427-B0FD-57E6068797B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7606" y="3112251"/>
                  <a:ext cx="156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FCC7BD45-6A6A-2A0F-E1FF-0B52C6B01371}"/>
                    </a:ext>
                  </a:extLst>
                </p14:cNvPr>
                <p14:cNvContentPartPr/>
                <p14:nvPr/>
              </p14:nvContentPartPr>
              <p14:xfrm>
                <a:off x="513566" y="3051771"/>
                <a:ext cx="111960" cy="151200"/>
              </p14:xfrm>
            </p:contentPart>
          </mc:Choice>
          <mc:Fallback xmlns=""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FCC7BD45-6A6A-2A0F-E1FF-0B52C6B013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3126" y="3040971"/>
                  <a:ext cx="133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4" name="Pennanteckning 73">
                  <a:extLst>
                    <a:ext uri="{FF2B5EF4-FFF2-40B4-BE49-F238E27FC236}">
                      <a16:creationId xmlns:a16="http://schemas.microsoft.com/office/drawing/2014/main" id="{D97BEB82-2F33-1F2E-9429-74F46FB276D7}"/>
                    </a:ext>
                  </a:extLst>
                </p14:cNvPr>
                <p14:cNvContentPartPr/>
                <p14:nvPr/>
              </p14:nvContentPartPr>
              <p14:xfrm>
                <a:off x="662966" y="2982651"/>
                <a:ext cx="208800" cy="129240"/>
              </p14:xfrm>
            </p:contentPart>
          </mc:Choice>
          <mc:Fallback xmlns="">
            <p:pic>
              <p:nvPicPr>
                <p:cNvPr id="74" name="Pennanteckning 73">
                  <a:extLst>
                    <a:ext uri="{FF2B5EF4-FFF2-40B4-BE49-F238E27FC236}">
                      <a16:creationId xmlns:a16="http://schemas.microsoft.com/office/drawing/2014/main" id="{D97BEB82-2F33-1F2E-9429-74F46FB276D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2166" y="2971851"/>
                  <a:ext cx="23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6" name="Pennanteckning 75">
                  <a:extLst>
                    <a:ext uri="{FF2B5EF4-FFF2-40B4-BE49-F238E27FC236}">
                      <a16:creationId xmlns:a16="http://schemas.microsoft.com/office/drawing/2014/main" id="{02537AFA-0001-1510-3F37-EA237EBA26F0}"/>
                    </a:ext>
                  </a:extLst>
                </p14:cNvPr>
                <p14:cNvContentPartPr/>
                <p14:nvPr/>
              </p14:nvContentPartPr>
              <p14:xfrm>
                <a:off x="927206" y="2907411"/>
                <a:ext cx="48960" cy="123480"/>
              </p14:xfrm>
            </p:contentPart>
          </mc:Choice>
          <mc:Fallback xmlns="">
            <p:pic>
              <p:nvPicPr>
                <p:cNvPr id="76" name="Pennanteckning 75">
                  <a:extLst>
                    <a:ext uri="{FF2B5EF4-FFF2-40B4-BE49-F238E27FC236}">
                      <a16:creationId xmlns:a16="http://schemas.microsoft.com/office/drawing/2014/main" id="{02537AFA-0001-1510-3F37-EA237EBA26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6406" y="2896971"/>
                  <a:ext cx="70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Pennanteckning 77">
                  <a:extLst>
                    <a:ext uri="{FF2B5EF4-FFF2-40B4-BE49-F238E27FC236}">
                      <a16:creationId xmlns:a16="http://schemas.microsoft.com/office/drawing/2014/main" id="{3D308F47-E0F5-3BE7-DE4F-DCC8D09BDEF9}"/>
                    </a:ext>
                  </a:extLst>
                </p14:cNvPr>
                <p14:cNvContentPartPr/>
                <p14:nvPr/>
              </p14:nvContentPartPr>
              <p14:xfrm>
                <a:off x="817406" y="3024411"/>
                <a:ext cx="4320" cy="60480"/>
              </p14:xfrm>
            </p:contentPart>
          </mc:Choice>
          <mc:Fallback xmlns="">
            <p:pic>
              <p:nvPicPr>
                <p:cNvPr id="78" name="Pennanteckning 77">
                  <a:extLst>
                    <a:ext uri="{FF2B5EF4-FFF2-40B4-BE49-F238E27FC236}">
                      <a16:creationId xmlns:a16="http://schemas.microsoft.com/office/drawing/2014/main" id="{3D308F47-E0F5-3BE7-DE4F-DCC8D09BDE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6606" y="3013611"/>
                  <a:ext cx="25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0" name="Pennanteckning 79">
                  <a:extLst>
                    <a:ext uri="{FF2B5EF4-FFF2-40B4-BE49-F238E27FC236}">
                      <a16:creationId xmlns:a16="http://schemas.microsoft.com/office/drawing/2014/main" id="{91D343BB-5ABD-C483-AAF5-13627E993035}"/>
                    </a:ext>
                  </a:extLst>
                </p14:cNvPr>
                <p14:cNvContentPartPr/>
                <p14:nvPr/>
              </p14:nvContentPartPr>
              <p14:xfrm>
                <a:off x="1271726" y="4393851"/>
                <a:ext cx="25560" cy="126360"/>
              </p14:xfrm>
            </p:contentPart>
          </mc:Choice>
          <mc:Fallback xmlns="">
            <p:pic>
              <p:nvPicPr>
                <p:cNvPr id="80" name="Pennanteckning 79">
                  <a:extLst>
                    <a:ext uri="{FF2B5EF4-FFF2-40B4-BE49-F238E27FC236}">
                      <a16:creationId xmlns:a16="http://schemas.microsoft.com/office/drawing/2014/main" id="{91D343BB-5ABD-C483-AAF5-13627E9930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60926" y="4383051"/>
                  <a:ext cx="46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1" name="Pennanteckning 80">
                  <a:extLst>
                    <a:ext uri="{FF2B5EF4-FFF2-40B4-BE49-F238E27FC236}">
                      <a16:creationId xmlns:a16="http://schemas.microsoft.com/office/drawing/2014/main" id="{1EFF3E39-941C-E628-C671-DAED569836F5}"/>
                    </a:ext>
                  </a:extLst>
                </p14:cNvPr>
                <p14:cNvContentPartPr/>
                <p14:nvPr/>
              </p14:nvContentPartPr>
              <p14:xfrm>
                <a:off x="1345526" y="4759611"/>
                <a:ext cx="19800" cy="183240"/>
              </p14:xfrm>
            </p:contentPart>
          </mc:Choice>
          <mc:Fallback xmlns="">
            <p:pic>
              <p:nvPicPr>
                <p:cNvPr id="81" name="Pennanteckning 80">
                  <a:extLst>
                    <a:ext uri="{FF2B5EF4-FFF2-40B4-BE49-F238E27FC236}">
                      <a16:creationId xmlns:a16="http://schemas.microsoft.com/office/drawing/2014/main" id="{1EFF3E39-941C-E628-C671-DAED569836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35086" y="4748811"/>
                  <a:ext cx="41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2" name="Pennanteckning 81">
                  <a:extLst>
                    <a:ext uri="{FF2B5EF4-FFF2-40B4-BE49-F238E27FC236}">
                      <a16:creationId xmlns:a16="http://schemas.microsoft.com/office/drawing/2014/main" id="{9BC6B7F8-22BC-68CB-5064-576D9AA0FD7A}"/>
                    </a:ext>
                  </a:extLst>
                </p14:cNvPr>
                <p14:cNvContentPartPr/>
                <p14:nvPr/>
              </p14:nvContentPartPr>
              <p14:xfrm>
                <a:off x="1939886" y="4364331"/>
                <a:ext cx="111960" cy="142560"/>
              </p14:xfrm>
            </p:contentPart>
          </mc:Choice>
          <mc:Fallback xmlns="">
            <p:pic>
              <p:nvPicPr>
                <p:cNvPr id="82" name="Pennanteckning 81">
                  <a:extLst>
                    <a:ext uri="{FF2B5EF4-FFF2-40B4-BE49-F238E27FC236}">
                      <a16:creationId xmlns:a16="http://schemas.microsoft.com/office/drawing/2014/main" id="{9BC6B7F8-22BC-68CB-5064-576D9AA0FD7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29446" y="4353891"/>
                  <a:ext cx="133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FFE0B940-F5B1-05F7-EBC6-7EE43174B6FE}"/>
                    </a:ext>
                  </a:extLst>
                </p14:cNvPr>
                <p14:cNvContentPartPr/>
                <p14:nvPr/>
              </p14:nvContentPartPr>
              <p14:xfrm>
                <a:off x="2117006" y="4378731"/>
                <a:ext cx="85680" cy="111240"/>
              </p14:xfrm>
            </p:contentPart>
          </mc:Choice>
          <mc:Fallback xmlns=""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FFE0B940-F5B1-05F7-EBC6-7EE43174B6F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06206" y="4367931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4" name="Pennanteckning 83">
                  <a:extLst>
                    <a:ext uri="{FF2B5EF4-FFF2-40B4-BE49-F238E27FC236}">
                      <a16:creationId xmlns:a16="http://schemas.microsoft.com/office/drawing/2014/main" id="{DA6DDB92-8A54-D273-5079-F13B17A65D7E}"/>
                    </a:ext>
                  </a:extLst>
                </p14:cNvPr>
                <p14:cNvContentPartPr/>
                <p14:nvPr/>
              </p14:nvContentPartPr>
              <p14:xfrm>
                <a:off x="2311046" y="4314651"/>
                <a:ext cx="127440" cy="198360"/>
              </p14:xfrm>
            </p:contentPart>
          </mc:Choice>
          <mc:Fallback xmlns="">
            <p:pic>
              <p:nvPicPr>
                <p:cNvPr id="84" name="Pennanteckning 83">
                  <a:extLst>
                    <a:ext uri="{FF2B5EF4-FFF2-40B4-BE49-F238E27FC236}">
                      <a16:creationId xmlns:a16="http://schemas.microsoft.com/office/drawing/2014/main" id="{DA6DDB92-8A54-D273-5079-F13B17A65D7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00246" y="4303851"/>
                  <a:ext cx="1486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 89">
            <a:extLst>
              <a:ext uri="{FF2B5EF4-FFF2-40B4-BE49-F238E27FC236}">
                <a16:creationId xmlns:a16="http://schemas.microsoft.com/office/drawing/2014/main" id="{4A6E69CD-42D8-1058-C5FA-316A8B21C67D}"/>
              </a:ext>
            </a:extLst>
          </p:cNvPr>
          <p:cNvGrpSpPr/>
          <p:nvPr/>
        </p:nvGrpSpPr>
        <p:grpSpPr>
          <a:xfrm>
            <a:off x="2748960" y="4060748"/>
            <a:ext cx="591840" cy="236160"/>
            <a:chOff x="1952126" y="4713891"/>
            <a:chExt cx="59184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6" name="Pennanteckning 85">
                  <a:extLst>
                    <a:ext uri="{FF2B5EF4-FFF2-40B4-BE49-F238E27FC236}">
                      <a16:creationId xmlns:a16="http://schemas.microsoft.com/office/drawing/2014/main" id="{F11AD45B-E194-A0A1-F2D2-1F82FB818120}"/>
                    </a:ext>
                  </a:extLst>
                </p14:cNvPr>
                <p14:cNvContentPartPr/>
                <p14:nvPr/>
              </p14:nvContentPartPr>
              <p14:xfrm>
                <a:off x="1952126" y="4761771"/>
                <a:ext cx="163080" cy="188280"/>
              </p14:xfrm>
            </p:contentPart>
          </mc:Choice>
          <mc:Fallback xmlns="">
            <p:pic>
              <p:nvPicPr>
                <p:cNvPr id="86" name="Pennanteckning 85">
                  <a:extLst>
                    <a:ext uri="{FF2B5EF4-FFF2-40B4-BE49-F238E27FC236}">
                      <a16:creationId xmlns:a16="http://schemas.microsoft.com/office/drawing/2014/main" id="{F11AD45B-E194-A0A1-F2D2-1F82FB8181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41686" y="4750971"/>
                  <a:ext cx="184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41D926D1-E439-1566-2CD4-3BD9A4F763D0}"/>
                    </a:ext>
                  </a:extLst>
                </p14:cNvPr>
                <p14:cNvContentPartPr/>
                <p14:nvPr/>
              </p14:nvContentPartPr>
              <p14:xfrm>
                <a:off x="2168486" y="4804251"/>
                <a:ext cx="60480" cy="111240"/>
              </p14:xfrm>
            </p:contentPart>
          </mc:Choice>
          <mc:Fallback xmlns=""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41D926D1-E439-1566-2CD4-3BD9A4F763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58046" y="4793811"/>
                  <a:ext cx="81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8" name="Pennanteckning 87">
                  <a:extLst>
                    <a:ext uri="{FF2B5EF4-FFF2-40B4-BE49-F238E27FC236}">
                      <a16:creationId xmlns:a16="http://schemas.microsoft.com/office/drawing/2014/main" id="{327DF1DB-F492-E9EA-BC4D-1CE148D0E0D6}"/>
                    </a:ext>
                  </a:extLst>
                </p14:cNvPr>
                <p14:cNvContentPartPr/>
                <p14:nvPr/>
              </p14:nvContentPartPr>
              <p14:xfrm>
                <a:off x="2168486" y="4718931"/>
                <a:ext cx="118080" cy="85680"/>
              </p14:xfrm>
            </p:contentPart>
          </mc:Choice>
          <mc:Fallback xmlns="">
            <p:pic>
              <p:nvPicPr>
                <p:cNvPr id="88" name="Pennanteckning 87">
                  <a:extLst>
                    <a:ext uri="{FF2B5EF4-FFF2-40B4-BE49-F238E27FC236}">
                      <a16:creationId xmlns:a16="http://schemas.microsoft.com/office/drawing/2014/main" id="{327DF1DB-F492-E9EA-BC4D-1CE148D0E0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158046" y="4708491"/>
                  <a:ext cx="139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9" name="Pennanteckning 88">
                  <a:extLst>
                    <a:ext uri="{FF2B5EF4-FFF2-40B4-BE49-F238E27FC236}">
                      <a16:creationId xmlns:a16="http://schemas.microsoft.com/office/drawing/2014/main" id="{EA61DDD8-0A12-B2AE-263A-13C18E0708FC}"/>
                    </a:ext>
                  </a:extLst>
                </p14:cNvPr>
                <p14:cNvContentPartPr/>
                <p14:nvPr/>
              </p14:nvContentPartPr>
              <p14:xfrm>
                <a:off x="2326166" y="4713891"/>
                <a:ext cx="217800" cy="194400"/>
              </p14:xfrm>
            </p:contentPart>
          </mc:Choice>
          <mc:Fallback xmlns="">
            <p:pic>
              <p:nvPicPr>
                <p:cNvPr id="89" name="Pennanteckning 88">
                  <a:extLst>
                    <a:ext uri="{FF2B5EF4-FFF2-40B4-BE49-F238E27FC236}">
                      <a16:creationId xmlns:a16="http://schemas.microsoft.com/office/drawing/2014/main" id="{EA61DDD8-0A12-B2AE-263A-13C18E0708F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15366" y="4703091"/>
                  <a:ext cx="2390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upp 93">
            <a:extLst>
              <a:ext uri="{FF2B5EF4-FFF2-40B4-BE49-F238E27FC236}">
                <a16:creationId xmlns:a16="http://schemas.microsoft.com/office/drawing/2014/main" id="{C6807F54-2C23-213E-0B31-7EB52E18D3A7}"/>
              </a:ext>
            </a:extLst>
          </p:cNvPr>
          <p:cNvGrpSpPr/>
          <p:nvPr/>
        </p:nvGrpSpPr>
        <p:grpSpPr>
          <a:xfrm>
            <a:off x="2195280" y="4556468"/>
            <a:ext cx="51120" cy="330480"/>
            <a:chOff x="1398446" y="5209611"/>
            <a:chExt cx="5112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056CBF97-91CA-86A8-0D26-A4C84CA74FE6}"/>
                    </a:ext>
                  </a:extLst>
                </p14:cNvPr>
                <p14:cNvContentPartPr/>
                <p14:nvPr/>
              </p14:nvContentPartPr>
              <p14:xfrm>
                <a:off x="1398446" y="5209611"/>
                <a:ext cx="12600" cy="3600"/>
              </p14:xfrm>
            </p:contentPart>
          </mc:Choice>
          <mc:Fallback xmlns=""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056CBF97-91CA-86A8-0D26-A4C84CA74F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88006" y="5199171"/>
                  <a:ext cx="33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2" name="Pennanteckning 91">
                  <a:extLst>
                    <a:ext uri="{FF2B5EF4-FFF2-40B4-BE49-F238E27FC236}">
                      <a16:creationId xmlns:a16="http://schemas.microsoft.com/office/drawing/2014/main" id="{791FDAD0-871C-39A1-3A22-CE581BF82339}"/>
                    </a:ext>
                  </a:extLst>
                </p14:cNvPr>
                <p14:cNvContentPartPr/>
                <p14:nvPr/>
              </p14:nvContentPartPr>
              <p14:xfrm>
                <a:off x="1413926" y="5330571"/>
                <a:ext cx="7560" cy="42120"/>
              </p14:xfrm>
            </p:contentPart>
          </mc:Choice>
          <mc:Fallback xmlns="">
            <p:pic>
              <p:nvPicPr>
                <p:cNvPr id="92" name="Pennanteckning 91">
                  <a:extLst>
                    <a:ext uri="{FF2B5EF4-FFF2-40B4-BE49-F238E27FC236}">
                      <a16:creationId xmlns:a16="http://schemas.microsoft.com/office/drawing/2014/main" id="{791FDAD0-871C-39A1-3A22-CE581BF823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03126" y="5320131"/>
                  <a:ext cx="2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A8B6A558-39CE-878A-F2C4-8E51AB22271E}"/>
                    </a:ext>
                  </a:extLst>
                </p14:cNvPr>
                <p14:cNvContentPartPr/>
                <p14:nvPr/>
              </p14:nvContentPartPr>
              <p14:xfrm>
                <a:off x="1426886" y="5460531"/>
                <a:ext cx="22680" cy="79560"/>
              </p14:xfrm>
            </p:contentPart>
          </mc:Choice>
          <mc:Fallback xmlns=""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A8B6A558-39CE-878A-F2C4-8E51AB22271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16446" y="5450091"/>
                  <a:ext cx="439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5" name="Pennanteckning 94">
                <a:extLst>
                  <a:ext uri="{FF2B5EF4-FFF2-40B4-BE49-F238E27FC236}">
                    <a16:creationId xmlns:a16="http://schemas.microsoft.com/office/drawing/2014/main" id="{598189AC-A9AA-323E-B633-FCF29710379D}"/>
                  </a:ext>
                </a:extLst>
              </p14:cNvPr>
              <p14:cNvContentPartPr/>
              <p14:nvPr/>
            </p14:nvContentPartPr>
            <p14:xfrm>
              <a:off x="2200320" y="5166308"/>
              <a:ext cx="110160" cy="183240"/>
            </p14:xfrm>
          </p:contentPart>
        </mc:Choice>
        <mc:Fallback xmlns="">
          <p:pic>
            <p:nvPicPr>
              <p:cNvPr id="95" name="Pennanteckning 94">
                <a:extLst>
                  <a:ext uri="{FF2B5EF4-FFF2-40B4-BE49-F238E27FC236}">
                    <a16:creationId xmlns:a16="http://schemas.microsoft.com/office/drawing/2014/main" id="{598189AC-A9AA-323E-B633-FCF29710379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89520" y="5155508"/>
                <a:ext cx="13140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upp 100">
            <a:extLst>
              <a:ext uri="{FF2B5EF4-FFF2-40B4-BE49-F238E27FC236}">
                <a16:creationId xmlns:a16="http://schemas.microsoft.com/office/drawing/2014/main" id="{A7A40545-24A3-7797-3DF4-2DE184CED7E3}"/>
              </a:ext>
            </a:extLst>
          </p:cNvPr>
          <p:cNvGrpSpPr/>
          <p:nvPr/>
        </p:nvGrpSpPr>
        <p:grpSpPr>
          <a:xfrm>
            <a:off x="2800800" y="5019788"/>
            <a:ext cx="754200" cy="262440"/>
            <a:chOff x="2003966" y="5672931"/>
            <a:chExt cx="7542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3F98470C-D0A3-44D5-AA1F-D99C696BDCC5}"/>
                    </a:ext>
                  </a:extLst>
                </p14:cNvPr>
                <p14:cNvContentPartPr/>
                <p14:nvPr/>
              </p14:nvContentPartPr>
              <p14:xfrm>
                <a:off x="2003966" y="5729811"/>
                <a:ext cx="120240" cy="93960"/>
              </p14:xfrm>
            </p:contentPart>
          </mc:Choice>
          <mc:Fallback xmlns=""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3F98470C-D0A3-44D5-AA1F-D99C696BDCC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3526" y="5719371"/>
                  <a:ext cx="141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7" name="Pennanteckning 96">
                  <a:extLst>
                    <a:ext uri="{FF2B5EF4-FFF2-40B4-BE49-F238E27FC236}">
                      <a16:creationId xmlns:a16="http://schemas.microsoft.com/office/drawing/2014/main" id="{FCA98588-3E9D-A417-0C23-37B952B22E76}"/>
                    </a:ext>
                  </a:extLst>
                </p14:cNvPr>
                <p14:cNvContentPartPr/>
                <p14:nvPr/>
              </p14:nvContentPartPr>
              <p14:xfrm>
                <a:off x="2104766" y="5750331"/>
                <a:ext cx="23760" cy="183240"/>
              </p14:xfrm>
            </p:contentPart>
          </mc:Choice>
          <mc:Fallback xmlns="">
            <p:pic>
              <p:nvPicPr>
                <p:cNvPr id="97" name="Pennanteckning 96">
                  <a:extLst>
                    <a:ext uri="{FF2B5EF4-FFF2-40B4-BE49-F238E27FC236}">
                      <a16:creationId xmlns:a16="http://schemas.microsoft.com/office/drawing/2014/main" id="{FCA98588-3E9D-A417-0C23-37B952B22E7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93966" y="5739531"/>
                  <a:ext cx="45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8" name="Pennanteckning 97">
                  <a:extLst>
                    <a:ext uri="{FF2B5EF4-FFF2-40B4-BE49-F238E27FC236}">
                      <a16:creationId xmlns:a16="http://schemas.microsoft.com/office/drawing/2014/main" id="{3A67272C-DB52-A4C4-3605-9DB679D50FB7}"/>
                    </a:ext>
                  </a:extLst>
                </p14:cNvPr>
                <p14:cNvContentPartPr/>
                <p14:nvPr/>
              </p14:nvContentPartPr>
              <p14:xfrm>
                <a:off x="2258126" y="5772651"/>
                <a:ext cx="100800" cy="162720"/>
              </p14:xfrm>
            </p:contentPart>
          </mc:Choice>
          <mc:Fallback xmlns="">
            <p:pic>
              <p:nvPicPr>
                <p:cNvPr id="98" name="Pennanteckning 97">
                  <a:extLst>
                    <a:ext uri="{FF2B5EF4-FFF2-40B4-BE49-F238E27FC236}">
                      <a16:creationId xmlns:a16="http://schemas.microsoft.com/office/drawing/2014/main" id="{3A67272C-DB52-A4C4-3605-9DB679D50F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47326" y="5761851"/>
                  <a:ext cx="122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9" name="Pennanteckning 98">
                  <a:extLst>
                    <a:ext uri="{FF2B5EF4-FFF2-40B4-BE49-F238E27FC236}">
                      <a16:creationId xmlns:a16="http://schemas.microsoft.com/office/drawing/2014/main" id="{F95C8DBE-C12E-4206-973B-BE7307389968}"/>
                    </a:ext>
                  </a:extLst>
                </p14:cNvPr>
                <p14:cNvContentPartPr/>
                <p14:nvPr/>
              </p14:nvContentPartPr>
              <p14:xfrm>
                <a:off x="2290526" y="5724771"/>
                <a:ext cx="117360" cy="54360"/>
              </p14:xfrm>
            </p:contentPart>
          </mc:Choice>
          <mc:Fallback xmlns="">
            <p:pic>
              <p:nvPicPr>
                <p:cNvPr id="99" name="Pennanteckning 98">
                  <a:extLst>
                    <a:ext uri="{FF2B5EF4-FFF2-40B4-BE49-F238E27FC236}">
                      <a16:creationId xmlns:a16="http://schemas.microsoft.com/office/drawing/2014/main" id="{F95C8DBE-C12E-4206-973B-BE730738996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280086" y="5714331"/>
                  <a:ext cx="138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0" name="Pennanteckning 99">
                  <a:extLst>
                    <a:ext uri="{FF2B5EF4-FFF2-40B4-BE49-F238E27FC236}">
                      <a16:creationId xmlns:a16="http://schemas.microsoft.com/office/drawing/2014/main" id="{9595198B-6E2E-835A-8C5C-61F2312360DC}"/>
                    </a:ext>
                  </a:extLst>
                </p14:cNvPr>
                <p14:cNvContentPartPr/>
                <p14:nvPr/>
              </p14:nvContentPartPr>
              <p14:xfrm>
                <a:off x="2568806" y="5672931"/>
                <a:ext cx="189360" cy="218880"/>
              </p14:xfrm>
            </p:contentPart>
          </mc:Choice>
          <mc:Fallback xmlns="">
            <p:pic>
              <p:nvPicPr>
                <p:cNvPr id="100" name="Pennanteckning 99">
                  <a:extLst>
                    <a:ext uri="{FF2B5EF4-FFF2-40B4-BE49-F238E27FC236}">
                      <a16:creationId xmlns:a16="http://schemas.microsoft.com/office/drawing/2014/main" id="{9595198B-6E2E-835A-8C5C-61F2312360D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58366" y="5662491"/>
                  <a:ext cx="2106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2" name="Pennanteckning 101">
                <a:extLst>
                  <a:ext uri="{FF2B5EF4-FFF2-40B4-BE49-F238E27FC236}">
                    <a16:creationId xmlns:a16="http://schemas.microsoft.com/office/drawing/2014/main" id="{44F6B502-B84B-C3FE-E527-38A7E0B70F47}"/>
                  </a:ext>
                </a:extLst>
              </p14:cNvPr>
              <p14:cNvContentPartPr/>
              <p14:nvPr/>
            </p14:nvContentPartPr>
            <p14:xfrm>
              <a:off x="3009240" y="4459988"/>
              <a:ext cx="19800" cy="20880"/>
            </p14:xfrm>
          </p:contentPart>
        </mc:Choice>
        <mc:Fallback xmlns="">
          <p:pic>
            <p:nvPicPr>
              <p:cNvPr id="102" name="Pennanteckning 101">
                <a:extLst>
                  <a:ext uri="{FF2B5EF4-FFF2-40B4-BE49-F238E27FC236}">
                    <a16:creationId xmlns:a16="http://schemas.microsoft.com/office/drawing/2014/main" id="{44F6B502-B84B-C3FE-E527-38A7E0B70F4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998440" y="4448999"/>
                <a:ext cx="41040" cy="42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3" name="Pennanteckning 102">
                <a:extLst>
                  <a:ext uri="{FF2B5EF4-FFF2-40B4-BE49-F238E27FC236}">
                    <a16:creationId xmlns:a16="http://schemas.microsoft.com/office/drawing/2014/main" id="{CE9C8485-4751-1267-ECBC-F0EE7E327092}"/>
                  </a:ext>
                </a:extLst>
              </p14:cNvPr>
              <p14:cNvContentPartPr/>
              <p14:nvPr/>
            </p14:nvContentPartPr>
            <p14:xfrm>
              <a:off x="3013200" y="4610468"/>
              <a:ext cx="3600" cy="26640"/>
            </p14:xfrm>
          </p:contentPart>
        </mc:Choice>
        <mc:Fallback xmlns="">
          <p:pic>
            <p:nvPicPr>
              <p:cNvPr id="103" name="Pennanteckning 102">
                <a:extLst>
                  <a:ext uri="{FF2B5EF4-FFF2-40B4-BE49-F238E27FC236}">
                    <a16:creationId xmlns:a16="http://schemas.microsoft.com/office/drawing/2014/main" id="{CE9C8485-4751-1267-ECBC-F0EE7E32709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001200" y="4599812"/>
                <a:ext cx="27200" cy="47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4" name="Pennanteckning 103">
                <a:extLst>
                  <a:ext uri="{FF2B5EF4-FFF2-40B4-BE49-F238E27FC236}">
                    <a16:creationId xmlns:a16="http://schemas.microsoft.com/office/drawing/2014/main" id="{B53792D8-1559-FF3F-9A97-125B7A67632A}"/>
                  </a:ext>
                </a:extLst>
              </p14:cNvPr>
              <p14:cNvContentPartPr/>
              <p14:nvPr/>
            </p14:nvContentPartPr>
            <p14:xfrm>
              <a:off x="3013200" y="4777148"/>
              <a:ext cx="20520" cy="85680"/>
            </p14:xfrm>
          </p:contentPart>
        </mc:Choice>
        <mc:Fallback xmlns="">
          <p:pic>
            <p:nvPicPr>
              <p:cNvPr id="104" name="Pennanteckning 103">
                <a:extLst>
                  <a:ext uri="{FF2B5EF4-FFF2-40B4-BE49-F238E27FC236}">
                    <a16:creationId xmlns:a16="http://schemas.microsoft.com/office/drawing/2014/main" id="{B53792D8-1559-FF3F-9A97-125B7A67632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002400" y="4766348"/>
                <a:ext cx="4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8" name="Pennanteckning 107">
                <a:extLst>
                  <a:ext uri="{FF2B5EF4-FFF2-40B4-BE49-F238E27FC236}">
                    <a16:creationId xmlns:a16="http://schemas.microsoft.com/office/drawing/2014/main" id="{33E9C8F2-0B6F-2B71-24CF-AC5D5FAC3B26}"/>
                  </a:ext>
                </a:extLst>
              </p14:cNvPr>
              <p14:cNvContentPartPr/>
              <p14:nvPr/>
            </p14:nvContentPartPr>
            <p14:xfrm>
              <a:off x="6289339" y="5119508"/>
              <a:ext cx="3905640" cy="140400"/>
            </p14:xfrm>
          </p:contentPart>
        </mc:Choice>
        <mc:Fallback xmlns="">
          <p:pic>
            <p:nvPicPr>
              <p:cNvPr id="108" name="Pennanteckning 107">
                <a:extLst>
                  <a:ext uri="{FF2B5EF4-FFF2-40B4-BE49-F238E27FC236}">
                    <a16:creationId xmlns:a16="http://schemas.microsoft.com/office/drawing/2014/main" id="{33E9C8F2-0B6F-2B71-24CF-AC5D5FAC3B2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78900" y="5108736"/>
                <a:ext cx="3926878" cy="161586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upp 154">
            <a:extLst>
              <a:ext uri="{FF2B5EF4-FFF2-40B4-BE49-F238E27FC236}">
                <a16:creationId xmlns:a16="http://schemas.microsoft.com/office/drawing/2014/main" id="{20DD1A2C-6B5A-2519-144B-2AA824D80D85}"/>
              </a:ext>
            </a:extLst>
          </p:cNvPr>
          <p:cNvGrpSpPr/>
          <p:nvPr/>
        </p:nvGrpSpPr>
        <p:grpSpPr>
          <a:xfrm>
            <a:off x="6948499" y="4407068"/>
            <a:ext cx="615240" cy="310320"/>
            <a:chOff x="6633926" y="5117091"/>
            <a:chExt cx="61524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0" name="Pennanteckning 129">
                  <a:extLst>
                    <a:ext uri="{FF2B5EF4-FFF2-40B4-BE49-F238E27FC236}">
                      <a16:creationId xmlns:a16="http://schemas.microsoft.com/office/drawing/2014/main" id="{44CFA811-AF3F-7E3F-70E3-48515B7E259C}"/>
                    </a:ext>
                  </a:extLst>
                </p14:cNvPr>
                <p14:cNvContentPartPr/>
                <p14:nvPr/>
              </p14:nvContentPartPr>
              <p14:xfrm>
                <a:off x="6633926" y="5312211"/>
                <a:ext cx="76680" cy="115200"/>
              </p14:xfrm>
            </p:contentPart>
          </mc:Choice>
          <mc:Fallback xmlns="">
            <p:pic>
              <p:nvPicPr>
                <p:cNvPr id="130" name="Pennanteckning 129">
                  <a:extLst>
                    <a:ext uri="{FF2B5EF4-FFF2-40B4-BE49-F238E27FC236}">
                      <a16:creationId xmlns:a16="http://schemas.microsoft.com/office/drawing/2014/main" id="{44CFA811-AF3F-7E3F-70E3-48515B7E259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23486" y="5301771"/>
                  <a:ext cx="97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1" name="Pennanteckning 130">
                  <a:extLst>
                    <a:ext uri="{FF2B5EF4-FFF2-40B4-BE49-F238E27FC236}">
                      <a16:creationId xmlns:a16="http://schemas.microsoft.com/office/drawing/2014/main" id="{6ED21FE6-621C-1309-362A-27767FA30990}"/>
                    </a:ext>
                  </a:extLst>
                </p14:cNvPr>
                <p14:cNvContentPartPr/>
                <p14:nvPr/>
              </p14:nvContentPartPr>
              <p14:xfrm>
                <a:off x="6633926" y="5342811"/>
                <a:ext cx="144720" cy="67320"/>
              </p14:xfrm>
            </p:contentPart>
          </mc:Choice>
          <mc:Fallback xmlns="">
            <p:pic>
              <p:nvPicPr>
                <p:cNvPr id="131" name="Pennanteckning 130">
                  <a:extLst>
                    <a:ext uri="{FF2B5EF4-FFF2-40B4-BE49-F238E27FC236}">
                      <a16:creationId xmlns:a16="http://schemas.microsoft.com/office/drawing/2014/main" id="{6ED21FE6-621C-1309-362A-27767FA3099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23486" y="5332011"/>
                  <a:ext cx="165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3" name="Pennanteckning 132">
                  <a:extLst>
                    <a:ext uri="{FF2B5EF4-FFF2-40B4-BE49-F238E27FC236}">
                      <a16:creationId xmlns:a16="http://schemas.microsoft.com/office/drawing/2014/main" id="{591E9858-1657-4EE2-CE6C-33E7209F61DD}"/>
                    </a:ext>
                  </a:extLst>
                </p14:cNvPr>
                <p14:cNvContentPartPr/>
                <p14:nvPr/>
              </p14:nvContentPartPr>
              <p14:xfrm>
                <a:off x="6853526" y="5118171"/>
                <a:ext cx="70560" cy="86760"/>
              </p14:xfrm>
            </p:contentPart>
          </mc:Choice>
          <mc:Fallback xmlns="">
            <p:pic>
              <p:nvPicPr>
                <p:cNvPr id="133" name="Pennanteckning 132">
                  <a:extLst>
                    <a:ext uri="{FF2B5EF4-FFF2-40B4-BE49-F238E27FC236}">
                      <a16:creationId xmlns:a16="http://schemas.microsoft.com/office/drawing/2014/main" id="{591E9858-1657-4EE2-CE6C-33E7209F61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42726" y="5107731"/>
                  <a:ext cx="91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4" name="Pennanteckning 133">
                  <a:extLst>
                    <a:ext uri="{FF2B5EF4-FFF2-40B4-BE49-F238E27FC236}">
                      <a16:creationId xmlns:a16="http://schemas.microsoft.com/office/drawing/2014/main" id="{EF6B8D14-728E-BAF7-241B-BBE155B3F68D}"/>
                    </a:ext>
                  </a:extLst>
                </p14:cNvPr>
                <p14:cNvContentPartPr/>
                <p14:nvPr/>
              </p14:nvContentPartPr>
              <p14:xfrm>
                <a:off x="6851366" y="5136531"/>
                <a:ext cx="109080" cy="32760"/>
              </p14:xfrm>
            </p:contentPart>
          </mc:Choice>
          <mc:Fallback xmlns="">
            <p:pic>
              <p:nvPicPr>
                <p:cNvPr id="134" name="Pennanteckning 133">
                  <a:extLst>
                    <a:ext uri="{FF2B5EF4-FFF2-40B4-BE49-F238E27FC236}">
                      <a16:creationId xmlns:a16="http://schemas.microsoft.com/office/drawing/2014/main" id="{EF6B8D14-728E-BAF7-241B-BBE155B3F68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40926" y="5126091"/>
                  <a:ext cx="130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9" name="Pennanteckning 138">
                  <a:extLst>
                    <a:ext uri="{FF2B5EF4-FFF2-40B4-BE49-F238E27FC236}">
                      <a16:creationId xmlns:a16="http://schemas.microsoft.com/office/drawing/2014/main" id="{7A93C7CC-88F8-5A2C-3EED-AF92905DA720}"/>
                    </a:ext>
                  </a:extLst>
                </p14:cNvPr>
                <p14:cNvContentPartPr/>
                <p14:nvPr/>
              </p14:nvContentPartPr>
              <p14:xfrm>
                <a:off x="7120646" y="5117091"/>
                <a:ext cx="87840" cy="95760"/>
              </p14:xfrm>
            </p:contentPart>
          </mc:Choice>
          <mc:Fallback xmlns="">
            <p:pic>
              <p:nvPicPr>
                <p:cNvPr id="139" name="Pennanteckning 138">
                  <a:extLst>
                    <a:ext uri="{FF2B5EF4-FFF2-40B4-BE49-F238E27FC236}">
                      <a16:creationId xmlns:a16="http://schemas.microsoft.com/office/drawing/2014/main" id="{7A93C7CC-88F8-5A2C-3EED-AF92905DA7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10206" y="5106651"/>
                  <a:ext cx="109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0" name="Pennanteckning 139">
                  <a:extLst>
                    <a:ext uri="{FF2B5EF4-FFF2-40B4-BE49-F238E27FC236}">
                      <a16:creationId xmlns:a16="http://schemas.microsoft.com/office/drawing/2014/main" id="{87D90D6F-D4E0-FA40-9BC9-FB4B59A61FB5}"/>
                    </a:ext>
                  </a:extLst>
                </p14:cNvPr>
                <p14:cNvContentPartPr/>
                <p14:nvPr/>
              </p14:nvContentPartPr>
              <p14:xfrm>
                <a:off x="7115606" y="5121411"/>
                <a:ext cx="133560" cy="53280"/>
              </p14:xfrm>
            </p:contentPart>
          </mc:Choice>
          <mc:Fallback xmlns="">
            <p:pic>
              <p:nvPicPr>
                <p:cNvPr id="140" name="Pennanteckning 139">
                  <a:extLst>
                    <a:ext uri="{FF2B5EF4-FFF2-40B4-BE49-F238E27FC236}">
                      <a16:creationId xmlns:a16="http://schemas.microsoft.com/office/drawing/2014/main" id="{87D90D6F-D4E0-FA40-9BC9-FB4B59A61FB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04806" y="5110611"/>
                  <a:ext cx="1548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2" name="Pennanteckning 161">
                <a:extLst>
                  <a:ext uri="{FF2B5EF4-FFF2-40B4-BE49-F238E27FC236}">
                    <a16:creationId xmlns:a16="http://schemas.microsoft.com/office/drawing/2014/main" id="{1BAFECE6-0B8D-2FD9-1AD4-5EDAAF60B45F}"/>
                  </a:ext>
                </a:extLst>
              </p14:cNvPr>
              <p14:cNvContentPartPr/>
              <p14:nvPr/>
            </p14:nvContentPartPr>
            <p14:xfrm>
              <a:off x="7076659" y="5115548"/>
              <a:ext cx="4320" cy="162000"/>
            </p14:xfrm>
          </p:contentPart>
        </mc:Choice>
        <mc:Fallback xmlns="">
          <p:pic>
            <p:nvPicPr>
              <p:cNvPr id="162" name="Pennanteckning 161">
                <a:extLst>
                  <a:ext uri="{FF2B5EF4-FFF2-40B4-BE49-F238E27FC236}">
                    <a16:creationId xmlns:a16="http://schemas.microsoft.com/office/drawing/2014/main" id="{1BAFECE6-0B8D-2FD9-1AD4-5EDAAF60B45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66690" y="5104748"/>
                <a:ext cx="23926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3" name="Pennanteckning 162">
                <a:extLst>
                  <a:ext uri="{FF2B5EF4-FFF2-40B4-BE49-F238E27FC236}">
                    <a16:creationId xmlns:a16="http://schemas.microsoft.com/office/drawing/2014/main" id="{D5BD9A96-B781-F0AE-FF34-E13407189875}"/>
                  </a:ext>
                </a:extLst>
              </p14:cNvPr>
              <p14:cNvContentPartPr/>
              <p14:nvPr/>
            </p14:nvContentPartPr>
            <p14:xfrm>
              <a:off x="7625299" y="5092148"/>
              <a:ext cx="54360" cy="142560"/>
            </p14:xfrm>
          </p:contentPart>
        </mc:Choice>
        <mc:Fallback xmlns="">
          <p:pic>
            <p:nvPicPr>
              <p:cNvPr id="163" name="Pennanteckning 162">
                <a:extLst>
                  <a:ext uri="{FF2B5EF4-FFF2-40B4-BE49-F238E27FC236}">
                    <a16:creationId xmlns:a16="http://schemas.microsoft.com/office/drawing/2014/main" id="{D5BD9A96-B781-F0AE-FF34-E1340718987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14859" y="5081348"/>
                <a:ext cx="75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4" name="Pennanteckning 163">
                <a:extLst>
                  <a:ext uri="{FF2B5EF4-FFF2-40B4-BE49-F238E27FC236}">
                    <a16:creationId xmlns:a16="http://schemas.microsoft.com/office/drawing/2014/main" id="{34186A37-5258-F328-285B-37FFB0AA4938}"/>
                  </a:ext>
                </a:extLst>
              </p14:cNvPr>
              <p14:cNvContentPartPr/>
              <p14:nvPr/>
            </p14:nvContentPartPr>
            <p14:xfrm>
              <a:off x="8247019" y="5092868"/>
              <a:ext cx="17640" cy="159840"/>
            </p14:xfrm>
          </p:contentPart>
        </mc:Choice>
        <mc:Fallback xmlns="">
          <p:pic>
            <p:nvPicPr>
              <p:cNvPr id="164" name="Pennanteckning 163">
                <a:extLst>
                  <a:ext uri="{FF2B5EF4-FFF2-40B4-BE49-F238E27FC236}">
                    <a16:creationId xmlns:a16="http://schemas.microsoft.com/office/drawing/2014/main" id="{34186A37-5258-F328-285B-37FFB0AA493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36579" y="5082068"/>
                <a:ext cx="388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5" name="Pennanteckning 164">
                <a:extLst>
                  <a:ext uri="{FF2B5EF4-FFF2-40B4-BE49-F238E27FC236}">
                    <a16:creationId xmlns:a16="http://schemas.microsoft.com/office/drawing/2014/main" id="{14C9FB3A-A310-E610-0FEC-0F31C2ACF0D2}"/>
                  </a:ext>
                </a:extLst>
              </p14:cNvPr>
              <p14:cNvContentPartPr/>
              <p14:nvPr/>
            </p14:nvContentPartPr>
            <p14:xfrm>
              <a:off x="8671819" y="5078828"/>
              <a:ext cx="9360" cy="167040"/>
            </p14:xfrm>
          </p:contentPart>
        </mc:Choice>
        <mc:Fallback xmlns="">
          <p:pic>
            <p:nvPicPr>
              <p:cNvPr id="165" name="Pennanteckning 164">
                <a:extLst>
                  <a:ext uri="{FF2B5EF4-FFF2-40B4-BE49-F238E27FC236}">
                    <a16:creationId xmlns:a16="http://schemas.microsoft.com/office/drawing/2014/main" id="{14C9FB3A-A310-E610-0FEC-0F31C2ACF0D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661419" y="5068028"/>
                <a:ext cx="29813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6" name="Pennanteckning 165">
                <a:extLst>
                  <a:ext uri="{FF2B5EF4-FFF2-40B4-BE49-F238E27FC236}">
                    <a16:creationId xmlns:a16="http://schemas.microsoft.com/office/drawing/2014/main" id="{FCF094F3-9C16-66B2-D3D2-FE7B83AFDEC9}"/>
                  </a:ext>
                </a:extLst>
              </p14:cNvPr>
              <p14:cNvContentPartPr/>
              <p14:nvPr/>
            </p14:nvContentPartPr>
            <p14:xfrm>
              <a:off x="9042619" y="5131748"/>
              <a:ext cx="25920" cy="128160"/>
            </p14:xfrm>
          </p:contentPart>
        </mc:Choice>
        <mc:Fallback xmlns="">
          <p:pic>
            <p:nvPicPr>
              <p:cNvPr id="166" name="Pennanteckning 165">
                <a:extLst>
                  <a:ext uri="{FF2B5EF4-FFF2-40B4-BE49-F238E27FC236}">
                    <a16:creationId xmlns:a16="http://schemas.microsoft.com/office/drawing/2014/main" id="{FCF094F3-9C16-66B2-D3D2-FE7B83AFDEC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32179" y="5120978"/>
                <a:ext cx="47160" cy="149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7" name="Pennanteckning 166">
                <a:extLst>
                  <a:ext uri="{FF2B5EF4-FFF2-40B4-BE49-F238E27FC236}">
                    <a16:creationId xmlns:a16="http://schemas.microsoft.com/office/drawing/2014/main" id="{F2DA389F-05E7-C31D-5D62-6A184FC295DF}"/>
                  </a:ext>
                </a:extLst>
              </p14:cNvPr>
              <p14:cNvContentPartPr/>
              <p14:nvPr/>
            </p14:nvContentPartPr>
            <p14:xfrm>
              <a:off x="9465259" y="5135708"/>
              <a:ext cx="4320" cy="114120"/>
            </p14:xfrm>
          </p:contentPart>
        </mc:Choice>
        <mc:Fallback xmlns="">
          <p:pic>
            <p:nvPicPr>
              <p:cNvPr id="167" name="Pennanteckning 166">
                <a:extLst>
                  <a:ext uri="{FF2B5EF4-FFF2-40B4-BE49-F238E27FC236}">
                    <a16:creationId xmlns:a16="http://schemas.microsoft.com/office/drawing/2014/main" id="{F2DA389F-05E7-C31D-5D62-6A184FC295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455290" y="5124942"/>
                <a:ext cx="23926" cy="135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68" name="Pennanteckning 167">
                <a:extLst>
                  <a:ext uri="{FF2B5EF4-FFF2-40B4-BE49-F238E27FC236}">
                    <a16:creationId xmlns:a16="http://schemas.microsoft.com/office/drawing/2014/main" id="{A24B7C85-735E-35FC-6B7E-99F3E1234C98}"/>
                  </a:ext>
                </a:extLst>
              </p14:cNvPr>
              <p14:cNvContentPartPr/>
              <p14:nvPr/>
            </p14:nvContentPartPr>
            <p14:xfrm>
              <a:off x="7065499" y="5543228"/>
              <a:ext cx="9360" cy="151560"/>
            </p14:xfrm>
          </p:contentPart>
        </mc:Choice>
        <mc:Fallback xmlns="">
          <p:pic>
            <p:nvPicPr>
              <p:cNvPr id="168" name="Pennanteckning 167">
                <a:extLst>
                  <a:ext uri="{FF2B5EF4-FFF2-40B4-BE49-F238E27FC236}">
                    <a16:creationId xmlns:a16="http://schemas.microsoft.com/office/drawing/2014/main" id="{A24B7C85-735E-35FC-6B7E-99F3E1234C9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55099" y="5532454"/>
                <a:ext cx="29813" cy="172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9" name="Pennanteckning 168">
                <a:extLst>
                  <a:ext uri="{FF2B5EF4-FFF2-40B4-BE49-F238E27FC236}">
                    <a16:creationId xmlns:a16="http://schemas.microsoft.com/office/drawing/2014/main" id="{27BA5C9E-09BF-C67A-45C4-15692F065927}"/>
                  </a:ext>
                </a:extLst>
              </p14:cNvPr>
              <p14:cNvContentPartPr/>
              <p14:nvPr/>
            </p14:nvContentPartPr>
            <p14:xfrm>
              <a:off x="7655899" y="5538188"/>
              <a:ext cx="121320" cy="172080"/>
            </p14:xfrm>
          </p:contentPart>
        </mc:Choice>
        <mc:Fallback xmlns="">
          <p:pic>
            <p:nvPicPr>
              <p:cNvPr id="169" name="Pennanteckning 168">
                <a:extLst>
                  <a:ext uri="{FF2B5EF4-FFF2-40B4-BE49-F238E27FC236}">
                    <a16:creationId xmlns:a16="http://schemas.microsoft.com/office/drawing/2014/main" id="{27BA5C9E-09BF-C67A-45C4-15692F06592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45459" y="5527388"/>
                <a:ext cx="142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0" name="Pennanteckning 169">
                <a:extLst>
                  <a:ext uri="{FF2B5EF4-FFF2-40B4-BE49-F238E27FC236}">
                    <a16:creationId xmlns:a16="http://schemas.microsoft.com/office/drawing/2014/main" id="{0AF10D13-AB83-DEDE-532B-B398FC521029}"/>
                  </a:ext>
                </a:extLst>
              </p14:cNvPr>
              <p14:cNvContentPartPr/>
              <p14:nvPr/>
            </p14:nvContentPartPr>
            <p14:xfrm>
              <a:off x="8203459" y="5469068"/>
              <a:ext cx="105840" cy="211680"/>
            </p14:xfrm>
          </p:contentPart>
        </mc:Choice>
        <mc:Fallback xmlns="">
          <p:pic>
            <p:nvPicPr>
              <p:cNvPr id="170" name="Pennanteckning 169">
                <a:extLst>
                  <a:ext uri="{FF2B5EF4-FFF2-40B4-BE49-F238E27FC236}">
                    <a16:creationId xmlns:a16="http://schemas.microsoft.com/office/drawing/2014/main" id="{0AF10D13-AB83-DEDE-532B-B398FC52102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92696" y="5458268"/>
                <a:ext cx="127008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1" name="Pennanteckning 170">
                <a:extLst>
                  <a:ext uri="{FF2B5EF4-FFF2-40B4-BE49-F238E27FC236}">
                    <a16:creationId xmlns:a16="http://schemas.microsoft.com/office/drawing/2014/main" id="{0A714A14-86B6-4E86-C739-3A64FC4ED902}"/>
                  </a:ext>
                </a:extLst>
              </p14:cNvPr>
              <p14:cNvContentPartPr/>
              <p14:nvPr/>
            </p14:nvContentPartPr>
            <p14:xfrm>
              <a:off x="8630059" y="5479508"/>
              <a:ext cx="133560" cy="273240"/>
            </p14:xfrm>
          </p:contentPart>
        </mc:Choice>
        <mc:Fallback xmlns="">
          <p:pic>
            <p:nvPicPr>
              <p:cNvPr id="171" name="Pennanteckning 170">
                <a:extLst>
                  <a:ext uri="{FF2B5EF4-FFF2-40B4-BE49-F238E27FC236}">
                    <a16:creationId xmlns:a16="http://schemas.microsoft.com/office/drawing/2014/main" id="{0A714A14-86B6-4E86-C739-3A64FC4ED90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619619" y="5468708"/>
                <a:ext cx="15480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upp 174">
            <a:extLst>
              <a:ext uri="{FF2B5EF4-FFF2-40B4-BE49-F238E27FC236}">
                <a16:creationId xmlns:a16="http://schemas.microsoft.com/office/drawing/2014/main" id="{1E5F95C3-5857-2AD5-A0E4-DCD95570EBBB}"/>
              </a:ext>
            </a:extLst>
          </p:cNvPr>
          <p:cNvGrpSpPr/>
          <p:nvPr/>
        </p:nvGrpSpPr>
        <p:grpSpPr>
          <a:xfrm>
            <a:off x="9108499" y="5485268"/>
            <a:ext cx="475560" cy="273240"/>
            <a:chOff x="8793926" y="6195291"/>
            <a:chExt cx="47556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2" name="Pennanteckning 171">
                  <a:extLst>
                    <a:ext uri="{FF2B5EF4-FFF2-40B4-BE49-F238E27FC236}">
                      <a16:creationId xmlns:a16="http://schemas.microsoft.com/office/drawing/2014/main" id="{D85452B1-4E89-7DC0-4E39-C692B774F3EE}"/>
                    </a:ext>
                  </a:extLst>
                </p14:cNvPr>
                <p14:cNvContentPartPr/>
                <p14:nvPr/>
              </p14:nvContentPartPr>
              <p14:xfrm>
                <a:off x="8793926" y="6213651"/>
                <a:ext cx="55440" cy="197640"/>
              </p14:xfrm>
            </p:contentPart>
          </mc:Choice>
          <mc:Fallback xmlns="">
            <p:pic>
              <p:nvPicPr>
                <p:cNvPr id="172" name="Pennanteckning 171">
                  <a:extLst>
                    <a:ext uri="{FF2B5EF4-FFF2-40B4-BE49-F238E27FC236}">
                      <a16:creationId xmlns:a16="http://schemas.microsoft.com/office/drawing/2014/main" id="{D85452B1-4E89-7DC0-4E39-C692B774F3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83486" y="6202851"/>
                  <a:ext cx="7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3" name="Pennanteckning 172">
                  <a:extLst>
                    <a:ext uri="{FF2B5EF4-FFF2-40B4-BE49-F238E27FC236}">
                      <a16:creationId xmlns:a16="http://schemas.microsoft.com/office/drawing/2014/main" id="{3B920E82-5466-2662-51C6-6E59B19EE6DA}"/>
                    </a:ext>
                  </a:extLst>
                </p14:cNvPr>
                <p14:cNvContentPartPr/>
                <p14:nvPr/>
              </p14:nvContentPartPr>
              <p14:xfrm>
                <a:off x="8830646" y="6195291"/>
                <a:ext cx="138600" cy="6480"/>
              </p14:xfrm>
            </p:contentPart>
          </mc:Choice>
          <mc:Fallback xmlns="">
            <p:pic>
              <p:nvPicPr>
                <p:cNvPr id="173" name="Pennanteckning 172">
                  <a:extLst>
                    <a:ext uri="{FF2B5EF4-FFF2-40B4-BE49-F238E27FC236}">
                      <a16:creationId xmlns:a16="http://schemas.microsoft.com/office/drawing/2014/main" id="{3B920E82-5466-2662-51C6-6E59B19EE6D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19846" y="6184491"/>
                  <a:ext cx="159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4" name="Pennanteckning 173">
                  <a:extLst>
                    <a:ext uri="{FF2B5EF4-FFF2-40B4-BE49-F238E27FC236}">
                      <a16:creationId xmlns:a16="http://schemas.microsoft.com/office/drawing/2014/main" id="{28BAD909-235B-D953-52C4-CC8936D33B6B}"/>
                    </a:ext>
                  </a:extLst>
                </p14:cNvPr>
                <p14:cNvContentPartPr/>
                <p14:nvPr/>
              </p14:nvContentPartPr>
              <p14:xfrm>
                <a:off x="9094886" y="6253251"/>
                <a:ext cx="174600" cy="215280"/>
              </p14:xfrm>
            </p:contentPart>
          </mc:Choice>
          <mc:Fallback xmlns="">
            <p:pic>
              <p:nvPicPr>
                <p:cNvPr id="174" name="Pennanteckning 173">
                  <a:extLst>
                    <a:ext uri="{FF2B5EF4-FFF2-40B4-BE49-F238E27FC236}">
                      <a16:creationId xmlns:a16="http://schemas.microsoft.com/office/drawing/2014/main" id="{28BAD909-235B-D953-52C4-CC8936D33B6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84086" y="6242451"/>
                  <a:ext cx="1958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upp 182">
            <a:extLst>
              <a:ext uri="{FF2B5EF4-FFF2-40B4-BE49-F238E27FC236}">
                <a16:creationId xmlns:a16="http://schemas.microsoft.com/office/drawing/2014/main" id="{BBD5A3C3-C45B-BA61-B302-1000E0A00FA9}"/>
              </a:ext>
            </a:extLst>
          </p:cNvPr>
          <p:cNvGrpSpPr/>
          <p:nvPr/>
        </p:nvGrpSpPr>
        <p:grpSpPr>
          <a:xfrm>
            <a:off x="7184299" y="2915588"/>
            <a:ext cx="1967400" cy="1333800"/>
            <a:chOff x="6869726" y="3625611"/>
            <a:chExt cx="1967400" cy="13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6" name="Pennanteckning 175">
                  <a:extLst>
                    <a:ext uri="{FF2B5EF4-FFF2-40B4-BE49-F238E27FC236}">
                      <a16:creationId xmlns:a16="http://schemas.microsoft.com/office/drawing/2014/main" id="{6800A48D-72D5-E7A7-C7FC-71406F5D13EB}"/>
                    </a:ext>
                  </a:extLst>
                </p14:cNvPr>
                <p14:cNvContentPartPr/>
                <p14:nvPr/>
              </p14:nvContentPartPr>
              <p14:xfrm>
                <a:off x="8711846" y="3625611"/>
                <a:ext cx="121320" cy="102960"/>
              </p14:xfrm>
            </p:contentPart>
          </mc:Choice>
          <mc:Fallback xmlns="">
            <p:pic>
              <p:nvPicPr>
                <p:cNvPr id="176" name="Pennanteckning 175">
                  <a:extLst>
                    <a:ext uri="{FF2B5EF4-FFF2-40B4-BE49-F238E27FC236}">
                      <a16:creationId xmlns:a16="http://schemas.microsoft.com/office/drawing/2014/main" id="{6800A48D-72D5-E7A7-C7FC-71406F5D13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01046" y="3615171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5" name="Pennanteckning 134">
                  <a:extLst>
                    <a:ext uri="{FF2B5EF4-FFF2-40B4-BE49-F238E27FC236}">
                      <a16:creationId xmlns:a16="http://schemas.microsoft.com/office/drawing/2014/main" id="{FBC49A45-86E0-14B8-5E91-555F84114A72}"/>
                    </a:ext>
                  </a:extLst>
                </p14:cNvPr>
                <p14:cNvContentPartPr/>
                <p14:nvPr/>
              </p14:nvContentPartPr>
              <p14:xfrm>
                <a:off x="6869726" y="4807491"/>
                <a:ext cx="102960" cy="151920"/>
              </p14:xfrm>
            </p:contentPart>
          </mc:Choice>
          <mc:Fallback xmlns="">
            <p:pic>
              <p:nvPicPr>
                <p:cNvPr id="135" name="Pennanteckning 134">
                  <a:extLst>
                    <a:ext uri="{FF2B5EF4-FFF2-40B4-BE49-F238E27FC236}">
                      <a16:creationId xmlns:a16="http://schemas.microsoft.com/office/drawing/2014/main" id="{FBC49A45-86E0-14B8-5E91-555F84114A7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58926" y="4796691"/>
                  <a:ext cx="124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6" name="Pennanteckning 135">
                  <a:extLst>
                    <a:ext uri="{FF2B5EF4-FFF2-40B4-BE49-F238E27FC236}">
                      <a16:creationId xmlns:a16="http://schemas.microsoft.com/office/drawing/2014/main" id="{89EB8179-F7CF-3950-6C6D-5067FDBB5086}"/>
                    </a:ext>
                  </a:extLst>
                </p14:cNvPr>
                <p14:cNvContentPartPr/>
                <p14:nvPr/>
              </p14:nvContentPartPr>
              <p14:xfrm>
                <a:off x="6869726" y="4844931"/>
                <a:ext cx="148680" cy="76680"/>
              </p14:xfrm>
            </p:contentPart>
          </mc:Choice>
          <mc:Fallback xmlns="">
            <p:pic>
              <p:nvPicPr>
                <p:cNvPr id="136" name="Pennanteckning 135">
                  <a:extLst>
                    <a:ext uri="{FF2B5EF4-FFF2-40B4-BE49-F238E27FC236}">
                      <a16:creationId xmlns:a16="http://schemas.microsoft.com/office/drawing/2014/main" id="{89EB8179-F7CF-3950-6C6D-5067FDBB508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58926" y="4834491"/>
                  <a:ext cx="169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1" name="Pennanteckning 140">
                  <a:extLst>
                    <a:ext uri="{FF2B5EF4-FFF2-40B4-BE49-F238E27FC236}">
                      <a16:creationId xmlns:a16="http://schemas.microsoft.com/office/drawing/2014/main" id="{22E1DD07-19DF-EE11-A019-1D87B5A1B6C0}"/>
                    </a:ext>
                  </a:extLst>
                </p14:cNvPr>
                <p14:cNvContentPartPr/>
                <p14:nvPr/>
              </p14:nvContentPartPr>
              <p14:xfrm>
                <a:off x="7341326" y="4798131"/>
                <a:ext cx="88560" cy="146520"/>
              </p14:xfrm>
            </p:contentPart>
          </mc:Choice>
          <mc:Fallback xmlns="">
            <p:pic>
              <p:nvPicPr>
                <p:cNvPr id="141" name="Pennanteckning 140">
                  <a:extLst>
                    <a:ext uri="{FF2B5EF4-FFF2-40B4-BE49-F238E27FC236}">
                      <a16:creationId xmlns:a16="http://schemas.microsoft.com/office/drawing/2014/main" id="{22E1DD07-19DF-EE11-A019-1D87B5A1B6C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30526" y="4787691"/>
                  <a:ext cx="109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2" name="Pennanteckning 141">
                  <a:extLst>
                    <a:ext uri="{FF2B5EF4-FFF2-40B4-BE49-F238E27FC236}">
                      <a16:creationId xmlns:a16="http://schemas.microsoft.com/office/drawing/2014/main" id="{D901A061-15B3-15E2-172F-08F714A4F8BB}"/>
                    </a:ext>
                  </a:extLst>
                </p14:cNvPr>
                <p14:cNvContentPartPr/>
                <p14:nvPr/>
              </p14:nvContentPartPr>
              <p14:xfrm>
                <a:off x="7341326" y="4868331"/>
                <a:ext cx="115200" cy="18720"/>
              </p14:xfrm>
            </p:contentPart>
          </mc:Choice>
          <mc:Fallback xmlns="">
            <p:pic>
              <p:nvPicPr>
                <p:cNvPr id="142" name="Pennanteckning 141">
                  <a:extLst>
                    <a:ext uri="{FF2B5EF4-FFF2-40B4-BE49-F238E27FC236}">
                      <a16:creationId xmlns:a16="http://schemas.microsoft.com/office/drawing/2014/main" id="{D901A061-15B3-15E2-172F-08F714A4F8B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30526" y="4857891"/>
                  <a:ext cx="136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3" name="Pennanteckning 142">
                  <a:extLst>
                    <a:ext uri="{FF2B5EF4-FFF2-40B4-BE49-F238E27FC236}">
                      <a16:creationId xmlns:a16="http://schemas.microsoft.com/office/drawing/2014/main" id="{CFAB0C88-4F1B-BF78-336C-12569EFE8876}"/>
                    </a:ext>
                  </a:extLst>
                </p14:cNvPr>
                <p14:cNvContentPartPr/>
                <p14:nvPr/>
              </p14:nvContentPartPr>
              <p14:xfrm>
                <a:off x="7140806" y="4624611"/>
                <a:ext cx="184320" cy="96840"/>
              </p14:xfrm>
            </p:contentPart>
          </mc:Choice>
          <mc:Fallback xmlns="">
            <p:pic>
              <p:nvPicPr>
                <p:cNvPr id="143" name="Pennanteckning 142">
                  <a:extLst>
                    <a:ext uri="{FF2B5EF4-FFF2-40B4-BE49-F238E27FC236}">
                      <a16:creationId xmlns:a16="http://schemas.microsoft.com/office/drawing/2014/main" id="{CFAB0C88-4F1B-BF78-336C-12569EFE88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30366" y="4613811"/>
                  <a:ext cx="205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4" name="Pennanteckning 143">
                  <a:extLst>
                    <a:ext uri="{FF2B5EF4-FFF2-40B4-BE49-F238E27FC236}">
                      <a16:creationId xmlns:a16="http://schemas.microsoft.com/office/drawing/2014/main" id="{CF29D14C-EBD6-3270-374B-BE92F397227E}"/>
                    </a:ext>
                  </a:extLst>
                </p14:cNvPr>
                <p14:cNvContentPartPr/>
                <p14:nvPr/>
              </p14:nvContentPartPr>
              <p14:xfrm>
                <a:off x="7377686" y="4465851"/>
                <a:ext cx="159840" cy="83520"/>
              </p14:xfrm>
            </p:contentPart>
          </mc:Choice>
          <mc:Fallback xmlns="">
            <p:pic>
              <p:nvPicPr>
                <p:cNvPr id="144" name="Pennanteckning 143">
                  <a:extLst>
                    <a:ext uri="{FF2B5EF4-FFF2-40B4-BE49-F238E27FC236}">
                      <a16:creationId xmlns:a16="http://schemas.microsoft.com/office/drawing/2014/main" id="{CF29D14C-EBD6-3270-374B-BE92F39722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66886" y="4455411"/>
                  <a:ext cx="18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Pennanteckning 144">
                  <a:extLst>
                    <a:ext uri="{FF2B5EF4-FFF2-40B4-BE49-F238E27FC236}">
                      <a16:creationId xmlns:a16="http://schemas.microsoft.com/office/drawing/2014/main" id="{18D4608B-69A4-3922-3697-17C2345C065F}"/>
                    </a:ext>
                  </a:extLst>
                </p14:cNvPr>
                <p14:cNvContentPartPr/>
                <p14:nvPr/>
              </p14:nvContentPartPr>
              <p14:xfrm>
                <a:off x="7221086" y="4268931"/>
                <a:ext cx="83520" cy="108000"/>
              </p14:xfrm>
            </p:contentPart>
          </mc:Choice>
          <mc:Fallback xmlns="">
            <p:pic>
              <p:nvPicPr>
                <p:cNvPr id="145" name="Pennanteckning 144">
                  <a:extLst>
                    <a:ext uri="{FF2B5EF4-FFF2-40B4-BE49-F238E27FC236}">
                      <a16:creationId xmlns:a16="http://schemas.microsoft.com/office/drawing/2014/main" id="{18D4608B-69A4-3922-3697-17C2345C065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10646" y="4258131"/>
                  <a:ext cx="104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Pennanteckning 145">
                  <a:extLst>
                    <a:ext uri="{FF2B5EF4-FFF2-40B4-BE49-F238E27FC236}">
                      <a16:creationId xmlns:a16="http://schemas.microsoft.com/office/drawing/2014/main" id="{3942E395-2894-85A9-86F4-129CC53FADB8}"/>
                    </a:ext>
                  </a:extLst>
                </p14:cNvPr>
                <p14:cNvContentPartPr/>
                <p14:nvPr/>
              </p14:nvContentPartPr>
              <p14:xfrm>
                <a:off x="7239446" y="4263891"/>
                <a:ext cx="120240" cy="91800"/>
              </p14:xfrm>
            </p:contentPart>
          </mc:Choice>
          <mc:Fallback xmlns="">
            <p:pic>
              <p:nvPicPr>
                <p:cNvPr id="146" name="Pennanteckning 145">
                  <a:extLst>
                    <a:ext uri="{FF2B5EF4-FFF2-40B4-BE49-F238E27FC236}">
                      <a16:creationId xmlns:a16="http://schemas.microsoft.com/office/drawing/2014/main" id="{3942E395-2894-85A9-86F4-129CC53FADB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29006" y="4253091"/>
                  <a:ext cx="141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7" name="Pennanteckning 146">
                  <a:extLst>
                    <a:ext uri="{FF2B5EF4-FFF2-40B4-BE49-F238E27FC236}">
                      <a16:creationId xmlns:a16="http://schemas.microsoft.com/office/drawing/2014/main" id="{7F3158F4-8113-AFA6-5EE7-BE302AEB735D}"/>
                    </a:ext>
                  </a:extLst>
                </p14:cNvPr>
                <p14:cNvContentPartPr/>
                <p14:nvPr/>
              </p14:nvContentPartPr>
              <p14:xfrm>
                <a:off x="7632566" y="4271811"/>
                <a:ext cx="106200" cy="81720"/>
              </p14:xfrm>
            </p:contentPart>
          </mc:Choice>
          <mc:Fallback xmlns="">
            <p:pic>
              <p:nvPicPr>
                <p:cNvPr id="147" name="Pennanteckning 146">
                  <a:extLst>
                    <a:ext uri="{FF2B5EF4-FFF2-40B4-BE49-F238E27FC236}">
                      <a16:creationId xmlns:a16="http://schemas.microsoft.com/office/drawing/2014/main" id="{7F3158F4-8113-AFA6-5EE7-BE302AEB735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22126" y="4261371"/>
                  <a:ext cx="12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8" name="Pennanteckning 147">
                  <a:extLst>
                    <a:ext uri="{FF2B5EF4-FFF2-40B4-BE49-F238E27FC236}">
                      <a16:creationId xmlns:a16="http://schemas.microsoft.com/office/drawing/2014/main" id="{7B4627C0-111B-3869-4CEE-809A11B57AAE}"/>
                    </a:ext>
                  </a:extLst>
                </p14:cNvPr>
                <p14:cNvContentPartPr/>
                <p14:nvPr/>
              </p14:nvContentPartPr>
              <p14:xfrm>
                <a:off x="7631846" y="4268931"/>
                <a:ext cx="153720" cy="70560"/>
              </p14:xfrm>
            </p:contentPart>
          </mc:Choice>
          <mc:Fallback xmlns="">
            <p:pic>
              <p:nvPicPr>
                <p:cNvPr id="148" name="Pennanteckning 147">
                  <a:extLst>
                    <a:ext uri="{FF2B5EF4-FFF2-40B4-BE49-F238E27FC236}">
                      <a16:creationId xmlns:a16="http://schemas.microsoft.com/office/drawing/2014/main" id="{7B4627C0-111B-3869-4CEE-809A11B57AA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21046" y="4258131"/>
                  <a:ext cx="174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9" name="Pennanteckning 148">
                  <a:extLst>
                    <a:ext uri="{FF2B5EF4-FFF2-40B4-BE49-F238E27FC236}">
                      <a16:creationId xmlns:a16="http://schemas.microsoft.com/office/drawing/2014/main" id="{446D638F-D5A2-4474-5AFB-CBB39225F559}"/>
                    </a:ext>
                  </a:extLst>
                </p14:cNvPr>
                <p14:cNvContentPartPr/>
                <p14:nvPr/>
              </p14:nvContentPartPr>
              <p14:xfrm>
                <a:off x="7888886" y="4294131"/>
                <a:ext cx="150840" cy="131400"/>
              </p14:xfrm>
            </p:contentPart>
          </mc:Choice>
          <mc:Fallback xmlns="">
            <p:pic>
              <p:nvPicPr>
                <p:cNvPr id="149" name="Pennanteckning 148">
                  <a:extLst>
                    <a:ext uri="{FF2B5EF4-FFF2-40B4-BE49-F238E27FC236}">
                      <a16:creationId xmlns:a16="http://schemas.microsoft.com/office/drawing/2014/main" id="{446D638F-D5A2-4474-5AFB-CBB39225F55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78086" y="4283691"/>
                  <a:ext cx="172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0" name="Pennanteckning 149">
                  <a:extLst>
                    <a:ext uri="{FF2B5EF4-FFF2-40B4-BE49-F238E27FC236}">
                      <a16:creationId xmlns:a16="http://schemas.microsoft.com/office/drawing/2014/main" id="{C6AED05A-7C70-3586-1D9A-186C38B1222F}"/>
                    </a:ext>
                  </a:extLst>
                </p14:cNvPr>
                <p14:cNvContentPartPr/>
                <p14:nvPr/>
              </p14:nvContentPartPr>
              <p14:xfrm>
                <a:off x="7913006" y="4297371"/>
                <a:ext cx="115200" cy="84600"/>
              </p14:xfrm>
            </p:contentPart>
          </mc:Choice>
          <mc:Fallback xmlns="">
            <p:pic>
              <p:nvPicPr>
                <p:cNvPr id="150" name="Pennanteckning 149">
                  <a:extLst>
                    <a:ext uri="{FF2B5EF4-FFF2-40B4-BE49-F238E27FC236}">
                      <a16:creationId xmlns:a16="http://schemas.microsoft.com/office/drawing/2014/main" id="{C6AED05A-7C70-3586-1D9A-186C38B1222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902566" y="4286571"/>
                  <a:ext cx="136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1" name="Pennanteckning 150">
                  <a:extLst>
                    <a:ext uri="{FF2B5EF4-FFF2-40B4-BE49-F238E27FC236}">
                      <a16:creationId xmlns:a16="http://schemas.microsoft.com/office/drawing/2014/main" id="{53E71D13-7100-FF7D-ACC1-CE2980F09549}"/>
                    </a:ext>
                  </a:extLst>
                </p14:cNvPr>
                <p14:cNvContentPartPr/>
                <p14:nvPr/>
              </p14:nvContentPartPr>
              <p14:xfrm>
                <a:off x="8020646" y="4075971"/>
                <a:ext cx="138600" cy="140760"/>
              </p14:xfrm>
            </p:contentPart>
          </mc:Choice>
          <mc:Fallback xmlns="">
            <p:pic>
              <p:nvPicPr>
                <p:cNvPr id="151" name="Pennanteckning 150">
                  <a:extLst>
                    <a:ext uri="{FF2B5EF4-FFF2-40B4-BE49-F238E27FC236}">
                      <a16:creationId xmlns:a16="http://schemas.microsoft.com/office/drawing/2014/main" id="{53E71D13-7100-FF7D-ACC1-CE2980F0954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10206" y="4065171"/>
                  <a:ext cx="159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2" name="Pennanteckning 151">
                  <a:extLst>
                    <a:ext uri="{FF2B5EF4-FFF2-40B4-BE49-F238E27FC236}">
                      <a16:creationId xmlns:a16="http://schemas.microsoft.com/office/drawing/2014/main" id="{F56AF65C-E8F6-FE12-CF72-CF1E6013956D}"/>
                    </a:ext>
                  </a:extLst>
                </p14:cNvPr>
                <p14:cNvContentPartPr/>
                <p14:nvPr/>
              </p14:nvContentPartPr>
              <p14:xfrm>
                <a:off x="8045126" y="4132851"/>
                <a:ext cx="126360" cy="78480"/>
              </p14:xfrm>
            </p:contentPart>
          </mc:Choice>
          <mc:Fallback xmlns="">
            <p:pic>
              <p:nvPicPr>
                <p:cNvPr id="152" name="Pennanteckning 151">
                  <a:extLst>
                    <a:ext uri="{FF2B5EF4-FFF2-40B4-BE49-F238E27FC236}">
                      <a16:creationId xmlns:a16="http://schemas.microsoft.com/office/drawing/2014/main" id="{F56AF65C-E8F6-FE12-CF72-CF1E6013956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34686" y="4122051"/>
                  <a:ext cx="147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3" name="Pennanteckning 152">
                  <a:extLst>
                    <a:ext uri="{FF2B5EF4-FFF2-40B4-BE49-F238E27FC236}">
                      <a16:creationId xmlns:a16="http://schemas.microsoft.com/office/drawing/2014/main" id="{42F4B872-E9AA-A642-4FDB-C3A0020C100A}"/>
                    </a:ext>
                  </a:extLst>
                </p14:cNvPr>
                <p14:cNvContentPartPr/>
                <p14:nvPr/>
              </p14:nvContentPartPr>
              <p14:xfrm>
                <a:off x="7814726" y="3953931"/>
                <a:ext cx="248400" cy="154800"/>
              </p14:xfrm>
            </p:contentPart>
          </mc:Choice>
          <mc:Fallback xmlns="">
            <p:pic>
              <p:nvPicPr>
                <p:cNvPr id="153" name="Pennanteckning 152">
                  <a:extLst>
                    <a:ext uri="{FF2B5EF4-FFF2-40B4-BE49-F238E27FC236}">
                      <a16:creationId xmlns:a16="http://schemas.microsoft.com/office/drawing/2014/main" id="{42F4B872-E9AA-A642-4FDB-C3A0020C10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803926" y="3943491"/>
                  <a:ext cx="269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6" name="Pennanteckning 155">
                  <a:extLst>
                    <a:ext uri="{FF2B5EF4-FFF2-40B4-BE49-F238E27FC236}">
                      <a16:creationId xmlns:a16="http://schemas.microsoft.com/office/drawing/2014/main" id="{2689A415-E2E3-00B5-1FE9-5996FB23D206}"/>
                    </a:ext>
                  </a:extLst>
                </p14:cNvPr>
                <p14:cNvContentPartPr/>
                <p14:nvPr/>
              </p14:nvContentPartPr>
              <p14:xfrm>
                <a:off x="7554446" y="4164171"/>
                <a:ext cx="159840" cy="123480"/>
              </p14:xfrm>
            </p:contentPart>
          </mc:Choice>
          <mc:Fallback xmlns="">
            <p:pic>
              <p:nvPicPr>
                <p:cNvPr id="156" name="Pennanteckning 155">
                  <a:extLst>
                    <a:ext uri="{FF2B5EF4-FFF2-40B4-BE49-F238E27FC236}">
                      <a16:creationId xmlns:a16="http://schemas.microsoft.com/office/drawing/2014/main" id="{2689A415-E2E3-00B5-1FE9-5996FB23D20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44006" y="4153731"/>
                  <a:ext cx="181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7" name="Pennanteckning 156">
                  <a:extLst>
                    <a:ext uri="{FF2B5EF4-FFF2-40B4-BE49-F238E27FC236}">
                      <a16:creationId xmlns:a16="http://schemas.microsoft.com/office/drawing/2014/main" id="{0538EE9A-4725-5275-4D3D-7E357E0F3840}"/>
                    </a:ext>
                  </a:extLst>
                </p14:cNvPr>
                <p14:cNvContentPartPr/>
                <p14:nvPr/>
              </p14:nvContentPartPr>
              <p14:xfrm>
                <a:off x="7743446" y="3920451"/>
                <a:ext cx="174240" cy="125280"/>
              </p14:xfrm>
            </p:contentPart>
          </mc:Choice>
          <mc:Fallback xmlns="">
            <p:pic>
              <p:nvPicPr>
                <p:cNvPr id="157" name="Pennanteckning 156">
                  <a:extLst>
                    <a:ext uri="{FF2B5EF4-FFF2-40B4-BE49-F238E27FC236}">
                      <a16:creationId xmlns:a16="http://schemas.microsoft.com/office/drawing/2014/main" id="{0538EE9A-4725-5275-4D3D-7E357E0F384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32646" y="3909651"/>
                  <a:ext cx="195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8" name="Pennanteckning 157">
                  <a:extLst>
                    <a:ext uri="{FF2B5EF4-FFF2-40B4-BE49-F238E27FC236}">
                      <a16:creationId xmlns:a16="http://schemas.microsoft.com/office/drawing/2014/main" id="{815E671C-D34C-3854-6891-AC75AA2A4ACE}"/>
                    </a:ext>
                  </a:extLst>
                </p14:cNvPr>
                <p14:cNvContentPartPr/>
                <p14:nvPr/>
              </p14:nvContentPartPr>
              <p14:xfrm>
                <a:off x="7759646" y="3927651"/>
                <a:ext cx="144720" cy="129240"/>
              </p14:xfrm>
            </p:contentPart>
          </mc:Choice>
          <mc:Fallback xmlns="">
            <p:pic>
              <p:nvPicPr>
                <p:cNvPr id="158" name="Pennanteckning 157">
                  <a:extLst>
                    <a:ext uri="{FF2B5EF4-FFF2-40B4-BE49-F238E27FC236}">
                      <a16:creationId xmlns:a16="http://schemas.microsoft.com/office/drawing/2014/main" id="{815E671C-D34C-3854-6891-AC75AA2A4AC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49206" y="3916851"/>
                  <a:ext cx="165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9" name="Pennanteckning 158">
                  <a:extLst>
                    <a:ext uri="{FF2B5EF4-FFF2-40B4-BE49-F238E27FC236}">
                      <a16:creationId xmlns:a16="http://schemas.microsoft.com/office/drawing/2014/main" id="{04EAC429-AE7F-C59C-297E-16022F906659}"/>
                    </a:ext>
                  </a:extLst>
                </p14:cNvPr>
                <p14:cNvContentPartPr/>
                <p14:nvPr/>
              </p14:nvContentPartPr>
              <p14:xfrm>
                <a:off x="8122526" y="3871491"/>
                <a:ext cx="123120" cy="130320"/>
              </p14:xfrm>
            </p:contentPart>
          </mc:Choice>
          <mc:Fallback xmlns="">
            <p:pic>
              <p:nvPicPr>
                <p:cNvPr id="159" name="Pennanteckning 158">
                  <a:extLst>
                    <a:ext uri="{FF2B5EF4-FFF2-40B4-BE49-F238E27FC236}">
                      <a16:creationId xmlns:a16="http://schemas.microsoft.com/office/drawing/2014/main" id="{04EAC429-AE7F-C59C-297E-16022F90665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11726" y="3861051"/>
                  <a:ext cx="144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0" name="Pennanteckning 159">
                  <a:extLst>
                    <a:ext uri="{FF2B5EF4-FFF2-40B4-BE49-F238E27FC236}">
                      <a16:creationId xmlns:a16="http://schemas.microsoft.com/office/drawing/2014/main" id="{C67A0499-0D5B-2073-36BF-F1B3002ACACF}"/>
                    </a:ext>
                  </a:extLst>
                </p14:cNvPr>
                <p14:cNvContentPartPr/>
                <p14:nvPr/>
              </p14:nvContentPartPr>
              <p14:xfrm>
                <a:off x="8122526" y="3910371"/>
                <a:ext cx="142560" cy="116280"/>
              </p14:xfrm>
            </p:contentPart>
          </mc:Choice>
          <mc:Fallback xmlns="">
            <p:pic>
              <p:nvPicPr>
                <p:cNvPr id="160" name="Pennanteckning 159">
                  <a:extLst>
                    <a:ext uri="{FF2B5EF4-FFF2-40B4-BE49-F238E27FC236}">
                      <a16:creationId xmlns:a16="http://schemas.microsoft.com/office/drawing/2014/main" id="{C67A0499-0D5B-2073-36BF-F1B3002ACA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11726" y="3899571"/>
                  <a:ext cx="163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7" name="Pennanteckning 176">
                  <a:extLst>
                    <a:ext uri="{FF2B5EF4-FFF2-40B4-BE49-F238E27FC236}">
                      <a16:creationId xmlns:a16="http://schemas.microsoft.com/office/drawing/2014/main" id="{92E39D34-5097-9C46-166F-DB1867251466}"/>
                    </a:ext>
                  </a:extLst>
                </p14:cNvPr>
                <p14:cNvContentPartPr/>
                <p14:nvPr/>
              </p14:nvContentPartPr>
              <p14:xfrm>
                <a:off x="8709686" y="4182531"/>
                <a:ext cx="87840" cy="60120"/>
              </p14:xfrm>
            </p:contentPart>
          </mc:Choice>
          <mc:Fallback xmlns="">
            <p:pic>
              <p:nvPicPr>
                <p:cNvPr id="177" name="Pennanteckning 176">
                  <a:extLst>
                    <a:ext uri="{FF2B5EF4-FFF2-40B4-BE49-F238E27FC236}">
                      <a16:creationId xmlns:a16="http://schemas.microsoft.com/office/drawing/2014/main" id="{92E39D34-5097-9C46-166F-DB186725146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98886" y="4172091"/>
                  <a:ext cx="109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8" name="Pennanteckning 177">
                  <a:extLst>
                    <a:ext uri="{FF2B5EF4-FFF2-40B4-BE49-F238E27FC236}">
                      <a16:creationId xmlns:a16="http://schemas.microsoft.com/office/drawing/2014/main" id="{94965D8C-BB0B-9411-5EC2-94EB874C4973}"/>
                    </a:ext>
                  </a:extLst>
                </p14:cNvPr>
                <p14:cNvContentPartPr/>
                <p14:nvPr/>
              </p14:nvContentPartPr>
              <p14:xfrm>
                <a:off x="8710766" y="4164171"/>
                <a:ext cx="126360" cy="90720"/>
              </p14:xfrm>
            </p:contentPart>
          </mc:Choice>
          <mc:Fallback xmlns="">
            <p:pic>
              <p:nvPicPr>
                <p:cNvPr id="178" name="Pennanteckning 177">
                  <a:extLst>
                    <a:ext uri="{FF2B5EF4-FFF2-40B4-BE49-F238E27FC236}">
                      <a16:creationId xmlns:a16="http://schemas.microsoft.com/office/drawing/2014/main" id="{94965D8C-BB0B-9411-5EC2-94EB874C497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99966" y="4153731"/>
                  <a:ext cx="147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9" name="Pennanteckning 178">
                  <a:extLst>
                    <a:ext uri="{FF2B5EF4-FFF2-40B4-BE49-F238E27FC236}">
                      <a16:creationId xmlns:a16="http://schemas.microsoft.com/office/drawing/2014/main" id="{001F9B39-DFCD-C585-C53A-0D24988219E5}"/>
                    </a:ext>
                  </a:extLst>
                </p14:cNvPr>
                <p14:cNvContentPartPr/>
                <p14:nvPr/>
              </p14:nvContentPartPr>
              <p14:xfrm>
                <a:off x="8409086" y="3945651"/>
                <a:ext cx="101880" cy="168120"/>
              </p14:xfrm>
            </p:contentPart>
          </mc:Choice>
          <mc:Fallback xmlns="">
            <p:pic>
              <p:nvPicPr>
                <p:cNvPr id="179" name="Pennanteckning 178">
                  <a:extLst>
                    <a:ext uri="{FF2B5EF4-FFF2-40B4-BE49-F238E27FC236}">
                      <a16:creationId xmlns:a16="http://schemas.microsoft.com/office/drawing/2014/main" id="{001F9B39-DFCD-C585-C53A-0D24988219E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98286" y="3935211"/>
                  <a:ext cx="123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1" name="Pennanteckning 180">
                  <a:extLst>
                    <a:ext uri="{FF2B5EF4-FFF2-40B4-BE49-F238E27FC236}">
                      <a16:creationId xmlns:a16="http://schemas.microsoft.com/office/drawing/2014/main" id="{135BCC3E-F2EA-0D7F-690A-BFFFFEFDB900}"/>
                    </a:ext>
                  </a:extLst>
                </p14:cNvPr>
                <p14:cNvContentPartPr/>
                <p14:nvPr/>
              </p14:nvContentPartPr>
              <p14:xfrm>
                <a:off x="8423126" y="3768891"/>
                <a:ext cx="79560" cy="95760"/>
              </p14:xfrm>
            </p:contentPart>
          </mc:Choice>
          <mc:Fallback xmlns="">
            <p:pic>
              <p:nvPicPr>
                <p:cNvPr id="181" name="Pennanteckning 180">
                  <a:extLst>
                    <a:ext uri="{FF2B5EF4-FFF2-40B4-BE49-F238E27FC236}">
                      <a16:creationId xmlns:a16="http://schemas.microsoft.com/office/drawing/2014/main" id="{135BCC3E-F2EA-0D7F-690A-BFFFFEFDB90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12686" y="3758451"/>
                  <a:ext cx="100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2" name="Pennanteckning 181">
                  <a:extLst>
                    <a:ext uri="{FF2B5EF4-FFF2-40B4-BE49-F238E27FC236}">
                      <a16:creationId xmlns:a16="http://schemas.microsoft.com/office/drawing/2014/main" id="{C2BA77FE-B15E-D462-7A22-D656AFD797D8}"/>
                    </a:ext>
                  </a:extLst>
                </p14:cNvPr>
                <p14:cNvContentPartPr/>
                <p14:nvPr/>
              </p14:nvContentPartPr>
              <p14:xfrm>
                <a:off x="8427086" y="3766011"/>
                <a:ext cx="133560" cy="85680"/>
              </p14:xfrm>
            </p:contentPart>
          </mc:Choice>
          <mc:Fallback xmlns="">
            <p:pic>
              <p:nvPicPr>
                <p:cNvPr id="182" name="Pennanteckning 181">
                  <a:extLst>
                    <a:ext uri="{FF2B5EF4-FFF2-40B4-BE49-F238E27FC236}">
                      <a16:creationId xmlns:a16="http://schemas.microsoft.com/office/drawing/2014/main" id="{C2BA77FE-B15E-D462-7A22-D656AFD797D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416646" y="3755211"/>
                  <a:ext cx="15480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p 210">
            <a:extLst>
              <a:ext uri="{FF2B5EF4-FFF2-40B4-BE49-F238E27FC236}">
                <a16:creationId xmlns:a16="http://schemas.microsoft.com/office/drawing/2014/main" id="{90FBAE28-F425-C4BD-8517-048D02B739EE}"/>
              </a:ext>
            </a:extLst>
          </p:cNvPr>
          <p:cNvGrpSpPr/>
          <p:nvPr/>
        </p:nvGrpSpPr>
        <p:grpSpPr>
          <a:xfrm>
            <a:off x="10250419" y="4929428"/>
            <a:ext cx="216720" cy="251280"/>
            <a:chOff x="9935846" y="5639451"/>
            <a:chExt cx="21672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9" name="Pennanteckning 208">
                  <a:extLst>
                    <a:ext uri="{FF2B5EF4-FFF2-40B4-BE49-F238E27FC236}">
                      <a16:creationId xmlns:a16="http://schemas.microsoft.com/office/drawing/2014/main" id="{52A2EAF3-2090-F93C-EC46-38AA71638381}"/>
                    </a:ext>
                  </a:extLst>
                </p14:cNvPr>
                <p14:cNvContentPartPr/>
                <p14:nvPr/>
              </p14:nvContentPartPr>
              <p14:xfrm>
                <a:off x="9935846" y="5639451"/>
                <a:ext cx="211680" cy="248400"/>
              </p14:xfrm>
            </p:contentPart>
          </mc:Choice>
          <mc:Fallback xmlns="">
            <p:pic>
              <p:nvPicPr>
                <p:cNvPr id="209" name="Pennanteckning 208">
                  <a:extLst>
                    <a:ext uri="{FF2B5EF4-FFF2-40B4-BE49-F238E27FC236}">
                      <a16:creationId xmlns:a16="http://schemas.microsoft.com/office/drawing/2014/main" id="{52A2EAF3-2090-F93C-EC46-38AA7163838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25406" y="5629011"/>
                  <a:ext cx="232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0" name="Pennanteckning 209">
                  <a:extLst>
                    <a:ext uri="{FF2B5EF4-FFF2-40B4-BE49-F238E27FC236}">
                      <a16:creationId xmlns:a16="http://schemas.microsoft.com/office/drawing/2014/main" id="{3B97D313-C466-EBBD-CBFD-C8B55E0B33C4}"/>
                    </a:ext>
                  </a:extLst>
                </p14:cNvPr>
                <p14:cNvContentPartPr/>
                <p14:nvPr/>
              </p14:nvContentPartPr>
              <p14:xfrm>
                <a:off x="9964286" y="5668971"/>
                <a:ext cx="188280" cy="221760"/>
              </p14:xfrm>
            </p:contentPart>
          </mc:Choice>
          <mc:Fallback xmlns="">
            <p:pic>
              <p:nvPicPr>
                <p:cNvPr id="210" name="Pennanteckning 209">
                  <a:extLst>
                    <a:ext uri="{FF2B5EF4-FFF2-40B4-BE49-F238E27FC236}">
                      <a16:creationId xmlns:a16="http://schemas.microsoft.com/office/drawing/2014/main" id="{3B97D313-C466-EBBD-CBFD-C8B55E0B33C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53846" y="5658171"/>
                  <a:ext cx="20952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upp 212">
            <a:extLst>
              <a:ext uri="{FF2B5EF4-FFF2-40B4-BE49-F238E27FC236}">
                <a16:creationId xmlns:a16="http://schemas.microsoft.com/office/drawing/2014/main" id="{1EEF9D3B-2AAB-34CB-FFD7-5FF30E6E5B14}"/>
              </a:ext>
            </a:extLst>
          </p:cNvPr>
          <p:cNvGrpSpPr/>
          <p:nvPr/>
        </p:nvGrpSpPr>
        <p:grpSpPr>
          <a:xfrm>
            <a:off x="5967139" y="2130788"/>
            <a:ext cx="924840" cy="3022560"/>
            <a:chOff x="5652566" y="2840811"/>
            <a:chExt cx="924840" cy="30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5" name="Pennanteckning 104">
                  <a:extLst>
                    <a:ext uri="{FF2B5EF4-FFF2-40B4-BE49-F238E27FC236}">
                      <a16:creationId xmlns:a16="http://schemas.microsoft.com/office/drawing/2014/main" id="{690FA3E1-2377-BCAD-AE1F-90A445E17AA7}"/>
                    </a:ext>
                  </a:extLst>
                </p14:cNvPr>
                <p14:cNvContentPartPr/>
                <p14:nvPr/>
              </p14:nvContentPartPr>
              <p14:xfrm>
                <a:off x="6283286" y="3234651"/>
                <a:ext cx="19800" cy="2628720"/>
              </p14:xfrm>
            </p:contentPart>
          </mc:Choice>
          <mc:Fallback xmlns="">
            <p:pic>
              <p:nvPicPr>
                <p:cNvPr id="105" name="Pennanteckning 104">
                  <a:extLst>
                    <a:ext uri="{FF2B5EF4-FFF2-40B4-BE49-F238E27FC236}">
                      <a16:creationId xmlns:a16="http://schemas.microsoft.com/office/drawing/2014/main" id="{690FA3E1-2377-BCAD-AE1F-90A445E17AA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72846" y="3223851"/>
                  <a:ext cx="41040" cy="26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6" name="Pennanteckning 105">
                  <a:extLst>
                    <a:ext uri="{FF2B5EF4-FFF2-40B4-BE49-F238E27FC236}">
                      <a16:creationId xmlns:a16="http://schemas.microsoft.com/office/drawing/2014/main" id="{996E649B-D1DB-C146-0AE6-D94F0B2604CB}"/>
                    </a:ext>
                  </a:extLst>
                </p14:cNvPr>
                <p14:cNvContentPartPr/>
                <p14:nvPr/>
              </p14:nvContentPartPr>
              <p14:xfrm>
                <a:off x="6190046" y="3147171"/>
                <a:ext cx="253440" cy="158040"/>
              </p14:xfrm>
            </p:contentPart>
          </mc:Choice>
          <mc:Fallback xmlns="">
            <p:pic>
              <p:nvPicPr>
                <p:cNvPr id="106" name="Pennanteckning 105">
                  <a:extLst>
                    <a:ext uri="{FF2B5EF4-FFF2-40B4-BE49-F238E27FC236}">
                      <a16:creationId xmlns:a16="http://schemas.microsoft.com/office/drawing/2014/main" id="{996E649B-D1DB-C146-0AE6-D94F0B2604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79246" y="3136731"/>
                  <a:ext cx="274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1" name="Pennanteckning 110">
                  <a:extLst>
                    <a:ext uri="{FF2B5EF4-FFF2-40B4-BE49-F238E27FC236}">
                      <a16:creationId xmlns:a16="http://schemas.microsoft.com/office/drawing/2014/main" id="{107536F2-394D-4C8C-8959-89E8A712DAD7}"/>
                    </a:ext>
                  </a:extLst>
                </p14:cNvPr>
                <p14:cNvContentPartPr/>
                <p14:nvPr/>
              </p14:nvContentPartPr>
              <p14:xfrm>
                <a:off x="6215246" y="4932411"/>
                <a:ext cx="207720" cy="5400"/>
              </p14:xfrm>
            </p:contentPart>
          </mc:Choice>
          <mc:Fallback xmlns="">
            <p:pic>
              <p:nvPicPr>
                <p:cNvPr id="111" name="Pennanteckning 110">
                  <a:extLst>
                    <a:ext uri="{FF2B5EF4-FFF2-40B4-BE49-F238E27FC236}">
                      <a16:creationId xmlns:a16="http://schemas.microsoft.com/office/drawing/2014/main" id="{107536F2-394D-4C8C-8959-89E8A712DAD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04806" y="4921611"/>
                  <a:ext cx="228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2" name="Pennanteckning 111">
                  <a:extLst>
                    <a:ext uri="{FF2B5EF4-FFF2-40B4-BE49-F238E27FC236}">
                      <a16:creationId xmlns:a16="http://schemas.microsoft.com/office/drawing/2014/main" id="{50A70853-68F7-5EB0-F6EC-4FBDCB4E9FC8}"/>
                    </a:ext>
                  </a:extLst>
                </p14:cNvPr>
                <p14:cNvContentPartPr/>
                <p14:nvPr/>
              </p14:nvContentPartPr>
              <p14:xfrm>
                <a:off x="6180686" y="4492491"/>
                <a:ext cx="206640" cy="22680"/>
              </p14:xfrm>
            </p:contentPart>
          </mc:Choice>
          <mc:Fallback xmlns="">
            <p:pic>
              <p:nvPicPr>
                <p:cNvPr id="112" name="Pennanteckning 111">
                  <a:extLst>
                    <a:ext uri="{FF2B5EF4-FFF2-40B4-BE49-F238E27FC236}">
                      <a16:creationId xmlns:a16="http://schemas.microsoft.com/office/drawing/2014/main" id="{50A70853-68F7-5EB0-F6EC-4FBDCB4E9FC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70246" y="4481691"/>
                  <a:ext cx="227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3" name="Pennanteckning 112">
                  <a:extLst>
                    <a:ext uri="{FF2B5EF4-FFF2-40B4-BE49-F238E27FC236}">
                      <a16:creationId xmlns:a16="http://schemas.microsoft.com/office/drawing/2014/main" id="{C0DE8693-2042-D02B-3D63-EA143C3802B0}"/>
                    </a:ext>
                  </a:extLst>
                </p14:cNvPr>
                <p14:cNvContentPartPr/>
                <p14:nvPr/>
              </p14:nvContentPartPr>
              <p14:xfrm>
                <a:off x="6206246" y="4041411"/>
                <a:ext cx="225720" cy="25920"/>
              </p14:xfrm>
            </p:contentPart>
          </mc:Choice>
          <mc:Fallback xmlns="">
            <p:pic>
              <p:nvPicPr>
                <p:cNvPr id="113" name="Pennanteckning 112">
                  <a:extLst>
                    <a:ext uri="{FF2B5EF4-FFF2-40B4-BE49-F238E27FC236}">
                      <a16:creationId xmlns:a16="http://schemas.microsoft.com/office/drawing/2014/main" id="{C0DE8693-2042-D02B-3D63-EA143C3802B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195806" y="4030611"/>
                  <a:ext cx="246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4" name="Pennanteckning 113">
                  <a:extLst>
                    <a:ext uri="{FF2B5EF4-FFF2-40B4-BE49-F238E27FC236}">
                      <a16:creationId xmlns:a16="http://schemas.microsoft.com/office/drawing/2014/main" id="{0124A9FD-C96D-A29C-0D9D-E713CB7BA4D5}"/>
                    </a:ext>
                  </a:extLst>
                </p14:cNvPr>
                <p14:cNvContentPartPr/>
                <p14:nvPr/>
              </p14:nvContentPartPr>
              <p14:xfrm>
                <a:off x="5652566" y="4008651"/>
                <a:ext cx="46080" cy="194400"/>
              </p14:xfrm>
            </p:contentPart>
          </mc:Choice>
          <mc:Fallback xmlns="">
            <p:pic>
              <p:nvPicPr>
                <p:cNvPr id="114" name="Pennanteckning 113">
                  <a:extLst>
                    <a:ext uri="{FF2B5EF4-FFF2-40B4-BE49-F238E27FC236}">
                      <a16:creationId xmlns:a16="http://schemas.microsoft.com/office/drawing/2014/main" id="{0124A9FD-C96D-A29C-0D9D-E713CB7BA4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641766" y="3998211"/>
                  <a:ext cx="67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5" name="Pennanteckning 114">
                  <a:extLst>
                    <a:ext uri="{FF2B5EF4-FFF2-40B4-BE49-F238E27FC236}">
                      <a16:creationId xmlns:a16="http://schemas.microsoft.com/office/drawing/2014/main" id="{CC873C62-F4C5-4ACB-27D6-83AEDF1F5D14}"/>
                    </a:ext>
                  </a:extLst>
                </p14:cNvPr>
                <p14:cNvContentPartPr/>
                <p14:nvPr/>
              </p14:nvContentPartPr>
              <p14:xfrm>
                <a:off x="5699366" y="3964011"/>
                <a:ext cx="254520" cy="160200"/>
              </p14:xfrm>
            </p:contentPart>
          </mc:Choice>
          <mc:Fallback xmlns="">
            <p:pic>
              <p:nvPicPr>
                <p:cNvPr id="115" name="Pennanteckning 114">
                  <a:extLst>
                    <a:ext uri="{FF2B5EF4-FFF2-40B4-BE49-F238E27FC236}">
                      <a16:creationId xmlns:a16="http://schemas.microsoft.com/office/drawing/2014/main" id="{CC873C62-F4C5-4ACB-27D6-83AEDF1F5D1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688566" y="3953571"/>
                  <a:ext cx="275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7" name="Pennanteckning 116">
                  <a:extLst>
                    <a:ext uri="{FF2B5EF4-FFF2-40B4-BE49-F238E27FC236}">
                      <a16:creationId xmlns:a16="http://schemas.microsoft.com/office/drawing/2014/main" id="{3556EEED-ECE0-5831-5571-51F7A11F81B8}"/>
                    </a:ext>
                  </a:extLst>
                </p14:cNvPr>
                <p14:cNvContentPartPr/>
                <p14:nvPr/>
              </p14:nvContentPartPr>
              <p14:xfrm>
                <a:off x="6008966" y="3976251"/>
                <a:ext cx="116280" cy="165960"/>
              </p14:xfrm>
            </p:contentPart>
          </mc:Choice>
          <mc:Fallback xmlns="">
            <p:pic>
              <p:nvPicPr>
                <p:cNvPr id="117" name="Pennanteckning 116">
                  <a:extLst>
                    <a:ext uri="{FF2B5EF4-FFF2-40B4-BE49-F238E27FC236}">
                      <a16:creationId xmlns:a16="http://schemas.microsoft.com/office/drawing/2014/main" id="{3556EEED-ECE0-5831-5571-51F7A11F81B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998526" y="3965811"/>
                  <a:ext cx="137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F422A264-D5AA-9522-5FDF-276FDCF18B86}"/>
                    </a:ext>
                  </a:extLst>
                </p14:cNvPr>
                <p14:cNvContentPartPr/>
                <p14:nvPr/>
              </p14:nvContentPartPr>
              <p14:xfrm>
                <a:off x="5683886" y="4375491"/>
                <a:ext cx="73440" cy="266760"/>
              </p14:xfrm>
            </p:contentPart>
          </mc:Choice>
          <mc:Fallback xmlns=""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F422A264-D5AA-9522-5FDF-276FDCF18B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73446" y="4365051"/>
                  <a:ext cx="94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9" name="Pennanteckning 118">
                  <a:extLst>
                    <a:ext uri="{FF2B5EF4-FFF2-40B4-BE49-F238E27FC236}">
                      <a16:creationId xmlns:a16="http://schemas.microsoft.com/office/drawing/2014/main" id="{8E18E20F-FBA2-3582-F6F5-C5D4F310FD48}"/>
                    </a:ext>
                  </a:extLst>
                </p14:cNvPr>
                <p14:cNvContentPartPr/>
                <p14:nvPr/>
              </p14:nvContentPartPr>
              <p14:xfrm>
                <a:off x="5839406" y="4475571"/>
                <a:ext cx="88560" cy="158400"/>
              </p14:xfrm>
            </p:contentPart>
          </mc:Choice>
          <mc:Fallback xmlns="">
            <p:pic>
              <p:nvPicPr>
                <p:cNvPr id="119" name="Pennanteckning 118">
                  <a:extLst>
                    <a:ext uri="{FF2B5EF4-FFF2-40B4-BE49-F238E27FC236}">
                      <a16:creationId xmlns:a16="http://schemas.microsoft.com/office/drawing/2014/main" id="{8E18E20F-FBA2-3582-F6F5-C5D4F310FD4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28966" y="4464771"/>
                  <a:ext cx="109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0" name="Pennanteckning 119">
                  <a:extLst>
                    <a:ext uri="{FF2B5EF4-FFF2-40B4-BE49-F238E27FC236}">
                      <a16:creationId xmlns:a16="http://schemas.microsoft.com/office/drawing/2014/main" id="{F8D1FA1E-9CCB-0934-8D27-2EC1C445A4DB}"/>
                    </a:ext>
                  </a:extLst>
                </p14:cNvPr>
                <p14:cNvContentPartPr/>
                <p14:nvPr/>
              </p14:nvContentPartPr>
              <p14:xfrm>
                <a:off x="5959286" y="4457931"/>
                <a:ext cx="141480" cy="177120"/>
              </p14:xfrm>
            </p:contentPart>
          </mc:Choice>
          <mc:Fallback xmlns=""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F8D1FA1E-9CCB-0934-8D27-2EC1C445A4D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48846" y="4447131"/>
                  <a:ext cx="162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1" name="Pennanteckning 120">
                  <a:extLst>
                    <a:ext uri="{FF2B5EF4-FFF2-40B4-BE49-F238E27FC236}">
                      <a16:creationId xmlns:a16="http://schemas.microsoft.com/office/drawing/2014/main" id="{AD872490-7FEE-25EA-EE13-18C54DBCB144}"/>
                    </a:ext>
                  </a:extLst>
                </p14:cNvPr>
                <p14:cNvContentPartPr/>
                <p14:nvPr/>
              </p14:nvContentPartPr>
              <p14:xfrm>
                <a:off x="5699366" y="4813611"/>
                <a:ext cx="206640" cy="225720"/>
              </p14:xfrm>
            </p:contentPart>
          </mc:Choice>
          <mc:Fallback xmlns="">
            <p:pic>
              <p:nvPicPr>
                <p:cNvPr id="121" name="Pennanteckning 120">
                  <a:extLst>
                    <a:ext uri="{FF2B5EF4-FFF2-40B4-BE49-F238E27FC236}">
                      <a16:creationId xmlns:a16="http://schemas.microsoft.com/office/drawing/2014/main" id="{AD872490-7FEE-25EA-EE13-18C54DBCB14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688566" y="4802811"/>
                  <a:ext cx="227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2" name="Pennanteckning 121">
                  <a:extLst>
                    <a:ext uri="{FF2B5EF4-FFF2-40B4-BE49-F238E27FC236}">
                      <a16:creationId xmlns:a16="http://schemas.microsoft.com/office/drawing/2014/main" id="{26C38A89-D687-65D0-BFBD-C797BE598FCA}"/>
                    </a:ext>
                  </a:extLst>
                </p14:cNvPr>
                <p14:cNvContentPartPr/>
                <p14:nvPr/>
              </p14:nvContentPartPr>
              <p14:xfrm>
                <a:off x="5985926" y="4874451"/>
                <a:ext cx="167040" cy="176040"/>
              </p14:xfrm>
            </p:contentPart>
          </mc:Choice>
          <mc:Fallback xmlns="">
            <p:pic>
              <p:nvPicPr>
                <p:cNvPr id="122" name="Pennanteckning 121">
                  <a:extLst>
                    <a:ext uri="{FF2B5EF4-FFF2-40B4-BE49-F238E27FC236}">
                      <a16:creationId xmlns:a16="http://schemas.microsoft.com/office/drawing/2014/main" id="{26C38A89-D687-65D0-BFBD-C797BE598FC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975126" y="4863651"/>
                  <a:ext cx="188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09" name="Pennanteckning 108">
                  <a:extLst>
                    <a:ext uri="{FF2B5EF4-FFF2-40B4-BE49-F238E27FC236}">
                      <a16:creationId xmlns:a16="http://schemas.microsoft.com/office/drawing/2014/main" id="{CD092BC8-7CA2-1867-DDF0-89375B6FF99E}"/>
                    </a:ext>
                  </a:extLst>
                </p14:cNvPr>
                <p14:cNvContentPartPr/>
                <p14:nvPr/>
              </p14:nvContentPartPr>
              <p14:xfrm>
                <a:off x="6218486" y="5589771"/>
                <a:ext cx="119160" cy="214560"/>
              </p14:xfrm>
            </p:contentPart>
          </mc:Choice>
          <mc:Fallback xmlns="">
            <p:pic>
              <p:nvPicPr>
                <p:cNvPr id="109" name="Pennanteckning 108">
                  <a:extLst>
                    <a:ext uri="{FF2B5EF4-FFF2-40B4-BE49-F238E27FC236}">
                      <a16:creationId xmlns:a16="http://schemas.microsoft.com/office/drawing/2014/main" id="{CD092BC8-7CA2-1867-DDF0-89375B6FF99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207686" y="5578971"/>
                  <a:ext cx="140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0" name="Pennanteckning 109">
                  <a:extLst>
                    <a:ext uri="{FF2B5EF4-FFF2-40B4-BE49-F238E27FC236}">
                      <a16:creationId xmlns:a16="http://schemas.microsoft.com/office/drawing/2014/main" id="{E3E452D2-5652-155D-26F0-00D53ED7D780}"/>
                    </a:ext>
                  </a:extLst>
                </p14:cNvPr>
                <p14:cNvContentPartPr/>
                <p14:nvPr/>
              </p14:nvContentPartPr>
              <p14:xfrm>
                <a:off x="6185006" y="5381331"/>
                <a:ext cx="221760" cy="16560"/>
              </p14:xfrm>
            </p:contentPart>
          </mc:Choice>
          <mc:Fallback xmlns="">
            <p:pic>
              <p:nvPicPr>
                <p:cNvPr id="110" name="Pennanteckning 109">
                  <a:extLst>
                    <a:ext uri="{FF2B5EF4-FFF2-40B4-BE49-F238E27FC236}">
                      <a16:creationId xmlns:a16="http://schemas.microsoft.com/office/drawing/2014/main" id="{E3E452D2-5652-155D-26F0-00D53ED7D78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174206" y="5370891"/>
                  <a:ext cx="243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6" name="Pennanteckning 125">
                  <a:extLst>
                    <a:ext uri="{FF2B5EF4-FFF2-40B4-BE49-F238E27FC236}">
                      <a16:creationId xmlns:a16="http://schemas.microsoft.com/office/drawing/2014/main" id="{F9C81D59-ABF0-2D23-1A2D-6749149429BA}"/>
                    </a:ext>
                  </a:extLst>
                </p14:cNvPr>
                <p14:cNvContentPartPr/>
                <p14:nvPr/>
              </p14:nvContentPartPr>
              <p14:xfrm>
                <a:off x="5681006" y="5277651"/>
                <a:ext cx="128520" cy="196560"/>
              </p14:xfrm>
            </p:contentPart>
          </mc:Choice>
          <mc:Fallback xmlns="">
            <p:pic>
              <p:nvPicPr>
                <p:cNvPr id="126" name="Pennanteckning 125">
                  <a:extLst>
                    <a:ext uri="{FF2B5EF4-FFF2-40B4-BE49-F238E27FC236}">
                      <a16:creationId xmlns:a16="http://schemas.microsoft.com/office/drawing/2014/main" id="{F9C81D59-ABF0-2D23-1A2D-6749149429B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670206" y="5267211"/>
                  <a:ext cx="149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7" name="Pennanteckning 126">
                  <a:extLst>
                    <a:ext uri="{FF2B5EF4-FFF2-40B4-BE49-F238E27FC236}">
                      <a16:creationId xmlns:a16="http://schemas.microsoft.com/office/drawing/2014/main" id="{E4D79A40-051F-409C-1C20-9BC54F738352}"/>
                    </a:ext>
                  </a:extLst>
                </p14:cNvPr>
                <p14:cNvContentPartPr/>
                <p14:nvPr/>
              </p14:nvContentPartPr>
              <p14:xfrm>
                <a:off x="5855606" y="5346771"/>
                <a:ext cx="72360" cy="131040"/>
              </p14:xfrm>
            </p:contentPart>
          </mc:Choice>
          <mc:Fallback xmlns="">
            <p:pic>
              <p:nvPicPr>
                <p:cNvPr id="127" name="Pennanteckning 126">
                  <a:extLst>
                    <a:ext uri="{FF2B5EF4-FFF2-40B4-BE49-F238E27FC236}">
                      <a16:creationId xmlns:a16="http://schemas.microsoft.com/office/drawing/2014/main" id="{E4D79A40-051F-409C-1C20-9BC54F73835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845166" y="5336331"/>
                  <a:ext cx="93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8" name="Pennanteckning 127">
                  <a:extLst>
                    <a:ext uri="{FF2B5EF4-FFF2-40B4-BE49-F238E27FC236}">
                      <a16:creationId xmlns:a16="http://schemas.microsoft.com/office/drawing/2014/main" id="{F9647028-A481-7D1F-7248-CA9E37B1E918}"/>
                    </a:ext>
                  </a:extLst>
                </p14:cNvPr>
                <p14:cNvContentPartPr/>
                <p14:nvPr/>
              </p14:nvContentPartPr>
              <p14:xfrm>
                <a:off x="5984846" y="5280891"/>
                <a:ext cx="180000" cy="226800"/>
              </p14:xfrm>
            </p:contentPart>
          </mc:Choice>
          <mc:Fallback xmlns="">
            <p:pic>
              <p:nvPicPr>
                <p:cNvPr id="128" name="Pennanteckning 127">
                  <a:extLst>
                    <a:ext uri="{FF2B5EF4-FFF2-40B4-BE49-F238E27FC236}">
                      <a16:creationId xmlns:a16="http://schemas.microsoft.com/office/drawing/2014/main" id="{F9647028-A481-7D1F-7248-CA9E37B1E91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974046" y="5270091"/>
                  <a:ext cx="201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2" name="Pennanteckning 211">
                  <a:extLst>
                    <a:ext uri="{FF2B5EF4-FFF2-40B4-BE49-F238E27FC236}">
                      <a16:creationId xmlns:a16="http://schemas.microsoft.com/office/drawing/2014/main" id="{7A770578-9408-DADD-A929-5E26594B6AE3}"/>
                    </a:ext>
                  </a:extLst>
                </p14:cNvPr>
                <p14:cNvContentPartPr/>
                <p14:nvPr/>
              </p14:nvContentPartPr>
              <p14:xfrm>
                <a:off x="6372926" y="2840811"/>
                <a:ext cx="204480" cy="325080"/>
              </p14:xfrm>
            </p:contentPart>
          </mc:Choice>
          <mc:Fallback xmlns="">
            <p:pic>
              <p:nvPicPr>
                <p:cNvPr id="212" name="Pennanteckning 211">
                  <a:extLst>
                    <a:ext uri="{FF2B5EF4-FFF2-40B4-BE49-F238E27FC236}">
                      <a16:creationId xmlns:a16="http://schemas.microsoft.com/office/drawing/2014/main" id="{7A770578-9408-DADD-A929-5E26594B6AE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62126" y="2830371"/>
                  <a:ext cx="22572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upp 218">
            <a:extLst>
              <a:ext uri="{FF2B5EF4-FFF2-40B4-BE49-F238E27FC236}">
                <a16:creationId xmlns:a16="http://schemas.microsoft.com/office/drawing/2014/main" id="{63302A62-F32B-0C15-D7CD-DA146B037276}"/>
              </a:ext>
            </a:extLst>
          </p:cNvPr>
          <p:cNvGrpSpPr/>
          <p:nvPr/>
        </p:nvGrpSpPr>
        <p:grpSpPr>
          <a:xfrm>
            <a:off x="6883699" y="2390348"/>
            <a:ext cx="929880" cy="386640"/>
            <a:chOff x="6569126" y="3100371"/>
            <a:chExt cx="92988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4" name="Pennanteckning 213">
                  <a:extLst>
                    <a:ext uri="{FF2B5EF4-FFF2-40B4-BE49-F238E27FC236}">
                      <a16:creationId xmlns:a16="http://schemas.microsoft.com/office/drawing/2014/main" id="{CA6B23AE-1555-1945-2C61-BA7385AC4449}"/>
                    </a:ext>
                  </a:extLst>
                </p14:cNvPr>
                <p14:cNvContentPartPr/>
                <p14:nvPr/>
              </p14:nvContentPartPr>
              <p14:xfrm>
                <a:off x="6577046" y="3380811"/>
                <a:ext cx="21600" cy="106200"/>
              </p14:xfrm>
            </p:contentPart>
          </mc:Choice>
          <mc:Fallback xmlns="">
            <p:pic>
              <p:nvPicPr>
                <p:cNvPr id="214" name="Pennanteckning 213">
                  <a:extLst>
                    <a:ext uri="{FF2B5EF4-FFF2-40B4-BE49-F238E27FC236}">
                      <a16:creationId xmlns:a16="http://schemas.microsoft.com/office/drawing/2014/main" id="{CA6B23AE-1555-1945-2C61-BA7385AC444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66606" y="3370371"/>
                  <a:ext cx="42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5" name="Pennanteckning 214">
                  <a:extLst>
                    <a:ext uri="{FF2B5EF4-FFF2-40B4-BE49-F238E27FC236}">
                      <a16:creationId xmlns:a16="http://schemas.microsoft.com/office/drawing/2014/main" id="{A8578FC9-6F73-E8ED-2857-63F10E99E2A5}"/>
                    </a:ext>
                  </a:extLst>
                </p14:cNvPr>
                <p14:cNvContentPartPr/>
                <p14:nvPr/>
              </p14:nvContentPartPr>
              <p14:xfrm>
                <a:off x="6569126" y="3277131"/>
                <a:ext cx="11520" cy="18720"/>
              </p14:xfrm>
            </p:contentPart>
          </mc:Choice>
          <mc:Fallback xmlns="">
            <p:pic>
              <p:nvPicPr>
                <p:cNvPr id="215" name="Pennanteckning 214">
                  <a:extLst>
                    <a:ext uri="{FF2B5EF4-FFF2-40B4-BE49-F238E27FC236}">
                      <a16:creationId xmlns:a16="http://schemas.microsoft.com/office/drawing/2014/main" id="{A8578FC9-6F73-E8ED-2857-63F10E99E2A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558326" y="3266331"/>
                  <a:ext cx="32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6" name="Pennanteckning 215">
                  <a:extLst>
                    <a:ext uri="{FF2B5EF4-FFF2-40B4-BE49-F238E27FC236}">
                      <a16:creationId xmlns:a16="http://schemas.microsoft.com/office/drawing/2014/main" id="{EA1DF731-A456-0201-7707-A282E826DE73}"/>
                    </a:ext>
                  </a:extLst>
                </p14:cNvPr>
                <p14:cNvContentPartPr/>
                <p14:nvPr/>
              </p14:nvContentPartPr>
              <p14:xfrm>
                <a:off x="6655526" y="3351291"/>
                <a:ext cx="182160" cy="83520"/>
              </p14:xfrm>
            </p:contentPart>
          </mc:Choice>
          <mc:Fallback xmlns="">
            <p:pic>
              <p:nvPicPr>
                <p:cNvPr id="216" name="Pennanteckning 215">
                  <a:extLst>
                    <a:ext uri="{FF2B5EF4-FFF2-40B4-BE49-F238E27FC236}">
                      <a16:creationId xmlns:a16="http://schemas.microsoft.com/office/drawing/2014/main" id="{EA1DF731-A456-0201-7707-A282E826DE7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44726" y="3340851"/>
                  <a:ext cx="203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17" name="Pennanteckning 216">
                  <a:extLst>
                    <a:ext uri="{FF2B5EF4-FFF2-40B4-BE49-F238E27FC236}">
                      <a16:creationId xmlns:a16="http://schemas.microsoft.com/office/drawing/2014/main" id="{1215F0F8-653B-6611-A3E8-5D4268967768}"/>
                    </a:ext>
                  </a:extLst>
                </p14:cNvPr>
                <p14:cNvContentPartPr/>
                <p14:nvPr/>
              </p14:nvContentPartPr>
              <p14:xfrm>
                <a:off x="6901046" y="3259131"/>
                <a:ext cx="173160" cy="135360"/>
              </p14:xfrm>
            </p:contentPart>
          </mc:Choice>
          <mc:Fallback xmlns="">
            <p:pic>
              <p:nvPicPr>
                <p:cNvPr id="217" name="Pennanteckning 216">
                  <a:extLst>
                    <a:ext uri="{FF2B5EF4-FFF2-40B4-BE49-F238E27FC236}">
                      <a16:creationId xmlns:a16="http://schemas.microsoft.com/office/drawing/2014/main" id="{1215F0F8-653B-6611-A3E8-5D426896776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890606" y="3248331"/>
                  <a:ext cx="194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8" name="Pennanteckning 217">
                  <a:extLst>
                    <a:ext uri="{FF2B5EF4-FFF2-40B4-BE49-F238E27FC236}">
                      <a16:creationId xmlns:a16="http://schemas.microsoft.com/office/drawing/2014/main" id="{38E4B803-C935-6377-C6D3-C22EA146DD70}"/>
                    </a:ext>
                  </a:extLst>
                </p14:cNvPr>
                <p14:cNvContentPartPr/>
                <p14:nvPr/>
              </p14:nvContentPartPr>
              <p14:xfrm>
                <a:off x="7108406" y="3100371"/>
                <a:ext cx="390600" cy="200520"/>
              </p14:xfrm>
            </p:contentPart>
          </mc:Choice>
          <mc:Fallback xmlns="">
            <p:pic>
              <p:nvPicPr>
                <p:cNvPr id="218" name="Pennanteckning 217">
                  <a:extLst>
                    <a:ext uri="{FF2B5EF4-FFF2-40B4-BE49-F238E27FC236}">
                      <a16:creationId xmlns:a16="http://schemas.microsoft.com/office/drawing/2014/main" id="{38E4B803-C935-6377-C6D3-C22EA146DD7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97966" y="3089931"/>
                  <a:ext cx="4118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upp 227">
            <a:extLst>
              <a:ext uri="{FF2B5EF4-FFF2-40B4-BE49-F238E27FC236}">
                <a16:creationId xmlns:a16="http://schemas.microsoft.com/office/drawing/2014/main" id="{8322C8DB-D040-5AE7-ADED-9FF9A155F94D}"/>
              </a:ext>
            </a:extLst>
          </p:cNvPr>
          <p:cNvGrpSpPr/>
          <p:nvPr/>
        </p:nvGrpSpPr>
        <p:grpSpPr>
          <a:xfrm>
            <a:off x="10386859" y="5325788"/>
            <a:ext cx="1638000" cy="554040"/>
            <a:chOff x="10072286" y="6035811"/>
            <a:chExt cx="16380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20" name="Pennanteckning 219">
                  <a:extLst>
                    <a:ext uri="{FF2B5EF4-FFF2-40B4-BE49-F238E27FC236}">
                      <a16:creationId xmlns:a16="http://schemas.microsoft.com/office/drawing/2014/main" id="{2911BFBC-2AC2-7B31-3C06-930F29527104}"/>
                    </a:ext>
                  </a:extLst>
                </p14:cNvPr>
                <p14:cNvContentPartPr/>
                <p14:nvPr/>
              </p14:nvContentPartPr>
              <p14:xfrm>
                <a:off x="10072286" y="6076491"/>
                <a:ext cx="146520" cy="222480"/>
              </p14:xfrm>
            </p:contentPart>
          </mc:Choice>
          <mc:Fallback xmlns="">
            <p:pic>
              <p:nvPicPr>
                <p:cNvPr id="220" name="Pennanteckning 219">
                  <a:extLst>
                    <a:ext uri="{FF2B5EF4-FFF2-40B4-BE49-F238E27FC236}">
                      <a16:creationId xmlns:a16="http://schemas.microsoft.com/office/drawing/2014/main" id="{2911BFBC-2AC2-7B31-3C06-930F295271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061486" y="6065691"/>
                  <a:ext cx="167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21" name="Pennanteckning 220">
                  <a:extLst>
                    <a:ext uri="{FF2B5EF4-FFF2-40B4-BE49-F238E27FC236}">
                      <a16:creationId xmlns:a16="http://schemas.microsoft.com/office/drawing/2014/main" id="{654895CE-D6DF-95DE-09C8-B26EDD0E5CBD}"/>
                    </a:ext>
                  </a:extLst>
                </p14:cNvPr>
                <p14:cNvContentPartPr/>
                <p14:nvPr/>
              </p14:nvContentPartPr>
              <p14:xfrm>
                <a:off x="10286486" y="6035811"/>
                <a:ext cx="550080" cy="163800"/>
              </p14:xfrm>
            </p:contentPart>
          </mc:Choice>
          <mc:Fallback xmlns="">
            <p:pic>
              <p:nvPicPr>
                <p:cNvPr id="221" name="Pennanteckning 220">
                  <a:extLst>
                    <a:ext uri="{FF2B5EF4-FFF2-40B4-BE49-F238E27FC236}">
                      <a16:creationId xmlns:a16="http://schemas.microsoft.com/office/drawing/2014/main" id="{654895CE-D6DF-95DE-09C8-B26EDD0E5CB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276046" y="6025011"/>
                  <a:ext cx="571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23" name="Pennanteckning 222">
                  <a:extLst>
                    <a:ext uri="{FF2B5EF4-FFF2-40B4-BE49-F238E27FC236}">
                      <a16:creationId xmlns:a16="http://schemas.microsoft.com/office/drawing/2014/main" id="{FBA5DEC1-B887-4067-87E4-6D9035E21FAF}"/>
                    </a:ext>
                  </a:extLst>
                </p14:cNvPr>
                <p14:cNvContentPartPr/>
                <p14:nvPr/>
              </p14:nvContentPartPr>
              <p14:xfrm>
                <a:off x="10186046" y="6469611"/>
                <a:ext cx="164880" cy="120240"/>
              </p14:xfrm>
            </p:contentPart>
          </mc:Choice>
          <mc:Fallback xmlns="">
            <p:pic>
              <p:nvPicPr>
                <p:cNvPr id="223" name="Pennanteckning 222">
                  <a:extLst>
                    <a:ext uri="{FF2B5EF4-FFF2-40B4-BE49-F238E27FC236}">
                      <a16:creationId xmlns:a16="http://schemas.microsoft.com/office/drawing/2014/main" id="{FBA5DEC1-B887-4067-87E4-6D9035E21FA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175246" y="6458811"/>
                  <a:ext cx="18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4" name="Pennanteckning 223">
                  <a:extLst>
                    <a:ext uri="{FF2B5EF4-FFF2-40B4-BE49-F238E27FC236}">
                      <a16:creationId xmlns:a16="http://schemas.microsoft.com/office/drawing/2014/main" id="{2151D28C-D1A3-39D3-01A4-988FDE787A31}"/>
                    </a:ext>
                  </a:extLst>
                </p14:cNvPr>
                <p14:cNvContentPartPr/>
                <p14:nvPr/>
              </p14:nvContentPartPr>
              <p14:xfrm>
                <a:off x="10407446" y="6294651"/>
                <a:ext cx="781560" cy="280800"/>
              </p14:xfrm>
            </p:contentPart>
          </mc:Choice>
          <mc:Fallback xmlns="">
            <p:pic>
              <p:nvPicPr>
                <p:cNvPr id="224" name="Pennanteckning 223">
                  <a:extLst>
                    <a:ext uri="{FF2B5EF4-FFF2-40B4-BE49-F238E27FC236}">
                      <a16:creationId xmlns:a16="http://schemas.microsoft.com/office/drawing/2014/main" id="{2151D28C-D1A3-39D3-01A4-988FDE787A3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396646" y="6284211"/>
                  <a:ext cx="802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25" name="Pennanteckning 224">
                  <a:extLst>
                    <a:ext uri="{FF2B5EF4-FFF2-40B4-BE49-F238E27FC236}">
                      <a16:creationId xmlns:a16="http://schemas.microsoft.com/office/drawing/2014/main" id="{F0C631C0-3E8A-72D4-4619-B0FA56783465}"/>
                    </a:ext>
                  </a:extLst>
                </p14:cNvPr>
                <p14:cNvContentPartPr/>
                <p14:nvPr/>
              </p14:nvContentPartPr>
              <p14:xfrm>
                <a:off x="11261726" y="6172971"/>
                <a:ext cx="448560" cy="264600"/>
              </p14:xfrm>
            </p:contentPart>
          </mc:Choice>
          <mc:Fallback xmlns="">
            <p:pic>
              <p:nvPicPr>
                <p:cNvPr id="225" name="Pennanteckning 224">
                  <a:extLst>
                    <a:ext uri="{FF2B5EF4-FFF2-40B4-BE49-F238E27FC236}">
                      <a16:creationId xmlns:a16="http://schemas.microsoft.com/office/drawing/2014/main" id="{F0C631C0-3E8A-72D4-4619-B0FA5678346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51286" y="6162171"/>
                  <a:ext cx="469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27" name="Pennanteckning 226">
                  <a:extLst>
                    <a:ext uri="{FF2B5EF4-FFF2-40B4-BE49-F238E27FC236}">
                      <a16:creationId xmlns:a16="http://schemas.microsoft.com/office/drawing/2014/main" id="{3DDE1A32-163C-2C24-11AE-5118902429D1}"/>
                    </a:ext>
                  </a:extLst>
                </p14:cNvPr>
                <p14:cNvContentPartPr/>
                <p14:nvPr/>
              </p14:nvContentPartPr>
              <p14:xfrm>
                <a:off x="11132846" y="6320211"/>
                <a:ext cx="38880" cy="32760"/>
              </p14:xfrm>
            </p:contentPart>
          </mc:Choice>
          <mc:Fallback xmlns="">
            <p:pic>
              <p:nvPicPr>
                <p:cNvPr id="227" name="Pennanteckning 226">
                  <a:extLst>
                    <a:ext uri="{FF2B5EF4-FFF2-40B4-BE49-F238E27FC236}">
                      <a16:creationId xmlns:a16="http://schemas.microsoft.com/office/drawing/2014/main" id="{3DDE1A32-163C-2C24-11AE-5118902429D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122046" y="6309411"/>
                  <a:ext cx="6012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440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predict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income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example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3 – pick w</a:t>
            </a:r>
            <a:r>
              <a:rPr lang="sv-SE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0 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and w</a:t>
            </a:r>
            <a:r>
              <a:rPr lang="sv-SE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1 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to </a:t>
            </a:r>
            <a:r>
              <a:rPr lang="sv-SE" sz="3200" b="1" dirty="0" err="1">
                <a:solidFill>
                  <a:srgbClr val="1E4E5C"/>
                </a:solidFill>
                <a:latin typeface="Avenir Heavy" panose="02000503020000020003" pitchFamily="2" charset="0"/>
              </a:rPr>
              <a:t>minimize</a:t>
            </a:r>
            <a:r>
              <a:rPr lang="sv-SE" sz="3200" b="1" dirty="0">
                <a:solidFill>
                  <a:srgbClr val="1E4E5C"/>
                </a:solidFill>
                <a:latin typeface="Avenir Heavy" panose="02000503020000020003" pitchFamily="2" charset="0"/>
              </a:rPr>
              <a:t> the </a:t>
            </a:r>
            <a:r>
              <a:rPr lang="sv-SE" sz="3200" b="1" dirty="0" err="1">
                <a:solidFill>
                  <a:srgbClr val="1E4E5C"/>
                </a:solidFill>
                <a:latin typeface="Avenir Heavy" panose="02000503020000020003" pitchFamily="2" charset="0"/>
              </a:rPr>
              <a:t>error</a:t>
            </a:r>
            <a:r>
              <a:rPr lang="sv-SE" sz="3200" b="1" dirty="0">
                <a:solidFill>
                  <a:srgbClr val="1E4E5C"/>
                </a:solidFill>
                <a:latin typeface="Avenir Heavy" panose="02000503020000020003" pitchFamily="2" charset="0"/>
              </a:rPr>
              <a:t> </a:t>
            </a: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05DE8DF0-7966-4B4A-5ABC-87F3E271D750}"/>
              </a:ext>
            </a:extLst>
          </p:cNvPr>
          <p:cNvGrpSpPr/>
          <p:nvPr/>
        </p:nvGrpSpPr>
        <p:grpSpPr>
          <a:xfrm>
            <a:off x="1840251" y="2155011"/>
            <a:ext cx="6057720" cy="3749040"/>
            <a:chOff x="5652566" y="2840811"/>
            <a:chExt cx="6057720" cy="37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8" name="Pennanteckning 107">
                  <a:extLst>
                    <a:ext uri="{FF2B5EF4-FFF2-40B4-BE49-F238E27FC236}">
                      <a16:creationId xmlns:a16="http://schemas.microsoft.com/office/drawing/2014/main" id="{33E9C8F2-0B6F-2B71-24CF-AC5D5FAC3B26}"/>
                    </a:ext>
                  </a:extLst>
                </p14:cNvPr>
                <p14:cNvContentPartPr/>
                <p14:nvPr/>
              </p14:nvContentPartPr>
              <p14:xfrm>
                <a:off x="5974766" y="5829531"/>
                <a:ext cx="3905640" cy="140400"/>
              </p14:xfrm>
            </p:contentPart>
          </mc:Choice>
          <mc:Fallback xmlns=""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33E9C8F2-0B6F-2B71-24CF-AC5D5FAC3B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967" y="5818759"/>
                  <a:ext cx="3926878" cy="16158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upp 154">
              <a:extLst>
                <a:ext uri="{FF2B5EF4-FFF2-40B4-BE49-F238E27FC236}">
                  <a16:creationId xmlns:a16="http://schemas.microsoft.com/office/drawing/2014/main" id="{20DD1A2C-6B5A-2519-144B-2AA824D80D85}"/>
                </a:ext>
              </a:extLst>
            </p:cNvPr>
            <p:cNvGrpSpPr/>
            <p:nvPr/>
          </p:nvGrpSpPr>
          <p:grpSpPr>
            <a:xfrm>
              <a:off x="6633926" y="5117091"/>
              <a:ext cx="615240" cy="310320"/>
              <a:chOff x="6633926" y="5117091"/>
              <a:chExt cx="615240" cy="31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30" name="Pennanteckning 129">
                    <a:extLst>
                      <a:ext uri="{FF2B5EF4-FFF2-40B4-BE49-F238E27FC236}">
                        <a16:creationId xmlns:a16="http://schemas.microsoft.com/office/drawing/2014/main" id="{44CFA811-AF3F-7E3F-70E3-48515B7E259C}"/>
                      </a:ext>
                    </a:extLst>
                  </p14:cNvPr>
                  <p14:cNvContentPartPr/>
                  <p14:nvPr/>
                </p14:nvContentPartPr>
                <p14:xfrm>
                  <a:off x="6633926" y="5312211"/>
                  <a:ext cx="76680" cy="115200"/>
                </p14:xfrm>
              </p:contentPart>
            </mc:Choice>
            <mc:Fallback xmlns=""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44CFA811-AF3F-7E3F-70E3-48515B7E259C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6623486" y="5301771"/>
                    <a:ext cx="9792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31" name="Pennanteckning 130">
                    <a:extLst>
                      <a:ext uri="{FF2B5EF4-FFF2-40B4-BE49-F238E27FC236}">
                        <a16:creationId xmlns:a16="http://schemas.microsoft.com/office/drawing/2014/main" id="{6ED21FE6-621C-1309-362A-27767FA30990}"/>
                      </a:ext>
                    </a:extLst>
                  </p14:cNvPr>
                  <p14:cNvContentPartPr/>
                  <p14:nvPr/>
                </p14:nvContentPartPr>
                <p14:xfrm>
                  <a:off x="6633926" y="5342811"/>
                  <a:ext cx="144720" cy="67320"/>
                </p14:xfrm>
              </p:contentPart>
            </mc:Choice>
            <mc:Fallback xmlns="">
              <p:pic>
                <p:nvPicPr>
                  <p:cNvPr id="131" name="Pennanteckning 130">
                    <a:extLst>
                      <a:ext uri="{FF2B5EF4-FFF2-40B4-BE49-F238E27FC236}">
                        <a16:creationId xmlns:a16="http://schemas.microsoft.com/office/drawing/2014/main" id="{6ED21FE6-621C-1309-362A-27767FA3099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6623486" y="5332011"/>
                    <a:ext cx="16596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33" name="Pennanteckning 132">
                    <a:extLst>
                      <a:ext uri="{FF2B5EF4-FFF2-40B4-BE49-F238E27FC236}">
                        <a16:creationId xmlns:a16="http://schemas.microsoft.com/office/drawing/2014/main" id="{591E9858-1657-4EE2-CE6C-33E7209F61DD}"/>
                      </a:ext>
                    </a:extLst>
                  </p14:cNvPr>
                  <p14:cNvContentPartPr/>
                  <p14:nvPr/>
                </p14:nvContentPartPr>
                <p14:xfrm>
                  <a:off x="6853526" y="5118171"/>
                  <a:ext cx="70560" cy="86760"/>
                </p14:xfrm>
              </p:contentPart>
            </mc:Choice>
            <mc:Fallback xmlns="">
              <p:pic>
                <p:nvPicPr>
                  <p:cNvPr id="133" name="Pennanteckning 132">
                    <a:extLst>
                      <a:ext uri="{FF2B5EF4-FFF2-40B4-BE49-F238E27FC236}">
                        <a16:creationId xmlns:a16="http://schemas.microsoft.com/office/drawing/2014/main" id="{591E9858-1657-4EE2-CE6C-33E7209F61DD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6842726" y="5107731"/>
                    <a:ext cx="918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34" name="Pennanteckning 133">
                    <a:extLst>
                      <a:ext uri="{FF2B5EF4-FFF2-40B4-BE49-F238E27FC236}">
                        <a16:creationId xmlns:a16="http://schemas.microsoft.com/office/drawing/2014/main" id="{EF6B8D14-728E-BAF7-241B-BBE155B3F68D}"/>
                      </a:ext>
                    </a:extLst>
                  </p14:cNvPr>
                  <p14:cNvContentPartPr/>
                  <p14:nvPr/>
                </p14:nvContentPartPr>
                <p14:xfrm>
                  <a:off x="6851366" y="5136531"/>
                  <a:ext cx="109080" cy="32760"/>
                </p14:xfrm>
              </p:contentPart>
            </mc:Choice>
            <mc:Fallback xmlns="">
              <p:pic>
                <p:nvPicPr>
                  <p:cNvPr id="134" name="Pennanteckning 133">
                    <a:extLst>
                      <a:ext uri="{FF2B5EF4-FFF2-40B4-BE49-F238E27FC236}">
                        <a16:creationId xmlns:a16="http://schemas.microsoft.com/office/drawing/2014/main" id="{EF6B8D14-728E-BAF7-241B-BBE155B3F68D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6840926" y="5126091"/>
                    <a:ext cx="13032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39" name="Pennanteckning 138">
                    <a:extLst>
                      <a:ext uri="{FF2B5EF4-FFF2-40B4-BE49-F238E27FC236}">
                        <a16:creationId xmlns:a16="http://schemas.microsoft.com/office/drawing/2014/main" id="{7A93C7CC-88F8-5A2C-3EED-AF92905DA720}"/>
                      </a:ext>
                    </a:extLst>
                  </p14:cNvPr>
                  <p14:cNvContentPartPr/>
                  <p14:nvPr/>
                </p14:nvContentPartPr>
                <p14:xfrm>
                  <a:off x="7120646" y="5117091"/>
                  <a:ext cx="87840" cy="95760"/>
                </p14:xfrm>
              </p:contentPart>
            </mc:Choice>
            <mc:Fallback xmlns=""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7A93C7CC-88F8-5A2C-3EED-AF92905DA720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7110206" y="5106651"/>
                    <a:ext cx="10908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40" name="Pennanteckning 139">
                    <a:extLst>
                      <a:ext uri="{FF2B5EF4-FFF2-40B4-BE49-F238E27FC236}">
                        <a16:creationId xmlns:a16="http://schemas.microsoft.com/office/drawing/2014/main" id="{87D90D6F-D4E0-FA40-9BC9-FB4B59A61FB5}"/>
                      </a:ext>
                    </a:extLst>
                  </p14:cNvPr>
                  <p14:cNvContentPartPr/>
                  <p14:nvPr/>
                </p14:nvContentPartPr>
                <p14:xfrm>
                  <a:off x="7115606" y="5121411"/>
                  <a:ext cx="133560" cy="53280"/>
                </p14:xfrm>
              </p:contentPart>
            </mc:Choice>
            <mc:Fallback xmlns="">
              <p:pic>
                <p:nvPicPr>
                  <p:cNvPr id="140" name="Pennanteckning 139">
                    <a:extLst>
                      <a:ext uri="{FF2B5EF4-FFF2-40B4-BE49-F238E27FC236}">
                        <a16:creationId xmlns:a16="http://schemas.microsoft.com/office/drawing/2014/main" id="{87D90D6F-D4E0-FA40-9BC9-FB4B59A61FB5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104806" y="5110611"/>
                    <a:ext cx="154800" cy="74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Pennanteckning 161">
                  <a:extLst>
                    <a:ext uri="{FF2B5EF4-FFF2-40B4-BE49-F238E27FC236}">
                      <a16:creationId xmlns:a16="http://schemas.microsoft.com/office/drawing/2014/main" id="{1BAFECE6-0B8D-2FD9-1AD4-5EDAAF60B45F}"/>
                    </a:ext>
                  </a:extLst>
                </p14:cNvPr>
                <p14:cNvContentPartPr/>
                <p14:nvPr/>
              </p14:nvContentPartPr>
              <p14:xfrm>
                <a:off x="6762086" y="5825571"/>
                <a:ext cx="4320" cy="162000"/>
              </p14:xfrm>
            </p:contentPart>
          </mc:Choice>
          <mc:Fallback xmlns="">
            <p:pic>
              <p:nvPicPr>
                <p:cNvPr id="162" name="Pennanteckning 161">
                  <a:extLst>
                    <a:ext uri="{FF2B5EF4-FFF2-40B4-BE49-F238E27FC236}">
                      <a16:creationId xmlns:a16="http://schemas.microsoft.com/office/drawing/2014/main" id="{1BAFECE6-0B8D-2FD9-1AD4-5EDAAF60B4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52117" y="5814771"/>
                  <a:ext cx="23926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Pennanteckning 162">
                  <a:extLst>
                    <a:ext uri="{FF2B5EF4-FFF2-40B4-BE49-F238E27FC236}">
                      <a16:creationId xmlns:a16="http://schemas.microsoft.com/office/drawing/2014/main" id="{D5BD9A96-B781-F0AE-FF34-E13407189875}"/>
                    </a:ext>
                  </a:extLst>
                </p14:cNvPr>
                <p14:cNvContentPartPr/>
                <p14:nvPr/>
              </p14:nvContentPartPr>
              <p14:xfrm>
                <a:off x="7310726" y="5802171"/>
                <a:ext cx="54360" cy="142560"/>
              </p14:xfrm>
            </p:contentPart>
          </mc:Choice>
          <mc:Fallback xmlns="">
            <p:pic>
              <p:nvPicPr>
                <p:cNvPr id="163" name="Pennanteckning 162">
                  <a:extLst>
                    <a:ext uri="{FF2B5EF4-FFF2-40B4-BE49-F238E27FC236}">
                      <a16:creationId xmlns:a16="http://schemas.microsoft.com/office/drawing/2014/main" id="{D5BD9A96-B781-F0AE-FF34-E134071898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99926" y="5791371"/>
                  <a:ext cx="75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Pennanteckning 163">
                  <a:extLst>
                    <a:ext uri="{FF2B5EF4-FFF2-40B4-BE49-F238E27FC236}">
                      <a16:creationId xmlns:a16="http://schemas.microsoft.com/office/drawing/2014/main" id="{34186A37-5258-F328-285B-37FFB0AA4938}"/>
                    </a:ext>
                  </a:extLst>
                </p14:cNvPr>
                <p14:cNvContentPartPr/>
                <p14:nvPr/>
              </p14:nvContentPartPr>
              <p14:xfrm>
                <a:off x="7932446" y="5802891"/>
                <a:ext cx="17640" cy="159840"/>
              </p14:xfrm>
            </p:contentPart>
          </mc:Choice>
          <mc:Fallback xmlns="">
            <p:pic>
              <p:nvPicPr>
                <p:cNvPr id="164" name="Pennanteckning 163">
                  <a:extLst>
                    <a:ext uri="{FF2B5EF4-FFF2-40B4-BE49-F238E27FC236}">
                      <a16:creationId xmlns:a16="http://schemas.microsoft.com/office/drawing/2014/main" id="{34186A37-5258-F328-285B-37FFB0AA493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21646" y="5792091"/>
                  <a:ext cx="38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Pennanteckning 164">
                  <a:extLst>
                    <a:ext uri="{FF2B5EF4-FFF2-40B4-BE49-F238E27FC236}">
                      <a16:creationId xmlns:a16="http://schemas.microsoft.com/office/drawing/2014/main" id="{14C9FB3A-A310-E610-0FEC-0F31C2ACF0D2}"/>
                    </a:ext>
                  </a:extLst>
                </p14:cNvPr>
                <p14:cNvContentPartPr/>
                <p14:nvPr/>
              </p14:nvContentPartPr>
              <p14:xfrm>
                <a:off x="8357246" y="5788851"/>
                <a:ext cx="9360" cy="167040"/>
              </p14:xfrm>
            </p:contentPart>
          </mc:Choice>
          <mc:Fallback xmlns="">
            <p:pic>
              <p:nvPicPr>
                <p:cNvPr id="165" name="Pennanteckning 164">
                  <a:extLst>
                    <a:ext uri="{FF2B5EF4-FFF2-40B4-BE49-F238E27FC236}">
                      <a16:creationId xmlns:a16="http://schemas.microsoft.com/office/drawing/2014/main" id="{14C9FB3A-A310-E610-0FEC-0F31C2ACF0D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46846" y="5778051"/>
                  <a:ext cx="29813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Pennanteckning 165">
                  <a:extLst>
                    <a:ext uri="{FF2B5EF4-FFF2-40B4-BE49-F238E27FC236}">
                      <a16:creationId xmlns:a16="http://schemas.microsoft.com/office/drawing/2014/main" id="{FCF094F3-9C16-66B2-D3D2-FE7B83AFDEC9}"/>
                    </a:ext>
                  </a:extLst>
                </p14:cNvPr>
                <p14:cNvContentPartPr/>
                <p14:nvPr/>
              </p14:nvContentPartPr>
              <p14:xfrm>
                <a:off x="8728046" y="5841771"/>
                <a:ext cx="25920" cy="128160"/>
              </p14:xfrm>
            </p:contentPart>
          </mc:Choice>
          <mc:Fallback xmlns="">
            <p:pic>
              <p:nvPicPr>
                <p:cNvPr id="166" name="Pennanteckning 165">
                  <a:extLst>
                    <a:ext uri="{FF2B5EF4-FFF2-40B4-BE49-F238E27FC236}">
                      <a16:creationId xmlns:a16="http://schemas.microsoft.com/office/drawing/2014/main" id="{FCF094F3-9C16-66B2-D3D2-FE7B83AFDEC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17246" y="5831001"/>
                  <a:ext cx="47160" cy="149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67" name="Pennanteckning 166">
                  <a:extLst>
                    <a:ext uri="{FF2B5EF4-FFF2-40B4-BE49-F238E27FC236}">
                      <a16:creationId xmlns:a16="http://schemas.microsoft.com/office/drawing/2014/main" id="{F2DA389F-05E7-C31D-5D62-6A184FC295DF}"/>
                    </a:ext>
                  </a:extLst>
                </p14:cNvPr>
                <p14:cNvContentPartPr/>
                <p14:nvPr/>
              </p14:nvContentPartPr>
              <p14:xfrm>
                <a:off x="9150686" y="5845731"/>
                <a:ext cx="4320" cy="114120"/>
              </p14:xfrm>
            </p:contentPart>
          </mc:Choice>
          <mc:Fallback xmlns="">
            <p:pic>
              <p:nvPicPr>
                <p:cNvPr id="167" name="Pennanteckning 166">
                  <a:extLst>
                    <a:ext uri="{FF2B5EF4-FFF2-40B4-BE49-F238E27FC236}">
                      <a16:creationId xmlns:a16="http://schemas.microsoft.com/office/drawing/2014/main" id="{F2DA389F-05E7-C31D-5D62-6A184FC295D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40717" y="5834965"/>
                  <a:ext cx="23926" cy="135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8" name="Pennanteckning 167">
                  <a:extLst>
                    <a:ext uri="{FF2B5EF4-FFF2-40B4-BE49-F238E27FC236}">
                      <a16:creationId xmlns:a16="http://schemas.microsoft.com/office/drawing/2014/main" id="{A24B7C85-735E-35FC-6B7E-99F3E1234C98}"/>
                    </a:ext>
                  </a:extLst>
                </p14:cNvPr>
                <p14:cNvContentPartPr/>
                <p14:nvPr/>
              </p14:nvContentPartPr>
              <p14:xfrm>
                <a:off x="6750926" y="6253251"/>
                <a:ext cx="9360" cy="151560"/>
              </p14:xfrm>
            </p:contentPart>
          </mc:Choice>
          <mc:Fallback xmlns="">
            <p:pic>
              <p:nvPicPr>
                <p:cNvPr id="168" name="Pennanteckning 167">
                  <a:extLst>
                    <a:ext uri="{FF2B5EF4-FFF2-40B4-BE49-F238E27FC236}">
                      <a16:creationId xmlns:a16="http://schemas.microsoft.com/office/drawing/2014/main" id="{A24B7C85-735E-35FC-6B7E-99F3E1234C9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40526" y="6242477"/>
                  <a:ext cx="29813" cy="172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69" name="Pennanteckning 168">
                  <a:extLst>
                    <a:ext uri="{FF2B5EF4-FFF2-40B4-BE49-F238E27FC236}">
                      <a16:creationId xmlns:a16="http://schemas.microsoft.com/office/drawing/2014/main" id="{27BA5C9E-09BF-C67A-45C4-15692F065927}"/>
                    </a:ext>
                  </a:extLst>
                </p14:cNvPr>
                <p14:cNvContentPartPr/>
                <p14:nvPr/>
              </p14:nvContentPartPr>
              <p14:xfrm>
                <a:off x="7341326" y="6248211"/>
                <a:ext cx="121320" cy="172080"/>
              </p14:xfrm>
            </p:contentPart>
          </mc:Choice>
          <mc:Fallback xmlns="">
            <p:pic>
              <p:nvPicPr>
                <p:cNvPr id="169" name="Pennanteckning 168">
                  <a:extLst>
                    <a:ext uri="{FF2B5EF4-FFF2-40B4-BE49-F238E27FC236}">
                      <a16:creationId xmlns:a16="http://schemas.microsoft.com/office/drawing/2014/main" id="{27BA5C9E-09BF-C67A-45C4-15692F0659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330526" y="6237411"/>
                  <a:ext cx="142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0" name="Pennanteckning 169">
                  <a:extLst>
                    <a:ext uri="{FF2B5EF4-FFF2-40B4-BE49-F238E27FC236}">
                      <a16:creationId xmlns:a16="http://schemas.microsoft.com/office/drawing/2014/main" id="{0AF10D13-AB83-DEDE-532B-B398FC521029}"/>
                    </a:ext>
                  </a:extLst>
                </p14:cNvPr>
                <p14:cNvContentPartPr/>
                <p14:nvPr/>
              </p14:nvContentPartPr>
              <p14:xfrm>
                <a:off x="7888886" y="6179091"/>
                <a:ext cx="105840" cy="211680"/>
              </p14:xfrm>
            </p:contentPart>
          </mc:Choice>
          <mc:Fallback xmlns="">
            <p:pic>
              <p:nvPicPr>
                <p:cNvPr id="170" name="Pennanteckning 169">
                  <a:extLst>
                    <a:ext uri="{FF2B5EF4-FFF2-40B4-BE49-F238E27FC236}">
                      <a16:creationId xmlns:a16="http://schemas.microsoft.com/office/drawing/2014/main" id="{0AF10D13-AB83-DEDE-532B-B398FC5210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78123" y="6168291"/>
                  <a:ext cx="127008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1" name="Pennanteckning 170">
                  <a:extLst>
                    <a:ext uri="{FF2B5EF4-FFF2-40B4-BE49-F238E27FC236}">
                      <a16:creationId xmlns:a16="http://schemas.microsoft.com/office/drawing/2014/main" id="{0A714A14-86B6-4E86-C739-3A64FC4ED902}"/>
                    </a:ext>
                  </a:extLst>
                </p14:cNvPr>
                <p14:cNvContentPartPr/>
                <p14:nvPr/>
              </p14:nvContentPartPr>
              <p14:xfrm>
                <a:off x="8315486" y="6189531"/>
                <a:ext cx="133560" cy="273240"/>
              </p14:xfrm>
            </p:contentPart>
          </mc:Choice>
          <mc:Fallback xmlns="">
            <p:pic>
              <p:nvPicPr>
                <p:cNvPr id="171" name="Pennanteckning 170">
                  <a:extLst>
                    <a:ext uri="{FF2B5EF4-FFF2-40B4-BE49-F238E27FC236}">
                      <a16:creationId xmlns:a16="http://schemas.microsoft.com/office/drawing/2014/main" id="{0A714A14-86B6-4E86-C739-3A64FC4ED90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04686" y="6178731"/>
                  <a:ext cx="154800" cy="294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5" name="Grupp 174">
              <a:extLst>
                <a:ext uri="{FF2B5EF4-FFF2-40B4-BE49-F238E27FC236}">
                  <a16:creationId xmlns:a16="http://schemas.microsoft.com/office/drawing/2014/main" id="{1E5F95C3-5857-2AD5-A0E4-DCD95570EBBB}"/>
                </a:ext>
              </a:extLst>
            </p:cNvPr>
            <p:cNvGrpSpPr/>
            <p:nvPr/>
          </p:nvGrpSpPr>
          <p:grpSpPr>
            <a:xfrm>
              <a:off x="8793926" y="6195291"/>
              <a:ext cx="475560" cy="273240"/>
              <a:chOff x="8793926" y="6195291"/>
              <a:chExt cx="475560" cy="27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72" name="Pennanteckning 171">
                    <a:extLst>
                      <a:ext uri="{FF2B5EF4-FFF2-40B4-BE49-F238E27FC236}">
                        <a16:creationId xmlns:a16="http://schemas.microsoft.com/office/drawing/2014/main" id="{D85452B1-4E89-7DC0-4E39-C692B774F3EE}"/>
                      </a:ext>
                    </a:extLst>
                  </p14:cNvPr>
                  <p14:cNvContentPartPr/>
                  <p14:nvPr/>
                </p14:nvContentPartPr>
                <p14:xfrm>
                  <a:off x="8793926" y="6213651"/>
                  <a:ext cx="55440" cy="197640"/>
                </p14:xfrm>
              </p:contentPart>
            </mc:Choice>
            <mc:Fallback xmlns=""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D85452B1-4E89-7DC0-4E39-C692B774F3EE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8783486" y="6202851"/>
                    <a:ext cx="7668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73" name="Pennanteckning 172">
                    <a:extLst>
                      <a:ext uri="{FF2B5EF4-FFF2-40B4-BE49-F238E27FC236}">
                        <a16:creationId xmlns:a16="http://schemas.microsoft.com/office/drawing/2014/main" id="{3B920E82-5466-2662-51C6-6E59B19EE6DA}"/>
                      </a:ext>
                    </a:extLst>
                  </p14:cNvPr>
                  <p14:cNvContentPartPr/>
                  <p14:nvPr/>
                </p14:nvContentPartPr>
                <p14:xfrm>
                  <a:off x="8830646" y="6195291"/>
                  <a:ext cx="138600" cy="6480"/>
                </p14:xfrm>
              </p:contentPart>
            </mc:Choice>
            <mc:Fallback xmlns="">
              <p:pic>
                <p:nvPicPr>
                  <p:cNvPr id="173" name="Pennanteckning 172">
                    <a:extLst>
                      <a:ext uri="{FF2B5EF4-FFF2-40B4-BE49-F238E27FC236}">
                        <a16:creationId xmlns:a16="http://schemas.microsoft.com/office/drawing/2014/main" id="{3B920E82-5466-2662-51C6-6E59B19EE6DA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8819846" y="6184491"/>
                    <a:ext cx="15984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74" name="Pennanteckning 173">
                    <a:extLst>
                      <a:ext uri="{FF2B5EF4-FFF2-40B4-BE49-F238E27FC236}">
                        <a16:creationId xmlns:a16="http://schemas.microsoft.com/office/drawing/2014/main" id="{28BAD909-235B-D953-52C4-CC8936D33B6B}"/>
                      </a:ext>
                    </a:extLst>
                  </p14:cNvPr>
                  <p14:cNvContentPartPr/>
                  <p14:nvPr/>
                </p14:nvContentPartPr>
                <p14:xfrm>
                  <a:off x="9094886" y="6253251"/>
                  <a:ext cx="174600" cy="215280"/>
                </p14:xfrm>
              </p:contentPart>
            </mc:Choice>
            <mc:Fallback xmlns="">
              <p:pic>
                <p:nvPicPr>
                  <p:cNvPr id="174" name="Pennanteckning 173">
                    <a:extLst>
                      <a:ext uri="{FF2B5EF4-FFF2-40B4-BE49-F238E27FC236}">
                        <a16:creationId xmlns:a16="http://schemas.microsoft.com/office/drawing/2014/main" id="{28BAD909-235B-D953-52C4-CC8936D33B6B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9084086" y="6242451"/>
                    <a:ext cx="195840" cy="23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BBD5A3C3-C45B-BA61-B302-1000E0A00FA9}"/>
                </a:ext>
              </a:extLst>
            </p:cNvPr>
            <p:cNvGrpSpPr/>
            <p:nvPr/>
          </p:nvGrpSpPr>
          <p:grpSpPr>
            <a:xfrm>
              <a:off x="6869726" y="3625611"/>
              <a:ext cx="1967400" cy="1333800"/>
              <a:chOff x="6869726" y="3625611"/>
              <a:chExt cx="1967400" cy="1333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76" name="Pennanteckning 175">
                    <a:extLst>
                      <a:ext uri="{FF2B5EF4-FFF2-40B4-BE49-F238E27FC236}">
                        <a16:creationId xmlns:a16="http://schemas.microsoft.com/office/drawing/2014/main" id="{6800A48D-72D5-E7A7-C7FC-71406F5D13EB}"/>
                      </a:ext>
                    </a:extLst>
                  </p14:cNvPr>
                  <p14:cNvContentPartPr/>
                  <p14:nvPr/>
                </p14:nvContentPartPr>
                <p14:xfrm>
                  <a:off x="8711846" y="3625611"/>
                  <a:ext cx="121320" cy="102960"/>
                </p14:xfrm>
              </p:contentPart>
            </mc:Choice>
            <mc:Fallback xmlns="">
              <p:pic>
                <p:nvPicPr>
                  <p:cNvPr id="176" name="Pennanteckning 175">
                    <a:extLst>
                      <a:ext uri="{FF2B5EF4-FFF2-40B4-BE49-F238E27FC236}">
                        <a16:creationId xmlns:a16="http://schemas.microsoft.com/office/drawing/2014/main" id="{6800A48D-72D5-E7A7-C7FC-71406F5D13EB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8701046" y="3615171"/>
                    <a:ext cx="14256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35" name="Pennanteckning 134">
                    <a:extLst>
                      <a:ext uri="{FF2B5EF4-FFF2-40B4-BE49-F238E27FC236}">
                        <a16:creationId xmlns:a16="http://schemas.microsoft.com/office/drawing/2014/main" id="{FBC49A45-86E0-14B8-5E91-555F84114A72}"/>
                      </a:ext>
                    </a:extLst>
                  </p14:cNvPr>
                  <p14:cNvContentPartPr/>
                  <p14:nvPr/>
                </p14:nvContentPartPr>
                <p14:xfrm>
                  <a:off x="6869726" y="4807491"/>
                  <a:ext cx="102960" cy="151920"/>
                </p14:xfrm>
              </p:contentPart>
            </mc:Choice>
            <mc:Fallback xmlns="">
              <p:pic>
                <p:nvPicPr>
                  <p:cNvPr id="135" name="Pennanteckning 134">
                    <a:extLst>
                      <a:ext uri="{FF2B5EF4-FFF2-40B4-BE49-F238E27FC236}">
                        <a16:creationId xmlns:a16="http://schemas.microsoft.com/office/drawing/2014/main" id="{FBC49A45-86E0-14B8-5E91-555F84114A7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6858926" y="4796691"/>
                    <a:ext cx="1242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36" name="Pennanteckning 135">
                    <a:extLst>
                      <a:ext uri="{FF2B5EF4-FFF2-40B4-BE49-F238E27FC236}">
                        <a16:creationId xmlns:a16="http://schemas.microsoft.com/office/drawing/2014/main" id="{89EB8179-F7CF-3950-6C6D-5067FDBB5086}"/>
                      </a:ext>
                    </a:extLst>
                  </p14:cNvPr>
                  <p14:cNvContentPartPr/>
                  <p14:nvPr/>
                </p14:nvContentPartPr>
                <p14:xfrm>
                  <a:off x="6869726" y="4844931"/>
                  <a:ext cx="148680" cy="76680"/>
                </p14:xfrm>
              </p:contentPart>
            </mc:Choice>
            <mc:Fallback xmlns="">
              <p:pic>
                <p:nvPicPr>
                  <p:cNvPr id="136" name="Pennanteckning 135">
                    <a:extLst>
                      <a:ext uri="{FF2B5EF4-FFF2-40B4-BE49-F238E27FC236}">
                        <a16:creationId xmlns:a16="http://schemas.microsoft.com/office/drawing/2014/main" id="{89EB8179-F7CF-3950-6C6D-5067FDBB5086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6858926" y="4834491"/>
                    <a:ext cx="1699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41" name="Pennanteckning 140">
                    <a:extLst>
                      <a:ext uri="{FF2B5EF4-FFF2-40B4-BE49-F238E27FC236}">
                        <a16:creationId xmlns:a16="http://schemas.microsoft.com/office/drawing/2014/main" id="{22E1DD07-19DF-EE11-A019-1D87B5A1B6C0}"/>
                      </a:ext>
                    </a:extLst>
                  </p14:cNvPr>
                  <p14:cNvContentPartPr/>
                  <p14:nvPr/>
                </p14:nvContentPartPr>
                <p14:xfrm>
                  <a:off x="7341326" y="4798131"/>
                  <a:ext cx="88560" cy="146520"/>
                </p14:xfrm>
              </p:contentPart>
            </mc:Choice>
            <mc:Fallback xmlns="">
              <p:pic>
                <p:nvPicPr>
                  <p:cNvPr id="141" name="Pennanteckning 140">
                    <a:extLst>
                      <a:ext uri="{FF2B5EF4-FFF2-40B4-BE49-F238E27FC236}">
                        <a16:creationId xmlns:a16="http://schemas.microsoft.com/office/drawing/2014/main" id="{22E1DD07-19DF-EE11-A019-1D87B5A1B6C0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7330526" y="4787691"/>
                    <a:ext cx="10980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42" name="Pennanteckning 141">
                    <a:extLst>
                      <a:ext uri="{FF2B5EF4-FFF2-40B4-BE49-F238E27FC236}">
                        <a16:creationId xmlns:a16="http://schemas.microsoft.com/office/drawing/2014/main" id="{D901A061-15B3-15E2-172F-08F714A4F8BB}"/>
                      </a:ext>
                    </a:extLst>
                  </p14:cNvPr>
                  <p14:cNvContentPartPr/>
                  <p14:nvPr/>
                </p14:nvContentPartPr>
                <p14:xfrm>
                  <a:off x="7341326" y="4868331"/>
                  <a:ext cx="115200" cy="18720"/>
                </p14:xfrm>
              </p:contentPart>
            </mc:Choice>
            <mc:Fallback xmlns="">
              <p:pic>
                <p:nvPicPr>
                  <p:cNvPr id="142" name="Pennanteckning 141">
                    <a:extLst>
                      <a:ext uri="{FF2B5EF4-FFF2-40B4-BE49-F238E27FC236}">
                        <a16:creationId xmlns:a16="http://schemas.microsoft.com/office/drawing/2014/main" id="{D901A061-15B3-15E2-172F-08F714A4F8BB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7330526" y="4857891"/>
                    <a:ext cx="1364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43" name="Pennanteckning 142">
                    <a:extLst>
                      <a:ext uri="{FF2B5EF4-FFF2-40B4-BE49-F238E27FC236}">
                        <a16:creationId xmlns:a16="http://schemas.microsoft.com/office/drawing/2014/main" id="{CFAB0C88-4F1B-BF78-336C-12569EFE8876}"/>
                      </a:ext>
                    </a:extLst>
                  </p14:cNvPr>
                  <p14:cNvContentPartPr/>
                  <p14:nvPr/>
                </p14:nvContentPartPr>
                <p14:xfrm>
                  <a:off x="7140806" y="4624611"/>
                  <a:ext cx="184320" cy="96840"/>
                </p14:xfrm>
              </p:contentPart>
            </mc:Choice>
            <mc:Fallback xmlns="">
              <p:pic>
                <p:nvPicPr>
                  <p:cNvPr id="143" name="Pennanteckning 142">
                    <a:extLst>
                      <a:ext uri="{FF2B5EF4-FFF2-40B4-BE49-F238E27FC236}">
                        <a16:creationId xmlns:a16="http://schemas.microsoft.com/office/drawing/2014/main" id="{CFAB0C88-4F1B-BF78-336C-12569EFE8876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130366" y="4613811"/>
                    <a:ext cx="20556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44" name="Pennanteckning 143">
                    <a:extLst>
                      <a:ext uri="{FF2B5EF4-FFF2-40B4-BE49-F238E27FC236}">
                        <a16:creationId xmlns:a16="http://schemas.microsoft.com/office/drawing/2014/main" id="{CF29D14C-EBD6-3270-374B-BE92F397227E}"/>
                      </a:ext>
                    </a:extLst>
                  </p14:cNvPr>
                  <p14:cNvContentPartPr/>
                  <p14:nvPr/>
                </p14:nvContentPartPr>
                <p14:xfrm>
                  <a:off x="7377686" y="4465851"/>
                  <a:ext cx="159840" cy="83520"/>
                </p14:xfrm>
              </p:contentPart>
            </mc:Choice>
            <mc:Fallback xmlns="">
              <p:pic>
                <p:nvPicPr>
                  <p:cNvPr id="144" name="Pennanteckning 143">
                    <a:extLst>
                      <a:ext uri="{FF2B5EF4-FFF2-40B4-BE49-F238E27FC236}">
                        <a16:creationId xmlns:a16="http://schemas.microsoft.com/office/drawing/2014/main" id="{CF29D14C-EBD6-3270-374B-BE92F397227E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366886" y="4455411"/>
                    <a:ext cx="18108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45" name="Pennanteckning 144">
                    <a:extLst>
                      <a:ext uri="{FF2B5EF4-FFF2-40B4-BE49-F238E27FC236}">
                        <a16:creationId xmlns:a16="http://schemas.microsoft.com/office/drawing/2014/main" id="{18D4608B-69A4-3922-3697-17C2345C065F}"/>
                      </a:ext>
                    </a:extLst>
                  </p14:cNvPr>
                  <p14:cNvContentPartPr/>
                  <p14:nvPr/>
                </p14:nvContentPartPr>
                <p14:xfrm>
                  <a:off x="7221086" y="4268931"/>
                  <a:ext cx="83520" cy="108000"/>
                </p14:xfrm>
              </p:contentPart>
            </mc:Choice>
            <mc:Fallback xmlns="">
              <p:pic>
                <p:nvPicPr>
                  <p:cNvPr id="145" name="Pennanteckning 144">
                    <a:extLst>
                      <a:ext uri="{FF2B5EF4-FFF2-40B4-BE49-F238E27FC236}">
                        <a16:creationId xmlns:a16="http://schemas.microsoft.com/office/drawing/2014/main" id="{18D4608B-69A4-3922-3697-17C2345C065F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7210646" y="4258131"/>
                    <a:ext cx="10476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46" name="Pennanteckning 145">
                    <a:extLst>
                      <a:ext uri="{FF2B5EF4-FFF2-40B4-BE49-F238E27FC236}">
                        <a16:creationId xmlns:a16="http://schemas.microsoft.com/office/drawing/2014/main" id="{3942E395-2894-85A9-86F4-129CC53FADB8}"/>
                      </a:ext>
                    </a:extLst>
                  </p14:cNvPr>
                  <p14:cNvContentPartPr/>
                  <p14:nvPr/>
                </p14:nvContentPartPr>
                <p14:xfrm>
                  <a:off x="7239446" y="4263891"/>
                  <a:ext cx="120240" cy="91800"/>
                </p14:xfrm>
              </p:contentPart>
            </mc:Choice>
            <mc:Fallback xmlns="">
              <p:pic>
                <p:nvPicPr>
                  <p:cNvPr id="146" name="Pennanteckning 145">
                    <a:extLst>
                      <a:ext uri="{FF2B5EF4-FFF2-40B4-BE49-F238E27FC236}">
                        <a16:creationId xmlns:a16="http://schemas.microsoft.com/office/drawing/2014/main" id="{3942E395-2894-85A9-86F4-129CC53FADB8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7229006" y="4253091"/>
                    <a:ext cx="14148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47" name="Pennanteckning 146">
                    <a:extLst>
                      <a:ext uri="{FF2B5EF4-FFF2-40B4-BE49-F238E27FC236}">
                        <a16:creationId xmlns:a16="http://schemas.microsoft.com/office/drawing/2014/main" id="{7F3158F4-8113-AFA6-5EE7-BE302AEB735D}"/>
                      </a:ext>
                    </a:extLst>
                  </p14:cNvPr>
                  <p14:cNvContentPartPr/>
                  <p14:nvPr/>
                </p14:nvContentPartPr>
                <p14:xfrm>
                  <a:off x="7632566" y="4271811"/>
                  <a:ext cx="106200" cy="81720"/>
                </p14:xfrm>
              </p:contentPart>
            </mc:Choice>
            <mc:Fallback xmlns="">
              <p:pic>
                <p:nvPicPr>
                  <p:cNvPr id="147" name="Pennanteckning 146">
                    <a:extLst>
                      <a:ext uri="{FF2B5EF4-FFF2-40B4-BE49-F238E27FC236}">
                        <a16:creationId xmlns:a16="http://schemas.microsoft.com/office/drawing/2014/main" id="{7F3158F4-8113-AFA6-5EE7-BE302AEB735D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7622126" y="4261371"/>
                    <a:ext cx="12744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48" name="Pennanteckning 147">
                    <a:extLst>
                      <a:ext uri="{FF2B5EF4-FFF2-40B4-BE49-F238E27FC236}">
                        <a16:creationId xmlns:a16="http://schemas.microsoft.com/office/drawing/2014/main" id="{7B4627C0-111B-3869-4CEE-809A11B57AAE}"/>
                      </a:ext>
                    </a:extLst>
                  </p14:cNvPr>
                  <p14:cNvContentPartPr/>
                  <p14:nvPr/>
                </p14:nvContentPartPr>
                <p14:xfrm>
                  <a:off x="7631846" y="4268931"/>
                  <a:ext cx="153720" cy="70560"/>
                </p14:xfrm>
              </p:contentPart>
            </mc:Choice>
            <mc:Fallback xmlns="">
              <p:pic>
                <p:nvPicPr>
                  <p:cNvPr id="148" name="Pennanteckning 147">
                    <a:extLst>
                      <a:ext uri="{FF2B5EF4-FFF2-40B4-BE49-F238E27FC236}">
                        <a16:creationId xmlns:a16="http://schemas.microsoft.com/office/drawing/2014/main" id="{7B4627C0-111B-3869-4CEE-809A11B57AAE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7621046" y="4258131"/>
                    <a:ext cx="1749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49" name="Pennanteckning 148">
                    <a:extLst>
                      <a:ext uri="{FF2B5EF4-FFF2-40B4-BE49-F238E27FC236}">
                        <a16:creationId xmlns:a16="http://schemas.microsoft.com/office/drawing/2014/main" id="{446D638F-D5A2-4474-5AFB-CBB39225F559}"/>
                      </a:ext>
                    </a:extLst>
                  </p14:cNvPr>
                  <p14:cNvContentPartPr/>
                  <p14:nvPr/>
                </p14:nvContentPartPr>
                <p14:xfrm>
                  <a:off x="7888886" y="4294131"/>
                  <a:ext cx="150840" cy="131400"/>
                </p14:xfrm>
              </p:contentPart>
            </mc:Choice>
            <mc:Fallback xmlns="">
              <p:pic>
                <p:nvPicPr>
                  <p:cNvPr id="149" name="Pennanteckning 148">
                    <a:extLst>
                      <a:ext uri="{FF2B5EF4-FFF2-40B4-BE49-F238E27FC236}">
                        <a16:creationId xmlns:a16="http://schemas.microsoft.com/office/drawing/2014/main" id="{446D638F-D5A2-4474-5AFB-CBB39225F559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7878086" y="4283691"/>
                    <a:ext cx="17208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50" name="Pennanteckning 149">
                    <a:extLst>
                      <a:ext uri="{FF2B5EF4-FFF2-40B4-BE49-F238E27FC236}">
                        <a16:creationId xmlns:a16="http://schemas.microsoft.com/office/drawing/2014/main" id="{C6AED05A-7C70-3586-1D9A-186C38B1222F}"/>
                      </a:ext>
                    </a:extLst>
                  </p14:cNvPr>
                  <p14:cNvContentPartPr/>
                  <p14:nvPr/>
                </p14:nvContentPartPr>
                <p14:xfrm>
                  <a:off x="7913006" y="4297371"/>
                  <a:ext cx="115200" cy="84600"/>
                </p14:xfrm>
              </p:contentPart>
            </mc:Choice>
            <mc:Fallback xmlns="">
              <p:pic>
                <p:nvPicPr>
                  <p:cNvPr id="150" name="Pennanteckning 149">
                    <a:extLst>
                      <a:ext uri="{FF2B5EF4-FFF2-40B4-BE49-F238E27FC236}">
                        <a16:creationId xmlns:a16="http://schemas.microsoft.com/office/drawing/2014/main" id="{C6AED05A-7C70-3586-1D9A-186C38B1222F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902566" y="4286571"/>
                    <a:ext cx="13644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51" name="Pennanteckning 150">
                    <a:extLst>
                      <a:ext uri="{FF2B5EF4-FFF2-40B4-BE49-F238E27FC236}">
                        <a16:creationId xmlns:a16="http://schemas.microsoft.com/office/drawing/2014/main" id="{53E71D13-7100-FF7D-ACC1-CE2980F09549}"/>
                      </a:ext>
                    </a:extLst>
                  </p14:cNvPr>
                  <p14:cNvContentPartPr/>
                  <p14:nvPr/>
                </p14:nvContentPartPr>
                <p14:xfrm>
                  <a:off x="8020646" y="4075971"/>
                  <a:ext cx="138600" cy="140760"/>
                </p14:xfrm>
              </p:contentPart>
            </mc:Choice>
            <mc:Fallback xmlns="">
              <p:pic>
                <p:nvPicPr>
                  <p:cNvPr id="151" name="Pennanteckning 150">
                    <a:extLst>
                      <a:ext uri="{FF2B5EF4-FFF2-40B4-BE49-F238E27FC236}">
                        <a16:creationId xmlns:a16="http://schemas.microsoft.com/office/drawing/2014/main" id="{53E71D13-7100-FF7D-ACC1-CE2980F09549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010206" y="4065171"/>
                    <a:ext cx="1598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52" name="Pennanteckning 151">
                    <a:extLst>
                      <a:ext uri="{FF2B5EF4-FFF2-40B4-BE49-F238E27FC236}">
                        <a16:creationId xmlns:a16="http://schemas.microsoft.com/office/drawing/2014/main" id="{F56AF65C-E8F6-FE12-CF72-CF1E6013956D}"/>
                      </a:ext>
                    </a:extLst>
                  </p14:cNvPr>
                  <p14:cNvContentPartPr/>
                  <p14:nvPr/>
                </p14:nvContentPartPr>
                <p14:xfrm>
                  <a:off x="8045126" y="4132851"/>
                  <a:ext cx="126360" cy="78480"/>
                </p14:xfrm>
              </p:contentPart>
            </mc:Choice>
            <mc:Fallback xmlns="">
              <p:pic>
                <p:nvPicPr>
                  <p:cNvPr id="152" name="Pennanteckning 151">
                    <a:extLst>
                      <a:ext uri="{FF2B5EF4-FFF2-40B4-BE49-F238E27FC236}">
                        <a16:creationId xmlns:a16="http://schemas.microsoft.com/office/drawing/2014/main" id="{F56AF65C-E8F6-FE12-CF72-CF1E6013956D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8034686" y="4122051"/>
                    <a:ext cx="14760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53" name="Pennanteckning 152">
                    <a:extLst>
                      <a:ext uri="{FF2B5EF4-FFF2-40B4-BE49-F238E27FC236}">
                        <a16:creationId xmlns:a16="http://schemas.microsoft.com/office/drawing/2014/main" id="{42F4B872-E9AA-A642-4FDB-C3A0020C100A}"/>
                      </a:ext>
                    </a:extLst>
                  </p14:cNvPr>
                  <p14:cNvContentPartPr/>
                  <p14:nvPr/>
                </p14:nvContentPartPr>
                <p14:xfrm>
                  <a:off x="7814726" y="3953931"/>
                  <a:ext cx="248400" cy="154800"/>
                </p14:xfrm>
              </p:contentPart>
            </mc:Choice>
            <mc:Fallback xmlns="">
              <p:pic>
                <p:nvPicPr>
                  <p:cNvPr id="153" name="Pennanteckning 152">
                    <a:extLst>
                      <a:ext uri="{FF2B5EF4-FFF2-40B4-BE49-F238E27FC236}">
                        <a16:creationId xmlns:a16="http://schemas.microsoft.com/office/drawing/2014/main" id="{42F4B872-E9AA-A642-4FDB-C3A0020C100A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7803926" y="3943491"/>
                    <a:ext cx="26964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56" name="Pennanteckning 155">
                    <a:extLst>
                      <a:ext uri="{FF2B5EF4-FFF2-40B4-BE49-F238E27FC236}">
                        <a16:creationId xmlns:a16="http://schemas.microsoft.com/office/drawing/2014/main" id="{2689A415-E2E3-00B5-1FE9-5996FB23D206}"/>
                      </a:ext>
                    </a:extLst>
                  </p14:cNvPr>
                  <p14:cNvContentPartPr/>
                  <p14:nvPr/>
                </p14:nvContentPartPr>
                <p14:xfrm>
                  <a:off x="7554446" y="4164171"/>
                  <a:ext cx="159840" cy="123480"/>
                </p14:xfrm>
              </p:contentPart>
            </mc:Choice>
            <mc:Fallback xmlns="">
              <p:pic>
                <p:nvPicPr>
                  <p:cNvPr id="156" name="Pennanteckning 155">
                    <a:extLst>
                      <a:ext uri="{FF2B5EF4-FFF2-40B4-BE49-F238E27FC236}">
                        <a16:creationId xmlns:a16="http://schemas.microsoft.com/office/drawing/2014/main" id="{2689A415-E2E3-00B5-1FE9-5996FB23D20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7544006" y="4153731"/>
                    <a:ext cx="18108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57" name="Pennanteckning 156">
                    <a:extLst>
                      <a:ext uri="{FF2B5EF4-FFF2-40B4-BE49-F238E27FC236}">
                        <a16:creationId xmlns:a16="http://schemas.microsoft.com/office/drawing/2014/main" id="{0538EE9A-4725-5275-4D3D-7E357E0F3840}"/>
                      </a:ext>
                    </a:extLst>
                  </p14:cNvPr>
                  <p14:cNvContentPartPr/>
                  <p14:nvPr/>
                </p14:nvContentPartPr>
                <p14:xfrm>
                  <a:off x="7743446" y="3920451"/>
                  <a:ext cx="174240" cy="125280"/>
                </p14:xfrm>
              </p:contentPart>
            </mc:Choice>
            <mc:Fallback xmlns="">
              <p:pic>
                <p:nvPicPr>
                  <p:cNvPr id="157" name="Pennanteckning 156">
                    <a:extLst>
                      <a:ext uri="{FF2B5EF4-FFF2-40B4-BE49-F238E27FC236}">
                        <a16:creationId xmlns:a16="http://schemas.microsoft.com/office/drawing/2014/main" id="{0538EE9A-4725-5275-4D3D-7E357E0F3840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7732646" y="3909651"/>
                    <a:ext cx="1954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58" name="Pennanteckning 157">
                    <a:extLst>
                      <a:ext uri="{FF2B5EF4-FFF2-40B4-BE49-F238E27FC236}">
                        <a16:creationId xmlns:a16="http://schemas.microsoft.com/office/drawing/2014/main" id="{815E671C-D34C-3854-6891-AC75AA2A4ACE}"/>
                      </a:ext>
                    </a:extLst>
                  </p14:cNvPr>
                  <p14:cNvContentPartPr/>
                  <p14:nvPr/>
                </p14:nvContentPartPr>
                <p14:xfrm>
                  <a:off x="7759646" y="3927651"/>
                  <a:ext cx="144720" cy="129240"/>
                </p14:xfrm>
              </p:contentPart>
            </mc:Choice>
            <mc:Fallback xmlns="">
              <p:pic>
                <p:nvPicPr>
                  <p:cNvPr id="158" name="Pennanteckning 157">
                    <a:extLst>
                      <a:ext uri="{FF2B5EF4-FFF2-40B4-BE49-F238E27FC236}">
                        <a16:creationId xmlns:a16="http://schemas.microsoft.com/office/drawing/2014/main" id="{815E671C-D34C-3854-6891-AC75AA2A4ACE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7749206" y="3916851"/>
                    <a:ext cx="16596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59" name="Pennanteckning 158">
                    <a:extLst>
                      <a:ext uri="{FF2B5EF4-FFF2-40B4-BE49-F238E27FC236}">
                        <a16:creationId xmlns:a16="http://schemas.microsoft.com/office/drawing/2014/main" id="{04EAC429-AE7F-C59C-297E-16022F906659}"/>
                      </a:ext>
                    </a:extLst>
                  </p14:cNvPr>
                  <p14:cNvContentPartPr/>
                  <p14:nvPr/>
                </p14:nvContentPartPr>
                <p14:xfrm>
                  <a:off x="8122526" y="3871491"/>
                  <a:ext cx="123120" cy="130320"/>
                </p14:xfrm>
              </p:contentPart>
            </mc:Choice>
            <mc:Fallback xmlns="">
              <p:pic>
                <p:nvPicPr>
                  <p:cNvPr id="159" name="Pennanteckning 158">
                    <a:extLst>
                      <a:ext uri="{FF2B5EF4-FFF2-40B4-BE49-F238E27FC236}">
                        <a16:creationId xmlns:a16="http://schemas.microsoft.com/office/drawing/2014/main" id="{04EAC429-AE7F-C59C-297E-16022F90665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8111726" y="3861051"/>
                    <a:ext cx="14436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60" name="Pennanteckning 159">
                    <a:extLst>
                      <a:ext uri="{FF2B5EF4-FFF2-40B4-BE49-F238E27FC236}">
                        <a16:creationId xmlns:a16="http://schemas.microsoft.com/office/drawing/2014/main" id="{C67A0499-0D5B-2073-36BF-F1B3002ACACF}"/>
                      </a:ext>
                    </a:extLst>
                  </p14:cNvPr>
                  <p14:cNvContentPartPr/>
                  <p14:nvPr/>
                </p14:nvContentPartPr>
                <p14:xfrm>
                  <a:off x="8122526" y="3910371"/>
                  <a:ext cx="142560" cy="116280"/>
                </p14:xfrm>
              </p:contentPart>
            </mc:Choice>
            <mc:Fallback xmlns="">
              <p:pic>
                <p:nvPicPr>
                  <p:cNvPr id="160" name="Pennanteckning 159">
                    <a:extLst>
                      <a:ext uri="{FF2B5EF4-FFF2-40B4-BE49-F238E27FC236}">
                        <a16:creationId xmlns:a16="http://schemas.microsoft.com/office/drawing/2014/main" id="{C67A0499-0D5B-2073-36BF-F1B3002ACACF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111726" y="3899571"/>
                    <a:ext cx="16380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77" name="Pennanteckning 176">
                    <a:extLst>
                      <a:ext uri="{FF2B5EF4-FFF2-40B4-BE49-F238E27FC236}">
                        <a16:creationId xmlns:a16="http://schemas.microsoft.com/office/drawing/2014/main" id="{92E39D34-5097-9C46-166F-DB1867251466}"/>
                      </a:ext>
                    </a:extLst>
                  </p14:cNvPr>
                  <p14:cNvContentPartPr/>
                  <p14:nvPr/>
                </p14:nvContentPartPr>
                <p14:xfrm>
                  <a:off x="8709686" y="4182531"/>
                  <a:ext cx="87840" cy="60120"/>
                </p14:xfrm>
              </p:contentPart>
            </mc:Choice>
            <mc:Fallback xmlns="">
              <p:pic>
                <p:nvPicPr>
                  <p:cNvPr id="177" name="Pennanteckning 176">
                    <a:extLst>
                      <a:ext uri="{FF2B5EF4-FFF2-40B4-BE49-F238E27FC236}">
                        <a16:creationId xmlns:a16="http://schemas.microsoft.com/office/drawing/2014/main" id="{92E39D34-5097-9C46-166F-DB1867251466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8698886" y="4172091"/>
                    <a:ext cx="1090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78" name="Pennanteckning 177">
                    <a:extLst>
                      <a:ext uri="{FF2B5EF4-FFF2-40B4-BE49-F238E27FC236}">
                        <a16:creationId xmlns:a16="http://schemas.microsoft.com/office/drawing/2014/main" id="{94965D8C-BB0B-9411-5EC2-94EB874C4973}"/>
                      </a:ext>
                    </a:extLst>
                  </p14:cNvPr>
                  <p14:cNvContentPartPr/>
                  <p14:nvPr/>
                </p14:nvContentPartPr>
                <p14:xfrm>
                  <a:off x="8710766" y="4164171"/>
                  <a:ext cx="126360" cy="90720"/>
                </p14:xfrm>
              </p:contentPart>
            </mc:Choice>
            <mc:Fallback xmlns="">
              <p:pic>
                <p:nvPicPr>
                  <p:cNvPr id="178" name="Pennanteckning 177">
                    <a:extLst>
                      <a:ext uri="{FF2B5EF4-FFF2-40B4-BE49-F238E27FC236}">
                        <a16:creationId xmlns:a16="http://schemas.microsoft.com/office/drawing/2014/main" id="{94965D8C-BB0B-9411-5EC2-94EB874C4973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8699966" y="4153731"/>
                    <a:ext cx="1476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79" name="Pennanteckning 178">
                    <a:extLst>
                      <a:ext uri="{FF2B5EF4-FFF2-40B4-BE49-F238E27FC236}">
                        <a16:creationId xmlns:a16="http://schemas.microsoft.com/office/drawing/2014/main" id="{001F9B39-DFCD-C585-C53A-0D24988219E5}"/>
                      </a:ext>
                    </a:extLst>
                  </p14:cNvPr>
                  <p14:cNvContentPartPr/>
                  <p14:nvPr/>
                </p14:nvContentPartPr>
                <p14:xfrm>
                  <a:off x="8409086" y="3945651"/>
                  <a:ext cx="101880" cy="168120"/>
                </p14:xfrm>
              </p:contentPart>
            </mc:Choice>
            <mc:Fallback xmlns="">
              <p:pic>
                <p:nvPicPr>
                  <p:cNvPr id="179" name="Pennanteckning 178">
                    <a:extLst>
                      <a:ext uri="{FF2B5EF4-FFF2-40B4-BE49-F238E27FC236}">
                        <a16:creationId xmlns:a16="http://schemas.microsoft.com/office/drawing/2014/main" id="{001F9B39-DFCD-C585-C53A-0D24988219E5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398286" y="3935211"/>
                    <a:ext cx="12312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81" name="Pennanteckning 180">
                    <a:extLst>
                      <a:ext uri="{FF2B5EF4-FFF2-40B4-BE49-F238E27FC236}">
                        <a16:creationId xmlns:a16="http://schemas.microsoft.com/office/drawing/2014/main" id="{135BCC3E-F2EA-0D7F-690A-BFFFFEFDB900}"/>
                      </a:ext>
                    </a:extLst>
                  </p14:cNvPr>
                  <p14:cNvContentPartPr/>
                  <p14:nvPr/>
                </p14:nvContentPartPr>
                <p14:xfrm>
                  <a:off x="8423126" y="3768891"/>
                  <a:ext cx="79560" cy="95760"/>
                </p14:xfrm>
              </p:contentPart>
            </mc:Choice>
            <mc:Fallback xmlns="">
              <p:pic>
                <p:nvPicPr>
                  <p:cNvPr id="181" name="Pennanteckning 180">
                    <a:extLst>
                      <a:ext uri="{FF2B5EF4-FFF2-40B4-BE49-F238E27FC236}">
                        <a16:creationId xmlns:a16="http://schemas.microsoft.com/office/drawing/2014/main" id="{135BCC3E-F2EA-0D7F-690A-BFFFFEFDB900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8412686" y="3758451"/>
                    <a:ext cx="10080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82" name="Pennanteckning 181">
                    <a:extLst>
                      <a:ext uri="{FF2B5EF4-FFF2-40B4-BE49-F238E27FC236}">
                        <a16:creationId xmlns:a16="http://schemas.microsoft.com/office/drawing/2014/main" id="{C2BA77FE-B15E-D462-7A22-D656AFD797D8}"/>
                      </a:ext>
                    </a:extLst>
                  </p14:cNvPr>
                  <p14:cNvContentPartPr/>
                  <p14:nvPr/>
                </p14:nvContentPartPr>
                <p14:xfrm>
                  <a:off x="8427086" y="3766011"/>
                  <a:ext cx="133560" cy="85680"/>
                </p14:xfrm>
              </p:contentPart>
            </mc:Choice>
            <mc:Fallback xmlns="">
              <p:pic>
                <p:nvPicPr>
                  <p:cNvPr id="182" name="Pennanteckning 181">
                    <a:extLst>
                      <a:ext uri="{FF2B5EF4-FFF2-40B4-BE49-F238E27FC236}">
                        <a16:creationId xmlns:a16="http://schemas.microsoft.com/office/drawing/2014/main" id="{C2BA77FE-B15E-D462-7A22-D656AFD797D8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416646" y="3755211"/>
                    <a:ext cx="154800" cy="106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upp 210">
              <a:extLst>
                <a:ext uri="{FF2B5EF4-FFF2-40B4-BE49-F238E27FC236}">
                  <a16:creationId xmlns:a16="http://schemas.microsoft.com/office/drawing/2014/main" id="{90FBAE28-F425-C4BD-8517-048D02B739EE}"/>
                </a:ext>
              </a:extLst>
            </p:cNvPr>
            <p:cNvGrpSpPr/>
            <p:nvPr/>
          </p:nvGrpSpPr>
          <p:grpSpPr>
            <a:xfrm>
              <a:off x="9935846" y="5639451"/>
              <a:ext cx="216720" cy="251280"/>
              <a:chOff x="9935846" y="5639451"/>
              <a:chExt cx="216720" cy="25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209" name="Pennanteckning 208">
                    <a:extLst>
                      <a:ext uri="{FF2B5EF4-FFF2-40B4-BE49-F238E27FC236}">
                        <a16:creationId xmlns:a16="http://schemas.microsoft.com/office/drawing/2014/main" id="{52A2EAF3-2090-F93C-EC46-38AA71638381}"/>
                      </a:ext>
                    </a:extLst>
                  </p14:cNvPr>
                  <p14:cNvContentPartPr/>
                  <p14:nvPr/>
                </p14:nvContentPartPr>
                <p14:xfrm>
                  <a:off x="9935846" y="5639451"/>
                  <a:ext cx="211680" cy="248400"/>
                </p14:xfrm>
              </p:contentPart>
            </mc:Choice>
            <mc:Fallback xmlns=""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52A2EAF3-2090-F93C-EC46-38AA71638381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925406" y="5629011"/>
                    <a:ext cx="23292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10" name="Pennanteckning 209">
                    <a:extLst>
                      <a:ext uri="{FF2B5EF4-FFF2-40B4-BE49-F238E27FC236}">
                        <a16:creationId xmlns:a16="http://schemas.microsoft.com/office/drawing/2014/main" id="{3B97D313-C466-EBBD-CBFD-C8B55E0B33C4}"/>
                      </a:ext>
                    </a:extLst>
                  </p14:cNvPr>
                  <p14:cNvContentPartPr/>
                  <p14:nvPr/>
                </p14:nvContentPartPr>
                <p14:xfrm>
                  <a:off x="9964286" y="5668971"/>
                  <a:ext cx="188280" cy="221760"/>
                </p14:xfrm>
              </p:contentPart>
            </mc:Choice>
            <mc:Fallback xmlns=""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3B97D313-C466-EBBD-CBFD-C8B55E0B33C4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9953846" y="5658171"/>
                    <a:ext cx="209520" cy="24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3" name="Grupp 212">
              <a:extLst>
                <a:ext uri="{FF2B5EF4-FFF2-40B4-BE49-F238E27FC236}">
                  <a16:creationId xmlns:a16="http://schemas.microsoft.com/office/drawing/2014/main" id="{1EEF9D3B-2AAB-34CB-FFD7-5FF30E6E5B14}"/>
                </a:ext>
              </a:extLst>
            </p:cNvPr>
            <p:cNvGrpSpPr/>
            <p:nvPr/>
          </p:nvGrpSpPr>
          <p:grpSpPr>
            <a:xfrm>
              <a:off x="5652566" y="2840811"/>
              <a:ext cx="924840" cy="3022560"/>
              <a:chOff x="5652566" y="2840811"/>
              <a:chExt cx="924840" cy="302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05" name="Pennanteckning 104">
                    <a:extLst>
                      <a:ext uri="{FF2B5EF4-FFF2-40B4-BE49-F238E27FC236}">
                        <a16:creationId xmlns:a16="http://schemas.microsoft.com/office/drawing/2014/main" id="{690FA3E1-2377-BCAD-AE1F-90A445E17AA7}"/>
                      </a:ext>
                    </a:extLst>
                  </p14:cNvPr>
                  <p14:cNvContentPartPr/>
                  <p14:nvPr/>
                </p14:nvContentPartPr>
                <p14:xfrm>
                  <a:off x="6283286" y="3234651"/>
                  <a:ext cx="19800" cy="2628720"/>
                </p14:xfrm>
              </p:contentPart>
            </mc:Choice>
            <mc:Fallback xmlns="">
              <p:pic>
                <p:nvPicPr>
                  <p:cNvPr id="105" name="Pennanteckning 104">
                    <a:extLst>
                      <a:ext uri="{FF2B5EF4-FFF2-40B4-BE49-F238E27FC236}">
                        <a16:creationId xmlns:a16="http://schemas.microsoft.com/office/drawing/2014/main" id="{690FA3E1-2377-BCAD-AE1F-90A445E17AA7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6272846" y="3223851"/>
                    <a:ext cx="41040" cy="264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06" name="Pennanteckning 105">
                    <a:extLst>
                      <a:ext uri="{FF2B5EF4-FFF2-40B4-BE49-F238E27FC236}">
                        <a16:creationId xmlns:a16="http://schemas.microsoft.com/office/drawing/2014/main" id="{996E649B-D1DB-C146-0AE6-D94F0B2604CB}"/>
                      </a:ext>
                    </a:extLst>
                  </p14:cNvPr>
                  <p14:cNvContentPartPr/>
                  <p14:nvPr/>
                </p14:nvContentPartPr>
                <p14:xfrm>
                  <a:off x="6190046" y="3147171"/>
                  <a:ext cx="253440" cy="158040"/>
                </p14:xfrm>
              </p:contentPart>
            </mc:Choice>
            <mc:Fallback xmlns="">
              <p:pic>
                <p:nvPicPr>
                  <p:cNvPr id="106" name="Pennanteckning 105">
                    <a:extLst>
                      <a:ext uri="{FF2B5EF4-FFF2-40B4-BE49-F238E27FC236}">
                        <a16:creationId xmlns:a16="http://schemas.microsoft.com/office/drawing/2014/main" id="{996E649B-D1DB-C146-0AE6-D94F0B2604CB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6179246" y="3136731"/>
                    <a:ext cx="27468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11" name="Pennanteckning 110">
                    <a:extLst>
                      <a:ext uri="{FF2B5EF4-FFF2-40B4-BE49-F238E27FC236}">
                        <a16:creationId xmlns:a16="http://schemas.microsoft.com/office/drawing/2014/main" id="{107536F2-394D-4C8C-8959-89E8A712DAD7}"/>
                      </a:ext>
                    </a:extLst>
                  </p14:cNvPr>
                  <p14:cNvContentPartPr/>
                  <p14:nvPr/>
                </p14:nvContentPartPr>
                <p14:xfrm>
                  <a:off x="6215246" y="4932411"/>
                  <a:ext cx="207720" cy="540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107536F2-394D-4C8C-8959-89E8A712DAD7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6204806" y="4921611"/>
                    <a:ext cx="2289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12" name="Pennanteckning 111">
                    <a:extLst>
                      <a:ext uri="{FF2B5EF4-FFF2-40B4-BE49-F238E27FC236}">
                        <a16:creationId xmlns:a16="http://schemas.microsoft.com/office/drawing/2014/main" id="{50A70853-68F7-5EB0-F6EC-4FBDCB4E9FC8}"/>
                      </a:ext>
                    </a:extLst>
                  </p14:cNvPr>
                  <p14:cNvContentPartPr/>
                  <p14:nvPr/>
                </p14:nvContentPartPr>
                <p14:xfrm>
                  <a:off x="6180686" y="4492491"/>
                  <a:ext cx="206640" cy="22680"/>
                </p14:xfrm>
              </p:contentPart>
            </mc:Choice>
            <mc:Fallback xmlns="">
              <p:pic>
                <p:nvPicPr>
                  <p:cNvPr id="112" name="Pennanteckning 111">
                    <a:extLst>
                      <a:ext uri="{FF2B5EF4-FFF2-40B4-BE49-F238E27FC236}">
                        <a16:creationId xmlns:a16="http://schemas.microsoft.com/office/drawing/2014/main" id="{50A70853-68F7-5EB0-F6EC-4FBDCB4E9FC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6170246" y="4481691"/>
                    <a:ext cx="22788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13" name="Pennanteckning 112">
                    <a:extLst>
                      <a:ext uri="{FF2B5EF4-FFF2-40B4-BE49-F238E27FC236}">
                        <a16:creationId xmlns:a16="http://schemas.microsoft.com/office/drawing/2014/main" id="{C0DE8693-2042-D02B-3D63-EA143C3802B0}"/>
                      </a:ext>
                    </a:extLst>
                  </p14:cNvPr>
                  <p14:cNvContentPartPr/>
                  <p14:nvPr/>
                </p14:nvContentPartPr>
                <p14:xfrm>
                  <a:off x="6206246" y="4041411"/>
                  <a:ext cx="225720" cy="25920"/>
                </p14:xfrm>
              </p:contentPart>
            </mc:Choice>
            <mc:Fallback xmlns="">
              <p:pic>
                <p:nvPicPr>
                  <p:cNvPr id="113" name="Pennanteckning 112">
                    <a:extLst>
                      <a:ext uri="{FF2B5EF4-FFF2-40B4-BE49-F238E27FC236}">
                        <a16:creationId xmlns:a16="http://schemas.microsoft.com/office/drawing/2014/main" id="{C0DE8693-2042-D02B-3D63-EA143C3802B0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6195806" y="4030611"/>
                    <a:ext cx="24696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14" name="Pennanteckning 113">
                    <a:extLst>
                      <a:ext uri="{FF2B5EF4-FFF2-40B4-BE49-F238E27FC236}">
                        <a16:creationId xmlns:a16="http://schemas.microsoft.com/office/drawing/2014/main" id="{0124A9FD-C96D-A29C-0D9D-E713CB7BA4D5}"/>
                      </a:ext>
                    </a:extLst>
                  </p14:cNvPr>
                  <p14:cNvContentPartPr/>
                  <p14:nvPr/>
                </p14:nvContentPartPr>
                <p14:xfrm>
                  <a:off x="5652566" y="4008651"/>
                  <a:ext cx="46080" cy="19440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0124A9FD-C96D-A29C-0D9D-E713CB7BA4D5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641766" y="3998211"/>
                    <a:ext cx="673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15" name="Pennanteckning 114">
                    <a:extLst>
                      <a:ext uri="{FF2B5EF4-FFF2-40B4-BE49-F238E27FC236}">
                        <a16:creationId xmlns:a16="http://schemas.microsoft.com/office/drawing/2014/main" id="{CC873C62-F4C5-4ACB-27D6-83AEDF1F5D14}"/>
                      </a:ext>
                    </a:extLst>
                  </p14:cNvPr>
                  <p14:cNvContentPartPr/>
                  <p14:nvPr/>
                </p14:nvContentPartPr>
                <p14:xfrm>
                  <a:off x="5699366" y="3964011"/>
                  <a:ext cx="254520" cy="160200"/>
                </p14:xfrm>
              </p:contentPart>
            </mc:Choice>
            <mc:Fallback xmlns="">
              <p:pic>
                <p:nvPicPr>
                  <p:cNvPr id="115" name="Pennanteckning 114">
                    <a:extLst>
                      <a:ext uri="{FF2B5EF4-FFF2-40B4-BE49-F238E27FC236}">
                        <a16:creationId xmlns:a16="http://schemas.microsoft.com/office/drawing/2014/main" id="{CC873C62-F4C5-4ACB-27D6-83AEDF1F5D1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5688566" y="3953571"/>
                    <a:ext cx="27576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17" name="Pennanteckning 116">
                    <a:extLst>
                      <a:ext uri="{FF2B5EF4-FFF2-40B4-BE49-F238E27FC236}">
                        <a16:creationId xmlns:a16="http://schemas.microsoft.com/office/drawing/2014/main" id="{3556EEED-ECE0-5831-5571-51F7A11F81B8}"/>
                      </a:ext>
                    </a:extLst>
                  </p14:cNvPr>
                  <p14:cNvContentPartPr/>
                  <p14:nvPr/>
                </p14:nvContentPartPr>
                <p14:xfrm>
                  <a:off x="6008966" y="3976251"/>
                  <a:ext cx="116280" cy="165960"/>
                </p14:xfrm>
              </p:contentPart>
            </mc:Choice>
            <mc:Fallback xmlns="">
              <p:pic>
                <p:nvPicPr>
                  <p:cNvPr id="117" name="Pennanteckning 116">
                    <a:extLst>
                      <a:ext uri="{FF2B5EF4-FFF2-40B4-BE49-F238E27FC236}">
                        <a16:creationId xmlns:a16="http://schemas.microsoft.com/office/drawing/2014/main" id="{3556EEED-ECE0-5831-5571-51F7A11F81B8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998526" y="3965811"/>
                    <a:ext cx="13752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18" name="Pennanteckning 117">
                    <a:extLst>
                      <a:ext uri="{FF2B5EF4-FFF2-40B4-BE49-F238E27FC236}">
                        <a16:creationId xmlns:a16="http://schemas.microsoft.com/office/drawing/2014/main" id="{F422A264-D5AA-9522-5FDF-276FDCF18B86}"/>
                      </a:ext>
                    </a:extLst>
                  </p14:cNvPr>
                  <p14:cNvContentPartPr/>
                  <p14:nvPr/>
                </p14:nvContentPartPr>
                <p14:xfrm>
                  <a:off x="5683886" y="4375491"/>
                  <a:ext cx="73440" cy="266760"/>
                </p14:xfrm>
              </p:contentPart>
            </mc:Choice>
            <mc:Fallback xmlns="">
              <p:pic>
                <p:nvPicPr>
                  <p:cNvPr id="118" name="Pennanteckning 117">
                    <a:extLst>
                      <a:ext uri="{FF2B5EF4-FFF2-40B4-BE49-F238E27FC236}">
                        <a16:creationId xmlns:a16="http://schemas.microsoft.com/office/drawing/2014/main" id="{F422A264-D5AA-9522-5FDF-276FDCF18B86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673446" y="4365051"/>
                    <a:ext cx="9468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19" name="Pennanteckning 118">
                    <a:extLst>
                      <a:ext uri="{FF2B5EF4-FFF2-40B4-BE49-F238E27FC236}">
                        <a16:creationId xmlns:a16="http://schemas.microsoft.com/office/drawing/2014/main" id="{8E18E20F-FBA2-3582-F6F5-C5D4F310FD48}"/>
                      </a:ext>
                    </a:extLst>
                  </p14:cNvPr>
                  <p14:cNvContentPartPr/>
                  <p14:nvPr/>
                </p14:nvContentPartPr>
                <p14:xfrm>
                  <a:off x="5839406" y="4475571"/>
                  <a:ext cx="88560" cy="158400"/>
                </p14:xfrm>
              </p:contentPart>
            </mc:Choice>
            <mc:Fallback xmlns="">
              <p:pic>
                <p:nvPicPr>
                  <p:cNvPr id="119" name="Pennanteckning 118">
                    <a:extLst>
                      <a:ext uri="{FF2B5EF4-FFF2-40B4-BE49-F238E27FC236}">
                        <a16:creationId xmlns:a16="http://schemas.microsoft.com/office/drawing/2014/main" id="{8E18E20F-FBA2-3582-F6F5-C5D4F310FD48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828966" y="4464771"/>
                    <a:ext cx="10980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20" name="Pennanteckning 119">
                    <a:extLst>
                      <a:ext uri="{FF2B5EF4-FFF2-40B4-BE49-F238E27FC236}">
                        <a16:creationId xmlns:a16="http://schemas.microsoft.com/office/drawing/2014/main" id="{F8D1FA1E-9CCB-0934-8D27-2EC1C445A4DB}"/>
                      </a:ext>
                    </a:extLst>
                  </p14:cNvPr>
                  <p14:cNvContentPartPr/>
                  <p14:nvPr/>
                </p14:nvContentPartPr>
                <p14:xfrm>
                  <a:off x="5959286" y="4457931"/>
                  <a:ext cx="141480" cy="177120"/>
                </p14:xfrm>
              </p:contentPart>
            </mc:Choice>
            <mc:Fallback xmlns="">
              <p:pic>
                <p:nvPicPr>
                  <p:cNvPr id="120" name="Pennanteckning 119">
                    <a:extLst>
                      <a:ext uri="{FF2B5EF4-FFF2-40B4-BE49-F238E27FC236}">
                        <a16:creationId xmlns:a16="http://schemas.microsoft.com/office/drawing/2014/main" id="{F8D1FA1E-9CCB-0934-8D27-2EC1C445A4DB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948846" y="4447131"/>
                    <a:ext cx="16272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21" name="Pennanteckning 120">
                    <a:extLst>
                      <a:ext uri="{FF2B5EF4-FFF2-40B4-BE49-F238E27FC236}">
                        <a16:creationId xmlns:a16="http://schemas.microsoft.com/office/drawing/2014/main" id="{AD872490-7FEE-25EA-EE13-18C54DBCB144}"/>
                      </a:ext>
                    </a:extLst>
                  </p14:cNvPr>
                  <p14:cNvContentPartPr/>
                  <p14:nvPr/>
                </p14:nvContentPartPr>
                <p14:xfrm>
                  <a:off x="5699366" y="4813611"/>
                  <a:ext cx="206640" cy="225720"/>
                </p14:xfrm>
              </p:contentPart>
            </mc:Choice>
            <mc:Fallback xmlns="">
              <p:pic>
                <p:nvPicPr>
                  <p:cNvPr id="121" name="Pennanteckning 120">
                    <a:extLst>
                      <a:ext uri="{FF2B5EF4-FFF2-40B4-BE49-F238E27FC236}">
                        <a16:creationId xmlns:a16="http://schemas.microsoft.com/office/drawing/2014/main" id="{AD872490-7FEE-25EA-EE13-18C54DBCB144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688566" y="4802811"/>
                    <a:ext cx="2278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22" name="Pennanteckning 121">
                    <a:extLst>
                      <a:ext uri="{FF2B5EF4-FFF2-40B4-BE49-F238E27FC236}">
                        <a16:creationId xmlns:a16="http://schemas.microsoft.com/office/drawing/2014/main" id="{26C38A89-D687-65D0-BFBD-C797BE598FCA}"/>
                      </a:ext>
                    </a:extLst>
                  </p14:cNvPr>
                  <p14:cNvContentPartPr/>
                  <p14:nvPr/>
                </p14:nvContentPartPr>
                <p14:xfrm>
                  <a:off x="5985926" y="4874451"/>
                  <a:ext cx="167040" cy="176040"/>
                </p14:xfrm>
              </p:contentPart>
            </mc:Choice>
            <mc:Fallback xmlns="">
              <p:pic>
                <p:nvPicPr>
                  <p:cNvPr id="122" name="Pennanteckning 121">
                    <a:extLst>
                      <a:ext uri="{FF2B5EF4-FFF2-40B4-BE49-F238E27FC236}">
                        <a16:creationId xmlns:a16="http://schemas.microsoft.com/office/drawing/2014/main" id="{26C38A89-D687-65D0-BFBD-C797BE598FCA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975126" y="4863651"/>
                    <a:ext cx="18828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09" name="Pennanteckning 108">
                    <a:extLst>
                      <a:ext uri="{FF2B5EF4-FFF2-40B4-BE49-F238E27FC236}">
                        <a16:creationId xmlns:a16="http://schemas.microsoft.com/office/drawing/2014/main" id="{CD092BC8-7CA2-1867-DDF0-89375B6FF99E}"/>
                      </a:ext>
                    </a:extLst>
                  </p14:cNvPr>
                  <p14:cNvContentPartPr/>
                  <p14:nvPr/>
                </p14:nvContentPartPr>
                <p14:xfrm>
                  <a:off x="6218486" y="5589771"/>
                  <a:ext cx="119160" cy="214560"/>
                </p14:xfrm>
              </p:contentPart>
            </mc:Choice>
            <mc:Fallback xmlns="">
              <p:pic>
                <p:nvPicPr>
                  <p:cNvPr id="109" name="Pennanteckning 108">
                    <a:extLst>
                      <a:ext uri="{FF2B5EF4-FFF2-40B4-BE49-F238E27FC236}">
                        <a16:creationId xmlns:a16="http://schemas.microsoft.com/office/drawing/2014/main" id="{CD092BC8-7CA2-1867-DDF0-89375B6FF99E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6207686" y="5578971"/>
                    <a:ext cx="14040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10" name="Pennanteckning 109">
                    <a:extLst>
                      <a:ext uri="{FF2B5EF4-FFF2-40B4-BE49-F238E27FC236}">
                        <a16:creationId xmlns:a16="http://schemas.microsoft.com/office/drawing/2014/main" id="{E3E452D2-5652-155D-26F0-00D53ED7D780}"/>
                      </a:ext>
                    </a:extLst>
                  </p14:cNvPr>
                  <p14:cNvContentPartPr/>
                  <p14:nvPr/>
                </p14:nvContentPartPr>
                <p14:xfrm>
                  <a:off x="6185006" y="5381331"/>
                  <a:ext cx="221760" cy="1656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E3E452D2-5652-155D-26F0-00D53ED7D780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174206" y="5370891"/>
                    <a:ext cx="2430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26" name="Pennanteckning 125">
                    <a:extLst>
                      <a:ext uri="{FF2B5EF4-FFF2-40B4-BE49-F238E27FC236}">
                        <a16:creationId xmlns:a16="http://schemas.microsoft.com/office/drawing/2014/main" id="{F9C81D59-ABF0-2D23-1A2D-6749149429BA}"/>
                      </a:ext>
                    </a:extLst>
                  </p14:cNvPr>
                  <p14:cNvContentPartPr/>
                  <p14:nvPr/>
                </p14:nvContentPartPr>
                <p14:xfrm>
                  <a:off x="5681006" y="5277651"/>
                  <a:ext cx="128520" cy="196560"/>
                </p14:xfrm>
              </p:contentPart>
            </mc:Choice>
            <mc:Fallback xmlns="">
              <p:pic>
                <p:nvPicPr>
                  <p:cNvPr id="126" name="Pennanteckning 125">
                    <a:extLst>
                      <a:ext uri="{FF2B5EF4-FFF2-40B4-BE49-F238E27FC236}">
                        <a16:creationId xmlns:a16="http://schemas.microsoft.com/office/drawing/2014/main" id="{F9C81D59-ABF0-2D23-1A2D-6749149429BA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670206" y="5267211"/>
                    <a:ext cx="14976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27" name="Pennanteckning 126">
                    <a:extLst>
                      <a:ext uri="{FF2B5EF4-FFF2-40B4-BE49-F238E27FC236}">
                        <a16:creationId xmlns:a16="http://schemas.microsoft.com/office/drawing/2014/main" id="{E4D79A40-051F-409C-1C20-9BC54F738352}"/>
                      </a:ext>
                    </a:extLst>
                  </p14:cNvPr>
                  <p14:cNvContentPartPr/>
                  <p14:nvPr/>
                </p14:nvContentPartPr>
                <p14:xfrm>
                  <a:off x="5855606" y="5346771"/>
                  <a:ext cx="72360" cy="131040"/>
                </p14:xfrm>
              </p:contentPart>
            </mc:Choice>
            <mc:Fallback xmlns="">
              <p:pic>
                <p:nvPicPr>
                  <p:cNvPr id="127" name="Pennanteckning 126">
                    <a:extLst>
                      <a:ext uri="{FF2B5EF4-FFF2-40B4-BE49-F238E27FC236}">
                        <a16:creationId xmlns:a16="http://schemas.microsoft.com/office/drawing/2014/main" id="{E4D79A40-051F-409C-1C20-9BC54F738352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5845166" y="5336331"/>
                    <a:ext cx="936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28" name="Pennanteckning 127">
                    <a:extLst>
                      <a:ext uri="{FF2B5EF4-FFF2-40B4-BE49-F238E27FC236}">
                        <a16:creationId xmlns:a16="http://schemas.microsoft.com/office/drawing/2014/main" id="{F9647028-A481-7D1F-7248-CA9E37B1E918}"/>
                      </a:ext>
                    </a:extLst>
                  </p14:cNvPr>
                  <p14:cNvContentPartPr/>
                  <p14:nvPr/>
                </p14:nvContentPartPr>
                <p14:xfrm>
                  <a:off x="5984846" y="5280891"/>
                  <a:ext cx="180000" cy="226800"/>
                </p14:xfrm>
              </p:contentPart>
            </mc:Choice>
            <mc:Fallback xmlns="">
              <p:pic>
                <p:nvPicPr>
                  <p:cNvPr id="128" name="Pennanteckning 127">
                    <a:extLst>
                      <a:ext uri="{FF2B5EF4-FFF2-40B4-BE49-F238E27FC236}">
                        <a16:creationId xmlns:a16="http://schemas.microsoft.com/office/drawing/2014/main" id="{F9647028-A481-7D1F-7248-CA9E37B1E91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5974046" y="5270091"/>
                    <a:ext cx="20124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7A770578-9408-DADD-A929-5E26594B6AE3}"/>
                      </a:ext>
                    </a:extLst>
                  </p14:cNvPr>
                  <p14:cNvContentPartPr/>
                  <p14:nvPr/>
                </p14:nvContentPartPr>
                <p14:xfrm>
                  <a:off x="6372926" y="2840811"/>
                  <a:ext cx="204480" cy="32508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7A770578-9408-DADD-A929-5E26594B6AE3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6362126" y="2830371"/>
                    <a:ext cx="225720" cy="346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 218">
              <a:extLst>
                <a:ext uri="{FF2B5EF4-FFF2-40B4-BE49-F238E27FC236}">
                  <a16:creationId xmlns:a16="http://schemas.microsoft.com/office/drawing/2014/main" id="{63302A62-F32B-0C15-D7CD-DA146B037276}"/>
                </a:ext>
              </a:extLst>
            </p:cNvPr>
            <p:cNvGrpSpPr/>
            <p:nvPr/>
          </p:nvGrpSpPr>
          <p:grpSpPr>
            <a:xfrm>
              <a:off x="6569126" y="3100371"/>
              <a:ext cx="929880" cy="386640"/>
              <a:chOff x="6569126" y="3100371"/>
              <a:chExt cx="929880" cy="38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14" name="Pennanteckning 213">
                    <a:extLst>
                      <a:ext uri="{FF2B5EF4-FFF2-40B4-BE49-F238E27FC236}">
                        <a16:creationId xmlns:a16="http://schemas.microsoft.com/office/drawing/2014/main" id="{CA6B23AE-1555-1945-2C61-BA7385AC4449}"/>
                      </a:ext>
                    </a:extLst>
                  </p14:cNvPr>
                  <p14:cNvContentPartPr/>
                  <p14:nvPr/>
                </p14:nvContentPartPr>
                <p14:xfrm>
                  <a:off x="6577046" y="3380811"/>
                  <a:ext cx="21600" cy="106200"/>
                </p14:xfrm>
              </p:contentPart>
            </mc:Choice>
            <mc:Fallback xmlns="">
              <p:pic>
                <p:nvPicPr>
                  <p:cNvPr id="214" name="Pennanteckning 213">
                    <a:extLst>
                      <a:ext uri="{FF2B5EF4-FFF2-40B4-BE49-F238E27FC236}">
                        <a16:creationId xmlns:a16="http://schemas.microsoft.com/office/drawing/2014/main" id="{CA6B23AE-1555-1945-2C61-BA7385AC4449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6566606" y="3370371"/>
                    <a:ext cx="4284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15" name="Pennanteckning 214">
                    <a:extLst>
                      <a:ext uri="{FF2B5EF4-FFF2-40B4-BE49-F238E27FC236}">
                        <a16:creationId xmlns:a16="http://schemas.microsoft.com/office/drawing/2014/main" id="{A8578FC9-6F73-E8ED-2857-63F10E99E2A5}"/>
                      </a:ext>
                    </a:extLst>
                  </p14:cNvPr>
                  <p14:cNvContentPartPr/>
                  <p14:nvPr/>
                </p14:nvContentPartPr>
                <p14:xfrm>
                  <a:off x="6569126" y="3277131"/>
                  <a:ext cx="11520" cy="18720"/>
                </p14:xfrm>
              </p:contentPart>
            </mc:Choice>
            <mc:Fallback xmlns=""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A8578FC9-6F73-E8ED-2857-63F10E99E2A5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6558326" y="3266331"/>
                    <a:ext cx="3276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16" name="Pennanteckning 215">
                    <a:extLst>
                      <a:ext uri="{FF2B5EF4-FFF2-40B4-BE49-F238E27FC236}">
                        <a16:creationId xmlns:a16="http://schemas.microsoft.com/office/drawing/2014/main" id="{EA1DF731-A456-0201-7707-A282E826DE73}"/>
                      </a:ext>
                    </a:extLst>
                  </p14:cNvPr>
                  <p14:cNvContentPartPr/>
                  <p14:nvPr/>
                </p14:nvContentPartPr>
                <p14:xfrm>
                  <a:off x="6655526" y="3351291"/>
                  <a:ext cx="182160" cy="83520"/>
                </p14:xfrm>
              </p:contentPart>
            </mc:Choice>
            <mc:Fallback xmlns=""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EA1DF731-A456-0201-7707-A282E826DE73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6644726" y="3340851"/>
                    <a:ext cx="20340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17" name="Pennanteckning 216">
                    <a:extLst>
                      <a:ext uri="{FF2B5EF4-FFF2-40B4-BE49-F238E27FC236}">
                        <a16:creationId xmlns:a16="http://schemas.microsoft.com/office/drawing/2014/main" id="{1215F0F8-653B-6611-A3E8-5D4268967768}"/>
                      </a:ext>
                    </a:extLst>
                  </p14:cNvPr>
                  <p14:cNvContentPartPr/>
                  <p14:nvPr/>
                </p14:nvContentPartPr>
                <p14:xfrm>
                  <a:off x="6901046" y="3259131"/>
                  <a:ext cx="173160" cy="135360"/>
                </p14:xfrm>
              </p:contentPart>
            </mc:Choice>
            <mc:Fallback xmlns=""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1215F0F8-653B-6611-A3E8-5D4268967768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6890606" y="3248331"/>
                    <a:ext cx="19440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18" name="Pennanteckning 217">
                    <a:extLst>
                      <a:ext uri="{FF2B5EF4-FFF2-40B4-BE49-F238E27FC236}">
                        <a16:creationId xmlns:a16="http://schemas.microsoft.com/office/drawing/2014/main" id="{38E4B803-C935-6377-C6D3-C22EA146DD70}"/>
                      </a:ext>
                    </a:extLst>
                  </p14:cNvPr>
                  <p14:cNvContentPartPr/>
                  <p14:nvPr/>
                </p14:nvContentPartPr>
                <p14:xfrm>
                  <a:off x="7108406" y="3100371"/>
                  <a:ext cx="390600" cy="200520"/>
                </p14:xfrm>
              </p:contentPart>
            </mc:Choice>
            <mc:Fallback xmlns="">
              <p:pic>
                <p:nvPicPr>
                  <p:cNvPr id="218" name="Pennanteckning 217">
                    <a:extLst>
                      <a:ext uri="{FF2B5EF4-FFF2-40B4-BE49-F238E27FC236}">
                        <a16:creationId xmlns:a16="http://schemas.microsoft.com/office/drawing/2014/main" id="{38E4B803-C935-6377-C6D3-C22EA146DD7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7097966" y="3089931"/>
                    <a:ext cx="41184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8" name="Grupp 227">
              <a:extLst>
                <a:ext uri="{FF2B5EF4-FFF2-40B4-BE49-F238E27FC236}">
                  <a16:creationId xmlns:a16="http://schemas.microsoft.com/office/drawing/2014/main" id="{8322C8DB-D040-5AE7-ADED-9FF9A155F94D}"/>
                </a:ext>
              </a:extLst>
            </p:cNvPr>
            <p:cNvGrpSpPr/>
            <p:nvPr/>
          </p:nvGrpSpPr>
          <p:grpSpPr>
            <a:xfrm>
              <a:off x="10072286" y="6035811"/>
              <a:ext cx="1638000" cy="554040"/>
              <a:chOff x="10072286" y="6035811"/>
              <a:chExt cx="1638000" cy="55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20" name="Pennanteckning 219">
                    <a:extLst>
                      <a:ext uri="{FF2B5EF4-FFF2-40B4-BE49-F238E27FC236}">
                        <a16:creationId xmlns:a16="http://schemas.microsoft.com/office/drawing/2014/main" id="{2911BFBC-2AC2-7B31-3C06-930F29527104}"/>
                      </a:ext>
                    </a:extLst>
                  </p14:cNvPr>
                  <p14:cNvContentPartPr/>
                  <p14:nvPr/>
                </p14:nvContentPartPr>
                <p14:xfrm>
                  <a:off x="10072286" y="6076491"/>
                  <a:ext cx="146520" cy="222480"/>
                </p14:xfrm>
              </p:contentPart>
            </mc:Choice>
            <mc:Fallback xmlns="">
              <p:pic>
                <p:nvPicPr>
                  <p:cNvPr id="220" name="Pennanteckning 219">
                    <a:extLst>
                      <a:ext uri="{FF2B5EF4-FFF2-40B4-BE49-F238E27FC236}">
                        <a16:creationId xmlns:a16="http://schemas.microsoft.com/office/drawing/2014/main" id="{2911BFBC-2AC2-7B31-3C06-930F29527104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0061486" y="6065691"/>
                    <a:ext cx="16776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21" name="Pennanteckning 220">
                    <a:extLst>
                      <a:ext uri="{FF2B5EF4-FFF2-40B4-BE49-F238E27FC236}">
                        <a16:creationId xmlns:a16="http://schemas.microsoft.com/office/drawing/2014/main" id="{654895CE-D6DF-95DE-09C8-B26EDD0E5CBD}"/>
                      </a:ext>
                    </a:extLst>
                  </p14:cNvPr>
                  <p14:cNvContentPartPr/>
                  <p14:nvPr/>
                </p14:nvContentPartPr>
                <p14:xfrm>
                  <a:off x="10286486" y="6035811"/>
                  <a:ext cx="550080" cy="163800"/>
                </p14:xfrm>
              </p:contentPart>
            </mc:Choice>
            <mc:Fallback xmlns="">
              <p:pic>
                <p:nvPicPr>
                  <p:cNvPr id="221" name="Pennanteckning 220">
                    <a:extLst>
                      <a:ext uri="{FF2B5EF4-FFF2-40B4-BE49-F238E27FC236}">
                        <a16:creationId xmlns:a16="http://schemas.microsoft.com/office/drawing/2014/main" id="{654895CE-D6DF-95DE-09C8-B26EDD0E5CBD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0276046" y="6025011"/>
                    <a:ext cx="5713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23" name="Pennanteckning 222">
                    <a:extLst>
                      <a:ext uri="{FF2B5EF4-FFF2-40B4-BE49-F238E27FC236}">
                        <a16:creationId xmlns:a16="http://schemas.microsoft.com/office/drawing/2014/main" id="{FBA5DEC1-B887-4067-87E4-6D9035E21FAF}"/>
                      </a:ext>
                    </a:extLst>
                  </p14:cNvPr>
                  <p14:cNvContentPartPr/>
                  <p14:nvPr/>
                </p14:nvContentPartPr>
                <p14:xfrm>
                  <a:off x="10186046" y="6469611"/>
                  <a:ext cx="164880" cy="120240"/>
                </p14:xfrm>
              </p:contentPart>
            </mc:Choice>
            <mc:Fallback xmlns="">
              <p:pic>
                <p:nvPicPr>
                  <p:cNvPr id="223" name="Pennanteckning 222">
                    <a:extLst>
                      <a:ext uri="{FF2B5EF4-FFF2-40B4-BE49-F238E27FC236}">
                        <a16:creationId xmlns:a16="http://schemas.microsoft.com/office/drawing/2014/main" id="{FBA5DEC1-B887-4067-87E4-6D9035E21FAF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0175246" y="6458811"/>
                    <a:ext cx="18612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224" name="Pennanteckning 223">
                    <a:extLst>
                      <a:ext uri="{FF2B5EF4-FFF2-40B4-BE49-F238E27FC236}">
                        <a16:creationId xmlns:a16="http://schemas.microsoft.com/office/drawing/2014/main" id="{2151D28C-D1A3-39D3-01A4-988FDE787A31}"/>
                      </a:ext>
                    </a:extLst>
                  </p14:cNvPr>
                  <p14:cNvContentPartPr/>
                  <p14:nvPr/>
                </p14:nvContentPartPr>
                <p14:xfrm>
                  <a:off x="10407446" y="6294651"/>
                  <a:ext cx="781560" cy="280800"/>
                </p14:xfrm>
              </p:contentPart>
            </mc:Choice>
            <mc:Fallback xmlns="">
              <p:pic>
                <p:nvPicPr>
                  <p:cNvPr id="224" name="Pennanteckning 223">
                    <a:extLst>
                      <a:ext uri="{FF2B5EF4-FFF2-40B4-BE49-F238E27FC236}">
                        <a16:creationId xmlns:a16="http://schemas.microsoft.com/office/drawing/2014/main" id="{2151D28C-D1A3-39D3-01A4-988FDE787A31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0396646" y="6284211"/>
                    <a:ext cx="802800" cy="30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225" name="Pennanteckning 224">
                    <a:extLst>
                      <a:ext uri="{FF2B5EF4-FFF2-40B4-BE49-F238E27FC236}">
                        <a16:creationId xmlns:a16="http://schemas.microsoft.com/office/drawing/2014/main" id="{F0C631C0-3E8A-72D4-4619-B0FA56783465}"/>
                      </a:ext>
                    </a:extLst>
                  </p14:cNvPr>
                  <p14:cNvContentPartPr/>
                  <p14:nvPr/>
                </p14:nvContentPartPr>
                <p14:xfrm>
                  <a:off x="11261726" y="6172971"/>
                  <a:ext cx="448560" cy="264600"/>
                </p14:xfrm>
              </p:contentPart>
            </mc:Choice>
            <mc:Fallback xmlns="">
              <p:pic>
                <p:nvPicPr>
                  <p:cNvPr id="225" name="Pennanteckning 224">
                    <a:extLst>
                      <a:ext uri="{FF2B5EF4-FFF2-40B4-BE49-F238E27FC236}">
                        <a16:creationId xmlns:a16="http://schemas.microsoft.com/office/drawing/2014/main" id="{F0C631C0-3E8A-72D4-4619-B0FA56783465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1251286" y="6162171"/>
                    <a:ext cx="469800" cy="28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27" name="Pennanteckning 226">
                    <a:extLst>
                      <a:ext uri="{FF2B5EF4-FFF2-40B4-BE49-F238E27FC236}">
                        <a16:creationId xmlns:a16="http://schemas.microsoft.com/office/drawing/2014/main" id="{3DDE1A32-163C-2C24-11AE-5118902429D1}"/>
                      </a:ext>
                    </a:extLst>
                  </p14:cNvPr>
                  <p14:cNvContentPartPr/>
                  <p14:nvPr/>
                </p14:nvContentPartPr>
                <p14:xfrm>
                  <a:off x="11132846" y="6320211"/>
                  <a:ext cx="38880" cy="32760"/>
                </p14:xfrm>
              </p:contentPart>
            </mc:Choice>
            <mc:Fallback xmlns=""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3DDE1A32-163C-2C24-11AE-5118902429D1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1122046" y="6309411"/>
                    <a:ext cx="6012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4" name="Pennanteckning 13">
                <a:extLst>
                  <a:ext uri="{FF2B5EF4-FFF2-40B4-BE49-F238E27FC236}">
                    <a16:creationId xmlns:a16="http://schemas.microsoft.com/office/drawing/2014/main" id="{BA798AE1-6FDC-64C4-AD90-4ADA575DC61D}"/>
                  </a:ext>
                </a:extLst>
              </p14:cNvPr>
              <p14:cNvContentPartPr/>
              <p14:nvPr/>
            </p14:nvContentPartPr>
            <p14:xfrm>
              <a:off x="2415000" y="2849280"/>
              <a:ext cx="3061440" cy="1933560"/>
            </p14:xfrm>
          </p:contentPart>
        </mc:Choice>
        <mc:Fallback xmlns="">
          <p:pic>
            <p:nvPicPr>
              <p:cNvPr id="14" name="Pennanteckning 13">
                <a:extLst>
                  <a:ext uri="{FF2B5EF4-FFF2-40B4-BE49-F238E27FC236}">
                    <a16:creationId xmlns:a16="http://schemas.microsoft.com/office/drawing/2014/main" id="{BA798AE1-6FDC-64C4-AD90-4ADA575DC61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404200" y="2838480"/>
                <a:ext cx="3082680" cy="19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 40">
            <a:extLst>
              <a:ext uri="{FF2B5EF4-FFF2-40B4-BE49-F238E27FC236}">
                <a16:creationId xmlns:a16="http://schemas.microsoft.com/office/drawing/2014/main" id="{10A06B7F-2967-E622-1FB4-284424DCDF6E}"/>
              </a:ext>
            </a:extLst>
          </p:cNvPr>
          <p:cNvGrpSpPr/>
          <p:nvPr/>
        </p:nvGrpSpPr>
        <p:grpSpPr>
          <a:xfrm>
            <a:off x="4878120" y="2984280"/>
            <a:ext cx="128160" cy="534960"/>
            <a:chOff x="4878120" y="2984280"/>
            <a:chExt cx="12816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2" name="Pennanteckning 31">
                  <a:extLst>
                    <a:ext uri="{FF2B5EF4-FFF2-40B4-BE49-F238E27FC236}">
                      <a16:creationId xmlns:a16="http://schemas.microsoft.com/office/drawing/2014/main" id="{789F055A-032F-6C86-B233-04223BF49C2E}"/>
                    </a:ext>
                  </a:extLst>
                </p14:cNvPr>
                <p14:cNvContentPartPr/>
                <p14:nvPr/>
              </p14:nvContentPartPr>
              <p14:xfrm>
                <a:off x="4911240" y="2984280"/>
                <a:ext cx="9000" cy="7560"/>
              </p14:xfrm>
            </p:contentPart>
          </mc:Choice>
          <mc:Fallback xmlns="">
            <p:pic>
              <p:nvPicPr>
                <p:cNvPr id="32" name="Pennanteckning 31">
                  <a:extLst>
                    <a:ext uri="{FF2B5EF4-FFF2-40B4-BE49-F238E27FC236}">
                      <a16:creationId xmlns:a16="http://schemas.microsoft.com/office/drawing/2014/main" id="{789F055A-032F-6C86-B233-04223BF49C2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900440" y="2973840"/>
                  <a:ext cx="3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3" name="Pennanteckning 32">
                  <a:extLst>
                    <a:ext uri="{FF2B5EF4-FFF2-40B4-BE49-F238E27FC236}">
                      <a16:creationId xmlns:a16="http://schemas.microsoft.com/office/drawing/2014/main" id="{28E3602F-9EE5-2956-B4DF-DC13DD3F7101}"/>
                    </a:ext>
                  </a:extLst>
                </p14:cNvPr>
                <p14:cNvContentPartPr/>
                <p14:nvPr/>
              </p14:nvContentPartPr>
              <p14:xfrm>
                <a:off x="4878120" y="3073200"/>
                <a:ext cx="360" cy="9720"/>
              </p14:xfrm>
            </p:contentPart>
          </mc:Choice>
          <mc:Fallback xmlns="">
            <p:pic>
              <p:nvPicPr>
                <p:cNvPr id="33" name="Pennanteckning 32">
                  <a:extLst>
                    <a:ext uri="{FF2B5EF4-FFF2-40B4-BE49-F238E27FC236}">
                      <a16:creationId xmlns:a16="http://schemas.microsoft.com/office/drawing/2014/main" id="{28E3602F-9EE5-2956-B4DF-DC13DD3F710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67320" y="3062400"/>
                  <a:ext cx="21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4" name="Pennanteckning 33">
                  <a:extLst>
                    <a:ext uri="{FF2B5EF4-FFF2-40B4-BE49-F238E27FC236}">
                      <a16:creationId xmlns:a16="http://schemas.microsoft.com/office/drawing/2014/main" id="{5200E780-984F-A58A-9FD5-CE2073CBC1E8}"/>
                    </a:ext>
                  </a:extLst>
                </p14:cNvPr>
                <p14:cNvContentPartPr/>
                <p14:nvPr/>
              </p14:nvContentPartPr>
              <p14:xfrm>
                <a:off x="4878120" y="3139440"/>
                <a:ext cx="9000" cy="34920"/>
              </p14:xfrm>
            </p:contentPart>
          </mc:Choice>
          <mc:Fallback xmlns="">
            <p:pic>
              <p:nvPicPr>
                <p:cNvPr id="34" name="Pennanteckning 33">
                  <a:extLst>
                    <a:ext uri="{FF2B5EF4-FFF2-40B4-BE49-F238E27FC236}">
                      <a16:creationId xmlns:a16="http://schemas.microsoft.com/office/drawing/2014/main" id="{5200E780-984F-A58A-9FD5-CE2073CBC1E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867320" y="3129000"/>
                  <a:ext cx="30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5" name="Pennanteckning 34">
                  <a:extLst>
                    <a:ext uri="{FF2B5EF4-FFF2-40B4-BE49-F238E27FC236}">
                      <a16:creationId xmlns:a16="http://schemas.microsoft.com/office/drawing/2014/main" id="{C77AF07A-1B86-0443-34FB-1CDA1047C881}"/>
                    </a:ext>
                  </a:extLst>
                </p14:cNvPr>
                <p14:cNvContentPartPr/>
                <p14:nvPr/>
              </p14:nvContentPartPr>
              <p14:xfrm>
                <a:off x="4878120" y="3153840"/>
                <a:ext cx="360" cy="360"/>
              </p14:xfrm>
            </p:contentPart>
          </mc:Choice>
          <mc:Fallback xmlns="">
            <p:pic>
              <p:nvPicPr>
                <p:cNvPr id="35" name="Pennanteckning 34">
                  <a:extLst>
                    <a:ext uri="{FF2B5EF4-FFF2-40B4-BE49-F238E27FC236}">
                      <a16:creationId xmlns:a16="http://schemas.microsoft.com/office/drawing/2014/main" id="{C77AF07A-1B86-0443-34FB-1CDA1047C88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867320" y="314304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6" name="Pennanteckning 35">
                  <a:extLst>
                    <a:ext uri="{FF2B5EF4-FFF2-40B4-BE49-F238E27FC236}">
                      <a16:creationId xmlns:a16="http://schemas.microsoft.com/office/drawing/2014/main" id="{A2DECC0B-EFBF-96F9-EECA-B47890621CF2}"/>
                    </a:ext>
                  </a:extLst>
                </p14:cNvPr>
                <p14:cNvContentPartPr/>
                <p14:nvPr/>
              </p14:nvContentPartPr>
              <p14:xfrm>
                <a:off x="4909080" y="3280560"/>
                <a:ext cx="360" cy="12240"/>
              </p14:xfrm>
            </p:contentPart>
          </mc:Choice>
          <mc:Fallback xmlns="">
            <p:pic>
              <p:nvPicPr>
                <p:cNvPr id="36" name="Pennanteckning 35">
                  <a:extLst>
                    <a:ext uri="{FF2B5EF4-FFF2-40B4-BE49-F238E27FC236}">
                      <a16:creationId xmlns:a16="http://schemas.microsoft.com/office/drawing/2014/main" id="{A2DECC0B-EFBF-96F9-EECA-B47890621CF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898280" y="3270120"/>
                  <a:ext cx="21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7" name="Pennanteckning 36">
                  <a:extLst>
                    <a:ext uri="{FF2B5EF4-FFF2-40B4-BE49-F238E27FC236}">
                      <a16:creationId xmlns:a16="http://schemas.microsoft.com/office/drawing/2014/main" id="{9CADB9D2-A0B9-8532-25D6-24C1A84176A3}"/>
                    </a:ext>
                  </a:extLst>
                </p14:cNvPr>
                <p14:cNvContentPartPr/>
                <p14:nvPr/>
              </p14:nvContentPartPr>
              <p14:xfrm>
                <a:off x="4950840" y="3273360"/>
                <a:ext cx="11520" cy="2880"/>
              </p14:xfrm>
            </p:contentPart>
          </mc:Choice>
          <mc:Fallback xmlns="">
            <p:pic>
              <p:nvPicPr>
                <p:cNvPr id="37" name="Pennanteckning 36">
                  <a:extLst>
                    <a:ext uri="{FF2B5EF4-FFF2-40B4-BE49-F238E27FC236}">
                      <a16:creationId xmlns:a16="http://schemas.microsoft.com/office/drawing/2014/main" id="{9CADB9D2-A0B9-8532-25D6-24C1A84176A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940040" y="3262920"/>
                  <a:ext cx="32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8" name="Pennanteckning 37">
                  <a:extLst>
                    <a:ext uri="{FF2B5EF4-FFF2-40B4-BE49-F238E27FC236}">
                      <a16:creationId xmlns:a16="http://schemas.microsoft.com/office/drawing/2014/main" id="{7BD282D8-59B7-3836-25C6-44DA1AD8D58F}"/>
                    </a:ext>
                  </a:extLst>
                </p14:cNvPr>
                <p14:cNvContentPartPr/>
                <p14:nvPr/>
              </p14:nvContentPartPr>
              <p14:xfrm>
                <a:off x="4994760" y="3362280"/>
                <a:ext cx="2520" cy="6480"/>
              </p14:xfrm>
            </p:contentPart>
          </mc:Choice>
          <mc:Fallback xmlns="">
            <p:pic>
              <p:nvPicPr>
                <p:cNvPr id="38" name="Pennanteckning 37">
                  <a:extLst>
                    <a:ext uri="{FF2B5EF4-FFF2-40B4-BE49-F238E27FC236}">
                      <a16:creationId xmlns:a16="http://schemas.microsoft.com/office/drawing/2014/main" id="{7BD282D8-59B7-3836-25C6-44DA1AD8D58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984320" y="3351840"/>
                  <a:ext cx="23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9" name="Pennanteckning 38">
                  <a:extLst>
                    <a:ext uri="{FF2B5EF4-FFF2-40B4-BE49-F238E27FC236}">
                      <a16:creationId xmlns:a16="http://schemas.microsoft.com/office/drawing/2014/main" id="{82D5F3FA-DC06-CE45-B719-FBB4743DB73A}"/>
                    </a:ext>
                  </a:extLst>
                </p14:cNvPr>
                <p14:cNvContentPartPr/>
                <p14:nvPr/>
              </p14:nvContentPartPr>
              <p14:xfrm>
                <a:off x="4994760" y="3428880"/>
                <a:ext cx="360" cy="20520"/>
              </p14:xfrm>
            </p:contentPart>
          </mc:Choice>
          <mc:Fallback xmlns="">
            <p:pic>
              <p:nvPicPr>
                <p:cNvPr id="39" name="Pennanteckning 38">
                  <a:extLst>
                    <a:ext uri="{FF2B5EF4-FFF2-40B4-BE49-F238E27FC236}">
                      <a16:creationId xmlns:a16="http://schemas.microsoft.com/office/drawing/2014/main" id="{82D5F3FA-DC06-CE45-B719-FBB4743DB73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84320" y="3418080"/>
                  <a:ext cx="21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0" name="Pennanteckning 39">
                  <a:extLst>
                    <a:ext uri="{FF2B5EF4-FFF2-40B4-BE49-F238E27FC236}">
                      <a16:creationId xmlns:a16="http://schemas.microsoft.com/office/drawing/2014/main" id="{ABA24998-26B0-5013-7A96-97E9E39833B1}"/>
                    </a:ext>
                  </a:extLst>
                </p14:cNvPr>
                <p14:cNvContentPartPr/>
                <p14:nvPr/>
              </p14:nvContentPartPr>
              <p14:xfrm>
                <a:off x="4994760" y="3428880"/>
                <a:ext cx="11520" cy="90360"/>
              </p14:xfrm>
            </p:contentPart>
          </mc:Choice>
          <mc:Fallback xmlns="">
            <p:pic>
              <p:nvPicPr>
                <p:cNvPr id="40" name="Pennanteckning 39">
                  <a:extLst>
                    <a:ext uri="{FF2B5EF4-FFF2-40B4-BE49-F238E27FC236}">
                      <a16:creationId xmlns:a16="http://schemas.microsoft.com/office/drawing/2014/main" id="{ABA24998-26B0-5013-7A96-97E9E39833B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984320" y="3418080"/>
                  <a:ext cx="327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 44">
            <a:extLst>
              <a:ext uri="{FF2B5EF4-FFF2-40B4-BE49-F238E27FC236}">
                <a16:creationId xmlns:a16="http://schemas.microsoft.com/office/drawing/2014/main" id="{CA34CBEA-F40B-2116-F482-FFDF87A753B7}"/>
              </a:ext>
            </a:extLst>
          </p:cNvPr>
          <p:cNvGrpSpPr/>
          <p:nvPr/>
        </p:nvGrpSpPr>
        <p:grpSpPr>
          <a:xfrm>
            <a:off x="3614520" y="3842520"/>
            <a:ext cx="61920" cy="360"/>
            <a:chOff x="3614520" y="3842520"/>
            <a:chExt cx="619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9816C5EB-4686-B33D-87FF-ADB96F94CD57}"/>
                    </a:ext>
                  </a:extLst>
                </p14:cNvPr>
                <p14:cNvContentPartPr/>
                <p14:nvPr/>
              </p14:nvContentPartPr>
              <p14:xfrm>
                <a:off x="3614520" y="3842520"/>
                <a:ext cx="61920" cy="360"/>
              </p14:xfrm>
            </p:contentPart>
          </mc:Choice>
          <mc:Fallback xmlns=""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9816C5EB-4686-B33D-87FF-ADB96F94CD5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04080" y="3831720"/>
                  <a:ext cx="83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6F6C4626-D4EE-C25D-DC63-FE84BB54A36F}"/>
                    </a:ext>
                  </a:extLst>
                </p14:cNvPr>
                <p14:cNvContentPartPr/>
                <p14:nvPr/>
              </p14:nvContentPartPr>
              <p14:xfrm>
                <a:off x="3614520" y="3842520"/>
                <a:ext cx="360" cy="360"/>
              </p14:xfrm>
            </p:contentPart>
          </mc:Choice>
          <mc:Fallback xmlns=""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6F6C4626-D4EE-C25D-DC63-FE84BB54A36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604080" y="383172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4" name="Pennanteckning 43">
                <a:extLst>
                  <a:ext uri="{FF2B5EF4-FFF2-40B4-BE49-F238E27FC236}">
                    <a16:creationId xmlns:a16="http://schemas.microsoft.com/office/drawing/2014/main" id="{BDDE28A9-E7DB-2FB1-92B2-D2A263E913E5}"/>
                  </a:ext>
                </a:extLst>
              </p14:cNvPr>
              <p14:cNvContentPartPr/>
              <p14:nvPr/>
            </p14:nvContentPartPr>
            <p14:xfrm>
              <a:off x="3707040" y="3973920"/>
              <a:ext cx="18000" cy="104760"/>
            </p14:xfrm>
          </p:contentPart>
        </mc:Choice>
        <mc:Fallback xmlns="">
          <p:pic>
            <p:nvPicPr>
              <p:cNvPr id="44" name="Pennanteckning 43">
                <a:extLst>
                  <a:ext uri="{FF2B5EF4-FFF2-40B4-BE49-F238E27FC236}">
                    <a16:creationId xmlns:a16="http://schemas.microsoft.com/office/drawing/2014/main" id="{BDDE28A9-E7DB-2FB1-92B2-D2A263E913E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696240" y="3963480"/>
                <a:ext cx="3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upp 124">
            <a:extLst>
              <a:ext uri="{FF2B5EF4-FFF2-40B4-BE49-F238E27FC236}">
                <a16:creationId xmlns:a16="http://schemas.microsoft.com/office/drawing/2014/main" id="{50B6C8D6-BFBE-645E-C079-0980D000F52F}"/>
              </a:ext>
            </a:extLst>
          </p:cNvPr>
          <p:cNvGrpSpPr/>
          <p:nvPr/>
        </p:nvGrpSpPr>
        <p:grpSpPr>
          <a:xfrm>
            <a:off x="3315000" y="4239600"/>
            <a:ext cx="60120" cy="8640"/>
            <a:chOff x="3315000" y="4239600"/>
            <a:chExt cx="6012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3742B60A-B4A0-09D7-0786-D939393B21FF}"/>
                    </a:ext>
                  </a:extLst>
                </p14:cNvPr>
                <p14:cNvContentPartPr/>
                <p14:nvPr/>
              </p14:nvContentPartPr>
              <p14:xfrm>
                <a:off x="3315000" y="4239600"/>
                <a:ext cx="20160" cy="8640"/>
              </p14:xfrm>
            </p:contentPart>
          </mc:Choice>
          <mc:Fallback xmlns=""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3742B60A-B4A0-09D7-0786-D939393B21F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04560" y="4228800"/>
                  <a:ext cx="41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B619C246-31CC-26AC-FA89-384A416174EC}"/>
                    </a:ext>
                  </a:extLst>
                </p14:cNvPr>
                <p14:cNvContentPartPr/>
                <p14:nvPr/>
              </p14:nvContentPartPr>
              <p14:xfrm>
                <a:off x="3317520" y="4243200"/>
                <a:ext cx="360" cy="360"/>
              </p14:xfrm>
            </p:contentPart>
          </mc:Choice>
          <mc:Fallback xmlns=""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B619C246-31CC-26AC-FA89-384A416174E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306720" y="423240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7E5EC8FC-BE50-FD27-E9B2-019218268915}"/>
                    </a:ext>
                  </a:extLst>
                </p14:cNvPr>
                <p14:cNvContentPartPr/>
                <p14:nvPr/>
              </p14:nvContentPartPr>
              <p14:xfrm>
                <a:off x="3374760" y="4239600"/>
                <a:ext cx="360" cy="3960"/>
              </p14:xfrm>
            </p:contentPart>
          </mc:Choice>
          <mc:Fallback xmlns=""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7E5EC8FC-BE50-FD27-E9B2-01921826891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363960" y="4228800"/>
                  <a:ext cx="21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79" name="Pennanteckning 78">
                  <a:extLst>
                    <a:ext uri="{FF2B5EF4-FFF2-40B4-BE49-F238E27FC236}">
                      <a16:creationId xmlns:a16="http://schemas.microsoft.com/office/drawing/2014/main" id="{0C2051B7-3AC2-39B7-F2CB-D55B57B957EE}"/>
                    </a:ext>
                  </a:extLst>
                </p14:cNvPr>
                <p14:cNvContentPartPr/>
                <p14:nvPr/>
              </p14:nvContentPartPr>
              <p14:xfrm>
                <a:off x="3374760" y="4239600"/>
                <a:ext cx="360" cy="3960"/>
              </p14:xfrm>
            </p:contentPart>
          </mc:Choice>
          <mc:Fallback xmlns="">
            <p:pic>
              <p:nvPicPr>
                <p:cNvPr id="79" name="Pennanteckning 78">
                  <a:extLst>
                    <a:ext uri="{FF2B5EF4-FFF2-40B4-BE49-F238E27FC236}">
                      <a16:creationId xmlns:a16="http://schemas.microsoft.com/office/drawing/2014/main" id="{0C2051B7-3AC2-39B7-F2CB-D55B57B957E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363960" y="4228800"/>
                  <a:ext cx="216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 123">
            <a:extLst>
              <a:ext uri="{FF2B5EF4-FFF2-40B4-BE49-F238E27FC236}">
                <a16:creationId xmlns:a16="http://schemas.microsoft.com/office/drawing/2014/main" id="{A66658DA-FDB0-CDCC-1232-A92B5A50A8BE}"/>
              </a:ext>
            </a:extLst>
          </p:cNvPr>
          <p:cNvGrpSpPr/>
          <p:nvPr/>
        </p:nvGrpSpPr>
        <p:grpSpPr>
          <a:xfrm>
            <a:off x="3348120" y="4334280"/>
            <a:ext cx="39960" cy="183960"/>
            <a:chOff x="3348120" y="4334280"/>
            <a:chExt cx="3996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7A0F1FE3-A0FA-E143-BC6A-5E44D5176ABB}"/>
                    </a:ext>
                  </a:extLst>
                </p14:cNvPr>
                <p14:cNvContentPartPr/>
                <p14:nvPr/>
              </p14:nvContentPartPr>
              <p14:xfrm>
                <a:off x="3348120" y="4393680"/>
                <a:ext cx="360" cy="24120"/>
              </p14:xfrm>
            </p:contentPart>
          </mc:Choice>
          <mc:Fallback xmlns=""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7A0F1FE3-A0FA-E143-BC6A-5E44D5176AB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37680" y="4382880"/>
                  <a:ext cx="21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2" name="Pennanteckning 51">
                  <a:extLst>
                    <a:ext uri="{FF2B5EF4-FFF2-40B4-BE49-F238E27FC236}">
                      <a16:creationId xmlns:a16="http://schemas.microsoft.com/office/drawing/2014/main" id="{8B9FB199-C65E-8F05-7EC2-408A160384C6}"/>
                    </a:ext>
                  </a:extLst>
                </p14:cNvPr>
                <p14:cNvContentPartPr/>
                <p14:nvPr/>
              </p14:nvContentPartPr>
              <p14:xfrm>
                <a:off x="3383400" y="4496640"/>
                <a:ext cx="4680" cy="21600"/>
              </p14:xfrm>
            </p:contentPart>
          </mc:Choice>
          <mc:Fallback xmlns="">
            <p:pic>
              <p:nvPicPr>
                <p:cNvPr id="52" name="Pennanteckning 51">
                  <a:extLst>
                    <a:ext uri="{FF2B5EF4-FFF2-40B4-BE49-F238E27FC236}">
                      <a16:creationId xmlns:a16="http://schemas.microsoft.com/office/drawing/2014/main" id="{8B9FB199-C65E-8F05-7EC2-408A160384C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72600" y="4486200"/>
                  <a:ext cx="25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7" name="Pennanteckning 106">
                  <a:extLst>
                    <a:ext uri="{FF2B5EF4-FFF2-40B4-BE49-F238E27FC236}">
                      <a16:creationId xmlns:a16="http://schemas.microsoft.com/office/drawing/2014/main" id="{00FD6FF5-34BC-825D-1163-A90F607C4AA5}"/>
                    </a:ext>
                  </a:extLst>
                </p14:cNvPr>
                <p14:cNvContentPartPr/>
                <p14:nvPr/>
              </p14:nvContentPartPr>
              <p14:xfrm>
                <a:off x="3372240" y="4334280"/>
                <a:ext cx="2520" cy="9720"/>
              </p14:xfrm>
            </p:contentPart>
          </mc:Choice>
          <mc:Fallback xmlns="">
            <p:pic>
              <p:nvPicPr>
                <p:cNvPr id="107" name="Pennanteckning 106">
                  <a:extLst>
                    <a:ext uri="{FF2B5EF4-FFF2-40B4-BE49-F238E27FC236}">
                      <a16:creationId xmlns:a16="http://schemas.microsoft.com/office/drawing/2014/main" id="{00FD6FF5-34BC-825D-1163-A90F607C4AA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61800" y="4323840"/>
                  <a:ext cx="23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A84D0D2F-49E0-97F7-1EE9-99267D521F2D}"/>
                    </a:ext>
                  </a:extLst>
                </p14:cNvPr>
                <p14:cNvContentPartPr/>
                <p14:nvPr/>
              </p14:nvContentPartPr>
              <p14:xfrm>
                <a:off x="3374760" y="4334280"/>
                <a:ext cx="360" cy="360"/>
              </p14:xfrm>
            </p:contentPart>
          </mc:Choice>
          <mc:Fallback xmlns=""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A84D0D2F-49E0-97F7-1EE9-99267D521F2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363960" y="432384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23" name="Pennanteckning 122">
                  <a:extLst>
                    <a:ext uri="{FF2B5EF4-FFF2-40B4-BE49-F238E27FC236}">
                      <a16:creationId xmlns:a16="http://schemas.microsoft.com/office/drawing/2014/main" id="{82F09638-31DB-E5DB-639F-A79F5E5D3D1D}"/>
                    </a:ext>
                  </a:extLst>
                </p14:cNvPr>
                <p14:cNvContentPartPr/>
                <p14:nvPr/>
              </p14:nvContentPartPr>
              <p14:xfrm>
                <a:off x="3359280" y="4405560"/>
                <a:ext cx="13680" cy="48960"/>
              </p14:xfrm>
            </p:contentPart>
          </mc:Choice>
          <mc:Fallback xmlns="">
            <p:pic>
              <p:nvPicPr>
                <p:cNvPr id="123" name="Pennanteckning 122">
                  <a:extLst>
                    <a:ext uri="{FF2B5EF4-FFF2-40B4-BE49-F238E27FC236}">
                      <a16:creationId xmlns:a16="http://schemas.microsoft.com/office/drawing/2014/main" id="{82F09638-31DB-E5DB-639F-A79F5E5D3D1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348480" y="4394760"/>
                  <a:ext cx="349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 365">
            <a:extLst>
              <a:ext uri="{FF2B5EF4-FFF2-40B4-BE49-F238E27FC236}">
                <a16:creationId xmlns:a16="http://schemas.microsoft.com/office/drawing/2014/main" id="{4AA45D49-2B48-447E-C5B9-FFE502788D34}"/>
              </a:ext>
            </a:extLst>
          </p:cNvPr>
          <p:cNvGrpSpPr/>
          <p:nvPr/>
        </p:nvGrpSpPr>
        <p:grpSpPr>
          <a:xfrm>
            <a:off x="6863468" y="1840011"/>
            <a:ext cx="5133240" cy="3933360"/>
            <a:chOff x="6692709" y="1236189"/>
            <a:chExt cx="5133240" cy="3933360"/>
          </a:xfrm>
        </p:grpSpPr>
        <p:grpSp>
          <p:nvGrpSpPr>
            <p:cNvPr id="233" name="Grupp 232">
              <a:extLst>
                <a:ext uri="{FF2B5EF4-FFF2-40B4-BE49-F238E27FC236}">
                  <a16:creationId xmlns:a16="http://schemas.microsoft.com/office/drawing/2014/main" id="{5782F808-F64F-0B60-D6C7-108DC31904D4}"/>
                </a:ext>
              </a:extLst>
            </p:cNvPr>
            <p:cNvGrpSpPr/>
            <p:nvPr/>
          </p:nvGrpSpPr>
          <p:grpSpPr>
            <a:xfrm>
              <a:off x="6831669" y="1344189"/>
              <a:ext cx="792720" cy="274320"/>
              <a:chOff x="7015800" y="2177160"/>
              <a:chExt cx="792720" cy="27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203" name="Pennanteckning 202">
                    <a:extLst>
                      <a:ext uri="{FF2B5EF4-FFF2-40B4-BE49-F238E27FC236}">
                        <a16:creationId xmlns:a16="http://schemas.microsoft.com/office/drawing/2014/main" id="{10F244E3-2C4E-6EEE-294C-BE6331E668DE}"/>
                      </a:ext>
                    </a:extLst>
                  </p14:cNvPr>
                  <p14:cNvContentPartPr/>
                  <p14:nvPr/>
                </p14:nvContentPartPr>
                <p14:xfrm>
                  <a:off x="7015800" y="2177160"/>
                  <a:ext cx="418680" cy="235080"/>
                </p14:xfrm>
              </p:contentPart>
            </mc:Choice>
            <mc:Fallback xmlns="">
              <p:pic>
                <p:nvPicPr>
                  <p:cNvPr id="203" name="Pennanteckning 202">
                    <a:extLst>
                      <a:ext uri="{FF2B5EF4-FFF2-40B4-BE49-F238E27FC236}">
                        <a16:creationId xmlns:a16="http://schemas.microsoft.com/office/drawing/2014/main" id="{10F244E3-2C4E-6EEE-294C-BE6331E668DE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7000320" y="2161680"/>
                    <a:ext cx="44892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204" name="Pennanteckning 203">
                    <a:extLst>
                      <a:ext uri="{FF2B5EF4-FFF2-40B4-BE49-F238E27FC236}">
                        <a16:creationId xmlns:a16="http://schemas.microsoft.com/office/drawing/2014/main" id="{954FA9F6-4A57-87C7-61F6-7D982BB75125}"/>
                      </a:ext>
                    </a:extLst>
                  </p14:cNvPr>
                  <p14:cNvContentPartPr/>
                  <p14:nvPr/>
                </p14:nvContentPartPr>
                <p14:xfrm>
                  <a:off x="7574880" y="2234040"/>
                  <a:ext cx="233640" cy="217440"/>
                </p14:xfrm>
              </p:contentPart>
            </mc:Choice>
            <mc:Fallback xmlns="">
              <p:pic>
                <p:nvPicPr>
                  <p:cNvPr id="204" name="Pennanteckning 203">
                    <a:extLst>
                      <a:ext uri="{FF2B5EF4-FFF2-40B4-BE49-F238E27FC236}">
                        <a16:creationId xmlns:a16="http://schemas.microsoft.com/office/drawing/2014/main" id="{954FA9F6-4A57-87C7-61F6-7D982BB7512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7559400" y="2218560"/>
                    <a:ext cx="264240" cy="24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7" name="Grupp 236">
              <a:extLst>
                <a:ext uri="{FF2B5EF4-FFF2-40B4-BE49-F238E27FC236}">
                  <a16:creationId xmlns:a16="http://schemas.microsoft.com/office/drawing/2014/main" id="{6912FB3C-3A37-4E7B-C497-410CA263F74C}"/>
                </a:ext>
              </a:extLst>
            </p:cNvPr>
            <p:cNvGrpSpPr/>
            <p:nvPr/>
          </p:nvGrpSpPr>
          <p:grpSpPr>
            <a:xfrm>
              <a:off x="7989429" y="1236189"/>
              <a:ext cx="2895120" cy="361800"/>
              <a:chOff x="8173560" y="2069160"/>
              <a:chExt cx="2895120" cy="36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207" name="Pennanteckning 206">
                    <a:extLst>
                      <a:ext uri="{FF2B5EF4-FFF2-40B4-BE49-F238E27FC236}">
                        <a16:creationId xmlns:a16="http://schemas.microsoft.com/office/drawing/2014/main" id="{49ACF28B-DDD7-F054-C769-9A90F4E77A5E}"/>
                      </a:ext>
                    </a:extLst>
                  </p14:cNvPr>
                  <p14:cNvContentPartPr/>
                  <p14:nvPr/>
                </p14:nvContentPartPr>
                <p14:xfrm>
                  <a:off x="8798880" y="2122440"/>
                  <a:ext cx="6840" cy="3960"/>
                </p14:xfrm>
              </p:contentPart>
            </mc:Choice>
            <mc:Fallback xmlns="">
              <p:pic>
                <p:nvPicPr>
                  <p:cNvPr id="207" name="Pennanteckning 206">
                    <a:extLst>
                      <a:ext uri="{FF2B5EF4-FFF2-40B4-BE49-F238E27FC236}">
                        <a16:creationId xmlns:a16="http://schemas.microsoft.com/office/drawing/2014/main" id="{49ACF28B-DDD7-F054-C769-9A90F4E77A5E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8783400" y="2107320"/>
                    <a:ext cx="3744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226" name="Pennanteckning 225">
                    <a:extLst>
                      <a:ext uri="{FF2B5EF4-FFF2-40B4-BE49-F238E27FC236}">
                        <a16:creationId xmlns:a16="http://schemas.microsoft.com/office/drawing/2014/main" id="{CB298ACF-0CE0-EDA6-1862-4C9B4C4F8C8A}"/>
                      </a:ext>
                    </a:extLst>
                  </p14:cNvPr>
                  <p14:cNvContentPartPr/>
                  <p14:nvPr/>
                </p14:nvContentPartPr>
                <p14:xfrm>
                  <a:off x="9369480" y="2109480"/>
                  <a:ext cx="47880" cy="16920"/>
                </p14:xfrm>
              </p:contentPart>
            </mc:Choice>
            <mc:Fallback xmlns="">
              <p:pic>
                <p:nvPicPr>
                  <p:cNvPr id="226" name="Pennanteckning 225">
                    <a:extLst>
                      <a:ext uri="{FF2B5EF4-FFF2-40B4-BE49-F238E27FC236}">
                        <a16:creationId xmlns:a16="http://schemas.microsoft.com/office/drawing/2014/main" id="{CB298ACF-0CE0-EDA6-1862-4C9B4C4F8C8A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9354360" y="2094360"/>
                    <a:ext cx="7848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205" name="Pennanteckning 204">
                    <a:extLst>
                      <a:ext uri="{FF2B5EF4-FFF2-40B4-BE49-F238E27FC236}">
                        <a16:creationId xmlns:a16="http://schemas.microsoft.com/office/drawing/2014/main" id="{815EDA6B-6E5A-C463-501C-8CBEA5478DB4}"/>
                      </a:ext>
                    </a:extLst>
                  </p14:cNvPr>
                  <p14:cNvContentPartPr/>
                  <p14:nvPr/>
                </p14:nvContentPartPr>
                <p14:xfrm>
                  <a:off x="8173560" y="2271840"/>
                  <a:ext cx="464760" cy="148680"/>
                </p14:xfrm>
              </p:contentPart>
            </mc:Choice>
            <mc:Fallback xmlns="">
              <p:pic>
                <p:nvPicPr>
                  <p:cNvPr id="205" name="Pennanteckning 204">
                    <a:extLst>
                      <a:ext uri="{FF2B5EF4-FFF2-40B4-BE49-F238E27FC236}">
                        <a16:creationId xmlns:a16="http://schemas.microsoft.com/office/drawing/2014/main" id="{815EDA6B-6E5A-C463-501C-8CBEA5478DB4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8158440" y="2256720"/>
                    <a:ext cx="49536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06" name="Pennanteckning 205">
                    <a:extLst>
                      <a:ext uri="{FF2B5EF4-FFF2-40B4-BE49-F238E27FC236}">
                        <a16:creationId xmlns:a16="http://schemas.microsoft.com/office/drawing/2014/main" id="{9485B454-7C9C-CBFC-428D-8AA2C6F7CCA9}"/>
                      </a:ext>
                    </a:extLst>
                  </p14:cNvPr>
                  <p14:cNvContentPartPr/>
                  <p14:nvPr/>
                </p14:nvContentPartPr>
                <p14:xfrm>
                  <a:off x="8796360" y="2292000"/>
                  <a:ext cx="360" cy="56880"/>
                </p14:xfrm>
              </p:contentPart>
            </mc:Choice>
            <mc:Fallback xmlns="">
              <p:pic>
                <p:nvPicPr>
                  <p:cNvPr id="206" name="Pennanteckning 205">
                    <a:extLst>
                      <a:ext uri="{FF2B5EF4-FFF2-40B4-BE49-F238E27FC236}">
                        <a16:creationId xmlns:a16="http://schemas.microsoft.com/office/drawing/2014/main" id="{9485B454-7C9C-CBFC-428D-8AA2C6F7CCA9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8781240" y="2276880"/>
                    <a:ext cx="3096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08" name="Pennanteckning 207">
                    <a:extLst>
                      <a:ext uri="{FF2B5EF4-FFF2-40B4-BE49-F238E27FC236}">
                        <a16:creationId xmlns:a16="http://schemas.microsoft.com/office/drawing/2014/main" id="{60DFB01A-F2DD-1B33-7670-906335A056FA}"/>
                      </a:ext>
                    </a:extLst>
                  </p14:cNvPr>
                  <p14:cNvContentPartPr/>
                  <p14:nvPr/>
                </p14:nvContentPartPr>
                <p14:xfrm>
                  <a:off x="8990400" y="2269680"/>
                  <a:ext cx="257760" cy="106920"/>
                </p14:xfrm>
              </p:contentPart>
            </mc:Choice>
            <mc:Fallback xmlns="">
              <p:pic>
                <p:nvPicPr>
                  <p:cNvPr id="208" name="Pennanteckning 207">
                    <a:extLst>
                      <a:ext uri="{FF2B5EF4-FFF2-40B4-BE49-F238E27FC236}">
                        <a16:creationId xmlns:a16="http://schemas.microsoft.com/office/drawing/2014/main" id="{60DFB01A-F2DD-1B33-7670-906335A056FA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8974920" y="2254200"/>
                    <a:ext cx="28836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22" name="Pennanteckning 221">
                    <a:extLst>
                      <a:ext uri="{FF2B5EF4-FFF2-40B4-BE49-F238E27FC236}">
                        <a16:creationId xmlns:a16="http://schemas.microsoft.com/office/drawing/2014/main" id="{72004850-884A-3228-581F-F9010DB731E8}"/>
                      </a:ext>
                    </a:extLst>
                  </p14:cNvPr>
                  <p14:cNvContentPartPr/>
                  <p14:nvPr/>
                </p14:nvContentPartPr>
                <p14:xfrm>
                  <a:off x="9368760" y="2315760"/>
                  <a:ext cx="2520" cy="66600"/>
                </p14:xfrm>
              </p:contentPart>
            </mc:Choice>
            <mc:Fallback xmlns="">
              <p:pic>
                <p:nvPicPr>
                  <p:cNvPr id="222" name="Pennanteckning 221">
                    <a:extLst>
                      <a:ext uri="{FF2B5EF4-FFF2-40B4-BE49-F238E27FC236}">
                        <a16:creationId xmlns:a16="http://schemas.microsoft.com/office/drawing/2014/main" id="{72004850-884A-3228-581F-F9010DB731E8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9353640" y="2300640"/>
                    <a:ext cx="3312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29" name="Pennanteckning 228">
                    <a:extLst>
                      <a:ext uri="{FF2B5EF4-FFF2-40B4-BE49-F238E27FC236}">
                        <a16:creationId xmlns:a16="http://schemas.microsoft.com/office/drawing/2014/main" id="{A098C2C3-B301-3306-185F-DC39E66A4A46}"/>
                      </a:ext>
                    </a:extLst>
                  </p14:cNvPr>
                  <p14:cNvContentPartPr/>
                  <p14:nvPr/>
                </p14:nvContentPartPr>
                <p14:xfrm>
                  <a:off x="9525000" y="2235120"/>
                  <a:ext cx="440640" cy="122400"/>
                </p14:xfrm>
              </p:contentPart>
            </mc:Choice>
            <mc:Fallback xmlns="">
              <p:pic>
                <p:nvPicPr>
                  <p:cNvPr id="229" name="Pennanteckning 228">
                    <a:extLst>
                      <a:ext uri="{FF2B5EF4-FFF2-40B4-BE49-F238E27FC236}">
                        <a16:creationId xmlns:a16="http://schemas.microsoft.com/office/drawing/2014/main" id="{A098C2C3-B301-3306-185F-DC39E66A4A46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509880" y="2220000"/>
                    <a:ext cx="47124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30" name="Pennanteckning 229">
                    <a:extLst>
                      <a:ext uri="{FF2B5EF4-FFF2-40B4-BE49-F238E27FC236}">
                        <a16:creationId xmlns:a16="http://schemas.microsoft.com/office/drawing/2014/main" id="{3055EBCC-4D58-6A0B-88B7-930E41C074D0}"/>
                      </a:ext>
                    </a:extLst>
                  </p14:cNvPr>
                  <p14:cNvContentPartPr/>
                  <p14:nvPr/>
                </p14:nvContentPartPr>
                <p14:xfrm>
                  <a:off x="10066800" y="2219640"/>
                  <a:ext cx="28800" cy="84600"/>
                </p14:xfrm>
              </p:contentPart>
            </mc:Choice>
            <mc:Fallback xmlns="">
              <p:pic>
                <p:nvPicPr>
                  <p:cNvPr id="230" name="Pennanteckning 229">
                    <a:extLst>
                      <a:ext uri="{FF2B5EF4-FFF2-40B4-BE49-F238E27FC236}">
                        <a16:creationId xmlns:a16="http://schemas.microsoft.com/office/drawing/2014/main" id="{3055EBCC-4D58-6A0B-88B7-930E41C074D0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0051320" y="2204520"/>
                    <a:ext cx="5940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31" name="Pennanteckning 230">
                    <a:extLst>
                      <a:ext uri="{FF2B5EF4-FFF2-40B4-BE49-F238E27FC236}">
                        <a16:creationId xmlns:a16="http://schemas.microsoft.com/office/drawing/2014/main" id="{3067326B-9943-5B9C-EDC6-D6927F567821}"/>
                      </a:ext>
                    </a:extLst>
                  </p14:cNvPr>
                  <p14:cNvContentPartPr/>
                  <p14:nvPr/>
                </p14:nvContentPartPr>
                <p14:xfrm>
                  <a:off x="10011720" y="2069160"/>
                  <a:ext cx="88560" cy="360"/>
                </p14:xfrm>
              </p:contentPart>
            </mc:Choice>
            <mc:Fallback xmlns="">
              <p:pic>
                <p:nvPicPr>
                  <p:cNvPr id="231" name="Pennanteckning 230">
                    <a:extLst>
                      <a:ext uri="{FF2B5EF4-FFF2-40B4-BE49-F238E27FC236}">
                        <a16:creationId xmlns:a16="http://schemas.microsoft.com/office/drawing/2014/main" id="{3067326B-9943-5B9C-EDC6-D6927F567821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9996240" y="2054040"/>
                    <a:ext cx="11880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34" name="Pennanteckning 233">
                    <a:extLst>
                      <a:ext uri="{FF2B5EF4-FFF2-40B4-BE49-F238E27FC236}">
                        <a16:creationId xmlns:a16="http://schemas.microsoft.com/office/drawing/2014/main" id="{81320073-F152-198F-B403-61B99C76BB7F}"/>
                      </a:ext>
                    </a:extLst>
                  </p14:cNvPr>
                  <p14:cNvContentPartPr/>
                  <p14:nvPr/>
                </p14:nvContentPartPr>
                <p14:xfrm>
                  <a:off x="10234560" y="2219640"/>
                  <a:ext cx="232920" cy="211320"/>
                </p14:xfrm>
              </p:contentPart>
            </mc:Choice>
            <mc:Fallback xmlns="">
              <p:pic>
                <p:nvPicPr>
                  <p:cNvPr id="234" name="Pennanteckning 233">
                    <a:extLst>
                      <a:ext uri="{FF2B5EF4-FFF2-40B4-BE49-F238E27FC236}">
                        <a16:creationId xmlns:a16="http://schemas.microsoft.com/office/drawing/2014/main" id="{81320073-F152-198F-B403-61B99C76BB7F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0219440" y="2204520"/>
                    <a:ext cx="26352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35" name="Pennanteckning 234">
                    <a:extLst>
                      <a:ext uri="{FF2B5EF4-FFF2-40B4-BE49-F238E27FC236}">
                        <a16:creationId xmlns:a16="http://schemas.microsoft.com/office/drawing/2014/main" id="{3A56E946-1E82-6A8B-7076-C6B80AA48C60}"/>
                      </a:ext>
                    </a:extLst>
                  </p14:cNvPr>
                  <p14:cNvContentPartPr/>
                  <p14:nvPr/>
                </p14:nvContentPartPr>
                <p14:xfrm>
                  <a:off x="10220880" y="2307480"/>
                  <a:ext cx="194040" cy="12240"/>
                </p14:xfrm>
              </p:contentPart>
            </mc:Choice>
            <mc:Fallback xmlns="">
              <p:pic>
                <p:nvPicPr>
                  <p:cNvPr id="235" name="Pennanteckning 234">
                    <a:extLst>
                      <a:ext uri="{FF2B5EF4-FFF2-40B4-BE49-F238E27FC236}">
                        <a16:creationId xmlns:a16="http://schemas.microsoft.com/office/drawing/2014/main" id="{3A56E946-1E82-6A8B-7076-C6B80AA48C60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0205400" y="2292360"/>
                    <a:ext cx="22464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36" name="Pennanteckning 235">
                    <a:extLst>
                      <a:ext uri="{FF2B5EF4-FFF2-40B4-BE49-F238E27FC236}">
                        <a16:creationId xmlns:a16="http://schemas.microsoft.com/office/drawing/2014/main" id="{3523AD27-651B-804E-8EE3-DA4FEF717E69}"/>
                      </a:ext>
                    </a:extLst>
                  </p14:cNvPr>
                  <p14:cNvContentPartPr/>
                  <p14:nvPr/>
                </p14:nvContentPartPr>
                <p14:xfrm>
                  <a:off x="10634520" y="2167440"/>
                  <a:ext cx="434160" cy="208800"/>
                </p14:xfrm>
              </p:contentPart>
            </mc:Choice>
            <mc:Fallback xmlns="">
              <p:pic>
                <p:nvPicPr>
                  <p:cNvPr id="236" name="Pennanteckning 235">
                    <a:extLst>
                      <a:ext uri="{FF2B5EF4-FFF2-40B4-BE49-F238E27FC236}">
                        <a16:creationId xmlns:a16="http://schemas.microsoft.com/office/drawing/2014/main" id="{3523AD27-651B-804E-8EE3-DA4FEF717E69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0619400" y="2152320"/>
                    <a:ext cx="464400" cy="239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5" name="Grupp 244">
              <a:extLst>
                <a:ext uri="{FF2B5EF4-FFF2-40B4-BE49-F238E27FC236}">
                  <a16:creationId xmlns:a16="http://schemas.microsoft.com/office/drawing/2014/main" id="{3685CF2F-749B-EA2B-8C4F-E8A20CDE63A0}"/>
                </a:ext>
              </a:extLst>
            </p:cNvPr>
            <p:cNvGrpSpPr/>
            <p:nvPr/>
          </p:nvGrpSpPr>
          <p:grpSpPr>
            <a:xfrm>
              <a:off x="6692709" y="2077869"/>
              <a:ext cx="1437840" cy="182880"/>
              <a:chOff x="6876840" y="2910840"/>
              <a:chExt cx="1437840" cy="18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38" name="Pennanteckning 237">
                    <a:extLst>
                      <a:ext uri="{FF2B5EF4-FFF2-40B4-BE49-F238E27FC236}">
                        <a16:creationId xmlns:a16="http://schemas.microsoft.com/office/drawing/2014/main" id="{AD83224F-80DE-FDEC-DB33-3CF074F833CA}"/>
                      </a:ext>
                    </a:extLst>
                  </p14:cNvPr>
                  <p14:cNvContentPartPr/>
                  <p14:nvPr/>
                </p14:nvContentPartPr>
                <p14:xfrm>
                  <a:off x="6876840" y="2931000"/>
                  <a:ext cx="251280" cy="159840"/>
                </p14:xfrm>
              </p:contentPart>
            </mc:Choice>
            <mc:Fallback xmlns="">
              <p:pic>
                <p:nvPicPr>
                  <p:cNvPr id="238" name="Pennanteckning 237">
                    <a:extLst>
                      <a:ext uri="{FF2B5EF4-FFF2-40B4-BE49-F238E27FC236}">
                        <a16:creationId xmlns:a16="http://schemas.microsoft.com/office/drawing/2014/main" id="{AD83224F-80DE-FDEC-DB33-3CF074F833CA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6861720" y="2915880"/>
                    <a:ext cx="28188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39" name="Pennanteckning 238">
                    <a:extLst>
                      <a:ext uri="{FF2B5EF4-FFF2-40B4-BE49-F238E27FC236}">
                        <a16:creationId xmlns:a16="http://schemas.microsoft.com/office/drawing/2014/main" id="{FA0A02E4-BC60-1917-337D-783DAE783507}"/>
                      </a:ext>
                    </a:extLst>
                  </p14:cNvPr>
                  <p14:cNvContentPartPr/>
                  <p14:nvPr/>
                </p14:nvContentPartPr>
                <p14:xfrm>
                  <a:off x="7277520" y="2952240"/>
                  <a:ext cx="427320" cy="123480"/>
                </p14:xfrm>
              </p:contentPart>
            </mc:Choice>
            <mc:Fallback xmlns="">
              <p:pic>
                <p:nvPicPr>
                  <p:cNvPr id="239" name="Pennanteckning 238">
                    <a:extLst>
                      <a:ext uri="{FF2B5EF4-FFF2-40B4-BE49-F238E27FC236}">
                        <a16:creationId xmlns:a16="http://schemas.microsoft.com/office/drawing/2014/main" id="{FA0A02E4-BC60-1917-337D-783DAE783507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7262400" y="2937120"/>
                    <a:ext cx="45792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40" name="Pennanteckning 239">
                    <a:extLst>
                      <a:ext uri="{FF2B5EF4-FFF2-40B4-BE49-F238E27FC236}">
                        <a16:creationId xmlns:a16="http://schemas.microsoft.com/office/drawing/2014/main" id="{09B37E5A-6D53-B2B8-9D54-0EA7647E0FD9}"/>
                      </a:ext>
                    </a:extLst>
                  </p14:cNvPr>
                  <p14:cNvContentPartPr/>
                  <p14:nvPr/>
                </p14:nvContentPartPr>
                <p14:xfrm>
                  <a:off x="7810320" y="2910840"/>
                  <a:ext cx="504360" cy="182880"/>
                </p14:xfrm>
              </p:contentPart>
            </mc:Choice>
            <mc:Fallback xmlns="">
              <p:pic>
                <p:nvPicPr>
                  <p:cNvPr id="240" name="Pennanteckning 239">
                    <a:extLst>
                      <a:ext uri="{FF2B5EF4-FFF2-40B4-BE49-F238E27FC236}">
                        <a16:creationId xmlns:a16="http://schemas.microsoft.com/office/drawing/2014/main" id="{09B37E5A-6D53-B2B8-9D54-0EA7647E0FD9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7795200" y="2895360"/>
                    <a:ext cx="534960" cy="213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4" name="Grupp 243">
              <a:extLst>
                <a:ext uri="{FF2B5EF4-FFF2-40B4-BE49-F238E27FC236}">
                  <a16:creationId xmlns:a16="http://schemas.microsoft.com/office/drawing/2014/main" id="{BEFC5406-4F62-25E3-66CD-7FE1549F67A0}"/>
                </a:ext>
              </a:extLst>
            </p:cNvPr>
            <p:cNvGrpSpPr/>
            <p:nvPr/>
          </p:nvGrpSpPr>
          <p:grpSpPr>
            <a:xfrm>
              <a:off x="8570469" y="2031069"/>
              <a:ext cx="510480" cy="230760"/>
              <a:chOff x="8754600" y="2864040"/>
              <a:chExt cx="510480" cy="23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41" name="Pennanteckning 240">
                    <a:extLst>
                      <a:ext uri="{FF2B5EF4-FFF2-40B4-BE49-F238E27FC236}">
                        <a16:creationId xmlns:a16="http://schemas.microsoft.com/office/drawing/2014/main" id="{F2E86C69-F7C3-1BF2-C646-A03CB144560E}"/>
                      </a:ext>
                    </a:extLst>
                  </p14:cNvPr>
                  <p14:cNvContentPartPr/>
                  <p14:nvPr/>
                </p14:nvContentPartPr>
                <p14:xfrm>
                  <a:off x="8754600" y="2968800"/>
                  <a:ext cx="70920" cy="126000"/>
                </p14:xfrm>
              </p:contentPart>
            </mc:Choice>
            <mc:Fallback xmlns="">
              <p:pic>
                <p:nvPicPr>
                  <p:cNvPr id="241" name="Pennanteckning 240">
                    <a:extLst>
                      <a:ext uri="{FF2B5EF4-FFF2-40B4-BE49-F238E27FC236}">
                        <a16:creationId xmlns:a16="http://schemas.microsoft.com/office/drawing/2014/main" id="{F2E86C69-F7C3-1BF2-C646-A03CB144560E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8739480" y="2953680"/>
                    <a:ext cx="10116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42" name="Pennanteckning 241">
                    <a:extLst>
                      <a:ext uri="{FF2B5EF4-FFF2-40B4-BE49-F238E27FC236}">
                        <a16:creationId xmlns:a16="http://schemas.microsoft.com/office/drawing/2014/main" id="{4AA42574-4A39-0D90-25FD-E962F587A1D9}"/>
                      </a:ext>
                    </a:extLst>
                  </p14:cNvPr>
                  <p14:cNvContentPartPr/>
                  <p14:nvPr/>
                </p14:nvContentPartPr>
                <p14:xfrm>
                  <a:off x="8805360" y="2864040"/>
                  <a:ext cx="31320" cy="5400"/>
                </p14:xfrm>
              </p:contentPart>
            </mc:Choice>
            <mc:Fallback xmlns="">
              <p:pic>
                <p:nvPicPr>
                  <p:cNvPr id="242" name="Pennanteckning 241">
                    <a:extLst>
                      <a:ext uri="{FF2B5EF4-FFF2-40B4-BE49-F238E27FC236}">
                        <a16:creationId xmlns:a16="http://schemas.microsoft.com/office/drawing/2014/main" id="{4AA42574-4A39-0D90-25FD-E962F587A1D9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8789880" y="2848920"/>
                    <a:ext cx="615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43" name="Pennanteckning 242">
                    <a:extLst>
                      <a:ext uri="{FF2B5EF4-FFF2-40B4-BE49-F238E27FC236}">
                        <a16:creationId xmlns:a16="http://schemas.microsoft.com/office/drawing/2014/main" id="{C8BF3030-0199-3FEC-8A67-96C9AFE9FEC4}"/>
                      </a:ext>
                    </a:extLst>
                  </p14:cNvPr>
                  <p14:cNvContentPartPr/>
                  <p14:nvPr/>
                </p14:nvContentPartPr>
                <p14:xfrm>
                  <a:off x="9023160" y="2946480"/>
                  <a:ext cx="241920" cy="82080"/>
                </p14:xfrm>
              </p:contentPart>
            </mc:Choice>
            <mc:Fallback xmlns="">
              <p:pic>
                <p:nvPicPr>
                  <p:cNvPr id="243" name="Pennanteckning 242">
                    <a:extLst>
                      <a:ext uri="{FF2B5EF4-FFF2-40B4-BE49-F238E27FC236}">
                        <a16:creationId xmlns:a16="http://schemas.microsoft.com/office/drawing/2014/main" id="{C8BF3030-0199-3FEC-8A67-96C9AFE9FEC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9008040" y="2931000"/>
                    <a:ext cx="272160" cy="11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1" name="Grupp 250">
              <a:extLst>
                <a:ext uri="{FF2B5EF4-FFF2-40B4-BE49-F238E27FC236}">
                  <a16:creationId xmlns:a16="http://schemas.microsoft.com/office/drawing/2014/main" id="{8E39F168-51F3-2D54-26E1-B2766A2278BA}"/>
                </a:ext>
              </a:extLst>
            </p:cNvPr>
            <p:cNvGrpSpPr/>
            <p:nvPr/>
          </p:nvGrpSpPr>
          <p:grpSpPr>
            <a:xfrm>
              <a:off x="9545709" y="2093349"/>
              <a:ext cx="2026800" cy="438840"/>
              <a:chOff x="9729840" y="2926320"/>
              <a:chExt cx="2026800" cy="438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46" name="Pennanteckning 245">
                    <a:extLst>
                      <a:ext uri="{FF2B5EF4-FFF2-40B4-BE49-F238E27FC236}">
                        <a16:creationId xmlns:a16="http://schemas.microsoft.com/office/drawing/2014/main" id="{53A3D8C9-B904-D799-B08E-D99DF7F3A852}"/>
                      </a:ext>
                    </a:extLst>
                  </p14:cNvPr>
                  <p14:cNvContentPartPr/>
                  <p14:nvPr/>
                </p14:nvContentPartPr>
                <p14:xfrm>
                  <a:off x="9729840" y="2926320"/>
                  <a:ext cx="167760" cy="210240"/>
                </p14:xfrm>
              </p:contentPart>
            </mc:Choice>
            <mc:Fallback xmlns="">
              <p:pic>
                <p:nvPicPr>
                  <p:cNvPr id="246" name="Pennanteckning 245">
                    <a:extLst>
                      <a:ext uri="{FF2B5EF4-FFF2-40B4-BE49-F238E27FC236}">
                        <a16:creationId xmlns:a16="http://schemas.microsoft.com/office/drawing/2014/main" id="{53A3D8C9-B904-D799-B08E-D99DF7F3A852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9714720" y="2910840"/>
                    <a:ext cx="19800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47" name="Pennanteckning 246">
                    <a:extLst>
                      <a:ext uri="{FF2B5EF4-FFF2-40B4-BE49-F238E27FC236}">
                        <a16:creationId xmlns:a16="http://schemas.microsoft.com/office/drawing/2014/main" id="{C3DB7F5F-7DFD-E3B4-BDF4-5BF088B7293B}"/>
                      </a:ext>
                    </a:extLst>
                  </p14:cNvPr>
                  <p14:cNvContentPartPr/>
                  <p14:nvPr/>
                </p14:nvContentPartPr>
                <p14:xfrm>
                  <a:off x="10088760" y="2968800"/>
                  <a:ext cx="154440" cy="396360"/>
                </p14:xfrm>
              </p:contentPart>
            </mc:Choice>
            <mc:Fallback xmlns="">
              <p:pic>
                <p:nvPicPr>
                  <p:cNvPr id="247" name="Pennanteckning 246">
                    <a:extLst>
                      <a:ext uri="{FF2B5EF4-FFF2-40B4-BE49-F238E27FC236}">
                        <a16:creationId xmlns:a16="http://schemas.microsoft.com/office/drawing/2014/main" id="{C3DB7F5F-7DFD-E3B4-BDF4-5BF088B7293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10073280" y="2953680"/>
                    <a:ext cx="185040" cy="42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248" name="Pennanteckning 247">
                    <a:extLst>
                      <a:ext uri="{FF2B5EF4-FFF2-40B4-BE49-F238E27FC236}">
                        <a16:creationId xmlns:a16="http://schemas.microsoft.com/office/drawing/2014/main" id="{5678FD7D-7844-8E7F-6E3D-C34288547FB6}"/>
                      </a:ext>
                    </a:extLst>
                  </p14:cNvPr>
                  <p14:cNvContentPartPr/>
                  <p14:nvPr/>
                </p14:nvContentPartPr>
                <p14:xfrm>
                  <a:off x="10174440" y="3066000"/>
                  <a:ext cx="242640" cy="131760"/>
                </p14:xfrm>
              </p:contentPart>
            </mc:Choice>
            <mc:Fallback xmlns="">
              <p:pic>
                <p:nvPicPr>
                  <p:cNvPr id="248" name="Pennanteckning 247">
                    <a:extLst>
                      <a:ext uri="{FF2B5EF4-FFF2-40B4-BE49-F238E27FC236}">
                        <a16:creationId xmlns:a16="http://schemas.microsoft.com/office/drawing/2014/main" id="{5678FD7D-7844-8E7F-6E3D-C34288547FB6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10159320" y="3050880"/>
                    <a:ext cx="272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249" name="Pennanteckning 248">
                    <a:extLst>
                      <a:ext uri="{FF2B5EF4-FFF2-40B4-BE49-F238E27FC236}">
                        <a16:creationId xmlns:a16="http://schemas.microsoft.com/office/drawing/2014/main" id="{142AE3EB-1FDB-9A47-E67B-7256DC206B25}"/>
                      </a:ext>
                    </a:extLst>
                  </p14:cNvPr>
                  <p14:cNvContentPartPr/>
                  <p14:nvPr/>
                </p14:nvContentPartPr>
                <p14:xfrm>
                  <a:off x="10531200" y="3017400"/>
                  <a:ext cx="280080" cy="166320"/>
                </p14:xfrm>
              </p:contentPart>
            </mc:Choice>
            <mc:Fallback xmlns="">
              <p:pic>
                <p:nvPicPr>
                  <p:cNvPr id="249" name="Pennanteckning 248">
                    <a:extLst>
                      <a:ext uri="{FF2B5EF4-FFF2-40B4-BE49-F238E27FC236}">
                        <a16:creationId xmlns:a16="http://schemas.microsoft.com/office/drawing/2014/main" id="{142AE3EB-1FDB-9A47-E67B-7256DC206B25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10515720" y="3002280"/>
                    <a:ext cx="31032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250" name="Pennanteckning 249">
                    <a:extLst>
                      <a:ext uri="{FF2B5EF4-FFF2-40B4-BE49-F238E27FC236}">
                        <a16:creationId xmlns:a16="http://schemas.microsoft.com/office/drawing/2014/main" id="{A7E14C13-6220-0AE9-46CA-A8C6185A4C3D}"/>
                      </a:ext>
                    </a:extLst>
                  </p14:cNvPr>
                  <p14:cNvContentPartPr/>
                  <p14:nvPr/>
                </p14:nvContentPartPr>
                <p14:xfrm>
                  <a:off x="10912080" y="2952240"/>
                  <a:ext cx="844560" cy="223200"/>
                </p14:xfrm>
              </p:contentPart>
            </mc:Choice>
            <mc:Fallback xmlns="">
              <p:pic>
                <p:nvPicPr>
                  <p:cNvPr id="250" name="Pennanteckning 249">
                    <a:extLst>
                      <a:ext uri="{FF2B5EF4-FFF2-40B4-BE49-F238E27FC236}">
                        <a16:creationId xmlns:a16="http://schemas.microsoft.com/office/drawing/2014/main" id="{A7E14C13-6220-0AE9-46CA-A8C6185A4C3D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10896600" y="2937120"/>
                    <a:ext cx="87516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4" name="Grupp 253">
              <a:extLst>
                <a:ext uri="{FF2B5EF4-FFF2-40B4-BE49-F238E27FC236}">
                  <a16:creationId xmlns:a16="http://schemas.microsoft.com/office/drawing/2014/main" id="{90ADB33B-4D91-6E05-FD3B-8C42EAD575F8}"/>
                </a:ext>
              </a:extLst>
            </p:cNvPr>
            <p:cNvGrpSpPr/>
            <p:nvPr/>
          </p:nvGrpSpPr>
          <p:grpSpPr>
            <a:xfrm>
              <a:off x="7016349" y="3103149"/>
              <a:ext cx="542160" cy="155520"/>
              <a:chOff x="7200480" y="3936120"/>
              <a:chExt cx="542160" cy="15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52" name="Pennanteckning 251">
                    <a:extLst>
                      <a:ext uri="{FF2B5EF4-FFF2-40B4-BE49-F238E27FC236}">
                        <a16:creationId xmlns:a16="http://schemas.microsoft.com/office/drawing/2014/main" id="{146132CA-D92D-4FDF-E8D0-AD4EEE611504}"/>
                      </a:ext>
                    </a:extLst>
                  </p14:cNvPr>
                  <p14:cNvContentPartPr/>
                  <p14:nvPr/>
                </p14:nvContentPartPr>
                <p14:xfrm>
                  <a:off x="7200480" y="3995520"/>
                  <a:ext cx="471600" cy="84600"/>
                </p14:xfrm>
              </p:contentPart>
            </mc:Choice>
            <mc:Fallback xmlns="">
              <p:pic>
                <p:nvPicPr>
                  <p:cNvPr id="252" name="Pennanteckning 251">
                    <a:extLst>
                      <a:ext uri="{FF2B5EF4-FFF2-40B4-BE49-F238E27FC236}">
                        <a16:creationId xmlns:a16="http://schemas.microsoft.com/office/drawing/2014/main" id="{146132CA-D92D-4FDF-E8D0-AD4EEE611504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7185360" y="3980040"/>
                    <a:ext cx="50184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53" name="Pennanteckning 252">
                    <a:extLst>
                      <a:ext uri="{FF2B5EF4-FFF2-40B4-BE49-F238E27FC236}">
                        <a16:creationId xmlns:a16="http://schemas.microsoft.com/office/drawing/2014/main" id="{BDE4F1F9-1674-134E-5906-545FAD1B9900}"/>
                      </a:ext>
                    </a:extLst>
                  </p14:cNvPr>
                  <p14:cNvContentPartPr/>
                  <p14:nvPr/>
                </p14:nvContentPartPr>
                <p14:xfrm>
                  <a:off x="7572720" y="3936120"/>
                  <a:ext cx="169920" cy="155520"/>
                </p14:xfrm>
              </p:contentPart>
            </mc:Choice>
            <mc:Fallback xmlns="">
              <p:pic>
                <p:nvPicPr>
                  <p:cNvPr id="253" name="Pennanteckning 252">
                    <a:extLst>
                      <a:ext uri="{FF2B5EF4-FFF2-40B4-BE49-F238E27FC236}">
                        <a16:creationId xmlns:a16="http://schemas.microsoft.com/office/drawing/2014/main" id="{BDE4F1F9-1674-134E-5906-545FAD1B9900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7557240" y="3921000"/>
                    <a:ext cx="200520" cy="18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1" name="Grupp 270">
              <a:extLst>
                <a:ext uri="{FF2B5EF4-FFF2-40B4-BE49-F238E27FC236}">
                  <a16:creationId xmlns:a16="http://schemas.microsoft.com/office/drawing/2014/main" id="{40DA580C-B3F8-876A-887F-CE7A49CC3A02}"/>
                </a:ext>
              </a:extLst>
            </p:cNvPr>
            <p:cNvGrpSpPr/>
            <p:nvPr/>
          </p:nvGrpSpPr>
          <p:grpSpPr>
            <a:xfrm>
              <a:off x="7874949" y="2951589"/>
              <a:ext cx="2344680" cy="374760"/>
              <a:chOff x="8059080" y="3784560"/>
              <a:chExt cx="2344680" cy="37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62" name="Pennanteckning 261">
                    <a:extLst>
                      <a:ext uri="{FF2B5EF4-FFF2-40B4-BE49-F238E27FC236}">
                        <a16:creationId xmlns:a16="http://schemas.microsoft.com/office/drawing/2014/main" id="{9EECB65F-15BF-3C97-6764-57C2B8614483}"/>
                      </a:ext>
                    </a:extLst>
                  </p14:cNvPr>
                  <p14:cNvContentPartPr/>
                  <p14:nvPr/>
                </p14:nvContentPartPr>
                <p14:xfrm>
                  <a:off x="8059080" y="3969240"/>
                  <a:ext cx="209520" cy="190080"/>
                </p14:xfrm>
              </p:contentPart>
            </mc:Choice>
            <mc:Fallback xmlns="">
              <p:pic>
                <p:nvPicPr>
                  <p:cNvPr id="262" name="Pennanteckning 261">
                    <a:extLst>
                      <a:ext uri="{FF2B5EF4-FFF2-40B4-BE49-F238E27FC236}">
                        <a16:creationId xmlns:a16="http://schemas.microsoft.com/office/drawing/2014/main" id="{9EECB65F-15BF-3C97-6764-57C2B8614483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8043960" y="3954120"/>
                    <a:ext cx="2401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63" name="Pennanteckning 262">
                    <a:extLst>
                      <a:ext uri="{FF2B5EF4-FFF2-40B4-BE49-F238E27FC236}">
                        <a16:creationId xmlns:a16="http://schemas.microsoft.com/office/drawing/2014/main" id="{DEA691E8-4C40-8DEC-3278-CD8FC6195046}"/>
                      </a:ext>
                    </a:extLst>
                  </p14:cNvPr>
                  <p14:cNvContentPartPr/>
                  <p14:nvPr/>
                </p14:nvContentPartPr>
                <p14:xfrm>
                  <a:off x="8382720" y="3969240"/>
                  <a:ext cx="608040" cy="175680"/>
                </p14:xfrm>
              </p:contentPart>
            </mc:Choice>
            <mc:Fallback xmlns="">
              <p:pic>
                <p:nvPicPr>
                  <p:cNvPr id="263" name="Pennanteckning 262">
                    <a:extLst>
                      <a:ext uri="{FF2B5EF4-FFF2-40B4-BE49-F238E27FC236}">
                        <a16:creationId xmlns:a16="http://schemas.microsoft.com/office/drawing/2014/main" id="{DEA691E8-4C40-8DEC-3278-CD8FC6195046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8367240" y="3954120"/>
                    <a:ext cx="63828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264" name="Pennanteckning 263">
                    <a:extLst>
                      <a:ext uri="{FF2B5EF4-FFF2-40B4-BE49-F238E27FC236}">
                        <a16:creationId xmlns:a16="http://schemas.microsoft.com/office/drawing/2014/main" id="{7E5F6F8B-A548-FBE9-C5CE-3F05EA377F7B}"/>
                      </a:ext>
                    </a:extLst>
                  </p14:cNvPr>
                  <p14:cNvContentPartPr/>
                  <p14:nvPr/>
                </p14:nvContentPartPr>
                <p14:xfrm>
                  <a:off x="9084720" y="3978600"/>
                  <a:ext cx="68760" cy="96480"/>
                </p14:xfrm>
              </p:contentPart>
            </mc:Choice>
            <mc:Fallback xmlns="">
              <p:pic>
                <p:nvPicPr>
                  <p:cNvPr id="264" name="Pennanteckning 263">
                    <a:extLst>
                      <a:ext uri="{FF2B5EF4-FFF2-40B4-BE49-F238E27FC236}">
                        <a16:creationId xmlns:a16="http://schemas.microsoft.com/office/drawing/2014/main" id="{7E5F6F8B-A548-FBE9-C5CE-3F05EA377F7B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9069600" y="3963480"/>
                    <a:ext cx="99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265" name="Pennanteckning 264">
                    <a:extLst>
                      <a:ext uri="{FF2B5EF4-FFF2-40B4-BE49-F238E27FC236}">
                        <a16:creationId xmlns:a16="http://schemas.microsoft.com/office/drawing/2014/main" id="{8321DE44-FA6C-6986-D12F-1CBCAA626E8C}"/>
                      </a:ext>
                    </a:extLst>
                  </p14:cNvPr>
                  <p14:cNvContentPartPr/>
                  <p14:nvPr/>
                </p14:nvContentPartPr>
                <p14:xfrm>
                  <a:off x="9043680" y="3861600"/>
                  <a:ext cx="87840" cy="51480"/>
                </p14:xfrm>
              </p:contentPart>
            </mc:Choice>
            <mc:Fallback xmlns="">
              <p:pic>
                <p:nvPicPr>
                  <p:cNvPr id="265" name="Pennanteckning 264">
                    <a:extLst>
                      <a:ext uri="{FF2B5EF4-FFF2-40B4-BE49-F238E27FC236}">
                        <a16:creationId xmlns:a16="http://schemas.microsoft.com/office/drawing/2014/main" id="{8321DE44-FA6C-6986-D12F-1CBCAA626E8C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9028560" y="3846120"/>
                    <a:ext cx="11808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66" name="Pennanteckning 265">
                    <a:extLst>
                      <a:ext uri="{FF2B5EF4-FFF2-40B4-BE49-F238E27FC236}">
                        <a16:creationId xmlns:a16="http://schemas.microsoft.com/office/drawing/2014/main" id="{ABD5603B-6F00-1281-8E6E-1AA8C2A8179A}"/>
                      </a:ext>
                    </a:extLst>
                  </p14:cNvPr>
                  <p14:cNvContentPartPr/>
                  <p14:nvPr/>
                </p14:nvContentPartPr>
                <p14:xfrm>
                  <a:off x="9258600" y="3848280"/>
                  <a:ext cx="319680" cy="248040"/>
                </p14:xfrm>
              </p:contentPart>
            </mc:Choice>
            <mc:Fallback xmlns="">
              <p:pic>
                <p:nvPicPr>
                  <p:cNvPr id="266" name="Pennanteckning 265">
                    <a:extLst>
                      <a:ext uri="{FF2B5EF4-FFF2-40B4-BE49-F238E27FC236}">
                        <a16:creationId xmlns:a16="http://schemas.microsoft.com/office/drawing/2014/main" id="{ABD5603B-6F00-1281-8E6E-1AA8C2A8179A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9243480" y="3833160"/>
                    <a:ext cx="34992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67" name="Pennanteckning 266">
                    <a:extLst>
                      <a:ext uri="{FF2B5EF4-FFF2-40B4-BE49-F238E27FC236}">
                        <a16:creationId xmlns:a16="http://schemas.microsoft.com/office/drawing/2014/main" id="{68EA8917-B48B-A357-642C-5A527C427A15}"/>
                      </a:ext>
                    </a:extLst>
                  </p14:cNvPr>
                  <p14:cNvContentPartPr/>
                  <p14:nvPr/>
                </p14:nvContentPartPr>
                <p14:xfrm>
                  <a:off x="9648480" y="3784560"/>
                  <a:ext cx="755280" cy="295560"/>
                </p14:xfrm>
              </p:contentPart>
            </mc:Choice>
            <mc:Fallback xmlns="">
              <p:pic>
                <p:nvPicPr>
                  <p:cNvPr id="267" name="Pennanteckning 266">
                    <a:extLst>
                      <a:ext uri="{FF2B5EF4-FFF2-40B4-BE49-F238E27FC236}">
                        <a16:creationId xmlns:a16="http://schemas.microsoft.com/office/drawing/2014/main" id="{68EA8917-B48B-A357-642C-5A527C427A15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9633000" y="3769080"/>
                    <a:ext cx="785880" cy="326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0" name="Grupp 269">
              <a:extLst>
                <a:ext uri="{FF2B5EF4-FFF2-40B4-BE49-F238E27FC236}">
                  <a16:creationId xmlns:a16="http://schemas.microsoft.com/office/drawing/2014/main" id="{5E6EEC06-2801-98C4-E533-85B5528D44DA}"/>
                </a:ext>
              </a:extLst>
            </p:cNvPr>
            <p:cNvGrpSpPr/>
            <p:nvPr/>
          </p:nvGrpSpPr>
          <p:grpSpPr>
            <a:xfrm>
              <a:off x="10666389" y="2991909"/>
              <a:ext cx="920520" cy="208800"/>
              <a:chOff x="10850520" y="3824880"/>
              <a:chExt cx="92052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68" name="Pennanteckning 267">
                    <a:extLst>
                      <a:ext uri="{FF2B5EF4-FFF2-40B4-BE49-F238E27FC236}">
                        <a16:creationId xmlns:a16="http://schemas.microsoft.com/office/drawing/2014/main" id="{9960F42E-50F4-61F7-D4C8-81AD5D5C331D}"/>
                      </a:ext>
                    </a:extLst>
                  </p14:cNvPr>
                  <p14:cNvContentPartPr/>
                  <p14:nvPr/>
                </p14:nvContentPartPr>
                <p14:xfrm>
                  <a:off x="10850520" y="3824880"/>
                  <a:ext cx="75240" cy="208800"/>
                </p14:xfrm>
              </p:contentPart>
            </mc:Choice>
            <mc:Fallback xmlns="">
              <p:pic>
                <p:nvPicPr>
                  <p:cNvPr id="268" name="Pennanteckning 267">
                    <a:extLst>
                      <a:ext uri="{FF2B5EF4-FFF2-40B4-BE49-F238E27FC236}">
                        <a16:creationId xmlns:a16="http://schemas.microsoft.com/office/drawing/2014/main" id="{9960F42E-50F4-61F7-D4C8-81AD5D5C331D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10835040" y="3809400"/>
                    <a:ext cx="10584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69" name="Pennanteckning 268">
                    <a:extLst>
                      <a:ext uri="{FF2B5EF4-FFF2-40B4-BE49-F238E27FC236}">
                        <a16:creationId xmlns:a16="http://schemas.microsoft.com/office/drawing/2014/main" id="{1DCA0044-ABB3-8DAC-9550-167553082385}"/>
                      </a:ext>
                    </a:extLst>
                  </p14:cNvPr>
                  <p14:cNvContentPartPr/>
                  <p14:nvPr/>
                </p14:nvContentPartPr>
                <p14:xfrm>
                  <a:off x="11006760" y="3868080"/>
                  <a:ext cx="764280" cy="164520"/>
                </p14:xfrm>
              </p:contentPart>
            </mc:Choice>
            <mc:Fallback xmlns="">
              <p:pic>
                <p:nvPicPr>
                  <p:cNvPr id="269" name="Pennanteckning 268">
                    <a:extLst>
                      <a:ext uri="{FF2B5EF4-FFF2-40B4-BE49-F238E27FC236}">
                        <a16:creationId xmlns:a16="http://schemas.microsoft.com/office/drawing/2014/main" id="{1DCA0044-ABB3-8DAC-9550-167553082385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10991280" y="3852600"/>
                    <a:ext cx="794880" cy="195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0" name="Grupp 279">
              <a:extLst>
                <a:ext uri="{FF2B5EF4-FFF2-40B4-BE49-F238E27FC236}">
                  <a16:creationId xmlns:a16="http://schemas.microsoft.com/office/drawing/2014/main" id="{ACCFD50D-349C-3C31-AA26-B51FA2D38703}"/>
                </a:ext>
              </a:extLst>
            </p:cNvPr>
            <p:cNvGrpSpPr/>
            <p:nvPr/>
          </p:nvGrpSpPr>
          <p:grpSpPr>
            <a:xfrm>
              <a:off x="7802229" y="3660429"/>
              <a:ext cx="612720" cy="448560"/>
              <a:chOff x="7986360" y="4493400"/>
              <a:chExt cx="612720" cy="448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272" name="Pennanteckning 271">
                    <a:extLst>
                      <a:ext uri="{FF2B5EF4-FFF2-40B4-BE49-F238E27FC236}">
                        <a16:creationId xmlns:a16="http://schemas.microsoft.com/office/drawing/2014/main" id="{BFB6B24C-745D-29A4-799A-2C1BC8F6E924}"/>
                      </a:ext>
                    </a:extLst>
                  </p14:cNvPr>
                  <p14:cNvContentPartPr/>
                  <p14:nvPr/>
                </p14:nvContentPartPr>
                <p14:xfrm>
                  <a:off x="7986360" y="4493400"/>
                  <a:ext cx="440640" cy="448560"/>
                </p14:xfrm>
              </p:contentPart>
            </mc:Choice>
            <mc:Fallback xmlns="">
              <p:pic>
                <p:nvPicPr>
                  <p:cNvPr id="272" name="Pennanteckning 271">
                    <a:extLst>
                      <a:ext uri="{FF2B5EF4-FFF2-40B4-BE49-F238E27FC236}">
                        <a16:creationId xmlns:a16="http://schemas.microsoft.com/office/drawing/2014/main" id="{BFB6B24C-745D-29A4-799A-2C1BC8F6E924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7971240" y="4477920"/>
                    <a:ext cx="471240" cy="47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273" name="Pennanteckning 272">
                    <a:extLst>
                      <a:ext uri="{FF2B5EF4-FFF2-40B4-BE49-F238E27FC236}">
                        <a16:creationId xmlns:a16="http://schemas.microsoft.com/office/drawing/2014/main" id="{74011532-E223-25DA-2A56-13D4C87669BC}"/>
                      </a:ext>
                    </a:extLst>
                  </p14:cNvPr>
                  <p14:cNvContentPartPr/>
                  <p14:nvPr/>
                </p14:nvContentPartPr>
                <p14:xfrm>
                  <a:off x="8301360" y="4720920"/>
                  <a:ext cx="297720" cy="57240"/>
                </p14:xfrm>
              </p:contentPart>
            </mc:Choice>
            <mc:Fallback xmlns="">
              <p:pic>
                <p:nvPicPr>
                  <p:cNvPr id="273" name="Pennanteckning 272">
                    <a:extLst>
                      <a:ext uri="{FF2B5EF4-FFF2-40B4-BE49-F238E27FC236}">
                        <a16:creationId xmlns:a16="http://schemas.microsoft.com/office/drawing/2014/main" id="{74011532-E223-25DA-2A56-13D4C87669BC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8285880" y="4705440"/>
                    <a:ext cx="32796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9" name="Grupp 278">
              <a:extLst>
                <a:ext uri="{FF2B5EF4-FFF2-40B4-BE49-F238E27FC236}">
                  <a16:creationId xmlns:a16="http://schemas.microsoft.com/office/drawing/2014/main" id="{5C07F7BF-7567-1559-DF3B-DED03D68CF23}"/>
                </a:ext>
              </a:extLst>
            </p:cNvPr>
            <p:cNvGrpSpPr/>
            <p:nvPr/>
          </p:nvGrpSpPr>
          <p:grpSpPr>
            <a:xfrm>
              <a:off x="8845509" y="3687429"/>
              <a:ext cx="2175480" cy="506520"/>
              <a:chOff x="9029640" y="4520400"/>
              <a:chExt cx="2175480" cy="50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274" name="Pennanteckning 273">
                    <a:extLst>
                      <a:ext uri="{FF2B5EF4-FFF2-40B4-BE49-F238E27FC236}">
                        <a16:creationId xmlns:a16="http://schemas.microsoft.com/office/drawing/2014/main" id="{58FC8332-C756-4364-9FE6-5C61BEE33A1B}"/>
                      </a:ext>
                    </a:extLst>
                  </p14:cNvPr>
                  <p14:cNvContentPartPr/>
                  <p14:nvPr/>
                </p14:nvContentPartPr>
                <p14:xfrm>
                  <a:off x="9029640" y="4633080"/>
                  <a:ext cx="132480" cy="177120"/>
                </p14:xfrm>
              </p:contentPart>
            </mc:Choice>
            <mc:Fallback xmlns="">
              <p:pic>
                <p:nvPicPr>
                  <p:cNvPr id="274" name="Pennanteckning 273">
                    <a:extLst>
                      <a:ext uri="{FF2B5EF4-FFF2-40B4-BE49-F238E27FC236}">
                        <a16:creationId xmlns:a16="http://schemas.microsoft.com/office/drawing/2014/main" id="{58FC8332-C756-4364-9FE6-5C61BEE33A1B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9014520" y="4617960"/>
                    <a:ext cx="16308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D2654C80-6221-8D8C-C2EF-8F3EA2DFB6BA}"/>
                      </a:ext>
                    </a:extLst>
                  </p14:cNvPr>
                  <p14:cNvContentPartPr/>
                  <p14:nvPr/>
                </p14:nvContentPartPr>
                <p14:xfrm>
                  <a:off x="9300720" y="4637760"/>
                  <a:ext cx="163440" cy="389160"/>
                </p14:xfrm>
              </p:contentPart>
            </mc:Choice>
            <mc:Fallback xmlns=""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D2654C80-6221-8D8C-C2EF-8F3EA2DFB6BA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285240" y="4622640"/>
                    <a:ext cx="193680" cy="41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76" name="Pennanteckning 275">
                    <a:extLst>
                      <a:ext uri="{FF2B5EF4-FFF2-40B4-BE49-F238E27FC236}">
                        <a16:creationId xmlns:a16="http://schemas.microsoft.com/office/drawing/2014/main" id="{72ED5E45-F619-DE41-32EF-CFAE541C4600}"/>
                      </a:ext>
                    </a:extLst>
                  </p14:cNvPr>
                  <p14:cNvContentPartPr/>
                  <p14:nvPr/>
                </p14:nvContentPartPr>
                <p14:xfrm>
                  <a:off x="9397560" y="4788240"/>
                  <a:ext cx="216000" cy="95040"/>
                </p14:xfrm>
              </p:contentPart>
            </mc:Choice>
            <mc:Fallback xmlns="">
              <p:pic>
                <p:nvPicPr>
                  <p:cNvPr id="276" name="Pennanteckning 275">
                    <a:extLst>
                      <a:ext uri="{FF2B5EF4-FFF2-40B4-BE49-F238E27FC236}">
                        <a16:creationId xmlns:a16="http://schemas.microsoft.com/office/drawing/2014/main" id="{72ED5E45-F619-DE41-32EF-CFAE541C460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9382080" y="4773120"/>
                    <a:ext cx="24660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77" name="Pennanteckning 276">
                    <a:extLst>
                      <a:ext uri="{FF2B5EF4-FFF2-40B4-BE49-F238E27FC236}">
                        <a16:creationId xmlns:a16="http://schemas.microsoft.com/office/drawing/2014/main" id="{59B255D7-604A-63DD-6666-10C6F1D18866}"/>
                      </a:ext>
                    </a:extLst>
                  </p14:cNvPr>
                  <p14:cNvContentPartPr/>
                  <p14:nvPr/>
                </p14:nvContentPartPr>
                <p14:xfrm>
                  <a:off x="9727680" y="4670880"/>
                  <a:ext cx="350280" cy="149760"/>
                </p14:xfrm>
              </p:contentPart>
            </mc:Choice>
            <mc:Fallback xmlns="">
              <p:pic>
                <p:nvPicPr>
                  <p:cNvPr id="277" name="Pennanteckning 276">
                    <a:extLst>
                      <a:ext uri="{FF2B5EF4-FFF2-40B4-BE49-F238E27FC236}">
                        <a16:creationId xmlns:a16="http://schemas.microsoft.com/office/drawing/2014/main" id="{59B255D7-604A-63DD-6666-10C6F1D18866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712560" y="4655760"/>
                    <a:ext cx="38088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78" name="Pennanteckning 277">
                    <a:extLst>
                      <a:ext uri="{FF2B5EF4-FFF2-40B4-BE49-F238E27FC236}">
                        <a16:creationId xmlns:a16="http://schemas.microsoft.com/office/drawing/2014/main" id="{A1D34878-AA55-AA29-48A4-3F312B1101B2}"/>
                      </a:ext>
                    </a:extLst>
                  </p14:cNvPr>
                  <p14:cNvContentPartPr/>
                  <p14:nvPr/>
                </p14:nvContentPartPr>
                <p14:xfrm>
                  <a:off x="10128360" y="4520400"/>
                  <a:ext cx="1076760" cy="264960"/>
                </p14:xfrm>
              </p:contentPart>
            </mc:Choice>
            <mc:Fallback xmlns="">
              <p:pic>
                <p:nvPicPr>
                  <p:cNvPr id="278" name="Pennanteckning 277">
                    <a:extLst>
                      <a:ext uri="{FF2B5EF4-FFF2-40B4-BE49-F238E27FC236}">
                        <a16:creationId xmlns:a16="http://schemas.microsoft.com/office/drawing/2014/main" id="{A1D34878-AA55-AA29-48A4-3F312B1101B2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0112880" y="4505280"/>
                    <a:ext cx="1107360" cy="295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7" name="Grupp 286">
              <a:extLst>
                <a:ext uri="{FF2B5EF4-FFF2-40B4-BE49-F238E27FC236}">
                  <a16:creationId xmlns:a16="http://schemas.microsoft.com/office/drawing/2014/main" id="{AEDB4C56-EA64-6D71-AA54-68CC7B801183}"/>
                </a:ext>
              </a:extLst>
            </p:cNvPr>
            <p:cNvGrpSpPr/>
            <p:nvPr/>
          </p:nvGrpSpPr>
          <p:grpSpPr>
            <a:xfrm>
              <a:off x="8530869" y="4394109"/>
              <a:ext cx="1662480" cy="560520"/>
              <a:chOff x="8715000" y="5227080"/>
              <a:chExt cx="1662480" cy="56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81" name="Pennanteckning 280">
                    <a:extLst>
                      <a:ext uri="{FF2B5EF4-FFF2-40B4-BE49-F238E27FC236}">
                        <a16:creationId xmlns:a16="http://schemas.microsoft.com/office/drawing/2014/main" id="{6D20D692-6A2C-F59F-85B8-FD6084AD435F}"/>
                      </a:ext>
                    </a:extLst>
                  </p14:cNvPr>
                  <p14:cNvContentPartPr/>
                  <p14:nvPr/>
                </p14:nvContentPartPr>
                <p14:xfrm>
                  <a:off x="9067440" y="5491320"/>
                  <a:ext cx="6840" cy="181800"/>
                </p14:xfrm>
              </p:contentPart>
            </mc:Choice>
            <mc:Fallback xmlns="">
              <p:pic>
                <p:nvPicPr>
                  <p:cNvPr id="281" name="Pennanteckning 280">
                    <a:extLst>
                      <a:ext uri="{FF2B5EF4-FFF2-40B4-BE49-F238E27FC236}">
                        <a16:creationId xmlns:a16="http://schemas.microsoft.com/office/drawing/2014/main" id="{6D20D692-6A2C-F59F-85B8-FD6084AD435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051960" y="5476200"/>
                    <a:ext cx="3744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82" name="Pennanteckning 281">
                    <a:extLst>
                      <a:ext uri="{FF2B5EF4-FFF2-40B4-BE49-F238E27FC236}">
                        <a16:creationId xmlns:a16="http://schemas.microsoft.com/office/drawing/2014/main" id="{A4568269-9193-7F0F-57AF-30F3B214DFF9}"/>
                      </a:ext>
                    </a:extLst>
                  </p14:cNvPr>
                  <p14:cNvContentPartPr/>
                  <p14:nvPr/>
                </p14:nvContentPartPr>
                <p14:xfrm>
                  <a:off x="8987880" y="5410680"/>
                  <a:ext cx="396720" cy="220680"/>
                </p14:xfrm>
              </p:contentPart>
            </mc:Choice>
            <mc:Fallback xmlns="">
              <p:pic>
                <p:nvPicPr>
                  <p:cNvPr id="282" name="Pennanteckning 281">
                    <a:extLst>
                      <a:ext uri="{FF2B5EF4-FFF2-40B4-BE49-F238E27FC236}">
                        <a16:creationId xmlns:a16="http://schemas.microsoft.com/office/drawing/2014/main" id="{A4568269-9193-7F0F-57AF-30F3B214DFF9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8972760" y="5395560"/>
                    <a:ext cx="42696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83" name="Pennanteckning 282">
                    <a:extLst>
                      <a:ext uri="{FF2B5EF4-FFF2-40B4-BE49-F238E27FC236}">
                        <a16:creationId xmlns:a16="http://schemas.microsoft.com/office/drawing/2014/main" id="{5E7095F3-18B4-5AA8-04C0-3276B36DF975}"/>
                      </a:ext>
                    </a:extLst>
                  </p14:cNvPr>
                  <p14:cNvContentPartPr/>
                  <p14:nvPr/>
                </p14:nvContentPartPr>
                <p14:xfrm>
                  <a:off x="8715000" y="5398800"/>
                  <a:ext cx="246960" cy="388800"/>
                </p14:xfrm>
              </p:contentPart>
            </mc:Choice>
            <mc:Fallback xmlns="">
              <p:pic>
                <p:nvPicPr>
                  <p:cNvPr id="283" name="Pennanteckning 282">
                    <a:extLst>
                      <a:ext uri="{FF2B5EF4-FFF2-40B4-BE49-F238E27FC236}">
                        <a16:creationId xmlns:a16="http://schemas.microsoft.com/office/drawing/2014/main" id="{5E7095F3-18B4-5AA8-04C0-3276B36DF975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8699880" y="5383680"/>
                    <a:ext cx="277560" cy="41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84" name="Pennanteckning 283">
                    <a:extLst>
                      <a:ext uri="{FF2B5EF4-FFF2-40B4-BE49-F238E27FC236}">
                        <a16:creationId xmlns:a16="http://schemas.microsoft.com/office/drawing/2014/main" id="{32074EFE-B1D3-1DD1-5B03-A475EB1BC52D}"/>
                      </a:ext>
                    </a:extLst>
                  </p14:cNvPr>
                  <p14:cNvContentPartPr/>
                  <p14:nvPr/>
                </p14:nvContentPartPr>
                <p14:xfrm>
                  <a:off x="9500880" y="5338320"/>
                  <a:ext cx="141120" cy="286200"/>
                </p14:xfrm>
              </p:contentPart>
            </mc:Choice>
            <mc:Fallback xmlns="">
              <p:pic>
                <p:nvPicPr>
                  <p:cNvPr id="284" name="Pennanteckning 283">
                    <a:extLst>
                      <a:ext uri="{FF2B5EF4-FFF2-40B4-BE49-F238E27FC236}">
                        <a16:creationId xmlns:a16="http://schemas.microsoft.com/office/drawing/2014/main" id="{32074EFE-B1D3-1DD1-5B03-A475EB1BC52D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485760" y="5323200"/>
                    <a:ext cx="17172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85" name="Pennanteckning 284">
                    <a:extLst>
                      <a:ext uri="{FF2B5EF4-FFF2-40B4-BE49-F238E27FC236}">
                        <a16:creationId xmlns:a16="http://schemas.microsoft.com/office/drawing/2014/main" id="{1A6A099B-57CF-7C86-07DA-07D86F1581C4}"/>
                      </a:ext>
                    </a:extLst>
                  </p14:cNvPr>
                  <p14:cNvContentPartPr/>
                  <p14:nvPr/>
                </p14:nvContentPartPr>
                <p14:xfrm>
                  <a:off x="9798240" y="5363160"/>
                  <a:ext cx="165600" cy="262440"/>
                </p14:xfrm>
              </p:contentPart>
            </mc:Choice>
            <mc:Fallback xmlns="">
              <p:pic>
                <p:nvPicPr>
                  <p:cNvPr id="285" name="Pennanteckning 284">
                    <a:extLst>
                      <a:ext uri="{FF2B5EF4-FFF2-40B4-BE49-F238E27FC236}">
                        <a16:creationId xmlns:a16="http://schemas.microsoft.com/office/drawing/2014/main" id="{1A6A099B-57CF-7C86-07DA-07D86F1581C4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782760" y="5348040"/>
                    <a:ext cx="19584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86" name="Pennanteckning 285">
                    <a:extLst>
                      <a:ext uri="{FF2B5EF4-FFF2-40B4-BE49-F238E27FC236}">
                        <a16:creationId xmlns:a16="http://schemas.microsoft.com/office/drawing/2014/main" id="{EB601266-7836-36CD-BBD5-A9E316E8BF11}"/>
                      </a:ext>
                    </a:extLst>
                  </p14:cNvPr>
                  <p14:cNvContentPartPr/>
                  <p14:nvPr/>
                </p14:nvContentPartPr>
                <p14:xfrm>
                  <a:off x="10084440" y="5227080"/>
                  <a:ext cx="293040" cy="515880"/>
                </p14:xfrm>
              </p:contentPart>
            </mc:Choice>
            <mc:Fallback xmlns="">
              <p:pic>
                <p:nvPicPr>
                  <p:cNvPr id="286" name="Pennanteckning 285">
                    <a:extLst>
                      <a:ext uri="{FF2B5EF4-FFF2-40B4-BE49-F238E27FC236}">
                        <a16:creationId xmlns:a16="http://schemas.microsoft.com/office/drawing/2014/main" id="{EB601266-7836-36CD-BBD5-A9E316E8BF11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10068960" y="5211600"/>
                    <a:ext cx="323640" cy="546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8" name="Pennanteckning 287">
                  <a:extLst>
                    <a:ext uri="{FF2B5EF4-FFF2-40B4-BE49-F238E27FC236}">
                      <a16:creationId xmlns:a16="http://schemas.microsoft.com/office/drawing/2014/main" id="{EB7E0B07-3298-6712-CCA7-4955D9142351}"/>
                    </a:ext>
                  </a:extLst>
                </p14:cNvPr>
                <p14:cNvContentPartPr/>
                <p14:nvPr/>
              </p14:nvContentPartPr>
              <p14:xfrm>
                <a:off x="8904549" y="5101509"/>
                <a:ext cx="1072800" cy="68040"/>
              </p14:xfrm>
            </p:contentPart>
          </mc:Choice>
          <mc:Fallback xmlns="">
            <p:pic>
              <p:nvPicPr>
                <p:cNvPr id="288" name="Pennanteckning 287">
                  <a:extLst>
                    <a:ext uri="{FF2B5EF4-FFF2-40B4-BE49-F238E27FC236}">
                      <a16:creationId xmlns:a16="http://schemas.microsoft.com/office/drawing/2014/main" id="{EB7E0B07-3298-6712-CCA7-4955D914235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894109" y="5091069"/>
                  <a:ext cx="1094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89" name="Pennanteckning 288">
                  <a:extLst>
                    <a:ext uri="{FF2B5EF4-FFF2-40B4-BE49-F238E27FC236}">
                      <a16:creationId xmlns:a16="http://schemas.microsoft.com/office/drawing/2014/main" id="{8DFAE2F1-4073-6F53-94E2-089BE17DEB95}"/>
                    </a:ext>
                  </a:extLst>
                </p14:cNvPr>
                <p14:cNvContentPartPr/>
                <p14:nvPr/>
              </p14:nvContentPartPr>
              <p14:xfrm>
                <a:off x="9508269" y="2493669"/>
                <a:ext cx="2317680" cy="236160"/>
              </p14:xfrm>
            </p:contentPart>
          </mc:Choice>
          <mc:Fallback xmlns="">
            <p:pic>
              <p:nvPicPr>
                <p:cNvPr id="289" name="Pennanteckning 288">
                  <a:extLst>
                    <a:ext uri="{FF2B5EF4-FFF2-40B4-BE49-F238E27FC236}">
                      <a16:creationId xmlns:a16="http://schemas.microsoft.com/office/drawing/2014/main" id="{8DFAE2F1-4073-6F53-94E2-089BE17DEB9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497829" y="2483229"/>
                  <a:ext cx="2338920" cy="25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681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number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of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>
                <a:solidFill>
                  <a:srgbClr val="1E4E5C"/>
                </a:solidFill>
                <a:latin typeface="Avenir Heavy" panose="02000503020000020003" pitchFamily="2" charset="0"/>
              </a:rPr>
              <a:t>features</a:t>
            </a:r>
          </a:p>
        </p:txBody>
      </p:sp>
      <p:grpSp>
        <p:nvGrpSpPr>
          <p:cNvPr id="344" name="Grupp 343">
            <a:extLst>
              <a:ext uri="{FF2B5EF4-FFF2-40B4-BE49-F238E27FC236}">
                <a16:creationId xmlns:a16="http://schemas.microsoft.com/office/drawing/2014/main" id="{AA1D6F87-35E9-1F9F-0D9E-B9075E51113F}"/>
              </a:ext>
            </a:extLst>
          </p:cNvPr>
          <p:cNvGrpSpPr/>
          <p:nvPr/>
        </p:nvGrpSpPr>
        <p:grpSpPr>
          <a:xfrm>
            <a:off x="1308446" y="1593411"/>
            <a:ext cx="2845440" cy="341640"/>
            <a:chOff x="1308446" y="1593411"/>
            <a:chExt cx="284544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642F7121-D222-FEE5-044B-A453BA8C8C86}"/>
                    </a:ext>
                  </a:extLst>
                </p14:cNvPr>
                <p14:cNvContentPartPr/>
                <p14:nvPr/>
              </p14:nvContentPartPr>
              <p14:xfrm>
                <a:off x="1308446" y="1593411"/>
                <a:ext cx="62640" cy="225000"/>
              </p14:xfrm>
            </p:contentPart>
          </mc:Choice>
          <mc:Fallback xmlns="">
            <p:pic>
              <p:nvPicPr>
                <p:cNvPr id="12" name="Pennanteckning 11">
                  <a:extLst>
                    <a:ext uri="{FF2B5EF4-FFF2-40B4-BE49-F238E27FC236}">
                      <a16:creationId xmlns:a16="http://schemas.microsoft.com/office/drawing/2014/main" id="{642F7121-D222-FEE5-044B-A453BA8C8C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93326" y="1578291"/>
                  <a:ext cx="93240" cy="255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upp 21">
              <a:extLst>
                <a:ext uri="{FF2B5EF4-FFF2-40B4-BE49-F238E27FC236}">
                  <a16:creationId xmlns:a16="http://schemas.microsoft.com/office/drawing/2014/main" id="{630DBA30-CE30-6D9F-08F5-64A755C29EE5}"/>
                </a:ext>
              </a:extLst>
            </p:cNvPr>
            <p:cNvGrpSpPr/>
            <p:nvPr/>
          </p:nvGrpSpPr>
          <p:grpSpPr>
            <a:xfrm>
              <a:off x="1614086" y="1615731"/>
              <a:ext cx="1528560" cy="319320"/>
              <a:chOff x="1614086" y="1615731"/>
              <a:chExt cx="1528560" cy="31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6A536CFF-19A3-0A46-C65B-E1287B15C04C}"/>
                      </a:ext>
                    </a:extLst>
                  </p14:cNvPr>
                  <p14:cNvContentPartPr/>
                  <p14:nvPr/>
                </p14:nvContentPartPr>
                <p14:xfrm>
                  <a:off x="1676366" y="1615731"/>
                  <a:ext cx="136080" cy="319320"/>
                </p14:xfrm>
              </p:contentPart>
            </mc:Choice>
            <mc:Fallback xmlns=""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6A536CFF-19A3-0A46-C65B-E1287B15C04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61246" y="1600611"/>
                    <a:ext cx="166680" cy="34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D6EFC97F-3351-3F2B-D331-86D45F619A60}"/>
                      </a:ext>
                    </a:extLst>
                  </p14:cNvPr>
                  <p14:cNvContentPartPr/>
                  <p14:nvPr/>
                </p14:nvContentPartPr>
                <p14:xfrm>
                  <a:off x="1614086" y="1760091"/>
                  <a:ext cx="202320" cy="4932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D6EFC97F-3351-3F2B-D331-86D45F619A6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598966" y="1744971"/>
                    <a:ext cx="23292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6" name="Pennanteckning 15">
                    <a:extLst>
                      <a:ext uri="{FF2B5EF4-FFF2-40B4-BE49-F238E27FC236}">
                        <a16:creationId xmlns:a16="http://schemas.microsoft.com/office/drawing/2014/main" id="{F50C4A53-8245-84DF-F531-6A47DBA6F8A5}"/>
                      </a:ext>
                    </a:extLst>
                  </p14:cNvPr>
                  <p14:cNvContentPartPr/>
                  <p14:nvPr/>
                </p14:nvContentPartPr>
                <p14:xfrm>
                  <a:off x="1895246" y="1739931"/>
                  <a:ext cx="147600" cy="126360"/>
                </p14:xfrm>
              </p:contentPart>
            </mc:Choice>
            <mc:Fallback xmlns="">
              <p:pic>
                <p:nvPicPr>
                  <p:cNvPr id="16" name="Pennanteckning 15">
                    <a:extLst>
                      <a:ext uri="{FF2B5EF4-FFF2-40B4-BE49-F238E27FC236}">
                        <a16:creationId xmlns:a16="http://schemas.microsoft.com/office/drawing/2014/main" id="{F50C4A53-8245-84DF-F531-6A47DBA6F8A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880126" y="1724451"/>
                    <a:ext cx="17784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59061C17-5E05-68F0-E08C-700672AE3F10}"/>
                      </a:ext>
                    </a:extLst>
                  </p14:cNvPr>
                  <p14:cNvContentPartPr/>
                  <p14:nvPr/>
                </p14:nvContentPartPr>
                <p14:xfrm>
                  <a:off x="2161286" y="1739931"/>
                  <a:ext cx="121320" cy="80640"/>
                </p14:xfrm>
              </p:contentPart>
            </mc:Choice>
            <mc:Fallback xmlns=""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59061C17-5E05-68F0-E08C-700672AE3F1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146166" y="1724451"/>
                    <a:ext cx="15156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8" name="Pennanteckning 17">
                    <a:extLst>
                      <a:ext uri="{FF2B5EF4-FFF2-40B4-BE49-F238E27FC236}">
                        <a16:creationId xmlns:a16="http://schemas.microsoft.com/office/drawing/2014/main" id="{96D9731E-8154-013A-4D46-EFF74F527100}"/>
                      </a:ext>
                    </a:extLst>
                  </p14:cNvPr>
                  <p14:cNvContentPartPr/>
                  <p14:nvPr/>
                </p14:nvContentPartPr>
                <p14:xfrm>
                  <a:off x="2412206" y="1637331"/>
                  <a:ext cx="3960" cy="194400"/>
                </p14:xfrm>
              </p:contentPart>
            </mc:Choice>
            <mc:Fallback xmlns="">
              <p:pic>
                <p:nvPicPr>
                  <p:cNvPr id="18" name="Pennanteckning 17">
                    <a:extLst>
                      <a:ext uri="{FF2B5EF4-FFF2-40B4-BE49-F238E27FC236}">
                        <a16:creationId xmlns:a16="http://schemas.microsoft.com/office/drawing/2014/main" id="{96D9731E-8154-013A-4D46-EFF74F52710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397086" y="1621851"/>
                    <a:ext cx="3456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BF8FED66-ABD2-02D4-57C9-50F2B5999A3E}"/>
                      </a:ext>
                    </a:extLst>
                  </p14:cNvPr>
                  <p14:cNvContentPartPr/>
                  <p14:nvPr/>
                </p14:nvContentPartPr>
                <p14:xfrm>
                  <a:off x="2366846" y="1738851"/>
                  <a:ext cx="138240" cy="1368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BF8FED66-ABD2-02D4-57C9-50F2B5999A3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351726" y="1723371"/>
                    <a:ext cx="16848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A85BB33E-9CDF-D8E1-5E72-63AA9B3EADBC}"/>
                      </a:ext>
                    </a:extLst>
                  </p14:cNvPr>
                  <p14:cNvContentPartPr/>
                  <p14:nvPr/>
                </p14:nvContentPartPr>
                <p14:xfrm>
                  <a:off x="2538566" y="1720491"/>
                  <a:ext cx="281520" cy="6840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A85BB33E-9CDF-D8E1-5E72-63AA9B3EADB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523446" y="1705371"/>
                    <a:ext cx="31212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05C606C7-3084-4FAF-174E-260014B5DF71}"/>
                      </a:ext>
                    </a:extLst>
                  </p14:cNvPr>
                  <p14:cNvContentPartPr/>
                  <p14:nvPr/>
                </p14:nvContentPartPr>
                <p14:xfrm>
                  <a:off x="2859326" y="1652451"/>
                  <a:ext cx="283320" cy="174960"/>
                </p14:xfrm>
              </p:contentPart>
            </mc:Choice>
            <mc:Fallback xmlns=""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05C606C7-3084-4FAF-174E-260014B5DF7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844206" y="1636971"/>
                    <a:ext cx="313920" cy="205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Pennanteckning 22">
                  <a:extLst>
                    <a:ext uri="{FF2B5EF4-FFF2-40B4-BE49-F238E27FC236}">
                      <a16:creationId xmlns:a16="http://schemas.microsoft.com/office/drawing/2014/main" id="{054225AF-1EDB-A3FC-6A7D-862AA4F4F29B}"/>
                    </a:ext>
                  </a:extLst>
                </p14:cNvPr>
                <p14:cNvContentPartPr/>
                <p14:nvPr/>
              </p14:nvContentPartPr>
              <p14:xfrm>
                <a:off x="3666806" y="1597371"/>
                <a:ext cx="487080" cy="136440"/>
              </p14:xfrm>
            </p:contentPart>
          </mc:Choice>
          <mc:Fallback xmlns="">
            <p:pic>
              <p:nvPicPr>
                <p:cNvPr id="23" name="Pennanteckning 22">
                  <a:extLst>
                    <a:ext uri="{FF2B5EF4-FFF2-40B4-BE49-F238E27FC236}">
                      <a16:creationId xmlns:a16="http://schemas.microsoft.com/office/drawing/2014/main" id="{054225AF-1EDB-A3FC-6A7D-862AA4F4F2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51686" y="1582251"/>
                  <a:ext cx="5176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upp 344">
            <a:extLst>
              <a:ext uri="{FF2B5EF4-FFF2-40B4-BE49-F238E27FC236}">
                <a16:creationId xmlns:a16="http://schemas.microsoft.com/office/drawing/2014/main" id="{5BCFB88E-DDE4-D9FE-4EF1-8412FDE6E0E2}"/>
              </a:ext>
            </a:extLst>
          </p:cNvPr>
          <p:cNvGrpSpPr/>
          <p:nvPr/>
        </p:nvGrpSpPr>
        <p:grpSpPr>
          <a:xfrm>
            <a:off x="1312046" y="2372811"/>
            <a:ext cx="3108240" cy="1036440"/>
            <a:chOff x="1312046" y="2372811"/>
            <a:chExt cx="3108240" cy="1036440"/>
          </a:xfrm>
        </p:grpSpPr>
        <p:grpSp>
          <p:nvGrpSpPr>
            <p:cNvPr id="65" name="Grupp 64">
              <a:extLst>
                <a:ext uri="{FF2B5EF4-FFF2-40B4-BE49-F238E27FC236}">
                  <a16:creationId xmlns:a16="http://schemas.microsoft.com/office/drawing/2014/main" id="{3C60FD97-2B22-2DCB-7D2F-FB3328933E0C}"/>
                </a:ext>
              </a:extLst>
            </p:cNvPr>
            <p:cNvGrpSpPr/>
            <p:nvPr/>
          </p:nvGrpSpPr>
          <p:grpSpPr>
            <a:xfrm>
              <a:off x="1312046" y="2409171"/>
              <a:ext cx="1485360" cy="332640"/>
              <a:chOff x="1312046" y="2409171"/>
              <a:chExt cx="1485360" cy="33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F0924F58-51C5-9D77-E814-E7A580C0C180}"/>
                      </a:ext>
                    </a:extLst>
                  </p14:cNvPr>
                  <p14:cNvContentPartPr/>
                  <p14:nvPr/>
                </p14:nvContentPartPr>
                <p14:xfrm>
                  <a:off x="1312046" y="2438691"/>
                  <a:ext cx="128520" cy="201600"/>
                </p14:xfrm>
              </p:contentPart>
            </mc:Choice>
            <mc:Fallback xmlns="">
              <p:pic>
                <p:nvPicPr>
                  <p:cNvPr id="49" name="Pennanteckning 48">
                    <a:extLst>
                      <a:ext uri="{FF2B5EF4-FFF2-40B4-BE49-F238E27FC236}">
                        <a16:creationId xmlns:a16="http://schemas.microsoft.com/office/drawing/2014/main" id="{F0924F58-51C5-9D77-E814-E7A580C0C18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296926" y="2423571"/>
                    <a:ext cx="15912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AF10EC11-6056-DF00-AF94-9B6C2FF4DB53}"/>
                      </a:ext>
                    </a:extLst>
                  </p14:cNvPr>
                  <p14:cNvContentPartPr/>
                  <p14:nvPr/>
                </p14:nvContentPartPr>
                <p14:xfrm>
                  <a:off x="1515806" y="2537331"/>
                  <a:ext cx="62640" cy="33840"/>
                </p14:xfrm>
              </p:contentPart>
            </mc:Choice>
            <mc:Fallback xmlns="">
              <p:pic>
                <p:nvPicPr>
                  <p:cNvPr id="51" name="Pennanteckning 50">
                    <a:extLst>
                      <a:ext uri="{FF2B5EF4-FFF2-40B4-BE49-F238E27FC236}">
                        <a16:creationId xmlns:a16="http://schemas.microsoft.com/office/drawing/2014/main" id="{AF10EC11-6056-DF00-AF94-9B6C2FF4DB53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500686" y="2522211"/>
                    <a:ext cx="9324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EB4D3B31-A4B2-6A3F-A5D5-20EED4B82696}"/>
                      </a:ext>
                    </a:extLst>
                  </p14:cNvPr>
                  <p14:cNvContentPartPr/>
                  <p14:nvPr/>
                </p14:nvContentPartPr>
                <p14:xfrm>
                  <a:off x="1476206" y="2414211"/>
                  <a:ext cx="15480" cy="576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EB4D3B31-A4B2-6A3F-A5D5-20EED4B82696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461086" y="2398731"/>
                    <a:ext cx="4608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F5FC2267-5900-BA51-F32E-D258A51D4B5B}"/>
                      </a:ext>
                    </a:extLst>
                  </p14:cNvPr>
                  <p14:cNvContentPartPr/>
                  <p14:nvPr/>
                </p14:nvContentPartPr>
                <p14:xfrm>
                  <a:off x="1712006" y="2495571"/>
                  <a:ext cx="321120" cy="60120"/>
                </p14:xfrm>
              </p:contentPart>
            </mc:Choice>
            <mc:Fallback xmlns=""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F5FC2267-5900-BA51-F32E-D258A51D4B5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696886" y="2480451"/>
                    <a:ext cx="35172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90F2DF83-3575-74D9-1E70-0597F0346071}"/>
                      </a:ext>
                    </a:extLst>
                  </p14:cNvPr>
                  <p14:cNvContentPartPr/>
                  <p14:nvPr/>
                </p14:nvContentPartPr>
                <p14:xfrm>
                  <a:off x="2193326" y="2547411"/>
                  <a:ext cx="51120" cy="19440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90F2DF83-3575-74D9-1E70-0597F0346071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178206" y="2532291"/>
                    <a:ext cx="8172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BDFFAB78-5D54-5E1A-AB74-EC503BB7ABB7}"/>
                      </a:ext>
                    </a:extLst>
                  </p14:cNvPr>
                  <p14:cNvContentPartPr/>
                  <p14:nvPr/>
                </p14:nvContentPartPr>
                <p14:xfrm>
                  <a:off x="2167046" y="2482611"/>
                  <a:ext cx="198360" cy="7668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BDFFAB78-5D54-5E1A-AB74-EC503BB7ABB7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151566" y="2467131"/>
                    <a:ext cx="22896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BE8BE5EB-DD21-869F-99E6-F52C82D96287}"/>
                      </a:ext>
                    </a:extLst>
                  </p14:cNvPr>
                  <p14:cNvContentPartPr/>
                  <p14:nvPr/>
                </p14:nvContentPartPr>
                <p14:xfrm>
                  <a:off x="2436686" y="2409171"/>
                  <a:ext cx="64440" cy="13428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BE8BE5EB-DD21-869F-99E6-F52C82D96287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421566" y="2394051"/>
                    <a:ext cx="950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F6C10D76-F6D8-5D5C-82DD-BF52AD95C815}"/>
                      </a:ext>
                    </a:extLst>
                  </p14:cNvPr>
                  <p14:cNvContentPartPr/>
                  <p14:nvPr/>
                </p14:nvContentPartPr>
                <p14:xfrm>
                  <a:off x="2599046" y="2443731"/>
                  <a:ext cx="198360" cy="131400"/>
                </p14:xfrm>
              </p:contentPart>
            </mc:Choice>
            <mc:Fallback xmlns=""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F6C10D76-F6D8-5D5C-82DD-BF52AD95C815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583926" y="2428611"/>
                    <a:ext cx="228960" cy="16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upp 63">
              <a:extLst>
                <a:ext uri="{FF2B5EF4-FFF2-40B4-BE49-F238E27FC236}">
                  <a16:creationId xmlns:a16="http://schemas.microsoft.com/office/drawing/2014/main" id="{75068279-B481-9682-E50D-727A681AFC22}"/>
                </a:ext>
              </a:extLst>
            </p:cNvPr>
            <p:cNvGrpSpPr/>
            <p:nvPr/>
          </p:nvGrpSpPr>
          <p:grpSpPr>
            <a:xfrm>
              <a:off x="3200966" y="2372811"/>
              <a:ext cx="1219320" cy="172080"/>
              <a:chOff x="3200966" y="2372811"/>
              <a:chExt cx="1219320" cy="17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820BBC7F-1D0D-C7BE-6275-87D651A69160}"/>
                      </a:ext>
                    </a:extLst>
                  </p14:cNvPr>
                  <p14:cNvContentPartPr/>
                  <p14:nvPr/>
                </p14:nvContentPartPr>
                <p14:xfrm>
                  <a:off x="3200966" y="2372811"/>
                  <a:ext cx="88920" cy="17208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820BBC7F-1D0D-C7BE-6275-87D651A69160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185846" y="2357331"/>
                    <a:ext cx="119520" cy="20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598CB00A-8C72-DB8B-1D5B-9E056B6AA90A}"/>
                      </a:ext>
                    </a:extLst>
                  </p14:cNvPr>
                  <p14:cNvContentPartPr/>
                  <p14:nvPr/>
                </p14:nvContentPartPr>
                <p14:xfrm>
                  <a:off x="3391406" y="2471451"/>
                  <a:ext cx="7920" cy="3492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598CB00A-8C72-DB8B-1D5B-9E056B6AA90A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376286" y="2455971"/>
                    <a:ext cx="3852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3142B9ED-BB8A-9A59-B0F3-B6C8BADBD822}"/>
                      </a:ext>
                    </a:extLst>
                  </p14:cNvPr>
                  <p14:cNvContentPartPr/>
                  <p14:nvPr/>
                </p14:nvContentPartPr>
                <p14:xfrm>
                  <a:off x="3361166" y="2375691"/>
                  <a:ext cx="366480" cy="12024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3142B9ED-BB8A-9A59-B0F3-B6C8BADBD82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346046" y="2360571"/>
                    <a:ext cx="39708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477D0BC3-E322-B4C6-B091-58DB4ED48647}"/>
                      </a:ext>
                    </a:extLst>
                  </p14:cNvPr>
                  <p14:cNvContentPartPr/>
                  <p14:nvPr/>
                </p14:nvContentPartPr>
                <p14:xfrm>
                  <a:off x="3808646" y="2373891"/>
                  <a:ext cx="611640" cy="11412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477D0BC3-E322-B4C6-B091-58DB4ED4864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793166" y="2358411"/>
                    <a:ext cx="642240" cy="144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83FE5F83-DACF-D634-B764-8E9829ACBED2}"/>
                </a:ext>
              </a:extLst>
            </p:cNvPr>
            <p:cNvGrpSpPr/>
            <p:nvPr/>
          </p:nvGrpSpPr>
          <p:grpSpPr>
            <a:xfrm>
              <a:off x="1321766" y="2947011"/>
              <a:ext cx="2405880" cy="462240"/>
              <a:chOff x="1321766" y="2947011"/>
              <a:chExt cx="2405880" cy="46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39FC9E66-9D54-498F-D73E-12DEDEB6049B}"/>
                      </a:ext>
                    </a:extLst>
                  </p14:cNvPr>
                  <p14:cNvContentPartPr/>
                  <p14:nvPr/>
                </p14:nvContentPartPr>
                <p14:xfrm>
                  <a:off x="1321766" y="3142851"/>
                  <a:ext cx="87120" cy="104040"/>
                </p14:xfrm>
              </p:contentPart>
            </mc:Choice>
            <mc:Fallback xmlns="">
              <p:pic>
                <p:nvPicPr>
                  <p:cNvPr id="73" name="Pennanteckning 72">
                    <a:extLst>
                      <a:ext uri="{FF2B5EF4-FFF2-40B4-BE49-F238E27FC236}">
                        <a16:creationId xmlns:a16="http://schemas.microsoft.com/office/drawing/2014/main" id="{39FC9E66-9D54-498F-D73E-12DEDEB6049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306286" y="3127731"/>
                    <a:ext cx="11772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74" name="Pennanteckning 73">
                    <a:extLst>
                      <a:ext uri="{FF2B5EF4-FFF2-40B4-BE49-F238E27FC236}">
                        <a16:creationId xmlns:a16="http://schemas.microsoft.com/office/drawing/2014/main" id="{B1E3CE9B-5AF7-DEB3-D334-CF04DEC11784}"/>
                      </a:ext>
                    </a:extLst>
                  </p14:cNvPr>
                  <p14:cNvContentPartPr/>
                  <p14:nvPr/>
                </p14:nvContentPartPr>
                <p14:xfrm>
                  <a:off x="1542446" y="3137811"/>
                  <a:ext cx="208080" cy="153720"/>
                </p14:xfrm>
              </p:contentPart>
            </mc:Choice>
            <mc:Fallback xmlns="">
              <p:pic>
                <p:nvPicPr>
                  <p:cNvPr id="74" name="Pennanteckning 73">
                    <a:extLst>
                      <a:ext uri="{FF2B5EF4-FFF2-40B4-BE49-F238E27FC236}">
                        <a16:creationId xmlns:a16="http://schemas.microsoft.com/office/drawing/2014/main" id="{B1E3CE9B-5AF7-DEB3-D334-CF04DEC1178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526966" y="3122691"/>
                    <a:ext cx="23832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C0BB61E8-7509-A857-D485-784F390C5FD6}"/>
                      </a:ext>
                    </a:extLst>
                  </p14:cNvPr>
                  <p14:cNvContentPartPr/>
                  <p14:nvPr/>
                </p14:nvContentPartPr>
                <p14:xfrm>
                  <a:off x="1872566" y="3142851"/>
                  <a:ext cx="100440" cy="266400"/>
                </p14:xfrm>
              </p:contentPart>
            </mc:Choice>
            <mc:Fallback xmlns="">
              <p:pic>
                <p:nvPicPr>
                  <p:cNvPr id="75" name="Pennanteckning 74">
                    <a:extLst>
                      <a:ext uri="{FF2B5EF4-FFF2-40B4-BE49-F238E27FC236}">
                        <a16:creationId xmlns:a16="http://schemas.microsoft.com/office/drawing/2014/main" id="{C0BB61E8-7509-A857-D485-784F390C5FD6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857446" y="3127731"/>
                    <a:ext cx="1310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76" name="Pennanteckning 75">
                    <a:extLst>
                      <a:ext uri="{FF2B5EF4-FFF2-40B4-BE49-F238E27FC236}">
                        <a16:creationId xmlns:a16="http://schemas.microsoft.com/office/drawing/2014/main" id="{5D9D6541-DC7A-12D7-1293-BC2BE8F45B75}"/>
                      </a:ext>
                    </a:extLst>
                  </p14:cNvPr>
                  <p14:cNvContentPartPr/>
                  <p14:nvPr/>
                </p14:nvContentPartPr>
                <p14:xfrm>
                  <a:off x="2059406" y="3069771"/>
                  <a:ext cx="455040" cy="134640"/>
                </p14:xfrm>
              </p:contentPart>
            </mc:Choice>
            <mc:Fallback xmlns="">
              <p:pic>
                <p:nvPicPr>
                  <p:cNvPr id="76" name="Pennanteckning 75">
                    <a:extLst>
                      <a:ext uri="{FF2B5EF4-FFF2-40B4-BE49-F238E27FC236}">
                        <a16:creationId xmlns:a16="http://schemas.microsoft.com/office/drawing/2014/main" id="{5D9D6541-DC7A-12D7-1293-BC2BE8F45B7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044286" y="3054291"/>
                    <a:ext cx="485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78" name="Pennanteckning 77">
                    <a:extLst>
                      <a:ext uri="{FF2B5EF4-FFF2-40B4-BE49-F238E27FC236}">
                        <a16:creationId xmlns:a16="http://schemas.microsoft.com/office/drawing/2014/main" id="{37A0AC1E-A222-912F-202F-B625F7869554}"/>
                      </a:ext>
                    </a:extLst>
                  </p14:cNvPr>
                  <p14:cNvContentPartPr/>
                  <p14:nvPr/>
                </p14:nvContentPartPr>
                <p14:xfrm>
                  <a:off x="2606606" y="3046371"/>
                  <a:ext cx="294840" cy="123480"/>
                </p14:xfrm>
              </p:contentPart>
            </mc:Choice>
            <mc:Fallback xmlns="">
              <p:pic>
                <p:nvPicPr>
                  <p:cNvPr id="78" name="Pennanteckning 77">
                    <a:extLst>
                      <a:ext uri="{FF2B5EF4-FFF2-40B4-BE49-F238E27FC236}">
                        <a16:creationId xmlns:a16="http://schemas.microsoft.com/office/drawing/2014/main" id="{37A0AC1E-A222-912F-202F-B625F7869554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591486" y="3031251"/>
                    <a:ext cx="3250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80" name="Pennanteckning 79">
                    <a:extLst>
                      <a:ext uri="{FF2B5EF4-FFF2-40B4-BE49-F238E27FC236}">
                        <a16:creationId xmlns:a16="http://schemas.microsoft.com/office/drawing/2014/main" id="{FF08306A-050A-37D0-DCBE-9A1470C59BFB}"/>
                      </a:ext>
                    </a:extLst>
                  </p14:cNvPr>
                  <p14:cNvContentPartPr/>
                  <p14:nvPr/>
                </p14:nvContentPartPr>
                <p14:xfrm>
                  <a:off x="3025286" y="3058611"/>
                  <a:ext cx="23040" cy="38880"/>
                </p14:xfrm>
              </p:contentPart>
            </mc:Choice>
            <mc:Fallback xmlns="">
              <p:pic>
                <p:nvPicPr>
                  <p:cNvPr id="80" name="Pennanteckning 79">
                    <a:extLst>
                      <a:ext uri="{FF2B5EF4-FFF2-40B4-BE49-F238E27FC236}">
                        <a16:creationId xmlns:a16="http://schemas.microsoft.com/office/drawing/2014/main" id="{FF08306A-050A-37D0-DCBE-9A1470C59BFB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010166" y="3043131"/>
                    <a:ext cx="536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81" name="Pennanteckning 80">
                    <a:extLst>
                      <a:ext uri="{FF2B5EF4-FFF2-40B4-BE49-F238E27FC236}">
                        <a16:creationId xmlns:a16="http://schemas.microsoft.com/office/drawing/2014/main" id="{5344A097-C87D-57AA-5A8A-B31E229E5A37}"/>
                      </a:ext>
                    </a:extLst>
                  </p14:cNvPr>
                  <p14:cNvContentPartPr/>
                  <p14:nvPr/>
                </p14:nvContentPartPr>
                <p14:xfrm>
                  <a:off x="2946446" y="2947011"/>
                  <a:ext cx="45360" cy="18360"/>
                </p14:xfrm>
              </p:contentPart>
            </mc:Choice>
            <mc:Fallback xmlns="">
              <p:pic>
                <p:nvPicPr>
                  <p:cNvPr id="81" name="Pennanteckning 80">
                    <a:extLst>
                      <a:ext uri="{FF2B5EF4-FFF2-40B4-BE49-F238E27FC236}">
                        <a16:creationId xmlns:a16="http://schemas.microsoft.com/office/drawing/2014/main" id="{5344A097-C87D-57AA-5A8A-B31E229E5A37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931326" y="2931891"/>
                    <a:ext cx="756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82" name="Pennanteckning 81">
                    <a:extLst>
                      <a:ext uri="{FF2B5EF4-FFF2-40B4-BE49-F238E27FC236}">
                        <a16:creationId xmlns:a16="http://schemas.microsoft.com/office/drawing/2014/main" id="{E5595604-638F-8160-8A16-37FBE26BEE8C}"/>
                      </a:ext>
                    </a:extLst>
                  </p14:cNvPr>
                  <p14:cNvContentPartPr/>
                  <p14:nvPr/>
                </p14:nvContentPartPr>
                <p14:xfrm>
                  <a:off x="3157406" y="3005691"/>
                  <a:ext cx="149400" cy="86760"/>
                </p14:xfrm>
              </p:contentPart>
            </mc:Choice>
            <mc:Fallback xmlns="">
              <p:pic>
                <p:nvPicPr>
                  <p:cNvPr id="82" name="Pennanteckning 81">
                    <a:extLst>
                      <a:ext uri="{FF2B5EF4-FFF2-40B4-BE49-F238E27FC236}">
                        <a16:creationId xmlns:a16="http://schemas.microsoft.com/office/drawing/2014/main" id="{E5595604-638F-8160-8A16-37FBE26BEE8C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142286" y="2990571"/>
                    <a:ext cx="18000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83" name="Pennanteckning 82">
                    <a:extLst>
                      <a:ext uri="{FF2B5EF4-FFF2-40B4-BE49-F238E27FC236}">
                        <a16:creationId xmlns:a16="http://schemas.microsoft.com/office/drawing/2014/main" id="{CCA2F470-E496-A6F1-D932-F9AE0C9935EF}"/>
                      </a:ext>
                    </a:extLst>
                  </p14:cNvPr>
                  <p14:cNvContentPartPr/>
                  <p14:nvPr/>
                </p14:nvContentPartPr>
                <p14:xfrm>
                  <a:off x="3414086" y="2972211"/>
                  <a:ext cx="313560" cy="146520"/>
                </p14:xfrm>
              </p:contentPart>
            </mc:Choice>
            <mc:Fallback xmlns="">
              <p:pic>
                <p:nvPicPr>
                  <p:cNvPr id="83" name="Pennanteckning 82">
                    <a:extLst>
                      <a:ext uri="{FF2B5EF4-FFF2-40B4-BE49-F238E27FC236}">
                        <a16:creationId xmlns:a16="http://schemas.microsoft.com/office/drawing/2014/main" id="{CCA2F470-E496-A6F1-D932-F9AE0C9935EF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398966" y="2957091"/>
                    <a:ext cx="344160" cy="177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85" name="Pennanteckning 184">
                <a:extLst>
                  <a:ext uri="{FF2B5EF4-FFF2-40B4-BE49-F238E27FC236}">
                    <a16:creationId xmlns:a16="http://schemas.microsoft.com/office/drawing/2014/main" id="{7CE4E022-1725-5234-F5A6-3404A2E7B998}"/>
                  </a:ext>
                </a:extLst>
              </p14:cNvPr>
              <p14:cNvContentPartPr/>
              <p14:nvPr/>
            </p14:nvContentPartPr>
            <p14:xfrm>
              <a:off x="5453846" y="1436091"/>
              <a:ext cx="19080" cy="91800"/>
            </p14:xfrm>
          </p:contentPart>
        </mc:Choice>
        <mc:Fallback xmlns="">
          <p:pic>
            <p:nvPicPr>
              <p:cNvPr id="185" name="Pennanteckning 184">
                <a:extLst>
                  <a:ext uri="{FF2B5EF4-FFF2-40B4-BE49-F238E27FC236}">
                    <a16:creationId xmlns:a16="http://schemas.microsoft.com/office/drawing/2014/main" id="{7CE4E022-1725-5234-F5A6-3404A2E7B99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38726" y="1420611"/>
                <a:ext cx="496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86" name="Pennanteckning 185">
                <a:extLst>
                  <a:ext uri="{FF2B5EF4-FFF2-40B4-BE49-F238E27FC236}">
                    <a16:creationId xmlns:a16="http://schemas.microsoft.com/office/drawing/2014/main" id="{1C6F6C7A-9B41-2A96-1033-3BEB58DFEF1C}"/>
                  </a:ext>
                </a:extLst>
              </p14:cNvPr>
              <p14:cNvContentPartPr/>
              <p14:nvPr/>
            </p14:nvContentPartPr>
            <p14:xfrm>
              <a:off x="5487686" y="1726611"/>
              <a:ext cx="9720" cy="48240"/>
            </p14:xfrm>
          </p:contentPart>
        </mc:Choice>
        <mc:Fallback xmlns="">
          <p:pic>
            <p:nvPicPr>
              <p:cNvPr id="186" name="Pennanteckning 185">
                <a:extLst>
                  <a:ext uri="{FF2B5EF4-FFF2-40B4-BE49-F238E27FC236}">
                    <a16:creationId xmlns:a16="http://schemas.microsoft.com/office/drawing/2014/main" id="{1C6F6C7A-9B41-2A96-1033-3BEB58DFEF1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472566" y="1711491"/>
                <a:ext cx="403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87" name="Pennanteckning 186">
                <a:extLst>
                  <a:ext uri="{FF2B5EF4-FFF2-40B4-BE49-F238E27FC236}">
                    <a16:creationId xmlns:a16="http://schemas.microsoft.com/office/drawing/2014/main" id="{8FF856F6-2A9C-3D0E-E260-35044D21C9FF}"/>
                  </a:ext>
                </a:extLst>
              </p14:cNvPr>
              <p14:cNvContentPartPr/>
              <p14:nvPr/>
            </p14:nvContentPartPr>
            <p14:xfrm>
              <a:off x="5563286" y="2020011"/>
              <a:ext cx="360" cy="91800"/>
            </p14:xfrm>
          </p:contentPart>
        </mc:Choice>
        <mc:Fallback xmlns="">
          <p:pic>
            <p:nvPicPr>
              <p:cNvPr id="187" name="Pennanteckning 186">
                <a:extLst>
                  <a:ext uri="{FF2B5EF4-FFF2-40B4-BE49-F238E27FC236}">
                    <a16:creationId xmlns:a16="http://schemas.microsoft.com/office/drawing/2014/main" id="{8FF856F6-2A9C-3D0E-E260-35044D21C9F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548166" y="2004891"/>
                <a:ext cx="30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88" name="Pennanteckning 187">
                <a:extLst>
                  <a:ext uri="{FF2B5EF4-FFF2-40B4-BE49-F238E27FC236}">
                    <a16:creationId xmlns:a16="http://schemas.microsoft.com/office/drawing/2014/main" id="{E375AB80-318A-AFD2-0199-4098DCC58BD1}"/>
                  </a:ext>
                </a:extLst>
              </p14:cNvPr>
              <p14:cNvContentPartPr/>
              <p14:nvPr/>
            </p14:nvContentPartPr>
            <p14:xfrm>
              <a:off x="5619806" y="2375691"/>
              <a:ext cx="17280" cy="111960"/>
            </p14:xfrm>
          </p:contentPart>
        </mc:Choice>
        <mc:Fallback xmlns="">
          <p:pic>
            <p:nvPicPr>
              <p:cNvPr id="188" name="Pennanteckning 187">
                <a:extLst>
                  <a:ext uri="{FF2B5EF4-FFF2-40B4-BE49-F238E27FC236}">
                    <a16:creationId xmlns:a16="http://schemas.microsoft.com/office/drawing/2014/main" id="{E375AB80-318A-AFD2-0199-4098DCC58BD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04686" y="2360571"/>
                <a:ext cx="478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9" name="Pennanteckning 188">
                <a:extLst>
                  <a:ext uri="{FF2B5EF4-FFF2-40B4-BE49-F238E27FC236}">
                    <a16:creationId xmlns:a16="http://schemas.microsoft.com/office/drawing/2014/main" id="{16AB6DE3-816E-85EB-D688-1C779064C7CF}"/>
                  </a:ext>
                </a:extLst>
              </p14:cNvPr>
              <p14:cNvContentPartPr/>
              <p14:nvPr/>
            </p14:nvContentPartPr>
            <p14:xfrm>
              <a:off x="5714126" y="2800491"/>
              <a:ext cx="2160" cy="159840"/>
            </p14:xfrm>
          </p:contentPart>
        </mc:Choice>
        <mc:Fallback xmlns="">
          <p:pic>
            <p:nvPicPr>
              <p:cNvPr id="189" name="Pennanteckning 188">
                <a:extLst>
                  <a:ext uri="{FF2B5EF4-FFF2-40B4-BE49-F238E27FC236}">
                    <a16:creationId xmlns:a16="http://schemas.microsoft.com/office/drawing/2014/main" id="{16AB6DE3-816E-85EB-D688-1C779064C7C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99006" y="2785371"/>
                <a:ext cx="327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90" name="Pennanteckning 189">
                <a:extLst>
                  <a:ext uri="{FF2B5EF4-FFF2-40B4-BE49-F238E27FC236}">
                    <a16:creationId xmlns:a16="http://schemas.microsoft.com/office/drawing/2014/main" id="{94982D72-0528-D1BF-C90F-BDF05BCA2425}"/>
                  </a:ext>
                </a:extLst>
              </p14:cNvPr>
              <p14:cNvContentPartPr/>
              <p14:nvPr/>
            </p14:nvContentPartPr>
            <p14:xfrm>
              <a:off x="5729246" y="3205851"/>
              <a:ext cx="360" cy="115200"/>
            </p14:xfrm>
          </p:contentPart>
        </mc:Choice>
        <mc:Fallback xmlns="">
          <p:pic>
            <p:nvPicPr>
              <p:cNvPr id="190" name="Pennanteckning 189">
                <a:extLst>
                  <a:ext uri="{FF2B5EF4-FFF2-40B4-BE49-F238E27FC236}">
                    <a16:creationId xmlns:a16="http://schemas.microsoft.com/office/drawing/2014/main" id="{94982D72-0528-D1BF-C90F-BDF05BCA242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714126" y="3190731"/>
                <a:ext cx="30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1" name="Pennanteckning 190">
                <a:extLst>
                  <a:ext uri="{FF2B5EF4-FFF2-40B4-BE49-F238E27FC236}">
                    <a16:creationId xmlns:a16="http://schemas.microsoft.com/office/drawing/2014/main" id="{F38FFCFC-E14C-2EEB-9C67-FB6CA0A8E997}"/>
                  </a:ext>
                </a:extLst>
              </p14:cNvPr>
              <p14:cNvContentPartPr/>
              <p14:nvPr/>
            </p14:nvContentPartPr>
            <p14:xfrm>
              <a:off x="5746166" y="3487371"/>
              <a:ext cx="36360" cy="187200"/>
            </p14:xfrm>
          </p:contentPart>
        </mc:Choice>
        <mc:Fallback xmlns="">
          <p:pic>
            <p:nvPicPr>
              <p:cNvPr id="191" name="Pennanteckning 190">
                <a:extLst>
                  <a:ext uri="{FF2B5EF4-FFF2-40B4-BE49-F238E27FC236}">
                    <a16:creationId xmlns:a16="http://schemas.microsoft.com/office/drawing/2014/main" id="{F38FFCFC-E14C-2EEB-9C67-FB6CA0A8E99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731046" y="3471891"/>
                <a:ext cx="66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2" name="Pennanteckning 191">
                <a:extLst>
                  <a:ext uri="{FF2B5EF4-FFF2-40B4-BE49-F238E27FC236}">
                    <a16:creationId xmlns:a16="http://schemas.microsoft.com/office/drawing/2014/main" id="{4506418E-0BAA-1FB1-F39C-5E555312A81F}"/>
                  </a:ext>
                </a:extLst>
              </p14:cNvPr>
              <p14:cNvContentPartPr/>
              <p14:nvPr/>
            </p14:nvContentPartPr>
            <p14:xfrm>
              <a:off x="5787926" y="3843771"/>
              <a:ext cx="9720" cy="165960"/>
            </p14:xfrm>
          </p:contentPart>
        </mc:Choice>
        <mc:Fallback xmlns="">
          <p:pic>
            <p:nvPicPr>
              <p:cNvPr id="192" name="Pennanteckning 191">
                <a:extLst>
                  <a:ext uri="{FF2B5EF4-FFF2-40B4-BE49-F238E27FC236}">
                    <a16:creationId xmlns:a16="http://schemas.microsoft.com/office/drawing/2014/main" id="{4506418E-0BAA-1FB1-F39C-5E555312A81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772446" y="3828651"/>
                <a:ext cx="40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93" name="Pennanteckning 192">
                <a:extLst>
                  <a:ext uri="{FF2B5EF4-FFF2-40B4-BE49-F238E27FC236}">
                    <a16:creationId xmlns:a16="http://schemas.microsoft.com/office/drawing/2014/main" id="{4E5A0F4B-772F-52E1-AA2C-0F081F88EE00}"/>
                  </a:ext>
                </a:extLst>
              </p14:cNvPr>
              <p14:cNvContentPartPr/>
              <p14:nvPr/>
            </p14:nvContentPartPr>
            <p14:xfrm>
              <a:off x="5800886" y="4218891"/>
              <a:ext cx="30600" cy="158760"/>
            </p14:xfrm>
          </p:contentPart>
        </mc:Choice>
        <mc:Fallback xmlns="">
          <p:pic>
            <p:nvPicPr>
              <p:cNvPr id="193" name="Pennanteckning 192">
                <a:extLst>
                  <a:ext uri="{FF2B5EF4-FFF2-40B4-BE49-F238E27FC236}">
                    <a16:creationId xmlns:a16="http://schemas.microsoft.com/office/drawing/2014/main" id="{4E5A0F4B-772F-52E1-AA2C-0F081F88EE0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785766" y="4203411"/>
                <a:ext cx="612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5" name="Grupp 474">
            <a:extLst>
              <a:ext uri="{FF2B5EF4-FFF2-40B4-BE49-F238E27FC236}">
                <a16:creationId xmlns:a16="http://schemas.microsoft.com/office/drawing/2014/main" id="{3BB61F13-A6F6-D9B1-0D7B-11590FF66A18}"/>
              </a:ext>
            </a:extLst>
          </p:cNvPr>
          <p:cNvGrpSpPr/>
          <p:nvPr/>
        </p:nvGrpSpPr>
        <p:grpSpPr>
          <a:xfrm>
            <a:off x="6438806" y="1397571"/>
            <a:ext cx="2792880" cy="431280"/>
            <a:chOff x="6438806" y="1397571"/>
            <a:chExt cx="279288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98" name="Pennanteckning 197">
                  <a:extLst>
                    <a:ext uri="{FF2B5EF4-FFF2-40B4-BE49-F238E27FC236}">
                      <a16:creationId xmlns:a16="http://schemas.microsoft.com/office/drawing/2014/main" id="{1D42AFFD-9F30-1E11-0ADE-190D370F7206}"/>
                    </a:ext>
                  </a:extLst>
                </p14:cNvPr>
                <p14:cNvContentPartPr/>
                <p14:nvPr/>
              </p14:nvContentPartPr>
              <p14:xfrm>
                <a:off x="6438806" y="1507011"/>
                <a:ext cx="205920" cy="142560"/>
              </p14:xfrm>
            </p:contentPart>
          </mc:Choice>
          <mc:Fallback xmlns="">
            <p:pic>
              <p:nvPicPr>
                <p:cNvPr id="198" name="Pennanteckning 197">
                  <a:extLst>
                    <a:ext uri="{FF2B5EF4-FFF2-40B4-BE49-F238E27FC236}">
                      <a16:creationId xmlns:a16="http://schemas.microsoft.com/office/drawing/2014/main" id="{1D42AFFD-9F30-1E11-0ADE-190D370F720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23686" y="1491891"/>
                  <a:ext cx="236520" cy="173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6" name="Grupp 255">
              <a:extLst>
                <a:ext uri="{FF2B5EF4-FFF2-40B4-BE49-F238E27FC236}">
                  <a16:creationId xmlns:a16="http://schemas.microsoft.com/office/drawing/2014/main" id="{955AED89-2C4F-D3CF-1374-7207FEAC77D6}"/>
                </a:ext>
              </a:extLst>
            </p:cNvPr>
            <p:cNvGrpSpPr/>
            <p:nvPr/>
          </p:nvGrpSpPr>
          <p:grpSpPr>
            <a:xfrm>
              <a:off x="7010486" y="1397571"/>
              <a:ext cx="2221200" cy="431280"/>
              <a:chOff x="7010486" y="1397571"/>
              <a:chExt cx="2221200" cy="43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99" name="Pennanteckning 198">
                    <a:extLst>
                      <a:ext uri="{FF2B5EF4-FFF2-40B4-BE49-F238E27FC236}">
                        <a16:creationId xmlns:a16="http://schemas.microsoft.com/office/drawing/2014/main" id="{1D4E0B65-CB4D-0A20-763B-6E921CD9C86B}"/>
                      </a:ext>
                    </a:extLst>
                  </p14:cNvPr>
                  <p14:cNvContentPartPr/>
                  <p14:nvPr/>
                </p14:nvContentPartPr>
                <p14:xfrm>
                  <a:off x="7083926" y="1397571"/>
                  <a:ext cx="202320" cy="431280"/>
                </p14:xfrm>
              </p:contentPart>
            </mc:Choice>
            <mc:Fallback xmlns="">
              <p:pic>
                <p:nvPicPr>
                  <p:cNvPr id="199" name="Pennanteckning 198">
                    <a:extLst>
                      <a:ext uri="{FF2B5EF4-FFF2-40B4-BE49-F238E27FC236}">
                        <a16:creationId xmlns:a16="http://schemas.microsoft.com/office/drawing/2014/main" id="{1D4E0B65-CB4D-0A20-763B-6E921CD9C86B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068806" y="1382091"/>
                    <a:ext cx="232920" cy="46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00" name="Pennanteckning 199">
                    <a:extLst>
                      <a:ext uri="{FF2B5EF4-FFF2-40B4-BE49-F238E27FC236}">
                        <a16:creationId xmlns:a16="http://schemas.microsoft.com/office/drawing/2014/main" id="{D160779E-553B-402A-651E-5AC1E1C1FFBA}"/>
                      </a:ext>
                    </a:extLst>
                  </p14:cNvPr>
                  <p14:cNvContentPartPr/>
                  <p14:nvPr/>
                </p14:nvContentPartPr>
                <p14:xfrm>
                  <a:off x="7010486" y="1575051"/>
                  <a:ext cx="281520" cy="96840"/>
                </p14:xfrm>
              </p:contentPart>
            </mc:Choice>
            <mc:Fallback xmlns="">
              <p:pic>
                <p:nvPicPr>
                  <p:cNvPr id="200" name="Pennanteckning 199">
                    <a:extLst>
                      <a:ext uri="{FF2B5EF4-FFF2-40B4-BE49-F238E27FC236}">
                        <a16:creationId xmlns:a16="http://schemas.microsoft.com/office/drawing/2014/main" id="{D160779E-553B-402A-651E-5AC1E1C1FFB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6995366" y="1559931"/>
                    <a:ext cx="3121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01" name="Pennanteckning 200">
                    <a:extLst>
                      <a:ext uri="{FF2B5EF4-FFF2-40B4-BE49-F238E27FC236}">
                        <a16:creationId xmlns:a16="http://schemas.microsoft.com/office/drawing/2014/main" id="{560D5962-237B-7785-17DC-44929837FB9A}"/>
                      </a:ext>
                    </a:extLst>
                  </p14:cNvPr>
                  <p14:cNvContentPartPr/>
                  <p14:nvPr/>
                </p14:nvContentPartPr>
                <p14:xfrm>
                  <a:off x="7370846" y="1554891"/>
                  <a:ext cx="266400" cy="141480"/>
                </p14:xfrm>
              </p:contentPart>
            </mc:Choice>
            <mc:Fallback xmlns="">
              <p:pic>
                <p:nvPicPr>
                  <p:cNvPr id="201" name="Pennanteckning 200">
                    <a:extLst>
                      <a:ext uri="{FF2B5EF4-FFF2-40B4-BE49-F238E27FC236}">
                        <a16:creationId xmlns:a16="http://schemas.microsoft.com/office/drawing/2014/main" id="{560D5962-237B-7785-17DC-44929837FB9A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55726" y="1539771"/>
                    <a:ext cx="2970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202" name="Pennanteckning 201">
                    <a:extLst>
                      <a:ext uri="{FF2B5EF4-FFF2-40B4-BE49-F238E27FC236}">
                        <a16:creationId xmlns:a16="http://schemas.microsoft.com/office/drawing/2014/main" id="{B283114A-AF5F-EC1A-1B05-960BE8461F8E}"/>
                      </a:ext>
                    </a:extLst>
                  </p14:cNvPr>
                  <p14:cNvContentPartPr/>
                  <p14:nvPr/>
                </p14:nvContentPartPr>
                <p14:xfrm>
                  <a:off x="7655606" y="1566051"/>
                  <a:ext cx="211680" cy="100800"/>
                </p14:xfrm>
              </p:contentPart>
            </mc:Choice>
            <mc:Fallback xmlns="">
              <p:pic>
                <p:nvPicPr>
                  <p:cNvPr id="202" name="Pennanteckning 201">
                    <a:extLst>
                      <a:ext uri="{FF2B5EF4-FFF2-40B4-BE49-F238E27FC236}">
                        <a16:creationId xmlns:a16="http://schemas.microsoft.com/office/drawing/2014/main" id="{B283114A-AF5F-EC1A-1B05-960BE8461F8E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640486" y="1550931"/>
                    <a:ext cx="24228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32" name="Pennanteckning 231">
                    <a:extLst>
                      <a:ext uri="{FF2B5EF4-FFF2-40B4-BE49-F238E27FC236}">
                        <a16:creationId xmlns:a16="http://schemas.microsoft.com/office/drawing/2014/main" id="{0B174D3C-08D2-8E62-F612-033609175BB0}"/>
                      </a:ext>
                    </a:extLst>
                  </p14:cNvPr>
                  <p14:cNvContentPartPr/>
                  <p14:nvPr/>
                </p14:nvContentPartPr>
                <p14:xfrm>
                  <a:off x="8012366" y="1429971"/>
                  <a:ext cx="32400" cy="234720"/>
                </p14:xfrm>
              </p:contentPart>
            </mc:Choice>
            <mc:Fallback xmlns="">
              <p:pic>
                <p:nvPicPr>
                  <p:cNvPr id="232" name="Pennanteckning 231">
                    <a:extLst>
                      <a:ext uri="{FF2B5EF4-FFF2-40B4-BE49-F238E27FC236}">
                        <a16:creationId xmlns:a16="http://schemas.microsoft.com/office/drawing/2014/main" id="{0B174D3C-08D2-8E62-F612-033609175BB0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997246" y="1414491"/>
                    <a:ext cx="6300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255" name="Pennanteckning 254">
                    <a:extLst>
                      <a:ext uri="{FF2B5EF4-FFF2-40B4-BE49-F238E27FC236}">
                        <a16:creationId xmlns:a16="http://schemas.microsoft.com/office/drawing/2014/main" id="{026B6C03-CFEC-6E67-392E-C0C80E34695B}"/>
                      </a:ext>
                    </a:extLst>
                  </p14:cNvPr>
                  <p14:cNvContentPartPr/>
                  <p14:nvPr/>
                </p14:nvContentPartPr>
                <p14:xfrm>
                  <a:off x="7950086" y="1477491"/>
                  <a:ext cx="1281600" cy="228600"/>
                </p14:xfrm>
              </p:contentPart>
            </mc:Choice>
            <mc:Fallback xmlns="">
              <p:pic>
                <p:nvPicPr>
                  <p:cNvPr id="255" name="Pennanteckning 254">
                    <a:extLst>
                      <a:ext uri="{FF2B5EF4-FFF2-40B4-BE49-F238E27FC236}">
                        <a16:creationId xmlns:a16="http://schemas.microsoft.com/office/drawing/2014/main" id="{026B6C03-CFEC-6E67-392E-C0C80E34695B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7934966" y="1462371"/>
                    <a:ext cx="131220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7" name="Grupp 296">
            <a:extLst>
              <a:ext uri="{FF2B5EF4-FFF2-40B4-BE49-F238E27FC236}">
                <a16:creationId xmlns:a16="http://schemas.microsoft.com/office/drawing/2014/main" id="{A6554D21-AF50-92A9-B222-A47A1FE6505F}"/>
              </a:ext>
            </a:extLst>
          </p:cNvPr>
          <p:cNvGrpSpPr/>
          <p:nvPr/>
        </p:nvGrpSpPr>
        <p:grpSpPr>
          <a:xfrm>
            <a:off x="6050006" y="2185971"/>
            <a:ext cx="419400" cy="138600"/>
            <a:chOff x="6050006" y="2185971"/>
            <a:chExt cx="4194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7" name="Pennanteckning 256">
                  <a:extLst>
                    <a:ext uri="{FF2B5EF4-FFF2-40B4-BE49-F238E27FC236}">
                      <a16:creationId xmlns:a16="http://schemas.microsoft.com/office/drawing/2014/main" id="{421FB47F-7CB7-B9DC-65AF-669EF0E9C431}"/>
                    </a:ext>
                  </a:extLst>
                </p14:cNvPr>
                <p14:cNvContentPartPr/>
                <p14:nvPr/>
              </p14:nvContentPartPr>
              <p14:xfrm>
                <a:off x="6050006" y="2228451"/>
                <a:ext cx="419400" cy="56520"/>
              </p14:xfrm>
            </p:contentPart>
          </mc:Choice>
          <mc:Fallback xmlns="">
            <p:pic>
              <p:nvPicPr>
                <p:cNvPr id="257" name="Pennanteckning 256">
                  <a:extLst>
                    <a:ext uri="{FF2B5EF4-FFF2-40B4-BE49-F238E27FC236}">
                      <a16:creationId xmlns:a16="http://schemas.microsoft.com/office/drawing/2014/main" id="{421FB47F-7CB7-B9DC-65AF-669EF0E9C4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34886" y="2213331"/>
                  <a:ext cx="449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58" name="Pennanteckning 257">
                  <a:extLst>
                    <a:ext uri="{FF2B5EF4-FFF2-40B4-BE49-F238E27FC236}">
                      <a16:creationId xmlns:a16="http://schemas.microsoft.com/office/drawing/2014/main" id="{CF04218B-7364-3979-60D3-F8785FB07E3D}"/>
                    </a:ext>
                  </a:extLst>
                </p14:cNvPr>
                <p14:cNvContentPartPr/>
                <p14:nvPr/>
              </p14:nvContentPartPr>
              <p14:xfrm>
                <a:off x="6320006" y="2185971"/>
                <a:ext cx="108000" cy="138600"/>
              </p14:xfrm>
            </p:contentPart>
          </mc:Choice>
          <mc:Fallback xmlns="">
            <p:pic>
              <p:nvPicPr>
                <p:cNvPr id="258" name="Pennanteckning 257">
                  <a:extLst>
                    <a:ext uri="{FF2B5EF4-FFF2-40B4-BE49-F238E27FC236}">
                      <a16:creationId xmlns:a16="http://schemas.microsoft.com/office/drawing/2014/main" id="{CF04218B-7364-3979-60D3-F8785FB07E3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04526" y="2170491"/>
                  <a:ext cx="1386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6" name="Grupp 475">
            <a:extLst>
              <a:ext uri="{FF2B5EF4-FFF2-40B4-BE49-F238E27FC236}">
                <a16:creationId xmlns:a16="http://schemas.microsoft.com/office/drawing/2014/main" id="{4EFB1FD3-63ED-0D31-EFB7-630EF630BBD8}"/>
              </a:ext>
            </a:extLst>
          </p:cNvPr>
          <p:cNvGrpSpPr/>
          <p:nvPr/>
        </p:nvGrpSpPr>
        <p:grpSpPr>
          <a:xfrm>
            <a:off x="6972686" y="2106411"/>
            <a:ext cx="4125240" cy="1145160"/>
            <a:chOff x="6972686" y="2106411"/>
            <a:chExt cx="4125240" cy="1145160"/>
          </a:xfrm>
        </p:grpSpPr>
        <p:grpSp>
          <p:nvGrpSpPr>
            <p:cNvPr id="296" name="Grupp 295">
              <a:extLst>
                <a:ext uri="{FF2B5EF4-FFF2-40B4-BE49-F238E27FC236}">
                  <a16:creationId xmlns:a16="http://schemas.microsoft.com/office/drawing/2014/main" id="{C6BF608E-AE41-79EC-CFA1-32C8621182B3}"/>
                </a:ext>
              </a:extLst>
            </p:cNvPr>
            <p:cNvGrpSpPr/>
            <p:nvPr/>
          </p:nvGrpSpPr>
          <p:grpSpPr>
            <a:xfrm>
              <a:off x="6972686" y="2145291"/>
              <a:ext cx="2179440" cy="451080"/>
              <a:chOff x="6972686" y="2145291"/>
              <a:chExt cx="2179440" cy="45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259" name="Pennanteckning 258">
                    <a:extLst>
                      <a:ext uri="{FF2B5EF4-FFF2-40B4-BE49-F238E27FC236}">
                        <a16:creationId xmlns:a16="http://schemas.microsoft.com/office/drawing/2014/main" id="{AEF6D90C-DC42-5A28-7A4E-99347F622B01}"/>
                      </a:ext>
                    </a:extLst>
                  </p14:cNvPr>
                  <p14:cNvContentPartPr/>
                  <p14:nvPr/>
                </p14:nvContentPartPr>
                <p14:xfrm>
                  <a:off x="6972686" y="2250771"/>
                  <a:ext cx="387360" cy="160920"/>
                </p14:xfrm>
              </p:contentPart>
            </mc:Choice>
            <mc:Fallback xmlns="">
              <p:pic>
                <p:nvPicPr>
                  <p:cNvPr id="259" name="Pennanteckning 258">
                    <a:extLst>
                      <a:ext uri="{FF2B5EF4-FFF2-40B4-BE49-F238E27FC236}">
                        <a16:creationId xmlns:a16="http://schemas.microsoft.com/office/drawing/2014/main" id="{AEF6D90C-DC42-5A28-7A4E-99347F622B01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6957566" y="2235651"/>
                    <a:ext cx="41760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260" name="Pennanteckning 259">
                    <a:extLst>
                      <a:ext uri="{FF2B5EF4-FFF2-40B4-BE49-F238E27FC236}">
                        <a16:creationId xmlns:a16="http://schemas.microsoft.com/office/drawing/2014/main" id="{F7D8B201-D59F-B7E2-BFEE-1831F15C6E51}"/>
                      </a:ext>
                    </a:extLst>
                  </p14:cNvPr>
                  <p14:cNvContentPartPr/>
                  <p14:nvPr/>
                </p14:nvContentPartPr>
                <p14:xfrm>
                  <a:off x="7459406" y="2305491"/>
                  <a:ext cx="240120" cy="110160"/>
                </p14:xfrm>
              </p:contentPart>
            </mc:Choice>
            <mc:Fallback xmlns="">
              <p:pic>
                <p:nvPicPr>
                  <p:cNvPr id="260" name="Pennanteckning 259">
                    <a:extLst>
                      <a:ext uri="{FF2B5EF4-FFF2-40B4-BE49-F238E27FC236}">
                        <a16:creationId xmlns:a16="http://schemas.microsoft.com/office/drawing/2014/main" id="{F7D8B201-D59F-B7E2-BFEE-1831F15C6E51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7444286" y="2290371"/>
                    <a:ext cx="27036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261" name="Pennanteckning 260">
                    <a:extLst>
                      <a:ext uri="{FF2B5EF4-FFF2-40B4-BE49-F238E27FC236}">
                        <a16:creationId xmlns:a16="http://schemas.microsoft.com/office/drawing/2014/main" id="{30141EF5-1D1C-B391-A0B7-0831E8F9C702}"/>
                      </a:ext>
                    </a:extLst>
                  </p14:cNvPr>
                  <p14:cNvContentPartPr/>
                  <p14:nvPr/>
                </p14:nvContentPartPr>
                <p14:xfrm>
                  <a:off x="7837046" y="2198931"/>
                  <a:ext cx="62640" cy="223560"/>
                </p14:xfrm>
              </p:contentPart>
            </mc:Choice>
            <mc:Fallback xmlns="">
              <p:pic>
                <p:nvPicPr>
                  <p:cNvPr id="261" name="Pennanteckning 260">
                    <a:extLst>
                      <a:ext uri="{FF2B5EF4-FFF2-40B4-BE49-F238E27FC236}">
                        <a16:creationId xmlns:a16="http://schemas.microsoft.com/office/drawing/2014/main" id="{30141EF5-1D1C-B391-A0B7-0831E8F9C702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7821566" y="2183811"/>
                    <a:ext cx="9324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290" name="Pennanteckning 289">
                    <a:extLst>
                      <a:ext uri="{FF2B5EF4-FFF2-40B4-BE49-F238E27FC236}">
                        <a16:creationId xmlns:a16="http://schemas.microsoft.com/office/drawing/2014/main" id="{9CC450F4-257E-EF7C-E8FB-4E84D32CE7E6}"/>
                      </a:ext>
                    </a:extLst>
                  </p14:cNvPr>
                  <p14:cNvContentPartPr/>
                  <p14:nvPr/>
                </p14:nvContentPartPr>
                <p14:xfrm>
                  <a:off x="8082206" y="2192811"/>
                  <a:ext cx="60480" cy="222840"/>
                </p14:xfrm>
              </p:contentPart>
            </mc:Choice>
            <mc:Fallback xmlns="">
              <p:pic>
                <p:nvPicPr>
                  <p:cNvPr id="290" name="Pennanteckning 289">
                    <a:extLst>
                      <a:ext uri="{FF2B5EF4-FFF2-40B4-BE49-F238E27FC236}">
                        <a16:creationId xmlns:a16="http://schemas.microsoft.com/office/drawing/2014/main" id="{9CC450F4-257E-EF7C-E8FB-4E84D32CE7E6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8067086" y="2177691"/>
                    <a:ext cx="9072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291" name="Pennanteckning 290">
                    <a:extLst>
                      <a:ext uri="{FF2B5EF4-FFF2-40B4-BE49-F238E27FC236}">
                        <a16:creationId xmlns:a16="http://schemas.microsoft.com/office/drawing/2014/main" id="{1FFC5F71-B49B-CD6B-DC99-C76E734090A4}"/>
                      </a:ext>
                    </a:extLst>
                  </p14:cNvPr>
                  <p14:cNvContentPartPr/>
                  <p14:nvPr/>
                </p14:nvContentPartPr>
                <p14:xfrm>
                  <a:off x="8099126" y="2279211"/>
                  <a:ext cx="213480" cy="99000"/>
                </p14:xfrm>
              </p:contentPart>
            </mc:Choice>
            <mc:Fallback xmlns="">
              <p:pic>
                <p:nvPicPr>
                  <p:cNvPr id="291" name="Pennanteckning 290">
                    <a:extLst>
                      <a:ext uri="{FF2B5EF4-FFF2-40B4-BE49-F238E27FC236}">
                        <a16:creationId xmlns:a16="http://schemas.microsoft.com/office/drawing/2014/main" id="{1FFC5F71-B49B-CD6B-DC99-C76E734090A4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8084006" y="2263731"/>
                    <a:ext cx="2440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292" name="Pennanteckning 291">
                    <a:extLst>
                      <a:ext uri="{FF2B5EF4-FFF2-40B4-BE49-F238E27FC236}">
                        <a16:creationId xmlns:a16="http://schemas.microsoft.com/office/drawing/2014/main" id="{11EBFB86-718B-B3FE-5C51-CC4560F139BC}"/>
                      </a:ext>
                    </a:extLst>
                  </p14:cNvPr>
                  <p14:cNvContentPartPr/>
                  <p14:nvPr/>
                </p14:nvContentPartPr>
                <p14:xfrm>
                  <a:off x="8325566" y="2185971"/>
                  <a:ext cx="21240" cy="14400"/>
                </p14:xfrm>
              </p:contentPart>
            </mc:Choice>
            <mc:Fallback xmlns="">
              <p:pic>
                <p:nvPicPr>
                  <p:cNvPr id="292" name="Pennanteckning 291">
                    <a:extLst>
                      <a:ext uri="{FF2B5EF4-FFF2-40B4-BE49-F238E27FC236}">
                        <a16:creationId xmlns:a16="http://schemas.microsoft.com/office/drawing/2014/main" id="{11EBFB86-718B-B3FE-5C51-CC4560F139BC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8310446" y="2170491"/>
                    <a:ext cx="5148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293" name="Pennanteckning 292">
                    <a:extLst>
                      <a:ext uri="{FF2B5EF4-FFF2-40B4-BE49-F238E27FC236}">
                        <a16:creationId xmlns:a16="http://schemas.microsoft.com/office/drawing/2014/main" id="{FD5B54BD-CA07-2D6B-601F-8A74E1DD6D17}"/>
                      </a:ext>
                    </a:extLst>
                  </p14:cNvPr>
                  <p14:cNvContentPartPr/>
                  <p14:nvPr/>
                </p14:nvContentPartPr>
                <p14:xfrm>
                  <a:off x="8408726" y="2335011"/>
                  <a:ext cx="64440" cy="261360"/>
                </p14:xfrm>
              </p:contentPart>
            </mc:Choice>
            <mc:Fallback xmlns="">
              <p:pic>
                <p:nvPicPr>
                  <p:cNvPr id="293" name="Pennanteckning 292">
                    <a:extLst>
                      <a:ext uri="{FF2B5EF4-FFF2-40B4-BE49-F238E27FC236}">
                        <a16:creationId xmlns:a16="http://schemas.microsoft.com/office/drawing/2014/main" id="{FD5B54BD-CA07-2D6B-601F-8A74E1DD6D17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8393246" y="2319891"/>
                    <a:ext cx="9504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94" name="Pennanteckning 293">
                    <a:extLst>
                      <a:ext uri="{FF2B5EF4-FFF2-40B4-BE49-F238E27FC236}">
                        <a16:creationId xmlns:a16="http://schemas.microsoft.com/office/drawing/2014/main" id="{BBB72A58-84EB-BE56-E56E-CB604E14F3F7}"/>
                      </a:ext>
                    </a:extLst>
                  </p14:cNvPr>
                  <p14:cNvContentPartPr/>
                  <p14:nvPr/>
                </p14:nvContentPartPr>
                <p14:xfrm>
                  <a:off x="8455886" y="2283171"/>
                  <a:ext cx="158760" cy="113040"/>
                </p14:xfrm>
              </p:contentPart>
            </mc:Choice>
            <mc:Fallback xmlns="">
              <p:pic>
                <p:nvPicPr>
                  <p:cNvPr id="294" name="Pennanteckning 293">
                    <a:extLst>
                      <a:ext uri="{FF2B5EF4-FFF2-40B4-BE49-F238E27FC236}">
                        <a16:creationId xmlns:a16="http://schemas.microsoft.com/office/drawing/2014/main" id="{BBB72A58-84EB-BE56-E56E-CB604E14F3F7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8440406" y="2268051"/>
                    <a:ext cx="18936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95" name="Pennanteckning 294">
                    <a:extLst>
                      <a:ext uri="{FF2B5EF4-FFF2-40B4-BE49-F238E27FC236}">
                        <a16:creationId xmlns:a16="http://schemas.microsoft.com/office/drawing/2014/main" id="{B93FA006-BFF9-59F2-D136-557F5A34D351}"/>
                      </a:ext>
                    </a:extLst>
                  </p14:cNvPr>
                  <p14:cNvContentPartPr/>
                  <p14:nvPr/>
                </p14:nvContentPartPr>
                <p14:xfrm>
                  <a:off x="8812286" y="2145291"/>
                  <a:ext cx="339840" cy="279720"/>
                </p14:xfrm>
              </p:contentPart>
            </mc:Choice>
            <mc:Fallback xmlns="">
              <p:pic>
                <p:nvPicPr>
                  <p:cNvPr id="295" name="Pennanteckning 294">
                    <a:extLst>
                      <a:ext uri="{FF2B5EF4-FFF2-40B4-BE49-F238E27FC236}">
                        <a16:creationId xmlns:a16="http://schemas.microsoft.com/office/drawing/2014/main" id="{B93FA006-BFF9-59F2-D136-557F5A34D351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8797166" y="2129811"/>
                    <a:ext cx="370440" cy="31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4" name="Grupp 303">
              <a:extLst>
                <a:ext uri="{FF2B5EF4-FFF2-40B4-BE49-F238E27FC236}">
                  <a16:creationId xmlns:a16="http://schemas.microsoft.com/office/drawing/2014/main" id="{332906F4-3234-98CB-001A-7C13828AA0C4}"/>
                </a:ext>
              </a:extLst>
            </p:cNvPr>
            <p:cNvGrpSpPr/>
            <p:nvPr/>
          </p:nvGrpSpPr>
          <p:grpSpPr>
            <a:xfrm>
              <a:off x="9503126" y="2106411"/>
              <a:ext cx="1594800" cy="274680"/>
              <a:chOff x="9503126" y="2106411"/>
              <a:chExt cx="1594800" cy="27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98" name="Pennanteckning 297">
                    <a:extLst>
                      <a:ext uri="{FF2B5EF4-FFF2-40B4-BE49-F238E27FC236}">
                        <a16:creationId xmlns:a16="http://schemas.microsoft.com/office/drawing/2014/main" id="{72FC6462-AAD7-6151-7AE9-268078E989F5}"/>
                      </a:ext>
                    </a:extLst>
                  </p14:cNvPr>
                  <p14:cNvContentPartPr/>
                  <p14:nvPr/>
                </p14:nvContentPartPr>
                <p14:xfrm>
                  <a:off x="9503126" y="2106411"/>
                  <a:ext cx="43560" cy="246240"/>
                </p14:xfrm>
              </p:contentPart>
            </mc:Choice>
            <mc:Fallback xmlns="">
              <p:pic>
                <p:nvPicPr>
                  <p:cNvPr id="298" name="Pennanteckning 297">
                    <a:extLst>
                      <a:ext uri="{FF2B5EF4-FFF2-40B4-BE49-F238E27FC236}">
                        <a16:creationId xmlns:a16="http://schemas.microsoft.com/office/drawing/2014/main" id="{72FC6462-AAD7-6151-7AE9-268078E989F5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9487646" y="2091291"/>
                    <a:ext cx="74160" cy="27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299" name="Pennanteckning 298">
                    <a:extLst>
                      <a:ext uri="{FF2B5EF4-FFF2-40B4-BE49-F238E27FC236}">
                        <a16:creationId xmlns:a16="http://schemas.microsoft.com/office/drawing/2014/main" id="{FFBCE1B3-3D33-11F3-365B-239157C19B77}"/>
                      </a:ext>
                    </a:extLst>
                  </p14:cNvPr>
                  <p14:cNvContentPartPr/>
                  <p14:nvPr/>
                </p14:nvContentPartPr>
                <p14:xfrm>
                  <a:off x="9695366" y="2266251"/>
                  <a:ext cx="9720" cy="54360"/>
                </p14:xfrm>
              </p:contentPart>
            </mc:Choice>
            <mc:Fallback xmlns="">
              <p:pic>
                <p:nvPicPr>
                  <p:cNvPr id="299" name="Pennanteckning 298">
                    <a:extLst>
                      <a:ext uri="{FF2B5EF4-FFF2-40B4-BE49-F238E27FC236}">
                        <a16:creationId xmlns:a16="http://schemas.microsoft.com/office/drawing/2014/main" id="{FFBCE1B3-3D33-11F3-365B-239157C19B77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9680246" y="2250771"/>
                    <a:ext cx="4032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00" name="Pennanteckning 299">
                    <a:extLst>
                      <a:ext uri="{FF2B5EF4-FFF2-40B4-BE49-F238E27FC236}">
                        <a16:creationId xmlns:a16="http://schemas.microsoft.com/office/drawing/2014/main" id="{DDBADD9E-3EA1-FC60-414C-22E9F04EA639}"/>
                      </a:ext>
                    </a:extLst>
                  </p14:cNvPr>
                  <p14:cNvContentPartPr/>
                  <p14:nvPr/>
                </p14:nvContentPartPr>
                <p14:xfrm>
                  <a:off x="9776726" y="2126931"/>
                  <a:ext cx="88920" cy="27720"/>
                </p14:xfrm>
              </p:contentPart>
            </mc:Choice>
            <mc:Fallback xmlns="">
              <p:pic>
                <p:nvPicPr>
                  <p:cNvPr id="300" name="Pennanteckning 299">
                    <a:extLst>
                      <a:ext uri="{FF2B5EF4-FFF2-40B4-BE49-F238E27FC236}">
                        <a16:creationId xmlns:a16="http://schemas.microsoft.com/office/drawing/2014/main" id="{DDBADD9E-3EA1-FC60-414C-22E9F04EA639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9761246" y="2111451"/>
                    <a:ext cx="11952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01" name="Pennanteckning 300">
                    <a:extLst>
                      <a:ext uri="{FF2B5EF4-FFF2-40B4-BE49-F238E27FC236}">
                        <a16:creationId xmlns:a16="http://schemas.microsoft.com/office/drawing/2014/main" id="{B407A0C1-F29E-5C3B-196C-39E1B7A085CD}"/>
                      </a:ext>
                    </a:extLst>
                  </p14:cNvPr>
                  <p14:cNvContentPartPr/>
                  <p14:nvPr/>
                </p14:nvContentPartPr>
                <p14:xfrm>
                  <a:off x="9925766" y="2209011"/>
                  <a:ext cx="258840" cy="105840"/>
                </p14:xfrm>
              </p:contentPart>
            </mc:Choice>
            <mc:Fallback xmlns="">
              <p:pic>
                <p:nvPicPr>
                  <p:cNvPr id="301" name="Pennanteckning 300">
                    <a:extLst>
                      <a:ext uri="{FF2B5EF4-FFF2-40B4-BE49-F238E27FC236}">
                        <a16:creationId xmlns:a16="http://schemas.microsoft.com/office/drawing/2014/main" id="{B407A0C1-F29E-5C3B-196C-39E1B7A085CD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9910286" y="2193891"/>
                    <a:ext cx="2894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02" name="Pennanteckning 301">
                    <a:extLst>
                      <a:ext uri="{FF2B5EF4-FFF2-40B4-BE49-F238E27FC236}">
                        <a16:creationId xmlns:a16="http://schemas.microsoft.com/office/drawing/2014/main" id="{1A94395C-D816-D2AC-9C22-6261F1F1F03F}"/>
                      </a:ext>
                    </a:extLst>
                  </p14:cNvPr>
                  <p14:cNvContentPartPr/>
                  <p14:nvPr/>
                </p14:nvContentPartPr>
                <p14:xfrm>
                  <a:off x="10299446" y="2233491"/>
                  <a:ext cx="185400" cy="147600"/>
                </p14:xfrm>
              </p:contentPart>
            </mc:Choice>
            <mc:Fallback xmlns="">
              <p:pic>
                <p:nvPicPr>
                  <p:cNvPr id="302" name="Pennanteckning 301">
                    <a:extLst>
                      <a:ext uri="{FF2B5EF4-FFF2-40B4-BE49-F238E27FC236}">
                        <a16:creationId xmlns:a16="http://schemas.microsoft.com/office/drawing/2014/main" id="{1A94395C-D816-D2AC-9C22-6261F1F1F03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0283966" y="2218371"/>
                    <a:ext cx="21564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03" name="Pennanteckning 302">
                    <a:extLst>
                      <a:ext uri="{FF2B5EF4-FFF2-40B4-BE49-F238E27FC236}">
                        <a16:creationId xmlns:a16="http://schemas.microsoft.com/office/drawing/2014/main" id="{EB145FEA-F5D7-6193-ECEE-F409DB15F03A}"/>
                      </a:ext>
                    </a:extLst>
                  </p14:cNvPr>
                  <p14:cNvContentPartPr/>
                  <p14:nvPr/>
                </p14:nvContentPartPr>
                <p14:xfrm>
                  <a:off x="10561526" y="2220531"/>
                  <a:ext cx="536400" cy="87840"/>
                </p14:xfrm>
              </p:contentPart>
            </mc:Choice>
            <mc:Fallback xmlns="">
              <p:pic>
                <p:nvPicPr>
                  <p:cNvPr id="303" name="Pennanteckning 302">
                    <a:extLst>
                      <a:ext uri="{FF2B5EF4-FFF2-40B4-BE49-F238E27FC236}">
                        <a16:creationId xmlns:a16="http://schemas.microsoft.com/office/drawing/2014/main" id="{EB145FEA-F5D7-6193-ECEE-F409DB15F03A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0546406" y="2205051"/>
                    <a:ext cx="566640" cy="118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0" name="Grupp 309">
              <a:extLst>
                <a:ext uri="{FF2B5EF4-FFF2-40B4-BE49-F238E27FC236}">
                  <a16:creationId xmlns:a16="http://schemas.microsoft.com/office/drawing/2014/main" id="{EAAC6E9C-4966-75FA-1237-89200DB58196}"/>
                </a:ext>
              </a:extLst>
            </p:cNvPr>
            <p:cNvGrpSpPr/>
            <p:nvPr/>
          </p:nvGrpSpPr>
          <p:grpSpPr>
            <a:xfrm>
              <a:off x="6984206" y="2729211"/>
              <a:ext cx="2901960" cy="522360"/>
              <a:chOff x="6984206" y="2729211"/>
              <a:chExt cx="2901960" cy="52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305" name="Pennanteckning 304">
                    <a:extLst>
                      <a:ext uri="{FF2B5EF4-FFF2-40B4-BE49-F238E27FC236}">
                        <a16:creationId xmlns:a16="http://schemas.microsoft.com/office/drawing/2014/main" id="{91E06C3E-900D-7427-0FAB-33F562C2F876}"/>
                      </a:ext>
                    </a:extLst>
                  </p14:cNvPr>
                  <p14:cNvContentPartPr/>
                  <p14:nvPr/>
                </p14:nvContentPartPr>
                <p14:xfrm>
                  <a:off x="6984206" y="2880051"/>
                  <a:ext cx="884520" cy="371520"/>
                </p14:xfrm>
              </p:contentPart>
            </mc:Choice>
            <mc:Fallback xmlns="">
              <p:pic>
                <p:nvPicPr>
                  <p:cNvPr id="305" name="Pennanteckning 304">
                    <a:extLst>
                      <a:ext uri="{FF2B5EF4-FFF2-40B4-BE49-F238E27FC236}">
                        <a16:creationId xmlns:a16="http://schemas.microsoft.com/office/drawing/2014/main" id="{91E06C3E-900D-7427-0FAB-33F562C2F876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6968726" y="2864931"/>
                    <a:ext cx="915120" cy="40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306" name="Pennanteckning 305">
                    <a:extLst>
                      <a:ext uri="{FF2B5EF4-FFF2-40B4-BE49-F238E27FC236}">
                        <a16:creationId xmlns:a16="http://schemas.microsoft.com/office/drawing/2014/main" id="{34D536A7-6F52-3A93-936D-4CBD3B7903C5}"/>
                      </a:ext>
                    </a:extLst>
                  </p14:cNvPr>
                  <p14:cNvContentPartPr/>
                  <p14:nvPr/>
                </p14:nvContentPartPr>
                <p14:xfrm>
                  <a:off x="8100926" y="2824971"/>
                  <a:ext cx="868320" cy="174960"/>
                </p14:xfrm>
              </p:contentPart>
            </mc:Choice>
            <mc:Fallback xmlns="">
              <p:pic>
                <p:nvPicPr>
                  <p:cNvPr id="306" name="Pennanteckning 305">
                    <a:extLst>
                      <a:ext uri="{FF2B5EF4-FFF2-40B4-BE49-F238E27FC236}">
                        <a16:creationId xmlns:a16="http://schemas.microsoft.com/office/drawing/2014/main" id="{34D536A7-6F52-3A93-936D-4CBD3B7903C5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8085806" y="2809491"/>
                    <a:ext cx="89892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307" name="Pennanteckning 306">
                    <a:extLst>
                      <a:ext uri="{FF2B5EF4-FFF2-40B4-BE49-F238E27FC236}">
                        <a16:creationId xmlns:a16="http://schemas.microsoft.com/office/drawing/2014/main" id="{CD35E4B9-AB5B-389B-396E-7186137CCC7B}"/>
                      </a:ext>
                    </a:extLst>
                  </p14:cNvPr>
                  <p14:cNvContentPartPr/>
                  <p14:nvPr/>
                </p14:nvContentPartPr>
                <p14:xfrm>
                  <a:off x="9125486" y="2879691"/>
                  <a:ext cx="28800" cy="27720"/>
                </p14:xfrm>
              </p:contentPart>
            </mc:Choice>
            <mc:Fallback xmlns="">
              <p:pic>
                <p:nvPicPr>
                  <p:cNvPr id="307" name="Pennanteckning 306">
                    <a:extLst>
                      <a:ext uri="{FF2B5EF4-FFF2-40B4-BE49-F238E27FC236}">
                        <a16:creationId xmlns:a16="http://schemas.microsoft.com/office/drawing/2014/main" id="{CD35E4B9-AB5B-389B-396E-7186137CCC7B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9110366" y="2864571"/>
                    <a:ext cx="590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308" name="Pennanteckning 307">
                    <a:extLst>
                      <a:ext uri="{FF2B5EF4-FFF2-40B4-BE49-F238E27FC236}">
                        <a16:creationId xmlns:a16="http://schemas.microsoft.com/office/drawing/2014/main" id="{EAA92966-FD96-0EC3-BD4D-010B475D3E96}"/>
                      </a:ext>
                    </a:extLst>
                  </p14:cNvPr>
                  <p14:cNvContentPartPr/>
                  <p14:nvPr/>
                </p14:nvContentPartPr>
                <p14:xfrm>
                  <a:off x="9160406" y="2729211"/>
                  <a:ext cx="107280" cy="29880"/>
                </p14:xfrm>
              </p:contentPart>
            </mc:Choice>
            <mc:Fallback xmlns="">
              <p:pic>
                <p:nvPicPr>
                  <p:cNvPr id="308" name="Pennanteckning 307">
                    <a:extLst>
                      <a:ext uri="{FF2B5EF4-FFF2-40B4-BE49-F238E27FC236}">
                        <a16:creationId xmlns:a16="http://schemas.microsoft.com/office/drawing/2014/main" id="{EAA92966-FD96-0EC3-BD4D-010B475D3E96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9144926" y="2714091"/>
                    <a:ext cx="13788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309" name="Pennanteckning 308">
                    <a:extLst>
                      <a:ext uri="{FF2B5EF4-FFF2-40B4-BE49-F238E27FC236}">
                        <a16:creationId xmlns:a16="http://schemas.microsoft.com/office/drawing/2014/main" id="{2C0F2D84-4BB7-7DAD-FD7F-B11BD40AB4E8}"/>
                      </a:ext>
                    </a:extLst>
                  </p14:cNvPr>
                  <p14:cNvContentPartPr/>
                  <p14:nvPr/>
                </p14:nvContentPartPr>
                <p14:xfrm>
                  <a:off x="9351926" y="2810571"/>
                  <a:ext cx="534240" cy="106200"/>
                </p14:xfrm>
              </p:contentPart>
            </mc:Choice>
            <mc:Fallback xmlns="">
              <p:pic>
                <p:nvPicPr>
                  <p:cNvPr id="309" name="Pennanteckning 308">
                    <a:extLst>
                      <a:ext uri="{FF2B5EF4-FFF2-40B4-BE49-F238E27FC236}">
                        <a16:creationId xmlns:a16="http://schemas.microsoft.com/office/drawing/2014/main" id="{2C0F2D84-4BB7-7DAD-FD7F-B11BD40AB4E8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9336806" y="2795451"/>
                    <a:ext cx="564840" cy="13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7" name="Grupp 476">
            <a:extLst>
              <a:ext uri="{FF2B5EF4-FFF2-40B4-BE49-F238E27FC236}">
                <a16:creationId xmlns:a16="http://schemas.microsoft.com/office/drawing/2014/main" id="{FB5A65FF-D346-8D3C-FAA4-BF981ABA9519}"/>
              </a:ext>
            </a:extLst>
          </p:cNvPr>
          <p:cNvGrpSpPr/>
          <p:nvPr/>
        </p:nvGrpSpPr>
        <p:grpSpPr>
          <a:xfrm>
            <a:off x="6576686" y="3778971"/>
            <a:ext cx="5193000" cy="490680"/>
            <a:chOff x="6576686" y="3778971"/>
            <a:chExt cx="519300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1" name="Pennanteckning 310">
                  <a:extLst>
                    <a:ext uri="{FF2B5EF4-FFF2-40B4-BE49-F238E27FC236}">
                      <a16:creationId xmlns:a16="http://schemas.microsoft.com/office/drawing/2014/main" id="{7601DF1D-4F57-937F-341B-C67343A37379}"/>
                    </a:ext>
                  </a:extLst>
                </p14:cNvPr>
                <p14:cNvContentPartPr/>
                <p14:nvPr/>
              </p14:nvContentPartPr>
              <p14:xfrm>
                <a:off x="6576686" y="4086771"/>
                <a:ext cx="181440" cy="115200"/>
              </p14:xfrm>
            </p:contentPart>
          </mc:Choice>
          <mc:Fallback xmlns="">
            <p:pic>
              <p:nvPicPr>
                <p:cNvPr id="311" name="Pennanteckning 310">
                  <a:extLst>
                    <a:ext uri="{FF2B5EF4-FFF2-40B4-BE49-F238E27FC236}">
                      <a16:creationId xmlns:a16="http://schemas.microsoft.com/office/drawing/2014/main" id="{7601DF1D-4F57-937F-341B-C67343A3737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61206" y="4071291"/>
                  <a:ext cx="212040" cy="14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2" name="Grupp 321">
              <a:extLst>
                <a:ext uri="{FF2B5EF4-FFF2-40B4-BE49-F238E27FC236}">
                  <a16:creationId xmlns:a16="http://schemas.microsoft.com/office/drawing/2014/main" id="{F4152933-5511-7E07-83A3-AC2E87AF83C6}"/>
                </a:ext>
              </a:extLst>
            </p:cNvPr>
            <p:cNvGrpSpPr/>
            <p:nvPr/>
          </p:nvGrpSpPr>
          <p:grpSpPr>
            <a:xfrm>
              <a:off x="7110566" y="3826491"/>
              <a:ext cx="2724840" cy="393480"/>
              <a:chOff x="7110566" y="3826491"/>
              <a:chExt cx="2724840" cy="39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312" name="Pennanteckning 311">
                    <a:extLst>
                      <a:ext uri="{FF2B5EF4-FFF2-40B4-BE49-F238E27FC236}">
                        <a16:creationId xmlns:a16="http://schemas.microsoft.com/office/drawing/2014/main" id="{5F492E42-9831-8125-6098-FC513AD33478}"/>
                      </a:ext>
                    </a:extLst>
                  </p14:cNvPr>
                  <p14:cNvContentPartPr/>
                  <p14:nvPr/>
                </p14:nvContentPartPr>
                <p14:xfrm>
                  <a:off x="7110566" y="3986691"/>
                  <a:ext cx="275760" cy="233280"/>
                </p14:xfrm>
              </p:contentPart>
            </mc:Choice>
            <mc:Fallback xmlns="">
              <p:pic>
                <p:nvPicPr>
                  <p:cNvPr id="312" name="Pennanteckning 311">
                    <a:extLst>
                      <a:ext uri="{FF2B5EF4-FFF2-40B4-BE49-F238E27FC236}">
                        <a16:creationId xmlns:a16="http://schemas.microsoft.com/office/drawing/2014/main" id="{5F492E42-9831-8125-6098-FC513AD33478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7095086" y="3971211"/>
                    <a:ext cx="30636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313" name="Pennanteckning 312">
                    <a:extLst>
                      <a:ext uri="{FF2B5EF4-FFF2-40B4-BE49-F238E27FC236}">
                        <a16:creationId xmlns:a16="http://schemas.microsoft.com/office/drawing/2014/main" id="{8EC8E144-AF92-0030-29D5-91B1DD1B03E9}"/>
                      </a:ext>
                    </a:extLst>
                  </p14:cNvPr>
                  <p14:cNvContentPartPr/>
                  <p14:nvPr/>
                </p14:nvContentPartPr>
                <p14:xfrm>
                  <a:off x="7540766" y="4109091"/>
                  <a:ext cx="17280" cy="66600"/>
                </p14:xfrm>
              </p:contentPart>
            </mc:Choice>
            <mc:Fallback xmlns="">
              <p:pic>
                <p:nvPicPr>
                  <p:cNvPr id="313" name="Pennanteckning 312">
                    <a:extLst>
                      <a:ext uri="{FF2B5EF4-FFF2-40B4-BE49-F238E27FC236}">
                        <a16:creationId xmlns:a16="http://schemas.microsoft.com/office/drawing/2014/main" id="{8EC8E144-AF92-0030-29D5-91B1DD1B03E9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7525286" y="4093971"/>
                    <a:ext cx="47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314" name="Pennanteckning 313">
                    <a:extLst>
                      <a:ext uri="{FF2B5EF4-FFF2-40B4-BE49-F238E27FC236}">
                        <a16:creationId xmlns:a16="http://schemas.microsoft.com/office/drawing/2014/main" id="{6762BCE8-CF60-0F6B-C7EF-11CA38034779}"/>
                      </a:ext>
                    </a:extLst>
                  </p14:cNvPr>
                  <p14:cNvContentPartPr/>
                  <p14:nvPr/>
                </p14:nvContentPartPr>
                <p14:xfrm>
                  <a:off x="7595486" y="4019811"/>
                  <a:ext cx="45720" cy="13680"/>
                </p14:xfrm>
              </p:contentPart>
            </mc:Choice>
            <mc:Fallback xmlns="">
              <p:pic>
                <p:nvPicPr>
                  <p:cNvPr id="314" name="Pennanteckning 313">
                    <a:extLst>
                      <a:ext uri="{FF2B5EF4-FFF2-40B4-BE49-F238E27FC236}">
                        <a16:creationId xmlns:a16="http://schemas.microsoft.com/office/drawing/2014/main" id="{6762BCE8-CF60-0F6B-C7EF-11CA3803477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580006" y="4004331"/>
                    <a:ext cx="7596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315" name="Pennanteckning 314">
                    <a:extLst>
                      <a:ext uri="{FF2B5EF4-FFF2-40B4-BE49-F238E27FC236}">
                        <a16:creationId xmlns:a16="http://schemas.microsoft.com/office/drawing/2014/main" id="{D5672946-B120-4AE0-9F63-34D9434BC826}"/>
                      </a:ext>
                    </a:extLst>
                  </p14:cNvPr>
                  <p14:cNvContentPartPr/>
                  <p14:nvPr/>
                </p14:nvContentPartPr>
                <p14:xfrm>
                  <a:off x="7769006" y="4100091"/>
                  <a:ext cx="349560" cy="62280"/>
                </p14:xfrm>
              </p:contentPart>
            </mc:Choice>
            <mc:Fallback xmlns="">
              <p:pic>
                <p:nvPicPr>
                  <p:cNvPr id="315" name="Pennanteckning 314">
                    <a:extLst>
                      <a:ext uri="{FF2B5EF4-FFF2-40B4-BE49-F238E27FC236}">
                        <a16:creationId xmlns:a16="http://schemas.microsoft.com/office/drawing/2014/main" id="{D5672946-B120-4AE0-9F63-34D9434BC826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753886" y="4084611"/>
                    <a:ext cx="379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316" name="Pennanteckning 315">
                    <a:extLst>
                      <a:ext uri="{FF2B5EF4-FFF2-40B4-BE49-F238E27FC236}">
                        <a16:creationId xmlns:a16="http://schemas.microsoft.com/office/drawing/2014/main" id="{AFABD7BD-9917-6A48-2DEB-73BF954D68CD}"/>
                      </a:ext>
                    </a:extLst>
                  </p14:cNvPr>
                  <p14:cNvContentPartPr/>
                  <p14:nvPr/>
                </p14:nvContentPartPr>
                <p14:xfrm>
                  <a:off x="8229446" y="4043931"/>
                  <a:ext cx="117360" cy="116280"/>
                </p14:xfrm>
              </p:contentPart>
            </mc:Choice>
            <mc:Fallback xmlns="">
              <p:pic>
                <p:nvPicPr>
                  <p:cNvPr id="316" name="Pennanteckning 315">
                    <a:extLst>
                      <a:ext uri="{FF2B5EF4-FFF2-40B4-BE49-F238E27FC236}">
                        <a16:creationId xmlns:a16="http://schemas.microsoft.com/office/drawing/2014/main" id="{AFABD7BD-9917-6A48-2DEB-73BF954D68CD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8214326" y="4028811"/>
                    <a:ext cx="14796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317" name="Pennanteckning 316">
                    <a:extLst>
                      <a:ext uri="{FF2B5EF4-FFF2-40B4-BE49-F238E27FC236}">
                        <a16:creationId xmlns:a16="http://schemas.microsoft.com/office/drawing/2014/main" id="{088EE771-FABD-1DBC-B23F-1325E407AACE}"/>
                      </a:ext>
                    </a:extLst>
                  </p14:cNvPr>
                  <p14:cNvContentPartPr/>
                  <p14:nvPr/>
                </p14:nvContentPartPr>
                <p14:xfrm>
                  <a:off x="8433206" y="4020531"/>
                  <a:ext cx="298440" cy="115200"/>
                </p14:xfrm>
              </p:contentPart>
            </mc:Choice>
            <mc:Fallback xmlns="">
              <p:pic>
                <p:nvPicPr>
                  <p:cNvPr id="317" name="Pennanteckning 316">
                    <a:extLst>
                      <a:ext uri="{FF2B5EF4-FFF2-40B4-BE49-F238E27FC236}">
                        <a16:creationId xmlns:a16="http://schemas.microsoft.com/office/drawing/2014/main" id="{088EE771-FABD-1DBC-B23F-1325E407AACE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8418086" y="4005411"/>
                    <a:ext cx="3290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318" name="Pennanteckning 317">
                    <a:extLst>
                      <a:ext uri="{FF2B5EF4-FFF2-40B4-BE49-F238E27FC236}">
                        <a16:creationId xmlns:a16="http://schemas.microsoft.com/office/drawing/2014/main" id="{E3A491AB-C969-9935-4505-B459686551E7}"/>
                      </a:ext>
                    </a:extLst>
                  </p14:cNvPr>
                  <p14:cNvContentPartPr/>
                  <p14:nvPr/>
                </p14:nvContentPartPr>
                <p14:xfrm>
                  <a:off x="8801126" y="4056171"/>
                  <a:ext cx="32400" cy="46080"/>
                </p14:xfrm>
              </p:contentPart>
            </mc:Choice>
            <mc:Fallback xmlns="">
              <p:pic>
                <p:nvPicPr>
                  <p:cNvPr id="318" name="Pennanteckning 317">
                    <a:extLst>
                      <a:ext uri="{FF2B5EF4-FFF2-40B4-BE49-F238E27FC236}">
                        <a16:creationId xmlns:a16="http://schemas.microsoft.com/office/drawing/2014/main" id="{E3A491AB-C969-9935-4505-B459686551E7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8786006" y="4041051"/>
                    <a:ext cx="630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319" name="Pennanteckning 318">
                    <a:extLst>
                      <a:ext uri="{FF2B5EF4-FFF2-40B4-BE49-F238E27FC236}">
                        <a16:creationId xmlns:a16="http://schemas.microsoft.com/office/drawing/2014/main" id="{711CF22A-E6A3-9618-2A30-087D5BDFCEFB}"/>
                      </a:ext>
                    </a:extLst>
                  </p14:cNvPr>
                  <p14:cNvContentPartPr/>
                  <p14:nvPr/>
                </p14:nvContentPartPr>
                <p14:xfrm>
                  <a:off x="8828126" y="3945651"/>
                  <a:ext cx="33840" cy="47160"/>
                </p14:xfrm>
              </p:contentPart>
            </mc:Choice>
            <mc:Fallback xmlns="">
              <p:pic>
                <p:nvPicPr>
                  <p:cNvPr id="319" name="Pennanteckning 318">
                    <a:extLst>
                      <a:ext uri="{FF2B5EF4-FFF2-40B4-BE49-F238E27FC236}">
                        <a16:creationId xmlns:a16="http://schemas.microsoft.com/office/drawing/2014/main" id="{711CF22A-E6A3-9618-2A30-087D5BDFCEFB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8812646" y="3930171"/>
                    <a:ext cx="644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320" name="Pennanteckning 319">
                    <a:extLst>
                      <a:ext uri="{FF2B5EF4-FFF2-40B4-BE49-F238E27FC236}">
                        <a16:creationId xmlns:a16="http://schemas.microsoft.com/office/drawing/2014/main" id="{630BA1F9-82AB-7550-ADF0-4411B209D373}"/>
                      </a:ext>
                    </a:extLst>
                  </p14:cNvPr>
                  <p14:cNvContentPartPr/>
                  <p14:nvPr/>
                </p14:nvContentPartPr>
                <p14:xfrm>
                  <a:off x="8954126" y="4034931"/>
                  <a:ext cx="468360" cy="82800"/>
                </p14:xfrm>
              </p:contentPart>
            </mc:Choice>
            <mc:Fallback xmlns="">
              <p:pic>
                <p:nvPicPr>
                  <p:cNvPr id="320" name="Pennanteckning 319">
                    <a:extLst>
                      <a:ext uri="{FF2B5EF4-FFF2-40B4-BE49-F238E27FC236}">
                        <a16:creationId xmlns:a16="http://schemas.microsoft.com/office/drawing/2014/main" id="{630BA1F9-82AB-7550-ADF0-4411B209D373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8938646" y="4019811"/>
                    <a:ext cx="49860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321" name="Pennanteckning 320">
                    <a:extLst>
                      <a:ext uri="{FF2B5EF4-FFF2-40B4-BE49-F238E27FC236}">
                        <a16:creationId xmlns:a16="http://schemas.microsoft.com/office/drawing/2014/main" id="{3DD3C99A-46F1-646A-1527-9CE966D37B5C}"/>
                      </a:ext>
                    </a:extLst>
                  </p14:cNvPr>
                  <p14:cNvContentPartPr/>
                  <p14:nvPr/>
                </p14:nvContentPartPr>
                <p14:xfrm>
                  <a:off x="9452006" y="3826491"/>
                  <a:ext cx="383400" cy="278640"/>
                </p14:xfrm>
              </p:contentPart>
            </mc:Choice>
            <mc:Fallback xmlns="">
              <p:pic>
                <p:nvPicPr>
                  <p:cNvPr id="321" name="Pennanteckning 320">
                    <a:extLst>
                      <a:ext uri="{FF2B5EF4-FFF2-40B4-BE49-F238E27FC236}">
                        <a16:creationId xmlns:a16="http://schemas.microsoft.com/office/drawing/2014/main" id="{3DD3C99A-46F1-646A-1527-9CE966D37B5C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9436886" y="3811371"/>
                    <a:ext cx="414000" cy="308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0" name="Grupp 329">
              <a:extLst>
                <a:ext uri="{FF2B5EF4-FFF2-40B4-BE49-F238E27FC236}">
                  <a16:creationId xmlns:a16="http://schemas.microsoft.com/office/drawing/2014/main" id="{34AF628F-80E9-DAB6-FFF6-F81659B22474}"/>
                </a:ext>
              </a:extLst>
            </p:cNvPr>
            <p:cNvGrpSpPr/>
            <p:nvPr/>
          </p:nvGrpSpPr>
          <p:grpSpPr>
            <a:xfrm>
              <a:off x="10216286" y="3778971"/>
              <a:ext cx="1553400" cy="490680"/>
              <a:chOff x="10216286" y="3778971"/>
              <a:chExt cx="1553400" cy="49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323" name="Pennanteckning 322">
                    <a:extLst>
                      <a:ext uri="{FF2B5EF4-FFF2-40B4-BE49-F238E27FC236}">
                        <a16:creationId xmlns:a16="http://schemas.microsoft.com/office/drawing/2014/main" id="{905DBC71-AED1-F89E-36BD-C2F9313CF127}"/>
                      </a:ext>
                    </a:extLst>
                  </p14:cNvPr>
                  <p14:cNvContentPartPr/>
                  <p14:nvPr/>
                </p14:nvContentPartPr>
                <p14:xfrm>
                  <a:off x="10216286" y="4075611"/>
                  <a:ext cx="85320" cy="194040"/>
                </p14:xfrm>
              </p:contentPart>
            </mc:Choice>
            <mc:Fallback xmlns="">
              <p:pic>
                <p:nvPicPr>
                  <p:cNvPr id="323" name="Pennanteckning 322">
                    <a:extLst>
                      <a:ext uri="{FF2B5EF4-FFF2-40B4-BE49-F238E27FC236}">
                        <a16:creationId xmlns:a16="http://schemas.microsoft.com/office/drawing/2014/main" id="{905DBC71-AED1-F89E-36BD-C2F9313CF12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0201166" y="4060131"/>
                    <a:ext cx="11592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324" name="Pennanteckning 323">
                    <a:extLst>
                      <a:ext uri="{FF2B5EF4-FFF2-40B4-BE49-F238E27FC236}">
                        <a16:creationId xmlns:a16="http://schemas.microsoft.com/office/drawing/2014/main" id="{F2011CF9-E3AD-E306-CD4B-C472B040A91D}"/>
                      </a:ext>
                    </a:extLst>
                  </p14:cNvPr>
                  <p14:cNvContentPartPr/>
                  <p14:nvPr/>
                </p14:nvContentPartPr>
                <p14:xfrm>
                  <a:off x="10216286" y="3967251"/>
                  <a:ext cx="170280" cy="135000"/>
                </p14:xfrm>
              </p:contentPart>
            </mc:Choice>
            <mc:Fallback xmlns="">
              <p:pic>
                <p:nvPicPr>
                  <p:cNvPr id="324" name="Pennanteckning 323">
                    <a:extLst>
                      <a:ext uri="{FF2B5EF4-FFF2-40B4-BE49-F238E27FC236}">
                        <a16:creationId xmlns:a16="http://schemas.microsoft.com/office/drawing/2014/main" id="{F2011CF9-E3AD-E306-CD4B-C472B040A91D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201166" y="3952131"/>
                    <a:ext cx="20052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325" name="Pennanteckning 324">
                    <a:extLst>
                      <a:ext uri="{FF2B5EF4-FFF2-40B4-BE49-F238E27FC236}">
                        <a16:creationId xmlns:a16="http://schemas.microsoft.com/office/drawing/2014/main" id="{EC8B681D-5C57-38D8-A364-7C5EF93D5761}"/>
                      </a:ext>
                    </a:extLst>
                  </p14:cNvPr>
                  <p14:cNvContentPartPr/>
                  <p14:nvPr/>
                </p14:nvContentPartPr>
                <p14:xfrm>
                  <a:off x="10646486" y="3778971"/>
                  <a:ext cx="79560" cy="258120"/>
                </p14:xfrm>
              </p:contentPart>
            </mc:Choice>
            <mc:Fallback xmlns="">
              <p:pic>
                <p:nvPicPr>
                  <p:cNvPr id="325" name="Pennanteckning 324">
                    <a:extLst>
                      <a:ext uri="{FF2B5EF4-FFF2-40B4-BE49-F238E27FC236}">
                        <a16:creationId xmlns:a16="http://schemas.microsoft.com/office/drawing/2014/main" id="{EC8B681D-5C57-38D8-A364-7C5EF93D5761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0631366" y="3763491"/>
                    <a:ext cx="110160" cy="28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326" name="Pennanteckning 325">
                    <a:extLst>
                      <a:ext uri="{FF2B5EF4-FFF2-40B4-BE49-F238E27FC236}">
                        <a16:creationId xmlns:a16="http://schemas.microsoft.com/office/drawing/2014/main" id="{D3E0DC24-B0E3-5911-6236-64ECC8387B65}"/>
                      </a:ext>
                    </a:extLst>
                  </p14:cNvPr>
                  <p14:cNvContentPartPr/>
                  <p14:nvPr/>
                </p14:nvContentPartPr>
                <p14:xfrm>
                  <a:off x="10833326" y="3905691"/>
                  <a:ext cx="225000" cy="119160"/>
                </p14:xfrm>
              </p:contentPart>
            </mc:Choice>
            <mc:Fallback xmlns="">
              <p:pic>
                <p:nvPicPr>
                  <p:cNvPr id="326" name="Pennanteckning 325">
                    <a:extLst>
                      <a:ext uri="{FF2B5EF4-FFF2-40B4-BE49-F238E27FC236}">
                        <a16:creationId xmlns:a16="http://schemas.microsoft.com/office/drawing/2014/main" id="{D3E0DC24-B0E3-5911-6236-64ECC8387B65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0817846" y="3890571"/>
                    <a:ext cx="25524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327" name="Pennanteckning 326">
                    <a:extLst>
                      <a:ext uri="{FF2B5EF4-FFF2-40B4-BE49-F238E27FC236}">
                        <a16:creationId xmlns:a16="http://schemas.microsoft.com/office/drawing/2014/main" id="{E13F392F-2AA0-39B0-52BC-7B358C0EF912}"/>
                      </a:ext>
                    </a:extLst>
                  </p14:cNvPr>
                  <p14:cNvContentPartPr/>
                  <p14:nvPr/>
                </p14:nvContentPartPr>
                <p14:xfrm>
                  <a:off x="11172806" y="3923331"/>
                  <a:ext cx="237960" cy="57240"/>
                </p14:xfrm>
              </p:contentPart>
            </mc:Choice>
            <mc:Fallback xmlns="">
              <p:pic>
                <p:nvPicPr>
                  <p:cNvPr id="327" name="Pennanteckning 326">
                    <a:extLst>
                      <a:ext uri="{FF2B5EF4-FFF2-40B4-BE49-F238E27FC236}">
                        <a16:creationId xmlns:a16="http://schemas.microsoft.com/office/drawing/2014/main" id="{E13F392F-2AA0-39B0-52BC-7B358C0EF912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1157686" y="3907851"/>
                    <a:ext cx="2685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328" name="Pennanteckning 327">
                    <a:extLst>
                      <a:ext uri="{FF2B5EF4-FFF2-40B4-BE49-F238E27FC236}">
                        <a16:creationId xmlns:a16="http://schemas.microsoft.com/office/drawing/2014/main" id="{899DAFA1-0E31-DEF7-1722-74A0EBFEB742}"/>
                      </a:ext>
                    </a:extLst>
                  </p14:cNvPr>
                  <p14:cNvContentPartPr/>
                  <p14:nvPr/>
                </p14:nvContentPartPr>
                <p14:xfrm>
                  <a:off x="11488166" y="3866451"/>
                  <a:ext cx="281520" cy="186840"/>
                </p14:xfrm>
              </p:contentPart>
            </mc:Choice>
            <mc:Fallback xmlns="">
              <p:pic>
                <p:nvPicPr>
                  <p:cNvPr id="328" name="Pennanteckning 327">
                    <a:extLst>
                      <a:ext uri="{FF2B5EF4-FFF2-40B4-BE49-F238E27FC236}">
                        <a16:creationId xmlns:a16="http://schemas.microsoft.com/office/drawing/2014/main" id="{899DAFA1-0E31-DEF7-1722-74A0EBFEB742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1472686" y="3850971"/>
                    <a:ext cx="312120" cy="217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 345">
            <a:extLst>
              <a:ext uri="{FF2B5EF4-FFF2-40B4-BE49-F238E27FC236}">
                <a16:creationId xmlns:a16="http://schemas.microsoft.com/office/drawing/2014/main" id="{FD1051AB-EE39-FD7C-FAC5-02D129BC2DFC}"/>
              </a:ext>
            </a:extLst>
          </p:cNvPr>
          <p:cNvGrpSpPr/>
          <p:nvPr/>
        </p:nvGrpSpPr>
        <p:grpSpPr>
          <a:xfrm>
            <a:off x="1332926" y="4005411"/>
            <a:ext cx="2884680" cy="2379600"/>
            <a:chOff x="1332926" y="4005411"/>
            <a:chExt cx="2884680" cy="2379600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C928F4D7-8065-852C-DD86-A587C8F7BD36}"/>
                </a:ext>
              </a:extLst>
            </p:cNvPr>
            <p:cNvGrpSpPr/>
            <p:nvPr/>
          </p:nvGrpSpPr>
          <p:grpSpPr>
            <a:xfrm>
              <a:off x="1332926" y="4005411"/>
              <a:ext cx="2884680" cy="1653480"/>
              <a:chOff x="1332926" y="4005411"/>
              <a:chExt cx="2884680" cy="165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85" name="Pennanteckning 84">
                    <a:extLst>
                      <a:ext uri="{FF2B5EF4-FFF2-40B4-BE49-F238E27FC236}">
                        <a16:creationId xmlns:a16="http://schemas.microsoft.com/office/drawing/2014/main" id="{4D21B148-CB4B-545D-DC68-F99476A718DF}"/>
                      </a:ext>
                    </a:extLst>
                  </p14:cNvPr>
                  <p14:cNvContentPartPr/>
                  <p14:nvPr/>
                </p14:nvContentPartPr>
                <p14:xfrm>
                  <a:off x="1515806" y="4111251"/>
                  <a:ext cx="322920" cy="1441440"/>
                </p14:xfrm>
              </p:contentPart>
            </mc:Choice>
            <mc:Fallback xmlns="">
              <p:pic>
                <p:nvPicPr>
                  <p:cNvPr id="85" name="Pennanteckning 84">
                    <a:extLst>
                      <a:ext uri="{FF2B5EF4-FFF2-40B4-BE49-F238E27FC236}">
                        <a16:creationId xmlns:a16="http://schemas.microsoft.com/office/drawing/2014/main" id="{4D21B148-CB4B-545D-DC68-F99476A718DF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500686" y="4095771"/>
                    <a:ext cx="353520" cy="147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86" name="Pennanteckning 85">
                    <a:extLst>
                      <a:ext uri="{FF2B5EF4-FFF2-40B4-BE49-F238E27FC236}">
                        <a16:creationId xmlns:a16="http://schemas.microsoft.com/office/drawing/2014/main" id="{E4044B06-24B3-CB9B-4AF0-ED555F32B695}"/>
                      </a:ext>
                    </a:extLst>
                  </p14:cNvPr>
                  <p14:cNvContentPartPr/>
                  <p14:nvPr/>
                </p14:nvContentPartPr>
                <p14:xfrm>
                  <a:off x="1364966" y="4005411"/>
                  <a:ext cx="375840" cy="153720"/>
                </p14:xfrm>
              </p:contentPart>
            </mc:Choice>
            <mc:Fallback xmlns="">
              <p:pic>
                <p:nvPicPr>
                  <p:cNvPr id="86" name="Pennanteckning 85">
                    <a:extLst>
                      <a:ext uri="{FF2B5EF4-FFF2-40B4-BE49-F238E27FC236}">
                        <a16:creationId xmlns:a16="http://schemas.microsoft.com/office/drawing/2014/main" id="{E4044B06-24B3-CB9B-4AF0-ED555F32B695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349846" y="3990291"/>
                    <a:ext cx="40644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88" name="Pennanteckning 87">
                    <a:extLst>
                      <a:ext uri="{FF2B5EF4-FFF2-40B4-BE49-F238E27FC236}">
                        <a16:creationId xmlns:a16="http://schemas.microsoft.com/office/drawing/2014/main" id="{C589A8C3-D729-A6B9-B1D4-28F238D84B7C}"/>
                      </a:ext>
                    </a:extLst>
                  </p14:cNvPr>
                  <p14:cNvContentPartPr/>
                  <p14:nvPr/>
                </p14:nvContentPartPr>
                <p14:xfrm>
                  <a:off x="1332926" y="5305011"/>
                  <a:ext cx="2884680" cy="353880"/>
                </p14:xfrm>
              </p:contentPart>
            </mc:Choice>
            <mc:Fallback xmlns="">
              <p:pic>
                <p:nvPicPr>
                  <p:cNvPr id="88" name="Pennanteckning 87">
                    <a:extLst>
                      <a:ext uri="{FF2B5EF4-FFF2-40B4-BE49-F238E27FC236}">
                        <a16:creationId xmlns:a16="http://schemas.microsoft.com/office/drawing/2014/main" id="{C589A8C3-D729-A6B9-B1D4-28F238D84B7C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317806" y="5289531"/>
                    <a:ext cx="291492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977E663F-B666-2CEC-C725-D4D9CE6A59C9}"/>
                      </a:ext>
                    </a:extLst>
                  </p14:cNvPr>
                  <p14:cNvContentPartPr/>
                  <p14:nvPr/>
                </p14:nvContentPartPr>
                <p14:xfrm>
                  <a:off x="4017806" y="5219691"/>
                  <a:ext cx="197640" cy="191520"/>
                </p14:xfrm>
              </p:contentPart>
            </mc:Choice>
            <mc:Fallback xmlns=""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977E663F-B666-2CEC-C725-D4D9CE6A59C9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4002686" y="5204211"/>
                    <a:ext cx="2282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8C530DE9-72B9-B038-A43C-DEA4BA5F18B5}"/>
                      </a:ext>
                    </a:extLst>
                  </p14:cNvPr>
                  <p14:cNvContentPartPr/>
                  <p14:nvPr/>
                </p14:nvContentPartPr>
                <p14:xfrm>
                  <a:off x="2176406" y="4886331"/>
                  <a:ext cx="120960" cy="90720"/>
                </p14:xfrm>
              </p:contentPart>
            </mc:Choice>
            <mc:Fallback xmlns=""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8C530DE9-72B9-B038-A43C-DEA4BA5F18B5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2161286" y="4871211"/>
                    <a:ext cx="15156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92" name="Pennanteckning 91">
                    <a:extLst>
                      <a:ext uri="{FF2B5EF4-FFF2-40B4-BE49-F238E27FC236}">
                        <a16:creationId xmlns:a16="http://schemas.microsoft.com/office/drawing/2014/main" id="{91F7451B-C3E9-3E22-3805-0E675FF3ED70}"/>
                      </a:ext>
                    </a:extLst>
                  </p14:cNvPr>
                  <p14:cNvContentPartPr/>
                  <p14:nvPr/>
                </p14:nvContentPartPr>
                <p14:xfrm>
                  <a:off x="2285846" y="4907571"/>
                  <a:ext cx="360" cy="360"/>
                </p14:xfrm>
              </p:contentPart>
            </mc:Choice>
            <mc:Fallback xmlns="">
              <p:pic>
                <p:nvPicPr>
                  <p:cNvPr id="92" name="Pennanteckning 91">
                    <a:extLst>
                      <a:ext uri="{FF2B5EF4-FFF2-40B4-BE49-F238E27FC236}">
                        <a16:creationId xmlns:a16="http://schemas.microsoft.com/office/drawing/2014/main" id="{91F7451B-C3E9-3E22-3805-0E675FF3ED70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2270726" y="4892451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94" name="Pennanteckning 93">
                    <a:extLst>
                      <a:ext uri="{FF2B5EF4-FFF2-40B4-BE49-F238E27FC236}">
                        <a16:creationId xmlns:a16="http://schemas.microsoft.com/office/drawing/2014/main" id="{2DFA2368-E7FE-D59E-2C2A-063A2F0492C4}"/>
                      </a:ext>
                    </a:extLst>
                  </p14:cNvPr>
                  <p14:cNvContentPartPr/>
                  <p14:nvPr/>
                </p14:nvContentPartPr>
                <p14:xfrm>
                  <a:off x="2161286" y="4901451"/>
                  <a:ext cx="249480" cy="102960"/>
                </p14:xfrm>
              </p:contentPart>
            </mc:Choice>
            <mc:Fallback xmlns="">
              <p:pic>
                <p:nvPicPr>
                  <p:cNvPr id="94" name="Pennanteckning 93">
                    <a:extLst>
                      <a:ext uri="{FF2B5EF4-FFF2-40B4-BE49-F238E27FC236}">
                        <a16:creationId xmlns:a16="http://schemas.microsoft.com/office/drawing/2014/main" id="{2DFA2368-E7FE-D59E-2C2A-063A2F0492C4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2146166" y="4886331"/>
                    <a:ext cx="28008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96" name="Pennanteckning 95">
                    <a:extLst>
                      <a:ext uri="{FF2B5EF4-FFF2-40B4-BE49-F238E27FC236}">
                        <a16:creationId xmlns:a16="http://schemas.microsoft.com/office/drawing/2014/main" id="{45371DA9-67E8-65B0-83BB-30A13607830B}"/>
                      </a:ext>
                    </a:extLst>
                  </p14:cNvPr>
                  <p14:cNvContentPartPr/>
                  <p14:nvPr/>
                </p14:nvContentPartPr>
                <p14:xfrm>
                  <a:off x="2704526" y="4387371"/>
                  <a:ext cx="77760" cy="85680"/>
                </p14:xfrm>
              </p:contentPart>
            </mc:Choice>
            <mc:Fallback xmlns="">
              <p:pic>
                <p:nvPicPr>
                  <p:cNvPr id="96" name="Pennanteckning 95">
                    <a:extLst>
                      <a:ext uri="{FF2B5EF4-FFF2-40B4-BE49-F238E27FC236}">
                        <a16:creationId xmlns:a16="http://schemas.microsoft.com/office/drawing/2014/main" id="{45371DA9-67E8-65B0-83BB-30A13607830B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689406" y="4372251"/>
                    <a:ext cx="10836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97" name="Pennanteckning 96">
                    <a:extLst>
                      <a:ext uri="{FF2B5EF4-FFF2-40B4-BE49-F238E27FC236}">
                        <a16:creationId xmlns:a16="http://schemas.microsoft.com/office/drawing/2014/main" id="{C43D1750-6838-60B1-609F-F0746F9D4477}"/>
                      </a:ext>
                    </a:extLst>
                  </p14:cNvPr>
                  <p14:cNvContentPartPr/>
                  <p14:nvPr/>
                </p14:nvContentPartPr>
                <p14:xfrm>
                  <a:off x="2781926" y="4392411"/>
                  <a:ext cx="36360" cy="104040"/>
                </p14:xfrm>
              </p:contentPart>
            </mc:Choice>
            <mc:Fallback xmlns="">
              <p:pic>
                <p:nvPicPr>
                  <p:cNvPr id="97" name="Pennanteckning 96">
                    <a:extLst>
                      <a:ext uri="{FF2B5EF4-FFF2-40B4-BE49-F238E27FC236}">
                        <a16:creationId xmlns:a16="http://schemas.microsoft.com/office/drawing/2014/main" id="{C43D1750-6838-60B1-609F-F0746F9D4477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2766806" y="4377291"/>
                    <a:ext cx="666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99" name="Pennanteckning 98">
                    <a:extLst>
                      <a:ext uri="{FF2B5EF4-FFF2-40B4-BE49-F238E27FC236}">
                        <a16:creationId xmlns:a16="http://schemas.microsoft.com/office/drawing/2014/main" id="{63E5AE53-B2D4-BC1F-C1AE-1B22B2EF889A}"/>
                      </a:ext>
                    </a:extLst>
                  </p14:cNvPr>
                  <p14:cNvContentPartPr/>
                  <p14:nvPr/>
                </p14:nvContentPartPr>
                <p14:xfrm>
                  <a:off x="2700926" y="4390611"/>
                  <a:ext cx="158760" cy="42840"/>
                </p14:xfrm>
              </p:contentPart>
            </mc:Choice>
            <mc:Fallback xmlns="">
              <p:pic>
                <p:nvPicPr>
                  <p:cNvPr id="99" name="Pennanteckning 98">
                    <a:extLst>
                      <a:ext uri="{FF2B5EF4-FFF2-40B4-BE49-F238E27FC236}">
                        <a16:creationId xmlns:a16="http://schemas.microsoft.com/office/drawing/2014/main" id="{63E5AE53-B2D4-BC1F-C1AE-1B22B2EF889A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2685806" y="4375131"/>
                    <a:ext cx="18936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00" name="Pennanteckning 99">
                    <a:extLst>
                      <a:ext uri="{FF2B5EF4-FFF2-40B4-BE49-F238E27FC236}">
                        <a16:creationId xmlns:a16="http://schemas.microsoft.com/office/drawing/2014/main" id="{E5868B17-422D-C05F-B14D-8CE0622151C8}"/>
                      </a:ext>
                    </a:extLst>
                  </p14:cNvPr>
                  <p14:cNvContentPartPr/>
                  <p14:nvPr/>
                </p14:nvContentPartPr>
                <p14:xfrm>
                  <a:off x="3202766" y="4368291"/>
                  <a:ext cx="108000" cy="120240"/>
                </p14:xfrm>
              </p:contentPart>
            </mc:Choice>
            <mc:Fallback xmlns="">
              <p:pic>
                <p:nvPicPr>
                  <p:cNvPr id="100" name="Pennanteckning 99">
                    <a:extLst>
                      <a:ext uri="{FF2B5EF4-FFF2-40B4-BE49-F238E27FC236}">
                        <a16:creationId xmlns:a16="http://schemas.microsoft.com/office/drawing/2014/main" id="{E5868B17-422D-C05F-B14D-8CE0622151C8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3187646" y="4352811"/>
                    <a:ext cx="13824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01" name="Pennanteckning 100">
                    <a:extLst>
                      <a:ext uri="{FF2B5EF4-FFF2-40B4-BE49-F238E27FC236}">
                        <a16:creationId xmlns:a16="http://schemas.microsoft.com/office/drawing/2014/main" id="{39D8B1BE-AC9C-2849-85EF-B2FD2958494C}"/>
                      </a:ext>
                    </a:extLst>
                  </p14:cNvPr>
                  <p14:cNvContentPartPr/>
                  <p14:nvPr/>
                </p14:nvContentPartPr>
                <p14:xfrm>
                  <a:off x="3172526" y="4420131"/>
                  <a:ext cx="141840" cy="65520"/>
                </p14:xfrm>
              </p:contentPart>
            </mc:Choice>
            <mc:Fallback xmlns="">
              <p:pic>
                <p:nvPicPr>
                  <p:cNvPr id="101" name="Pennanteckning 100">
                    <a:extLst>
                      <a:ext uri="{FF2B5EF4-FFF2-40B4-BE49-F238E27FC236}">
                        <a16:creationId xmlns:a16="http://schemas.microsoft.com/office/drawing/2014/main" id="{39D8B1BE-AC9C-2849-85EF-B2FD2958494C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157406" y="4404651"/>
                    <a:ext cx="1724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02" name="Pennanteckning 101">
                    <a:extLst>
                      <a:ext uri="{FF2B5EF4-FFF2-40B4-BE49-F238E27FC236}">
                        <a16:creationId xmlns:a16="http://schemas.microsoft.com/office/drawing/2014/main" id="{C79E50F4-DB7C-A13E-AC3E-CC03C650DC27}"/>
                      </a:ext>
                    </a:extLst>
                  </p14:cNvPr>
                  <p14:cNvContentPartPr/>
                  <p14:nvPr/>
                </p14:nvContentPartPr>
                <p14:xfrm>
                  <a:off x="2925566" y="4823331"/>
                  <a:ext cx="94680" cy="58320"/>
                </p14:xfrm>
              </p:contentPart>
            </mc:Choice>
            <mc:Fallback xmlns="">
              <p:pic>
                <p:nvPicPr>
                  <p:cNvPr id="102" name="Pennanteckning 101">
                    <a:extLst>
                      <a:ext uri="{FF2B5EF4-FFF2-40B4-BE49-F238E27FC236}">
                        <a16:creationId xmlns:a16="http://schemas.microsoft.com/office/drawing/2014/main" id="{C79E50F4-DB7C-A13E-AC3E-CC03C650DC27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910086" y="4808211"/>
                    <a:ext cx="12528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03" name="Pennanteckning 102">
                    <a:extLst>
                      <a:ext uri="{FF2B5EF4-FFF2-40B4-BE49-F238E27FC236}">
                        <a16:creationId xmlns:a16="http://schemas.microsoft.com/office/drawing/2014/main" id="{AAB15624-1A82-131A-4396-65D962711C68}"/>
                      </a:ext>
                    </a:extLst>
                  </p14:cNvPr>
                  <p14:cNvContentPartPr/>
                  <p14:nvPr/>
                </p14:nvContentPartPr>
                <p14:xfrm>
                  <a:off x="2882006" y="4823331"/>
                  <a:ext cx="156960" cy="25920"/>
                </p14:xfrm>
              </p:contentPart>
            </mc:Choice>
            <mc:Fallback xmlns="">
              <p:pic>
                <p:nvPicPr>
                  <p:cNvPr id="103" name="Pennanteckning 102">
                    <a:extLst>
                      <a:ext uri="{FF2B5EF4-FFF2-40B4-BE49-F238E27FC236}">
                        <a16:creationId xmlns:a16="http://schemas.microsoft.com/office/drawing/2014/main" id="{AAB15624-1A82-131A-4396-65D962711C68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866886" y="4808211"/>
                    <a:ext cx="18756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04" name="Pennanteckning 103">
                    <a:extLst>
                      <a:ext uri="{FF2B5EF4-FFF2-40B4-BE49-F238E27FC236}">
                        <a16:creationId xmlns:a16="http://schemas.microsoft.com/office/drawing/2014/main" id="{3868CDAF-B7E8-AC53-8714-E21323E65EFC}"/>
                      </a:ext>
                    </a:extLst>
                  </p14:cNvPr>
                  <p14:cNvContentPartPr/>
                  <p14:nvPr/>
                </p14:nvContentPartPr>
                <p14:xfrm>
                  <a:off x="1970846" y="4061211"/>
                  <a:ext cx="1951200" cy="1419840"/>
                </p14:xfrm>
              </p:contentPart>
            </mc:Choice>
            <mc:Fallback xmlns="">
              <p:pic>
                <p:nvPicPr>
                  <p:cNvPr id="104" name="Pennanteckning 103">
                    <a:extLst>
                      <a:ext uri="{FF2B5EF4-FFF2-40B4-BE49-F238E27FC236}">
                        <a16:creationId xmlns:a16="http://schemas.microsoft.com/office/drawing/2014/main" id="{3868CDAF-B7E8-AC53-8714-E21323E65EFC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1955726" y="4046091"/>
                    <a:ext cx="1981800" cy="1450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31" name="Pennanteckning 330">
                  <a:extLst>
                    <a:ext uri="{FF2B5EF4-FFF2-40B4-BE49-F238E27FC236}">
                      <a16:creationId xmlns:a16="http://schemas.microsoft.com/office/drawing/2014/main" id="{E22A0804-F4BA-7F60-9918-D21F2BCEE4C4}"/>
                    </a:ext>
                  </a:extLst>
                </p14:cNvPr>
                <p14:cNvContentPartPr/>
                <p14:nvPr/>
              </p14:nvContentPartPr>
              <p14:xfrm>
                <a:off x="1659446" y="6247851"/>
                <a:ext cx="443880" cy="137160"/>
              </p14:xfrm>
            </p:contentPart>
          </mc:Choice>
          <mc:Fallback xmlns="">
            <p:pic>
              <p:nvPicPr>
                <p:cNvPr id="331" name="Pennanteckning 330">
                  <a:extLst>
                    <a:ext uri="{FF2B5EF4-FFF2-40B4-BE49-F238E27FC236}">
                      <a16:creationId xmlns:a16="http://schemas.microsoft.com/office/drawing/2014/main" id="{E22A0804-F4BA-7F60-9918-D21F2BCEE4C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43966" y="6232371"/>
                  <a:ext cx="474120" cy="16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1" name="Grupp 340">
              <a:extLst>
                <a:ext uri="{FF2B5EF4-FFF2-40B4-BE49-F238E27FC236}">
                  <a16:creationId xmlns:a16="http://schemas.microsoft.com/office/drawing/2014/main" id="{38A25001-7C70-7AC7-F719-054F357B590E}"/>
                </a:ext>
              </a:extLst>
            </p:cNvPr>
            <p:cNvGrpSpPr/>
            <p:nvPr/>
          </p:nvGrpSpPr>
          <p:grpSpPr>
            <a:xfrm>
              <a:off x="2567006" y="6143091"/>
              <a:ext cx="1183320" cy="232200"/>
              <a:chOff x="2567006" y="6143091"/>
              <a:chExt cx="1183320" cy="23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336" name="Pennanteckning 335">
                    <a:extLst>
                      <a:ext uri="{FF2B5EF4-FFF2-40B4-BE49-F238E27FC236}">
                        <a16:creationId xmlns:a16="http://schemas.microsoft.com/office/drawing/2014/main" id="{BEADC1E2-3444-0965-55EA-A83C07E93FD8}"/>
                      </a:ext>
                    </a:extLst>
                  </p14:cNvPr>
                  <p14:cNvContentPartPr/>
                  <p14:nvPr/>
                </p14:nvContentPartPr>
                <p14:xfrm>
                  <a:off x="2567006" y="6143091"/>
                  <a:ext cx="158760" cy="232200"/>
                </p14:xfrm>
              </p:contentPart>
            </mc:Choice>
            <mc:Fallback xmlns="">
              <p:pic>
                <p:nvPicPr>
                  <p:cNvPr id="336" name="Pennanteckning 335">
                    <a:extLst>
                      <a:ext uri="{FF2B5EF4-FFF2-40B4-BE49-F238E27FC236}">
                        <a16:creationId xmlns:a16="http://schemas.microsoft.com/office/drawing/2014/main" id="{BEADC1E2-3444-0965-55EA-A83C07E93FD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551526" y="6127971"/>
                    <a:ext cx="18936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337" name="Pennanteckning 336">
                    <a:extLst>
                      <a:ext uri="{FF2B5EF4-FFF2-40B4-BE49-F238E27FC236}">
                        <a16:creationId xmlns:a16="http://schemas.microsoft.com/office/drawing/2014/main" id="{BAA29F00-C1A9-058A-A228-C96715A54920}"/>
                      </a:ext>
                    </a:extLst>
                  </p14:cNvPr>
                  <p14:cNvContentPartPr/>
                  <p14:nvPr/>
                </p14:nvContentPartPr>
                <p14:xfrm>
                  <a:off x="2848166" y="6255051"/>
                  <a:ext cx="72000" cy="64440"/>
                </p14:xfrm>
              </p:contentPart>
            </mc:Choice>
            <mc:Fallback xmlns="">
              <p:pic>
                <p:nvPicPr>
                  <p:cNvPr id="337" name="Pennanteckning 336">
                    <a:extLst>
                      <a:ext uri="{FF2B5EF4-FFF2-40B4-BE49-F238E27FC236}">
                        <a16:creationId xmlns:a16="http://schemas.microsoft.com/office/drawing/2014/main" id="{BAA29F00-C1A9-058A-A228-C96715A54920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832686" y="6239571"/>
                    <a:ext cx="1026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338" name="Pennanteckning 337">
                    <a:extLst>
                      <a:ext uri="{FF2B5EF4-FFF2-40B4-BE49-F238E27FC236}">
                        <a16:creationId xmlns:a16="http://schemas.microsoft.com/office/drawing/2014/main" id="{ADB10A13-1B13-F75D-9124-41B2A9FE9943}"/>
                      </a:ext>
                    </a:extLst>
                  </p14:cNvPr>
                  <p14:cNvContentPartPr/>
                  <p14:nvPr/>
                </p14:nvContentPartPr>
                <p14:xfrm>
                  <a:off x="2806406" y="6177651"/>
                  <a:ext cx="34200" cy="2520"/>
                </p14:xfrm>
              </p:contentPart>
            </mc:Choice>
            <mc:Fallback xmlns="">
              <p:pic>
                <p:nvPicPr>
                  <p:cNvPr id="338" name="Pennanteckning 337">
                    <a:extLst>
                      <a:ext uri="{FF2B5EF4-FFF2-40B4-BE49-F238E27FC236}">
                        <a16:creationId xmlns:a16="http://schemas.microsoft.com/office/drawing/2014/main" id="{ADB10A13-1B13-F75D-9124-41B2A9FE9943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791286" y="6162531"/>
                    <a:ext cx="6480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339" name="Pennanteckning 338">
                    <a:extLst>
                      <a:ext uri="{FF2B5EF4-FFF2-40B4-BE49-F238E27FC236}">
                        <a16:creationId xmlns:a16="http://schemas.microsoft.com/office/drawing/2014/main" id="{5F4C368C-5A5E-C2C0-0B03-C43BCB9463CA}"/>
                      </a:ext>
                    </a:extLst>
                  </p14:cNvPr>
                  <p14:cNvContentPartPr/>
                  <p14:nvPr/>
                </p14:nvContentPartPr>
                <p14:xfrm>
                  <a:off x="3027446" y="6232371"/>
                  <a:ext cx="245520" cy="38880"/>
                </p14:xfrm>
              </p:contentPart>
            </mc:Choice>
            <mc:Fallback xmlns="">
              <p:pic>
                <p:nvPicPr>
                  <p:cNvPr id="339" name="Pennanteckning 338">
                    <a:extLst>
                      <a:ext uri="{FF2B5EF4-FFF2-40B4-BE49-F238E27FC236}">
                        <a16:creationId xmlns:a16="http://schemas.microsoft.com/office/drawing/2014/main" id="{5F4C368C-5A5E-C2C0-0B03-C43BCB9463CA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3011966" y="6217251"/>
                    <a:ext cx="27612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340" name="Pennanteckning 339">
                    <a:extLst>
                      <a:ext uri="{FF2B5EF4-FFF2-40B4-BE49-F238E27FC236}">
                        <a16:creationId xmlns:a16="http://schemas.microsoft.com/office/drawing/2014/main" id="{B4D0BCCD-45B0-1EFC-B5F8-42C62FA3FB93}"/>
                      </a:ext>
                    </a:extLst>
                  </p14:cNvPr>
                  <p14:cNvContentPartPr/>
                  <p14:nvPr/>
                </p14:nvContentPartPr>
                <p14:xfrm>
                  <a:off x="3429206" y="6198171"/>
                  <a:ext cx="321120" cy="144720"/>
                </p14:xfrm>
              </p:contentPart>
            </mc:Choice>
            <mc:Fallback xmlns="">
              <p:pic>
                <p:nvPicPr>
                  <p:cNvPr id="340" name="Pennanteckning 339">
                    <a:extLst>
                      <a:ext uri="{FF2B5EF4-FFF2-40B4-BE49-F238E27FC236}">
                        <a16:creationId xmlns:a16="http://schemas.microsoft.com/office/drawing/2014/main" id="{B4D0BCCD-45B0-1EFC-B5F8-42C62FA3FB93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3414086" y="6182691"/>
                    <a:ext cx="351720" cy="174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42" name="Pennanteckning 341">
                <a:extLst>
                  <a:ext uri="{FF2B5EF4-FFF2-40B4-BE49-F238E27FC236}">
                    <a16:creationId xmlns:a16="http://schemas.microsoft.com/office/drawing/2014/main" id="{5A39946D-6E3C-368F-AE35-76D1EEF0D735}"/>
                  </a:ext>
                </a:extLst>
              </p14:cNvPr>
              <p14:cNvContentPartPr/>
              <p14:nvPr/>
            </p14:nvContentPartPr>
            <p14:xfrm>
              <a:off x="959246" y="2157171"/>
              <a:ext cx="4019400" cy="1422720"/>
            </p14:xfrm>
          </p:contentPart>
        </mc:Choice>
        <mc:Fallback xmlns="">
          <p:pic>
            <p:nvPicPr>
              <p:cNvPr id="342" name="Pennanteckning 341">
                <a:extLst>
                  <a:ext uri="{FF2B5EF4-FFF2-40B4-BE49-F238E27FC236}">
                    <a16:creationId xmlns:a16="http://schemas.microsoft.com/office/drawing/2014/main" id="{5A39946D-6E3C-368F-AE35-76D1EEF0D73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44126" y="2142051"/>
                <a:ext cx="4050000" cy="14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43" name="Pennanteckning 342">
                <a:extLst>
                  <a:ext uri="{FF2B5EF4-FFF2-40B4-BE49-F238E27FC236}">
                    <a16:creationId xmlns:a16="http://schemas.microsoft.com/office/drawing/2014/main" id="{BE4CC795-3AFF-1FB3-1C2E-ED9D491A3911}"/>
                  </a:ext>
                </a:extLst>
              </p14:cNvPr>
              <p14:cNvContentPartPr/>
              <p14:nvPr/>
            </p14:nvContentPartPr>
            <p14:xfrm>
              <a:off x="6527366" y="1991571"/>
              <a:ext cx="5166720" cy="1330560"/>
            </p14:xfrm>
          </p:contentPart>
        </mc:Choice>
        <mc:Fallback xmlns="">
          <p:pic>
            <p:nvPicPr>
              <p:cNvPr id="343" name="Pennanteckning 342">
                <a:extLst>
                  <a:ext uri="{FF2B5EF4-FFF2-40B4-BE49-F238E27FC236}">
                    <a16:creationId xmlns:a16="http://schemas.microsoft.com/office/drawing/2014/main" id="{BE4CC795-3AFF-1FB3-1C2E-ED9D491A391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512246" y="1976451"/>
                <a:ext cx="5196960" cy="136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upp 355">
            <a:extLst>
              <a:ext uri="{FF2B5EF4-FFF2-40B4-BE49-F238E27FC236}">
                <a16:creationId xmlns:a16="http://schemas.microsoft.com/office/drawing/2014/main" id="{E5256487-AE54-6F0A-98B1-0A0175AD591E}"/>
              </a:ext>
            </a:extLst>
          </p:cNvPr>
          <p:cNvGrpSpPr/>
          <p:nvPr/>
        </p:nvGrpSpPr>
        <p:grpSpPr>
          <a:xfrm>
            <a:off x="5848046" y="4512291"/>
            <a:ext cx="259200" cy="1608840"/>
            <a:chOff x="5848046" y="4512291"/>
            <a:chExt cx="259200" cy="16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4" name="Pennanteckning 193">
                  <a:extLst>
                    <a:ext uri="{FF2B5EF4-FFF2-40B4-BE49-F238E27FC236}">
                      <a16:creationId xmlns:a16="http://schemas.microsoft.com/office/drawing/2014/main" id="{CBD2D3F0-95DE-D2EF-BECD-400C5C2343DD}"/>
                    </a:ext>
                  </a:extLst>
                </p14:cNvPr>
                <p14:cNvContentPartPr/>
                <p14:nvPr/>
              </p14:nvContentPartPr>
              <p14:xfrm>
                <a:off x="5848046" y="4512291"/>
                <a:ext cx="55080" cy="250200"/>
              </p14:xfrm>
            </p:contentPart>
          </mc:Choice>
          <mc:Fallback xmlns="">
            <p:pic>
              <p:nvPicPr>
                <p:cNvPr id="194" name="Pennanteckning 193">
                  <a:extLst>
                    <a:ext uri="{FF2B5EF4-FFF2-40B4-BE49-F238E27FC236}">
                      <a16:creationId xmlns:a16="http://schemas.microsoft.com/office/drawing/2014/main" id="{CBD2D3F0-95DE-D2EF-BECD-400C5C2343D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32926" y="4497171"/>
                  <a:ext cx="85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5" name="Pennanteckning 194">
                  <a:extLst>
                    <a:ext uri="{FF2B5EF4-FFF2-40B4-BE49-F238E27FC236}">
                      <a16:creationId xmlns:a16="http://schemas.microsoft.com/office/drawing/2014/main" id="{D6740AC6-03B4-CD44-4838-3034561A10B1}"/>
                    </a:ext>
                  </a:extLst>
                </p14:cNvPr>
                <p14:cNvContentPartPr/>
                <p14:nvPr/>
              </p14:nvContentPartPr>
              <p14:xfrm>
                <a:off x="5931206" y="4980651"/>
                <a:ext cx="9720" cy="138600"/>
              </p14:xfrm>
            </p:contentPart>
          </mc:Choice>
          <mc:Fallback xmlns="">
            <p:pic>
              <p:nvPicPr>
                <p:cNvPr id="195" name="Pennanteckning 194">
                  <a:extLst>
                    <a:ext uri="{FF2B5EF4-FFF2-40B4-BE49-F238E27FC236}">
                      <a16:creationId xmlns:a16="http://schemas.microsoft.com/office/drawing/2014/main" id="{D6740AC6-03B4-CD44-4838-3034561A10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16086" y="4965531"/>
                  <a:ext cx="40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6" name="Pennanteckning 195">
                  <a:extLst>
                    <a:ext uri="{FF2B5EF4-FFF2-40B4-BE49-F238E27FC236}">
                      <a16:creationId xmlns:a16="http://schemas.microsoft.com/office/drawing/2014/main" id="{887F7F55-018B-3102-0595-0440374458CC}"/>
                    </a:ext>
                  </a:extLst>
                </p14:cNvPr>
                <p14:cNvContentPartPr/>
                <p14:nvPr/>
              </p14:nvContentPartPr>
              <p14:xfrm>
                <a:off x="6002846" y="5509131"/>
                <a:ext cx="56880" cy="106200"/>
              </p14:xfrm>
            </p:contentPart>
          </mc:Choice>
          <mc:Fallback xmlns="">
            <p:pic>
              <p:nvPicPr>
                <p:cNvPr id="196" name="Pennanteckning 195">
                  <a:extLst>
                    <a:ext uri="{FF2B5EF4-FFF2-40B4-BE49-F238E27FC236}">
                      <a16:creationId xmlns:a16="http://schemas.microsoft.com/office/drawing/2014/main" id="{887F7F55-018B-3102-0595-0440374458C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987726" y="5494011"/>
                  <a:ext cx="87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7" name="Pennanteckning 196">
                  <a:extLst>
                    <a:ext uri="{FF2B5EF4-FFF2-40B4-BE49-F238E27FC236}">
                      <a16:creationId xmlns:a16="http://schemas.microsoft.com/office/drawing/2014/main" id="{7F397D54-4A09-E20E-445D-F64F85359F99}"/>
                    </a:ext>
                  </a:extLst>
                </p14:cNvPr>
                <p14:cNvContentPartPr/>
                <p14:nvPr/>
              </p14:nvContentPartPr>
              <p14:xfrm>
                <a:off x="6023726" y="5861571"/>
                <a:ext cx="83520" cy="259560"/>
              </p14:xfrm>
            </p:contentPart>
          </mc:Choice>
          <mc:Fallback xmlns="">
            <p:pic>
              <p:nvPicPr>
                <p:cNvPr id="197" name="Pennanteckning 196">
                  <a:extLst>
                    <a:ext uri="{FF2B5EF4-FFF2-40B4-BE49-F238E27FC236}">
                      <a16:creationId xmlns:a16="http://schemas.microsoft.com/office/drawing/2014/main" id="{7F397D54-4A09-E20E-445D-F64F85359F9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08246" y="5846451"/>
                  <a:ext cx="11376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upp 477">
            <a:extLst>
              <a:ext uri="{FF2B5EF4-FFF2-40B4-BE49-F238E27FC236}">
                <a16:creationId xmlns:a16="http://schemas.microsoft.com/office/drawing/2014/main" id="{B58BF260-9625-9D02-AF81-1D9E727AE67B}"/>
              </a:ext>
            </a:extLst>
          </p:cNvPr>
          <p:cNvGrpSpPr/>
          <p:nvPr/>
        </p:nvGrpSpPr>
        <p:grpSpPr>
          <a:xfrm>
            <a:off x="9578366" y="5066331"/>
            <a:ext cx="1081440" cy="810000"/>
            <a:chOff x="9578366" y="5066331"/>
            <a:chExt cx="1081440" cy="810000"/>
          </a:xfrm>
        </p:grpSpPr>
        <p:grpSp>
          <p:nvGrpSpPr>
            <p:cNvPr id="367" name="Grupp 366">
              <a:extLst>
                <a:ext uri="{FF2B5EF4-FFF2-40B4-BE49-F238E27FC236}">
                  <a16:creationId xmlns:a16="http://schemas.microsoft.com/office/drawing/2014/main" id="{0CD0AFCA-B45B-A48A-F73F-B46F5F9FD5AC}"/>
                </a:ext>
              </a:extLst>
            </p:cNvPr>
            <p:cNvGrpSpPr/>
            <p:nvPr/>
          </p:nvGrpSpPr>
          <p:grpSpPr>
            <a:xfrm>
              <a:off x="9616166" y="5066331"/>
              <a:ext cx="1043640" cy="275400"/>
              <a:chOff x="9616166" y="5066331"/>
              <a:chExt cx="1043640" cy="27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357" name="Pennanteckning 356">
                    <a:extLst>
                      <a:ext uri="{FF2B5EF4-FFF2-40B4-BE49-F238E27FC236}">
                        <a16:creationId xmlns:a16="http://schemas.microsoft.com/office/drawing/2014/main" id="{F32E9F9A-2515-7D44-6F79-5B6CA310F598}"/>
                      </a:ext>
                    </a:extLst>
                  </p14:cNvPr>
                  <p14:cNvContentPartPr/>
                  <p14:nvPr/>
                </p14:nvContentPartPr>
                <p14:xfrm>
                  <a:off x="9616166" y="5137251"/>
                  <a:ext cx="258840" cy="189360"/>
                </p14:xfrm>
              </p:contentPart>
            </mc:Choice>
            <mc:Fallback xmlns="">
              <p:pic>
                <p:nvPicPr>
                  <p:cNvPr id="357" name="Pennanteckning 356">
                    <a:extLst>
                      <a:ext uri="{FF2B5EF4-FFF2-40B4-BE49-F238E27FC236}">
                        <a16:creationId xmlns:a16="http://schemas.microsoft.com/office/drawing/2014/main" id="{F32E9F9A-2515-7D44-6F79-5B6CA310F598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9601046" y="5122131"/>
                    <a:ext cx="28944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358" name="Pennanteckning 357">
                    <a:extLst>
                      <a:ext uri="{FF2B5EF4-FFF2-40B4-BE49-F238E27FC236}">
                        <a16:creationId xmlns:a16="http://schemas.microsoft.com/office/drawing/2014/main" id="{A44DD62D-40AD-6CE9-F120-E8D3550E0A78}"/>
                      </a:ext>
                    </a:extLst>
                  </p14:cNvPr>
                  <p14:cNvContentPartPr/>
                  <p14:nvPr/>
                </p14:nvContentPartPr>
                <p14:xfrm>
                  <a:off x="10003166" y="5066331"/>
                  <a:ext cx="183240" cy="274320"/>
                </p14:xfrm>
              </p:contentPart>
            </mc:Choice>
            <mc:Fallback xmlns="">
              <p:pic>
                <p:nvPicPr>
                  <p:cNvPr id="358" name="Pennanteckning 357">
                    <a:extLst>
                      <a:ext uri="{FF2B5EF4-FFF2-40B4-BE49-F238E27FC236}">
                        <a16:creationId xmlns:a16="http://schemas.microsoft.com/office/drawing/2014/main" id="{A44DD62D-40AD-6CE9-F120-E8D3550E0A78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9987686" y="5050851"/>
                    <a:ext cx="213840" cy="30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359" name="Pennanteckning 358">
                    <a:extLst>
                      <a:ext uri="{FF2B5EF4-FFF2-40B4-BE49-F238E27FC236}">
                        <a16:creationId xmlns:a16="http://schemas.microsoft.com/office/drawing/2014/main" id="{463FC79C-912F-C4B9-1D0D-9AB6A2AA4C83}"/>
                      </a:ext>
                    </a:extLst>
                  </p14:cNvPr>
                  <p14:cNvContentPartPr/>
                  <p14:nvPr/>
                </p14:nvContentPartPr>
                <p14:xfrm>
                  <a:off x="10261646" y="5140131"/>
                  <a:ext cx="120960" cy="195480"/>
                </p14:xfrm>
              </p:contentPart>
            </mc:Choice>
            <mc:Fallback xmlns="">
              <p:pic>
                <p:nvPicPr>
                  <p:cNvPr id="359" name="Pennanteckning 358">
                    <a:extLst>
                      <a:ext uri="{FF2B5EF4-FFF2-40B4-BE49-F238E27FC236}">
                        <a16:creationId xmlns:a16="http://schemas.microsoft.com/office/drawing/2014/main" id="{463FC79C-912F-C4B9-1D0D-9AB6A2AA4C83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10246166" y="5125011"/>
                    <a:ext cx="15156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360" name="Pennanteckning 359">
                    <a:extLst>
                      <a:ext uri="{FF2B5EF4-FFF2-40B4-BE49-F238E27FC236}">
                        <a16:creationId xmlns:a16="http://schemas.microsoft.com/office/drawing/2014/main" id="{FD17EB5B-79AB-AD03-2951-0B47EF50EAC0}"/>
                      </a:ext>
                    </a:extLst>
                  </p14:cNvPr>
                  <p14:cNvContentPartPr/>
                  <p14:nvPr/>
                </p14:nvContentPartPr>
                <p14:xfrm>
                  <a:off x="10470806" y="5220411"/>
                  <a:ext cx="189000" cy="121320"/>
                </p14:xfrm>
              </p:contentPart>
            </mc:Choice>
            <mc:Fallback xmlns="">
              <p:pic>
                <p:nvPicPr>
                  <p:cNvPr id="360" name="Pennanteckning 359">
                    <a:extLst>
                      <a:ext uri="{FF2B5EF4-FFF2-40B4-BE49-F238E27FC236}">
                        <a16:creationId xmlns:a16="http://schemas.microsoft.com/office/drawing/2014/main" id="{FD17EB5B-79AB-AD03-2951-0B47EF50EAC0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10455686" y="5205291"/>
                    <a:ext cx="219600" cy="15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5" name="Grupp 364">
              <a:extLst>
                <a:ext uri="{FF2B5EF4-FFF2-40B4-BE49-F238E27FC236}">
                  <a16:creationId xmlns:a16="http://schemas.microsoft.com/office/drawing/2014/main" id="{419849C9-040D-4F41-37B1-C0B7E9D6A37B}"/>
                </a:ext>
              </a:extLst>
            </p:cNvPr>
            <p:cNvGrpSpPr/>
            <p:nvPr/>
          </p:nvGrpSpPr>
          <p:grpSpPr>
            <a:xfrm>
              <a:off x="9578366" y="5610651"/>
              <a:ext cx="974160" cy="265680"/>
              <a:chOff x="9578366" y="5610651"/>
              <a:chExt cx="974160" cy="26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361" name="Pennanteckning 360">
                    <a:extLst>
                      <a:ext uri="{FF2B5EF4-FFF2-40B4-BE49-F238E27FC236}">
                        <a16:creationId xmlns:a16="http://schemas.microsoft.com/office/drawing/2014/main" id="{B6AC2DE5-F66F-AEC3-F0D1-604A8E3117C4}"/>
                      </a:ext>
                    </a:extLst>
                  </p14:cNvPr>
                  <p14:cNvContentPartPr/>
                  <p14:nvPr/>
                </p14:nvContentPartPr>
                <p14:xfrm>
                  <a:off x="9578366" y="5763291"/>
                  <a:ext cx="213480" cy="113040"/>
                </p14:xfrm>
              </p:contentPart>
            </mc:Choice>
            <mc:Fallback xmlns="">
              <p:pic>
                <p:nvPicPr>
                  <p:cNvPr id="361" name="Pennanteckning 360">
                    <a:extLst>
                      <a:ext uri="{FF2B5EF4-FFF2-40B4-BE49-F238E27FC236}">
                        <a16:creationId xmlns:a16="http://schemas.microsoft.com/office/drawing/2014/main" id="{B6AC2DE5-F66F-AEC3-F0D1-604A8E3117C4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9563246" y="5747811"/>
                    <a:ext cx="24408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362" name="Pennanteckning 361">
                    <a:extLst>
                      <a:ext uri="{FF2B5EF4-FFF2-40B4-BE49-F238E27FC236}">
                        <a16:creationId xmlns:a16="http://schemas.microsoft.com/office/drawing/2014/main" id="{E2747577-BCE3-E5A7-FFB0-BF12AC92E5C3}"/>
                      </a:ext>
                    </a:extLst>
                  </p14:cNvPr>
                  <p14:cNvContentPartPr/>
                  <p14:nvPr/>
                </p14:nvContentPartPr>
                <p14:xfrm>
                  <a:off x="9935126" y="5741691"/>
                  <a:ext cx="155160" cy="39960"/>
                </p14:xfrm>
              </p:contentPart>
            </mc:Choice>
            <mc:Fallback xmlns="">
              <p:pic>
                <p:nvPicPr>
                  <p:cNvPr id="362" name="Pennanteckning 361">
                    <a:extLst>
                      <a:ext uri="{FF2B5EF4-FFF2-40B4-BE49-F238E27FC236}">
                        <a16:creationId xmlns:a16="http://schemas.microsoft.com/office/drawing/2014/main" id="{E2747577-BCE3-E5A7-FFB0-BF12AC92E5C3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9920006" y="5726571"/>
                    <a:ext cx="18576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363" name="Pennanteckning 362">
                    <a:extLst>
                      <a:ext uri="{FF2B5EF4-FFF2-40B4-BE49-F238E27FC236}">
                        <a16:creationId xmlns:a16="http://schemas.microsoft.com/office/drawing/2014/main" id="{B51FE8C9-EB30-4279-2DED-C68564D4768A}"/>
                      </a:ext>
                    </a:extLst>
                  </p14:cNvPr>
                  <p14:cNvContentPartPr/>
                  <p14:nvPr/>
                </p14:nvContentPartPr>
                <p14:xfrm>
                  <a:off x="9984086" y="5828091"/>
                  <a:ext cx="120960" cy="23760"/>
                </p14:xfrm>
              </p:contentPart>
            </mc:Choice>
            <mc:Fallback xmlns="">
              <p:pic>
                <p:nvPicPr>
                  <p:cNvPr id="363" name="Pennanteckning 362">
                    <a:extLst>
                      <a:ext uri="{FF2B5EF4-FFF2-40B4-BE49-F238E27FC236}">
                        <a16:creationId xmlns:a16="http://schemas.microsoft.com/office/drawing/2014/main" id="{B51FE8C9-EB30-4279-2DED-C68564D4768A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9968966" y="5812971"/>
                    <a:ext cx="15156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364" name="Pennanteckning 363">
                    <a:extLst>
                      <a:ext uri="{FF2B5EF4-FFF2-40B4-BE49-F238E27FC236}">
                        <a16:creationId xmlns:a16="http://schemas.microsoft.com/office/drawing/2014/main" id="{88200F1A-0325-1592-41BB-6835463FEDD5}"/>
                      </a:ext>
                    </a:extLst>
                  </p14:cNvPr>
                  <p14:cNvContentPartPr/>
                  <p14:nvPr/>
                </p14:nvContentPartPr>
                <p14:xfrm>
                  <a:off x="10316366" y="5610651"/>
                  <a:ext cx="236160" cy="245160"/>
                </p14:xfrm>
              </p:contentPart>
            </mc:Choice>
            <mc:Fallback xmlns="">
              <p:pic>
                <p:nvPicPr>
                  <p:cNvPr id="364" name="Pennanteckning 363">
                    <a:extLst>
                      <a:ext uri="{FF2B5EF4-FFF2-40B4-BE49-F238E27FC236}">
                        <a16:creationId xmlns:a16="http://schemas.microsoft.com/office/drawing/2014/main" id="{88200F1A-0325-1592-41BB-6835463FEDD5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300886" y="5595531"/>
                    <a:ext cx="266760" cy="275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9" name="Grupp 478">
            <a:extLst>
              <a:ext uri="{FF2B5EF4-FFF2-40B4-BE49-F238E27FC236}">
                <a16:creationId xmlns:a16="http://schemas.microsoft.com/office/drawing/2014/main" id="{659D92EB-2ED2-3577-CBE8-8DD19AE38B79}"/>
              </a:ext>
            </a:extLst>
          </p:cNvPr>
          <p:cNvGrpSpPr/>
          <p:nvPr/>
        </p:nvGrpSpPr>
        <p:grpSpPr>
          <a:xfrm>
            <a:off x="6570926" y="4546851"/>
            <a:ext cx="2149200" cy="1694160"/>
            <a:chOff x="6570926" y="4546851"/>
            <a:chExt cx="2149200" cy="1694160"/>
          </a:xfrm>
        </p:grpSpPr>
        <p:grpSp>
          <p:nvGrpSpPr>
            <p:cNvPr id="439" name="Grupp 438">
              <a:extLst>
                <a:ext uri="{FF2B5EF4-FFF2-40B4-BE49-F238E27FC236}">
                  <a16:creationId xmlns:a16="http://schemas.microsoft.com/office/drawing/2014/main" id="{4FD56C1C-0291-C2B4-846D-4193A3080428}"/>
                </a:ext>
              </a:extLst>
            </p:cNvPr>
            <p:cNvGrpSpPr/>
            <p:nvPr/>
          </p:nvGrpSpPr>
          <p:grpSpPr>
            <a:xfrm>
              <a:off x="6570926" y="4688331"/>
              <a:ext cx="2030760" cy="1260000"/>
              <a:chOff x="6570926" y="4688331"/>
              <a:chExt cx="2030760" cy="126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430" name="Pennanteckning 429">
                    <a:extLst>
                      <a:ext uri="{FF2B5EF4-FFF2-40B4-BE49-F238E27FC236}">
                        <a16:creationId xmlns:a16="http://schemas.microsoft.com/office/drawing/2014/main" id="{D2B59618-D66F-6A04-2539-CCDF48F63066}"/>
                      </a:ext>
                    </a:extLst>
                  </p14:cNvPr>
                  <p14:cNvContentPartPr/>
                  <p14:nvPr/>
                </p14:nvContentPartPr>
                <p14:xfrm>
                  <a:off x="6570926" y="5031771"/>
                  <a:ext cx="543960" cy="880200"/>
                </p14:xfrm>
              </p:contentPart>
            </mc:Choice>
            <mc:Fallback xmlns="">
              <p:pic>
                <p:nvPicPr>
                  <p:cNvPr id="430" name="Pennanteckning 429">
                    <a:extLst>
                      <a:ext uri="{FF2B5EF4-FFF2-40B4-BE49-F238E27FC236}">
                        <a16:creationId xmlns:a16="http://schemas.microsoft.com/office/drawing/2014/main" id="{D2B59618-D66F-6A04-2539-CCDF48F63066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6555446" y="5016291"/>
                    <a:ext cx="574200" cy="9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431" name="Pennanteckning 430">
                    <a:extLst>
                      <a:ext uri="{FF2B5EF4-FFF2-40B4-BE49-F238E27FC236}">
                        <a16:creationId xmlns:a16="http://schemas.microsoft.com/office/drawing/2014/main" id="{849DE7CB-1F4A-B796-FC70-0B80CA9F188D}"/>
                      </a:ext>
                    </a:extLst>
                  </p14:cNvPr>
                  <p14:cNvContentPartPr/>
                  <p14:nvPr/>
                </p14:nvContentPartPr>
                <p14:xfrm>
                  <a:off x="6695486" y="5483571"/>
                  <a:ext cx="1583280" cy="464760"/>
                </p14:xfrm>
              </p:contentPart>
            </mc:Choice>
            <mc:Fallback xmlns="">
              <p:pic>
                <p:nvPicPr>
                  <p:cNvPr id="431" name="Pennanteckning 430">
                    <a:extLst>
                      <a:ext uri="{FF2B5EF4-FFF2-40B4-BE49-F238E27FC236}">
                        <a16:creationId xmlns:a16="http://schemas.microsoft.com/office/drawing/2014/main" id="{849DE7CB-1F4A-B796-FC70-0B80CA9F188D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6680006" y="5468091"/>
                    <a:ext cx="1613880" cy="49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432" name="Pennanteckning 431">
                    <a:extLst>
                      <a:ext uri="{FF2B5EF4-FFF2-40B4-BE49-F238E27FC236}">
                        <a16:creationId xmlns:a16="http://schemas.microsoft.com/office/drawing/2014/main" id="{8398FC32-0943-224A-795B-158C1B55FBBA}"/>
                      </a:ext>
                    </a:extLst>
                  </p14:cNvPr>
                  <p14:cNvContentPartPr/>
                  <p14:nvPr/>
                </p14:nvContentPartPr>
                <p14:xfrm>
                  <a:off x="8138726" y="4798851"/>
                  <a:ext cx="398520" cy="715320"/>
                </p14:xfrm>
              </p:contentPart>
            </mc:Choice>
            <mc:Fallback xmlns="">
              <p:pic>
                <p:nvPicPr>
                  <p:cNvPr id="432" name="Pennanteckning 431">
                    <a:extLst>
                      <a:ext uri="{FF2B5EF4-FFF2-40B4-BE49-F238E27FC236}">
                        <a16:creationId xmlns:a16="http://schemas.microsoft.com/office/drawing/2014/main" id="{8398FC32-0943-224A-795B-158C1B55FBBA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8123606" y="4783731"/>
                    <a:ext cx="429120" cy="74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433" name="Pennanteckning 432">
                    <a:extLst>
                      <a:ext uri="{FF2B5EF4-FFF2-40B4-BE49-F238E27FC236}">
                        <a16:creationId xmlns:a16="http://schemas.microsoft.com/office/drawing/2014/main" id="{95765C87-0A79-94E1-10E9-DC01FA24202C}"/>
                      </a:ext>
                    </a:extLst>
                  </p14:cNvPr>
                  <p14:cNvContentPartPr/>
                  <p14:nvPr/>
                </p14:nvContentPartPr>
                <p14:xfrm>
                  <a:off x="7114166" y="4733331"/>
                  <a:ext cx="1062720" cy="334440"/>
                </p14:xfrm>
              </p:contentPart>
            </mc:Choice>
            <mc:Fallback xmlns="">
              <p:pic>
                <p:nvPicPr>
                  <p:cNvPr id="433" name="Pennanteckning 432">
                    <a:extLst>
                      <a:ext uri="{FF2B5EF4-FFF2-40B4-BE49-F238E27FC236}">
                        <a16:creationId xmlns:a16="http://schemas.microsoft.com/office/drawing/2014/main" id="{95765C87-0A79-94E1-10E9-DC01FA24202C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7099046" y="4717851"/>
                    <a:ext cx="109296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435" name="Pennanteckning 434">
                    <a:extLst>
                      <a:ext uri="{FF2B5EF4-FFF2-40B4-BE49-F238E27FC236}">
                        <a16:creationId xmlns:a16="http://schemas.microsoft.com/office/drawing/2014/main" id="{1690F3EE-980B-D528-422E-E8F7108BD105}"/>
                      </a:ext>
                    </a:extLst>
                  </p14:cNvPr>
                  <p14:cNvContentPartPr/>
                  <p14:nvPr/>
                </p14:nvContentPartPr>
                <p14:xfrm>
                  <a:off x="8204966" y="4723611"/>
                  <a:ext cx="389160" cy="101880"/>
                </p14:xfrm>
              </p:contentPart>
            </mc:Choice>
            <mc:Fallback xmlns="">
              <p:pic>
                <p:nvPicPr>
                  <p:cNvPr id="435" name="Pennanteckning 434">
                    <a:extLst>
                      <a:ext uri="{FF2B5EF4-FFF2-40B4-BE49-F238E27FC236}">
                        <a16:creationId xmlns:a16="http://schemas.microsoft.com/office/drawing/2014/main" id="{1690F3EE-980B-D528-422E-E8F7108BD105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8189486" y="4708491"/>
                    <a:ext cx="41940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436" name="Pennanteckning 435">
                    <a:extLst>
                      <a:ext uri="{FF2B5EF4-FFF2-40B4-BE49-F238E27FC236}">
                        <a16:creationId xmlns:a16="http://schemas.microsoft.com/office/drawing/2014/main" id="{1F0FBB6C-E21D-D398-3606-6BF0799F5132}"/>
                      </a:ext>
                    </a:extLst>
                  </p14:cNvPr>
                  <p14:cNvContentPartPr/>
                  <p14:nvPr/>
                </p14:nvContentPartPr>
                <p14:xfrm>
                  <a:off x="8133326" y="4688331"/>
                  <a:ext cx="468360" cy="90720"/>
                </p14:xfrm>
              </p:contentPart>
            </mc:Choice>
            <mc:Fallback xmlns="">
              <p:pic>
                <p:nvPicPr>
                  <p:cNvPr id="436" name="Pennanteckning 435">
                    <a:extLst>
                      <a:ext uri="{FF2B5EF4-FFF2-40B4-BE49-F238E27FC236}">
                        <a16:creationId xmlns:a16="http://schemas.microsoft.com/office/drawing/2014/main" id="{1F0FBB6C-E21D-D398-3606-6BF0799F513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8117846" y="4672851"/>
                    <a:ext cx="49860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438" name="Pennanteckning 437">
                    <a:extLst>
                      <a:ext uri="{FF2B5EF4-FFF2-40B4-BE49-F238E27FC236}">
                        <a16:creationId xmlns:a16="http://schemas.microsoft.com/office/drawing/2014/main" id="{94ACC982-E18A-E019-D7F2-BF4FCCFC7614}"/>
                      </a:ext>
                    </a:extLst>
                  </p14:cNvPr>
                  <p14:cNvContentPartPr/>
                  <p14:nvPr/>
                </p14:nvContentPartPr>
                <p14:xfrm>
                  <a:off x="6602966" y="5927811"/>
                  <a:ext cx="158760" cy="13680"/>
                </p14:xfrm>
              </p:contentPart>
            </mc:Choice>
            <mc:Fallback xmlns="">
              <p:pic>
                <p:nvPicPr>
                  <p:cNvPr id="438" name="Pennanteckning 437">
                    <a:extLst>
                      <a:ext uri="{FF2B5EF4-FFF2-40B4-BE49-F238E27FC236}">
                        <a16:creationId xmlns:a16="http://schemas.microsoft.com/office/drawing/2014/main" id="{94ACC982-E18A-E019-D7F2-BF4FCCFC7614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587846" y="5912331"/>
                    <a:ext cx="189360" cy="43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48" name="Pennanteckning 447">
                  <a:extLst>
                    <a:ext uri="{FF2B5EF4-FFF2-40B4-BE49-F238E27FC236}">
                      <a16:creationId xmlns:a16="http://schemas.microsoft.com/office/drawing/2014/main" id="{5723EDED-D084-E71B-8AAE-24CC55270E2E}"/>
                    </a:ext>
                  </a:extLst>
                </p14:cNvPr>
                <p14:cNvContentPartPr/>
                <p14:nvPr/>
              </p14:nvContentPartPr>
              <p14:xfrm>
                <a:off x="6891686" y="4621011"/>
                <a:ext cx="823320" cy="1620000"/>
              </p14:xfrm>
            </p:contentPart>
          </mc:Choice>
          <mc:Fallback xmlns="">
            <p:pic>
              <p:nvPicPr>
                <p:cNvPr id="448" name="Pennanteckning 447">
                  <a:extLst>
                    <a:ext uri="{FF2B5EF4-FFF2-40B4-BE49-F238E27FC236}">
                      <a16:creationId xmlns:a16="http://schemas.microsoft.com/office/drawing/2014/main" id="{5723EDED-D084-E71B-8AAE-24CC55270E2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76206" y="4605891"/>
                  <a:ext cx="853560" cy="16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49" name="Pennanteckning 448">
                  <a:extLst>
                    <a:ext uri="{FF2B5EF4-FFF2-40B4-BE49-F238E27FC236}">
                      <a16:creationId xmlns:a16="http://schemas.microsoft.com/office/drawing/2014/main" id="{6607F484-BDC2-8B15-DE7B-2D5E1695652C}"/>
                    </a:ext>
                  </a:extLst>
                </p14:cNvPr>
                <p14:cNvContentPartPr/>
                <p14:nvPr/>
              </p14:nvContentPartPr>
              <p14:xfrm>
                <a:off x="7772606" y="5112771"/>
                <a:ext cx="947520" cy="252360"/>
              </p14:xfrm>
            </p:contentPart>
          </mc:Choice>
          <mc:Fallback xmlns="">
            <p:pic>
              <p:nvPicPr>
                <p:cNvPr id="449" name="Pennanteckning 448">
                  <a:extLst>
                    <a:ext uri="{FF2B5EF4-FFF2-40B4-BE49-F238E27FC236}">
                      <a16:creationId xmlns:a16="http://schemas.microsoft.com/office/drawing/2014/main" id="{6607F484-BDC2-8B15-DE7B-2D5E1695652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757486" y="5097651"/>
                  <a:ext cx="978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51" name="Pennanteckning 450">
                  <a:extLst>
                    <a:ext uri="{FF2B5EF4-FFF2-40B4-BE49-F238E27FC236}">
                      <a16:creationId xmlns:a16="http://schemas.microsoft.com/office/drawing/2014/main" id="{10C5379A-9445-6C40-973C-9A3D6179040F}"/>
                    </a:ext>
                  </a:extLst>
                </p14:cNvPr>
                <p14:cNvContentPartPr/>
                <p14:nvPr/>
              </p14:nvContentPartPr>
              <p14:xfrm>
                <a:off x="7497206" y="4546851"/>
                <a:ext cx="332280" cy="115200"/>
              </p14:xfrm>
            </p:contentPart>
          </mc:Choice>
          <mc:Fallback xmlns="">
            <p:pic>
              <p:nvPicPr>
                <p:cNvPr id="451" name="Pennanteckning 450">
                  <a:extLst>
                    <a:ext uri="{FF2B5EF4-FFF2-40B4-BE49-F238E27FC236}">
                      <a16:creationId xmlns:a16="http://schemas.microsoft.com/office/drawing/2014/main" id="{10C5379A-9445-6C40-973C-9A3D6179040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482086" y="4531731"/>
                  <a:ext cx="36288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16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predict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income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example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4 – </a:t>
            </a:r>
            <a:r>
              <a:rPr lang="sv-SE" sz="3200" b="1" dirty="0" err="1">
                <a:solidFill>
                  <a:srgbClr val="1E4E5C"/>
                </a:solidFill>
                <a:latin typeface="Avenir Heavy" panose="02000503020000020003" pitchFamily="2" charset="0"/>
              </a:rPr>
              <a:t>more</a:t>
            </a:r>
            <a:r>
              <a:rPr lang="sv-SE" sz="3200" b="1" dirty="0">
                <a:solidFill>
                  <a:srgbClr val="1E4E5C"/>
                </a:solidFill>
                <a:latin typeface="Avenir Heavy" panose="02000503020000020003" pitchFamily="2" charset="0"/>
              </a:rPr>
              <a:t> features</a:t>
            </a:r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92B67AA8-48F7-7D39-3C87-EBD1B3FD3E91}"/>
              </a:ext>
            </a:extLst>
          </p:cNvPr>
          <p:cNvGrpSpPr/>
          <p:nvPr/>
        </p:nvGrpSpPr>
        <p:grpSpPr>
          <a:xfrm>
            <a:off x="814440" y="1788360"/>
            <a:ext cx="11211840" cy="2598120"/>
            <a:chOff x="814440" y="1788360"/>
            <a:chExt cx="11211840" cy="2598120"/>
          </a:xfrm>
        </p:grpSpPr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176B146E-66A1-6955-A018-A4A91DDDC542}"/>
                </a:ext>
              </a:extLst>
            </p:cNvPr>
            <p:cNvGrpSpPr/>
            <p:nvPr/>
          </p:nvGrpSpPr>
          <p:grpSpPr>
            <a:xfrm>
              <a:off x="814440" y="1788360"/>
              <a:ext cx="11211840" cy="2598120"/>
              <a:chOff x="814440" y="1788360"/>
              <a:chExt cx="11211840" cy="259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2" name="Pennanteckning 11">
                    <a:extLst>
                      <a:ext uri="{FF2B5EF4-FFF2-40B4-BE49-F238E27FC236}">
                        <a16:creationId xmlns:a16="http://schemas.microsoft.com/office/drawing/2014/main" id="{4131DCF2-0E0C-840C-F058-6423FA9BD2AE}"/>
                      </a:ext>
                    </a:extLst>
                  </p14:cNvPr>
                  <p14:cNvContentPartPr/>
                  <p14:nvPr/>
                </p14:nvContentPartPr>
                <p14:xfrm>
                  <a:off x="1085160" y="1901040"/>
                  <a:ext cx="405360" cy="161640"/>
                </p14:xfrm>
              </p:contentPart>
            </mc:Choice>
            <mc:Fallback xmlns="">
              <p:pic>
                <p:nvPicPr>
                  <p:cNvPr id="12" name="Pennanteckning 11">
                    <a:extLst>
                      <a:ext uri="{FF2B5EF4-FFF2-40B4-BE49-F238E27FC236}">
                        <a16:creationId xmlns:a16="http://schemas.microsoft.com/office/drawing/2014/main" id="{4131DCF2-0E0C-840C-F058-6423FA9BD2A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70040" y="1885560"/>
                    <a:ext cx="43596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2F9493D3-2DB4-6E3B-4483-F5FBCB7257BE}"/>
                      </a:ext>
                    </a:extLst>
                  </p14:cNvPr>
                  <p14:cNvContentPartPr/>
                  <p14:nvPr/>
                </p14:nvContentPartPr>
                <p14:xfrm>
                  <a:off x="1622280" y="1966200"/>
                  <a:ext cx="70920" cy="90360"/>
                </p14:xfrm>
              </p:contentPart>
            </mc:Choice>
            <mc:Fallback xmlns=""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2F9493D3-2DB4-6E3B-4483-F5FBCB7257B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07160" y="1950720"/>
                    <a:ext cx="1011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F4219490-1E70-6EE0-000F-22C4E6661933}"/>
                      </a:ext>
                    </a:extLst>
                  </p14:cNvPr>
                  <p14:cNvContentPartPr/>
                  <p14:nvPr/>
                </p14:nvContentPartPr>
                <p14:xfrm>
                  <a:off x="1637760" y="1976640"/>
                  <a:ext cx="264600" cy="9036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F4219490-1E70-6EE0-000F-22C4E666193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622640" y="1961520"/>
                    <a:ext cx="2948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6" name="Pennanteckning 15">
                    <a:extLst>
                      <a:ext uri="{FF2B5EF4-FFF2-40B4-BE49-F238E27FC236}">
                        <a16:creationId xmlns:a16="http://schemas.microsoft.com/office/drawing/2014/main" id="{9894341A-BCAF-5875-EE97-EAD400D118B0}"/>
                      </a:ext>
                    </a:extLst>
                  </p14:cNvPr>
                  <p14:cNvContentPartPr/>
                  <p14:nvPr/>
                </p14:nvContentPartPr>
                <p14:xfrm>
                  <a:off x="2009640" y="1874760"/>
                  <a:ext cx="259920" cy="169920"/>
                </p14:xfrm>
              </p:contentPart>
            </mc:Choice>
            <mc:Fallback xmlns="">
              <p:pic>
                <p:nvPicPr>
                  <p:cNvPr id="16" name="Pennanteckning 15">
                    <a:extLst>
                      <a:ext uri="{FF2B5EF4-FFF2-40B4-BE49-F238E27FC236}">
                        <a16:creationId xmlns:a16="http://schemas.microsoft.com/office/drawing/2014/main" id="{9894341A-BCAF-5875-EE97-EAD400D118B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94520" y="1859640"/>
                    <a:ext cx="29052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6405A787-29B7-F070-5B85-2A943A968C15}"/>
                      </a:ext>
                    </a:extLst>
                  </p14:cNvPr>
                  <p14:cNvContentPartPr/>
                  <p14:nvPr/>
                </p14:nvContentPartPr>
                <p14:xfrm>
                  <a:off x="2496360" y="1973400"/>
                  <a:ext cx="231480" cy="157320"/>
                </p14:xfrm>
              </p:contentPart>
            </mc:Choice>
            <mc:Fallback xmlns=""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6405A787-29B7-F070-5B85-2A943A968C1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480880" y="1957920"/>
                    <a:ext cx="2620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8" name="Pennanteckning 17">
                    <a:extLst>
                      <a:ext uri="{FF2B5EF4-FFF2-40B4-BE49-F238E27FC236}">
                        <a16:creationId xmlns:a16="http://schemas.microsoft.com/office/drawing/2014/main" id="{BF82AE23-A092-59E3-547F-05E2740416DD}"/>
                      </a:ext>
                    </a:extLst>
                  </p14:cNvPr>
                  <p14:cNvContentPartPr/>
                  <p14:nvPr/>
                </p14:nvContentPartPr>
                <p14:xfrm>
                  <a:off x="2813160" y="1978080"/>
                  <a:ext cx="132480" cy="115200"/>
                </p14:xfrm>
              </p:contentPart>
            </mc:Choice>
            <mc:Fallback xmlns="">
              <p:pic>
                <p:nvPicPr>
                  <p:cNvPr id="18" name="Pennanteckning 17">
                    <a:extLst>
                      <a:ext uri="{FF2B5EF4-FFF2-40B4-BE49-F238E27FC236}">
                        <a16:creationId xmlns:a16="http://schemas.microsoft.com/office/drawing/2014/main" id="{BF82AE23-A092-59E3-547F-05E2740416D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798040" y="1962600"/>
                    <a:ext cx="1630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CAFAF32A-DF42-106F-3A2C-1EFDD5AAA651}"/>
                      </a:ext>
                    </a:extLst>
                  </p14:cNvPr>
                  <p14:cNvContentPartPr/>
                  <p14:nvPr/>
                </p14:nvContentPartPr>
                <p14:xfrm>
                  <a:off x="2824320" y="1969800"/>
                  <a:ext cx="196200" cy="15228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CAFAF32A-DF42-106F-3A2C-1EFDD5AAA65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809200" y="1954320"/>
                    <a:ext cx="22680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C21E7670-9A25-E534-ABAE-9113290702E4}"/>
                      </a:ext>
                    </a:extLst>
                  </p14:cNvPr>
                  <p14:cNvContentPartPr/>
                  <p14:nvPr/>
                </p14:nvContentPartPr>
                <p14:xfrm>
                  <a:off x="3103680" y="2031360"/>
                  <a:ext cx="31320" cy="27540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C21E7670-9A25-E534-ABAE-9113290702E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8560" y="2015880"/>
                    <a:ext cx="6156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3D2756DD-5AAD-0F73-96A5-B9D37CA51AA2}"/>
                      </a:ext>
                    </a:extLst>
                  </p14:cNvPr>
                  <p14:cNvContentPartPr/>
                  <p14:nvPr/>
                </p14:nvContentPartPr>
                <p14:xfrm>
                  <a:off x="3119160" y="2040720"/>
                  <a:ext cx="169920" cy="90360"/>
                </p14:xfrm>
              </p:contentPart>
            </mc:Choice>
            <mc:Fallback xmlns=""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3D2756DD-5AAD-0F73-96A5-B9D37CA51AA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104040" y="2025600"/>
                    <a:ext cx="20052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8E8674C1-5979-E280-D64D-793144AA8F03}"/>
                      </a:ext>
                    </a:extLst>
                  </p14:cNvPr>
                  <p14:cNvContentPartPr/>
                  <p14:nvPr/>
                </p14:nvContentPartPr>
                <p14:xfrm>
                  <a:off x="3335160" y="1933080"/>
                  <a:ext cx="522000" cy="264600"/>
                </p14:xfrm>
              </p:contentPart>
            </mc:Choice>
            <mc:Fallback xmlns=""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8E8674C1-5979-E280-D64D-793144AA8F0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319680" y="1917600"/>
                    <a:ext cx="552600" cy="29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DCE2272A-FE4A-7FED-9883-ED2A8017D16C}"/>
                      </a:ext>
                    </a:extLst>
                  </p14:cNvPr>
                  <p14:cNvContentPartPr/>
                  <p14:nvPr/>
                </p14:nvContentPartPr>
                <p14:xfrm>
                  <a:off x="3907200" y="2033520"/>
                  <a:ext cx="605880" cy="12240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DCE2272A-FE4A-7FED-9883-ED2A8017D16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892080" y="2018400"/>
                    <a:ext cx="63612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36089B8F-3F6B-B282-9A3A-3959F3C90CC3}"/>
                      </a:ext>
                    </a:extLst>
                  </p14:cNvPr>
                  <p14:cNvContentPartPr/>
                  <p14:nvPr/>
                </p14:nvContentPartPr>
                <p14:xfrm>
                  <a:off x="4552320" y="2036040"/>
                  <a:ext cx="183240" cy="18180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36089B8F-3F6B-B282-9A3A-3959F3C90CC3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537200" y="2020920"/>
                    <a:ext cx="21348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BB23C855-2488-E396-2866-7BD9EBE9A104}"/>
                      </a:ext>
                    </a:extLst>
                  </p14:cNvPr>
                  <p14:cNvContentPartPr/>
                  <p14:nvPr/>
                </p14:nvContentPartPr>
                <p14:xfrm>
                  <a:off x="4834200" y="1788360"/>
                  <a:ext cx="246600" cy="259812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BB23C855-2488-E396-2866-7BD9EBE9A10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819080" y="1773240"/>
                    <a:ext cx="277200" cy="262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4C51F76A-7BBC-614F-666E-F0D0EF8803DA}"/>
                      </a:ext>
                    </a:extLst>
                  </p14:cNvPr>
                  <p14:cNvContentPartPr/>
                  <p14:nvPr/>
                </p14:nvContentPartPr>
                <p14:xfrm>
                  <a:off x="5153160" y="2084640"/>
                  <a:ext cx="235800" cy="10476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4C51F76A-7BBC-614F-666E-F0D0EF8803DA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138040" y="2069520"/>
                    <a:ext cx="26640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F141E615-78A2-A44D-69BC-1C32D99B4D9B}"/>
                      </a:ext>
                    </a:extLst>
                  </p14:cNvPr>
                  <p14:cNvContentPartPr/>
                  <p14:nvPr/>
                </p14:nvContentPartPr>
                <p14:xfrm>
                  <a:off x="5441520" y="1982760"/>
                  <a:ext cx="266760" cy="18180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F141E615-78A2-A44D-69BC-1C32D99B4D9B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26400" y="1967280"/>
                    <a:ext cx="29736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44F0DD5C-C98B-F5C7-7E4A-F1FA61B706EB}"/>
                      </a:ext>
                    </a:extLst>
                  </p14:cNvPr>
                  <p14:cNvContentPartPr/>
                  <p14:nvPr/>
                </p14:nvContentPartPr>
                <p14:xfrm>
                  <a:off x="5752200" y="1983840"/>
                  <a:ext cx="1215360" cy="20304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44F0DD5C-C98B-F5C7-7E4A-F1FA61B706EB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736720" y="1968720"/>
                    <a:ext cx="124596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C903FDC2-6891-C025-83B3-73FB2C683ACC}"/>
                      </a:ext>
                    </a:extLst>
                  </p14:cNvPr>
                  <p14:cNvContentPartPr/>
                  <p14:nvPr/>
                </p14:nvContentPartPr>
                <p14:xfrm>
                  <a:off x="7182840" y="2019480"/>
                  <a:ext cx="284400" cy="272880"/>
                </p14:xfrm>
              </p:contentPart>
            </mc:Choice>
            <mc:Fallback xmlns="">
              <p:pic>
                <p:nvPicPr>
                  <p:cNvPr id="49" name="Pennanteckning 48">
                    <a:extLst>
                      <a:ext uri="{FF2B5EF4-FFF2-40B4-BE49-F238E27FC236}">
                        <a16:creationId xmlns:a16="http://schemas.microsoft.com/office/drawing/2014/main" id="{C903FDC2-6891-C025-83B3-73FB2C683ACC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167720" y="2004000"/>
                    <a:ext cx="31500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1363DB01-A566-616B-BC08-DE008B296F27}"/>
                      </a:ext>
                    </a:extLst>
                  </p14:cNvPr>
                  <p14:cNvContentPartPr/>
                  <p14:nvPr/>
                </p14:nvContentPartPr>
                <p14:xfrm>
                  <a:off x="7513320" y="2013360"/>
                  <a:ext cx="350280" cy="98640"/>
                </p14:xfrm>
              </p:contentPart>
            </mc:Choice>
            <mc:Fallback xmlns="">
              <p:pic>
                <p:nvPicPr>
                  <p:cNvPr id="51" name="Pennanteckning 50">
                    <a:extLst>
                      <a:ext uri="{FF2B5EF4-FFF2-40B4-BE49-F238E27FC236}">
                        <a16:creationId xmlns:a16="http://schemas.microsoft.com/office/drawing/2014/main" id="{1363DB01-A566-616B-BC08-DE008B296F27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497840" y="1998240"/>
                    <a:ext cx="3808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04BF365B-D17E-8AD7-EDD0-25926ACBE1DD}"/>
                      </a:ext>
                    </a:extLst>
                  </p14:cNvPr>
                  <p14:cNvContentPartPr/>
                  <p14:nvPr/>
                </p14:nvContentPartPr>
                <p14:xfrm>
                  <a:off x="8056920" y="1827600"/>
                  <a:ext cx="211680" cy="233316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04BF365B-D17E-8AD7-EDD0-25926ACBE1DD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041440" y="1812120"/>
                    <a:ext cx="242280" cy="236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16D176C3-FA67-EC08-0572-1E40C8E72B23}"/>
                      </a:ext>
                    </a:extLst>
                  </p14:cNvPr>
                  <p14:cNvContentPartPr/>
                  <p14:nvPr/>
                </p14:nvContentPartPr>
                <p14:xfrm>
                  <a:off x="8244120" y="1974480"/>
                  <a:ext cx="1246320" cy="183960"/>
                </p14:xfrm>
              </p:contentPart>
            </mc:Choice>
            <mc:Fallback xmlns=""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16D176C3-FA67-EC08-0572-1E40C8E72B2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228640" y="1959000"/>
                    <a:ext cx="127692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7C2917D2-210D-DB6D-EAC3-D136A28F6353}"/>
                      </a:ext>
                    </a:extLst>
                  </p14:cNvPr>
                  <p14:cNvContentPartPr/>
                  <p14:nvPr/>
                </p14:nvContentPartPr>
                <p14:xfrm>
                  <a:off x="9636960" y="1834440"/>
                  <a:ext cx="500400" cy="177372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7C2917D2-210D-DB6D-EAC3-D136A28F635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621840" y="1819320"/>
                    <a:ext cx="530640" cy="180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3C91E018-759F-7BDD-D9A2-81466448E478}"/>
                      </a:ext>
                    </a:extLst>
                  </p14:cNvPr>
                  <p14:cNvContentPartPr/>
                  <p14:nvPr/>
                </p14:nvContentPartPr>
                <p14:xfrm>
                  <a:off x="10086600" y="2114160"/>
                  <a:ext cx="22320" cy="14508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3C91E018-759F-7BDD-D9A2-81466448E47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0071120" y="2099040"/>
                    <a:ext cx="5292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F0F7B084-0477-702F-B3D1-AD6A4DCB37B6}"/>
                      </a:ext>
                    </a:extLst>
                  </p14:cNvPr>
                  <p14:cNvContentPartPr/>
                  <p14:nvPr/>
                </p14:nvContentPartPr>
                <p14:xfrm>
                  <a:off x="10077960" y="1937400"/>
                  <a:ext cx="57240" cy="28800"/>
                </p14:xfrm>
              </p:contentPart>
            </mc:Choice>
            <mc:Fallback xmlns=""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F0F7B084-0477-702F-B3D1-AD6A4DCB37B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0062840" y="1922280"/>
                    <a:ext cx="878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A15B6892-9E93-8EAA-600B-AE221D5EDB46}"/>
                      </a:ext>
                    </a:extLst>
                  </p14:cNvPr>
                  <p14:cNvContentPartPr/>
                  <p14:nvPr/>
                </p14:nvContentPartPr>
                <p14:xfrm>
                  <a:off x="10258320" y="2063400"/>
                  <a:ext cx="297720" cy="10584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A15B6892-9E93-8EAA-600B-AE221D5EDB46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242840" y="2047920"/>
                    <a:ext cx="32796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7FAC8D34-411E-0030-C97E-F094EBDBB334}"/>
                      </a:ext>
                    </a:extLst>
                  </p14:cNvPr>
                  <p14:cNvContentPartPr/>
                  <p14:nvPr/>
                </p14:nvContentPartPr>
                <p14:xfrm>
                  <a:off x="10663320" y="2026680"/>
                  <a:ext cx="172080" cy="14976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7FAC8D34-411E-0030-C97E-F094EBDBB334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647840" y="2011200"/>
                    <a:ext cx="20268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0BCE0ADD-34E3-3317-1B64-D718C2A3F1DD}"/>
                      </a:ext>
                    </a:extLst>
                  </p14:cNvPr>
                  <p14:cNvContentPartPr/>
                  <p14:nvPr/>
                </p14:nvContentPartPr>
                <p14:xfrm>
                  <a:off x="10878960" y="2070240"/>
                  <a:ext cx="79560" cy="8100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0BCE0ADD-34E3-3317-1B64-D718C2A3F1DD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0863840" y="2055120"/>
                    <a:ext cx="11016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31F2850D-B8C4-E2DB-BC2C-E2F6D16030F1}"/>
                      </a:ext>
                    </a:extLst>
                  </p14:cNvPr>
                  <p14:cNvContentPartPr/>
                  <p14:nvPr/>
                </p14:nvContentPartPr>
                <p14:xfrm>
                  <a:off x="10898760" y="2006520"/>
                  <a:ext cx="946800" cy="20196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31F2850D-B8C4-E2DB-BC2C-E2F6D16030F1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0883640" y="1991040"/>
                    <a:ext cx="97740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Pennanteckning 64">
                    <a:extLst>
                      <a:ext uri="{FF2B5EF4-FFF2-40B4-BE49-F238E27FC236}">
                        <a16:creationId xmlns:a16="http://schemas.microsoft.com/office/drawing/2014/main" id="{37F1B185-0917-499F-DC05-7675C1F7C7CF}"/>
                      </a:ext>
                    </a:extLst>
                  </p14:cNvPr>
                  <p14:cNvContentPartPr/>
                  <p14:nvPr/>
                </p14:nvContentPartPr>
                <p14:xfrm>
                  <a:off x="814440" y="2314680"/>
                  <a:ext cx="11211840" cy="272880"/>
                </p14:xfrm>
              </p:contentPart>
            </mc:Choice>
            <mc:Fallback xmlns="">
              <p:pic>
                <p:nvPicPr>
                  <p:cNvPr id="65" name="Pennanteckning 64">
                    <a:extLst>
                      <a:ext uri="{FF2B5EF4-FFF2-40B4-BE49-F238E27FC236}">
                        <a16:creationId xmlns:a16="http://schemas.microsoft.com/office/drawing/2014/main" id="{37F1B185-0917-499F-DC05-7675C1F7C7CF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799320" y="2299200"/>
                    <a:ext cx="11242080" cy="303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3" name="Grupp 72">
              <a:extLst>
                <a:ext uri="{FF2B5EF4-FFF2-40B4-BE49-F238E27FC236}">
                  <a16:creationId xmlns:a16="http://schemas.microsoft.com/office/drawing/2014/main" id="{87390119-3123-9B57-6435-A2A844172977}"/>
                </a:ext>
              </a:extLst>
            </p:cNvPr>
            <p:cNvGrpSpPr/>
            <p:nvPr/>
          </p:nvGrpSpPr>
          <p:grpSpPr>
            <a:xfrm>
              <a:off x="2126280" y="3081480"/>
              <a:ext cx="568440" cy="5040"/>
              <a:chOff x="2126280" y="3081480"/>
              <a:chExt cx="568440" cy="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Pennanteckning 66">
                    <a:extLst>
                      <a:ext uri="{FF2B5EF4-FFF2-40B4-BE49-F238E27FC236}">
                        <a16:creationId xmlns:a16="http://schemas.microsoft.com/office/drawing/2014/main" id="{08DAE564-F1DE-9C9F-0D88-3BE39851C856}"/>
                      </a:ext>
                    </a:extLst>
                  </p14:cNvPr>
                  <p14:cNvContentPartPr/>
                  <p14:nvPr/>
                </p14:nvContentPartPr>
                <p14:xfrm>
                  <a:off x="2126280" y="3081480"/>
                  <a:ext cx="73080" cy="5040"/>
                </p14:xfrm>
              </p:contentPart>
            </mc:Choice>
            <mc:Fallback xmlns="">
              <p:pic>
                <p:nvPicPr>
                  <p:cNvPr id="67" name="Pennanteckning 66">
                    <a:extLst>
                      <a:ext uri="{FF2B5EF4-FFF2-40B4-BE49-F238E27FC236}">
                        <a16:creationId xmlns:a16="http://schemas.microsoft.com/office/drawing/2014/main" id="{08DAE564-F1DE-9C9F-0D88-3BE39851C856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111160" y="3066360"/>
                    <a:ext cx="10332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8" name="Pennanteckning 67">
                    <a:extLst>
                      <a:ext uri="{FF2B5EF4-FFF2-40B4-BE49-F238E27FC236}">
                        <a16:creationId xmlns:a16="http://schemas.microsoft.com/office/drawing/2014/main" id="{20F24CAB-8269-11B2-1511-024EC5158C38}"/>
                      </a:ext>
                    </a:extLst>
                  </p14:cNvPr>
                  <p14:cNvContentPartPr/>
                  <p14:nvPr/>
                </p14:nvContentPartPr>
                <p14:xfrm>
                  <a:off x="2320320" y="3084000"/>
                  <a:ext cx="374400" cy="1440"/>
                </p14:xfrm>
              </p:contentPart>
            </mc:Choice>
            <mc:Fallback xmlns="">
              <p:pic>
                <p:nvPicPr>
                  <p:cNvPr id="68" name="Pennanteckning 67">
                    <a:extLst>
                      <a:ext uri="{FF2B5EF4-FFF2-40B4-BE49-F238E27FC236}">
                        <a16:creationId xmlns:a16="http://schemas.microsoft.com/office/drawing/2014/main" id="{20F24CAB-8269-11B2-1511-024EC5158C3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304840" y="3068520"/>
                    <a:ext cx="40500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" name="Grupp 71">
              <a:extLst>
                <a:ext uri="{FF2B5EF4-FFF2-40B4-BE49-F238E27FC236}">
                  <a16:creationId xmlns:a16="http://schemas.microsoft.com/office/drawing/2014/main" id="{FB4CC945-4935-DAC7-FBA6-BBE4A1405BF5}"/>
                </a:ext>
              </a:extLst>
            </p:cNvPr>
            <p:cNvGrpSpPr/>
            <p:nvPr/>
          </p:nvGrpSpPr>
          <p:grpSpPr>
            <a:xfrm>
              <a:off x="1994520" y="3547320"/>
              <a:ext cx="640800" cy="44280"/>
              <a:chOff x="1994520" y="3547320"/>
              <a:chExt cx="640800" cy="4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F785D560-E5DA-BB27-C62B-A367264DE666}"/>
                      </a:ext>
                    </a:extLst>
                  </p14:cNvPr>
                  <p14:cNvContentPartPr/>
                  <p14:nvPr/>
                </p14:nvContentPartPr>
                <p14:xfrm>
                  <a:off x="1994520" y="3587640"/>
                  <a:ext cx="97200" cy="3960"/>
                </p14:xfrm>
              </p:contentPart>
            </mc:Choice>
            <mc:Fallback xmlns=""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F785D560-E5DA-BB27-C62B-A367264DE66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979040" y="3572520"/>
                    <a:ext cx="12780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70" name="Pennanteckning 69">
                    <a:extLst>
                      <a:ext uri="{FF2B5EF4-FFF2-40B4-BE49-F238E27FC236}">
                        <a16:creationId xmlns:a16="http://schemas.microsoft.com/office/drawing/2014/main" id="{0C5B5F89-C041-5567-7B8F-99391D257B90}"/>
                      </a:ext>
                    </a:extLst>
                  </p14:cNvPr>
                  <p14:cNvContentPartPr/>
                  <p14:nvPr/>
                </p14:nvContentPartPr>
                <p14:xfrm>
                  <a:off x="2326800" y="3558120"/>
                  <a:ext cx="119160" cy="7560"/>
                </p14:xfrm>
              </p:contentPart>
            </mc:Choice>
            <mc:Fallback xmlns="">
              <p:pic>
                <p:nvPicPr>
                  <p:cNvPr id="70" name="Pennanteckning 69">
                    <a:extLst>
                      <a:ext uri="{FF2B5EF4-FFF2-40B4-BE49-F238E27FC236}">
                        <a16:creationId xmlns:a16="http://schemas.microsoft.com/office/drawing/2014/main" id="{0C5B5F89-C041-5567-7B8F-99391D257B90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311680" y="3542640"/>
                    <a:ext cx="14976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71" name="Pennanteckning 70">
                    <a:extLst>
                      <a:ext uri="{FF2B5EF4-FFF2-40B4-BE49-F238E27FC236}">
                        <a16:creationId xmlns:a16="http://schemas.microsoft.com/office/drawing/2014/main" id="{F401BC32-2D28-6650-2F37-02A72FE9650A}"/>
                      </a:ext>
                    </a:extLst>
                  </p14:cNvPr>
                  <p14:cNvContentPartPr/>
                  <p14:nvPr/>
                </p14:nvContentPartPr>
                <p14:xfrm>
                  <a:off x="2591040" y="3547320"/>
                  <a:ext cx="44280" cy="1440"/>
                </p14:xfrm>
              </p:contentPart>
            </mc:Choice>
            <mc:Fallback xmlns="">
              <p:pic>
                <p:nvPicPr>
                  <p:cNvPr id="71" name="Pennanteckning 70">
                    <a:extLst>
                      <a:ext uri="{FF2B5EF4-FFF2-40B4-BE49-F238E27FC236}">
                        <a16:creationId xmlns:a16="http://schemas.microsoft.com/office/drawing/2014/main" id="{F401BC32-2D28-6650-2F37-02A72FE9650A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575560" y="3532200"/>
                    <a:ext cx="748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" name="Grupp 88">
              <a:extLst>
                <a:ext uri="{FF2B5EF4-FFF2-40B4-BE49-F238E27FC236}">
                  <a16:creationId xmlns:a16="http://schemas.microsoft.com/office/drawing/2014/main" id="{CAE434BA-6D44-5B8D-7C15-0029C0686398}"/>
                </a:ext>
              </a:extLst>
            </p:cNvPr>
            <p:cNvGrpSpPr/>
            <p:nvPr/>
          </p:nvGrpSpPr>
          <p:grpSpPr>
            <a:xfrm>
              <a:off x="5954160" y="2972400"/>
              <a:ext cx="828360" cy="63000"/>
              <a:chOff x="5954160" y="2972400"/>
              <a:chExt cx="828360" cy="6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74" name="Pennanteckning 73">
                    <a:extLst>
                      <a:ext uri="{FF2B5EF4-FFF2-40B4-BE49-F238E27FC236}">
                        <a16:creationId xmlns:a16="http://schemas.microsoft.com/office/drawing/2014/main" id="{47AA861C-2264-968D-E8B4-56D6652D8564}"/>
                      </a:ext>
                    </a:extLst>
                  </p14:cNvPr>
                  <p14:cNvContentPartPr/>
                  <p14:nvPr/>
                </p14:nvContentPartPr>
                <p14:xfrm>
                  <a:off x="5954160" y="3025680"/>
                  <a:ext cx="75600" cy="9720"/>
                </p14:xfrm>
              </p:contentPart>
            </mc:Choice>
            <mc:Fallback xmlns="">
              <p:pic>
                <p:nvPicPr>
                  <p:cNvPr id="74" name="Pennanteckning 73">
                    <a:extLst>
                      <a:ext uri="{FF2B5EF4-FFF2-40B4-BE49-F238E27FC236}">
                        <a16:creationId xmlns:a16="http://schemas.microsoft.com/office/drawing/2014/main" id="{47AA861C-2264-968D-E8B4-56D6652D8564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939040" y="3010560"/>
                    <a:ext cx="10584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5E4FAE10-3D4B-A205-6D06-C4F564908D6A}"/>
                      </a:ext>
                    </a:extLst>
                  </p14:cNvPr>
                  <p14:cNvContentPartPr/>
                  <p14:nvPr/>
                </p14:nvContentPartPr>
                <p14:xfrm>
                  <a:off x="6300120" y="2972400"/>
                  <a:ext cx="482400" cy="20520"/>
                </p14:xfrm>
              </p:contentPart>
            </mc:Choice>
            <mc:Fallback xmlns="">
              <p:pic>
                <p:nvPicPr>
                  <p:cNvPr id="75" name="Pennanteckning 74">
                    <a:extLst>
                      <a:ext uri="{FF2B5EF4-FFF2-40B4-BE49-F238E27FC236}">
                        <a16:creationId xmlns:a16="http://schemas.microsoft.com/office/drawing/2014/main" id="{5E4FAE10-3D4B-A205-6D06-C4F564908D6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6285000" y="2957280"/>
                    <a:ext cx="513000" cy="5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C3D72448-2ECE-2595-3C5E-7052FD0BE426}"/>
                </a:ext>
              </a:extLst>
            </p:cNvPr>
            <p:cNvGrpSpPr/>
            <p:nvPr/>
          </p:nvGrpSpPr>
          <p:grpSpPr>
            <a:xfrm>
              <a:off x="5904120" y="3313680"/>
              <a:ext cx="924840" cy="37080"/>
              <a:chOff x="5904120" y="3313680"/>
              <a:chExt cx="924840" cy="3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76" name="Pennanteckning 75">
                    <a:extLst>
                      <a:ext uri="{FF2B5EF4-FFF2-40B4-BE49-F238E27FC236}">
                        <a16:creationId xmlns:a16="http://schemas.microsoft.com/office/drawing/2014/main" id="{60281A74-C5E0-E138-3212-03CA5887AEEA}"/>
                      </a:ext>
                    </a:extLst>
                  </p14:cNvPr>
                  <p14:cNvContentPartPr/>
                  <p14:nvPr/>
                </p14:nvContentPartPr>
                <p14:xfrm>
                  <a:off x="5904120" y="3335280"/>
                  <a:ext cx="117000" cy="8640"/>
                </p14:xfrm>
              </p:contentPart>
            </mc:Choice>
            <mc:Fallback xmlns="">
              <p:pic>
                <p:nvPicPr>
                  <p:cNvPr id="76" name="Pennanteckning 75">
                    <a:extLst>
                      <a:ext uri="{FF2B5EF4-FFF2-40B4-BE49-F238E27FC236}">
                        <a16:creationId xmlns:a16="http://schemas.microsoft.com/office/drawing/2014/main" id="{60281A74-C5E0-E138-3212-03CA5887AEEA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888640" y="3319800"/>
                    <a:ext cx="14760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78" name="Pennanteckning 77">
                    <a:extLst>
                      <a:ext uri="{FF2B5EF4-FFF2-40B4-BE49-F238E27FC236}">
                        <a16:creationId xmlns:a16="http://schemas.microsoft.com/office/drawing/2014/main" id="{9A3630E6-3E35-06B6-CE92-51B09170445B}"/>
                      </a:ext>
                    </a:extLst>
                  </p14:cNvPr>
                  <p14:cNvContentPartPr/>
                  <p14:nvPr/>
                </p14:nvContentPartPr>
                <p14:xfrm>
                  <a:off x="6313440" y="3333840"/>
                  <a:ext cx="213840" cy="16920"/>
                </p14:xfrm>
              </p:contentPart>
            </mc:Choice>
            <mc:Fallback xmlns="">
              <p:pic>
                <p:nvPicPr>
                  <p:cNvPr id="78" name="Pennanteckning 77">
                    <a:extLst>
                      <a:ext uri="{FF2B5EF4-FFF2-40B4-BE49-F238E27FC236}">
                        <a16:creationId xmlns:a16="http://schemas.microsoft.com/office/drawing/2014/main" id="{9A3630E6-3E35-06B6-CE92-51B09170445B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298320" y="3318720"/>
                    <a:ext cx="24444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0" name="Pennanteckning 79">
                    <a:extLst>
                      <a:ext uri="{FF2B5EF4-FFF2-40B4-BE49-F238E27FC236}">
                        <a16:creationId xmlns:a16="http://schemas.microsoft.com/office/drawing/2014/main" id="{7EB168D0-C230-5FBB-8317-C4CB60C97E40}"/>
                      </a:ext>
                    </a:extLst>
                  </p14:cNvPr>
                  <p14:cNvContentPartPr/>
                  <p14:nvPr/>
                </p14:nvContentPartPr>
                <p14:xfrm>
                  <a:off x="6773520" y="3313680"/>
                  <a:ext cx="55440" cy="1440"/>
                </p14:xfrm>
              </p:contentPart>
            </mc:Choice>
            <mc:Fallback xmlns="">
              <p:pic>
                <p:nvPicPr>
                  <p:cNvPr id="80" name="Pennanteckning 79">
                    <a:extLst>
                      <a:ext uri="{FF2B5EF4-FFF2-40B4-BE49-F238E27FC236}">
                        <a16:creationId xmlns:a16="http://schemas.microsoft.com/office/drawing/2014/main" id="{7EB168D0-C230-5FBB-8317-C4CB60C97E4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758040" y="3298560"/>
                    <a:ext cx="8604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7" name="Grupp 86">
              <a:extLst>
                <a:ext uri="{FF2B5EF4-FFF2-40B4-BE49-F238E27FC236}">
                  <a16:creationId xmlns:a16="http://schemas.microsoft.com/office/drawing/2014/main" id="{B0EA2B2B-0AC0-1E1E-AD0D-D469E642A3C5}"/>
                </a:ext>
              </a:extLst>
            </p:cNvPr>
            <p:cNvGrpSpPr/>
            <p:nvPr/>
          </p:nvGrpSpPr>
          <p:grpSpPr>
            <a:xfrm>
              <a:off x="8691960" y="2881320"/>
              <a:ext cx="507600" cy="33480"/>
              <a:chOff x="8691960" y="2881320"/>
              <a:chExt cx="507600" cy="3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1" name="Pennanteckning 80">
                    <a:extLst>
                      <a:ext uri="{FF2B5EF4-FFF2-40B4-BE49-F238E27FC236}">
                        <a16:creationId xmlns:a16="http://schemas.microsoft.com/office/drawing/2014/main" id="{B3ED0430-E512-7E45-19EA-60389B6CE228}"/>
                      </a:ext>
                    </a:extLst>
                  </p14:cNvPr>
                  <p14:cNvContentPartPr/>
                  <p14:nvPr/>
                </p14:nvContentPartPr>
                <p14:xfrm>
                  <a:off x="8691960" y="2907240"/>
                  <a:ext cx="58680" cy="7560"/>
                </p14:xfrm>
              </p:contentPart>
            </mc:Choice>
            <mc:Fallback xmlns="">
              <p:pic>
                <p:nvPicPr>
                  <p:cNvPr id="81" name="Pennanteckning 80">
                    <a:extLst>
                      <a:ext uri="{FF2B5EF4-FFF2-40B4-BE49-F238E27FC236}">
                        <a16:creationId xmlns:a16="http://schemas.microsoft.com/office/drawing/2014/main" id="{B3ED0430-E512-7E45-19EA-60389B6CE228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8676840" y="2892120"/>
                    <a:ext cx="8892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2" name="Pennanteckning 81">
                    <a:extLst>
                      <a:ext uri="{FF2B5EF4-FFF2-40B4-BE49-F238E27FC236}">
                        <a16:creationId xmlns:a16="http://schemas.microsoft.com/office/drawing/2014/main" id="{89A8D59E-BE61-9AEE-8632-E841CE895EBD}"/>
                      </a:ext>
                    </a:extLst>
                  </p14:cNvPr>
                  <p14:cNvContentPartPr/>
                  <p14:nvPr/>
                </p14:nvContentPartPr>
                <p14:xfrm>
                  <a:off x="8946120" y="2881320"/>
                  <a:ext cx="253440" cy="21600"/>
                </p14:xfrm>
              </p:contentPart>
            </mc:Choice>
            <mc:Fallback xmlns="">
              <p:pic>
                <p:nvPicPr>
                  <p:cNvPr id="82" name="Pennanteckning 81">
                    <a:extLst>
                      <a:ext uri="{FF2B5EF4-FFF2-40B4-BE49-F238E27FC236}">
                        <a16:creationId xmlns:a16="http://schemas.microsoft.com/office/drawing/2014/main" id="{89A8D59E-BE61-9AEE-8632-E841CE895EB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8931000" y="2865840"/>
                    <a:ext cx="284040" cy="5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6" name="Grupp 85">
              <a:extLst>
                <a:ext uri="{FF2B5EF4-FFF2-40B4-BE49-F238E27FC236}">
                  <a16:creationId xmlns:a16="http://schemas.microsoft.com/office/drawing/2014/main" id="{A6822358-E43D-74E0-C4A4-8DF3BF3026A9}"/>
                </a:ext>
              </a:extLst>
            </p:cNvPr>
            <p:cNvGrpSpPr/>
            <p:nvPr/>
          </p:nvGrpSpPr>
          <p:grpSpPr>
            <a:xfrm>
              <a:off x="8642280" y="3146640"/>
              <a:ext cx="764280" cy="38160"/>
              <a:chOff x="8642280" y="3146640"/>
              <a:chExt cx="764280" cy="3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3" name="Pennanteckning 82">
                    <a:extLst>
                      <a:ext uri="{FF2B5EF4-FFF2-40B4-BE49-F238E27FC236}">
                        <a16:creationId xmlns:a16="http://schemas.microsoft.com/office/drawing/2014/main" id="{D3DC81A9-08D1-5D27-AADF-657443D77949}"/>
                      </a:ext>
                    </a:extLst>
                  </p14:cNvPr>
                  <p14:cNvContentPartPr/>
                  <p14:nvPr/>
                </p14:nvContentPartPr>
                <p14:xfrm>
                  <a:off x="8642280" y="3146640"/>
                  <a:ext cx="42120" cy="16920"/>
                </p14:xfrm>
              </p:contentPart>
            </mc:Choice>
            <mc:Fallback xmlns="">
              <p:pic>
                <p:nvPicPr>
                  <p:cNvPr id="83" name="Pennanteckning 82">
                    <a:extLst>
                      <a:ext uri="{FF2B5EF4-FFF2-40B4-BE49-F238E27FC236}">
                        <a16:creationId xmlns:a16="http://schemas.microsoft.com/office/drawing/2014/main" id="{D3DC81A9-08D1-5D27-AADF-657443D7794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8627160" y="3131520"/>
                    <a:ext cx="7272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84" name="Pennanteckning 83">
                    <a:extLst>
                      <a:ext uri="{FF2B5EF4-FFF2-40B4-BE49-F238E27FC236}">
                        <a16:creationId xmlns:a16="http://schemas.microsoft.com/office/drawing/2014/main" id="{24AB5AA6-E555-9006-C961-3EA256566947}"/>
                      </a:ext>
                    </a:extLst>
                  </p14:cNvPr>
                  <p14:cNvContentPartPr/>
                  <p14:nvPr/>
                </p14:nvContentPartPr>
                <p14:xfrm>
                  <a:off x="8684400" y="3146640"/>
                  <a:ext cx="220320" cy="38160"/>
                </p14:xfrm>
              </p:contentPart>
            </mc:Choice>
            <mc:Fallback xmlns="">
              <p:pic>
                <p:nvPicPr>
                  <p:cNvPr id="84" name="Pennanteckning 83">
                    <a:extLst>
                      <a:ext uri="{FF2B5EF4-FFF2-40B4-BE49-F238E27FC236}">
                        <a16:creationId xmlns:a16="http://schemas.microsoft.com/office/drawing/2014/main" id="{24AB5AA6-E555-9006-C961-3EA256566947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8668920" y="3131520"/>
                    <a:ext cx="25056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85" name="Pennanteckning 84">
                    <a:extLst>
                      <a:ext uri="{FF2B5EF4-FFF2-40B4-BE49-F238E27FC236}">
                        <a16:creationId xmlns:a16="http://schemas.microsoft.com/office/drawing/2014/main" id="{DDB5708E-05A3-BE36-2F54-BCC4B11B8FE7}"/>
                      </a:ext>
                    </a:extLst>
                  </p14:cNvPr>
                  <p14:cNvContentPartPr/>
                  <p14:nvPr/>
                </p14:nvContentPartPr>
                <p14:xfrm>
                  <a:off x="9232320" y="3156000"/>
                  <a:ext cx="174240" cy="12240"/>
                </p14:xfrm>
              </p:contentPart>
            </mc:Choice>
            <mc:Fallback xmlns="">
              <p:pic>
                <p:nvPicPr>
                  <p:cNvPr id="85" name="Pennanteckning 84">
                    <a:extLst>
                      <a:ext uri="{FF2B5EF4-FFF2-40B4-BE49-F238E27FC236}">
                        <a16:creationId xmlns:a16="http://schemas.microsoft.com/office/drawing/2014/main" id="{DDB5708E-05A3-BE36-2F54-BCC4B11B8FE7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9217200" y="3140880"/>
                    <a:ext cx="204840" cy="42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D96C8554-D6D9-5729-7AC5-9485BE3C206D}"/>
              </a:ext>
            </a:extLst>
          </p:cNvPr>
          <p:cNvGrpSpPr/>
          <p:nvPr/>
        </p:nvGrpSpPr>
        <p:grpSpPr>
          <a:xfrm>
            <a:off x="803280" y="4509960"/>
            <a:ext cx="9503640" cy="1544760"/>
            <a:chOff x="803280" y="4509960"/>
            <a:chExt cx="9503640" cy="15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Pennanteckning 89">
                  <a:extLst>
                    <a:ext uri="{FF2B5EF4-FFF2-40B4-BE49-F238E27FC236}">
                      <a16:creationId xmlns:a16="http://schemas.microsoft.com/office/drawing/2014/main" id="{DD448729-94B6-7793-3703-81D98BF9AFFC}"/>
                    </a:ext>
                  </a:extLst>
                </p14:cNvPr>
                <p14:cNvContentPartPr/>
                <p14:nvPr/>
              </p14:nvContentPartPr>
              <p14:xfrm>
                <a:off x="803280" y="4509960"/>
                <a:ext cx="9503640" cy="785520"/>
              </p14:xfrm>
            </p:contentPart>
          </mc:Choice>
          <mc:Fallback xmlns="">
            <p:pic>
              <p:nvPicPr>
                <p:cNvPr id="90" name="Pennanteckning 89">
                  <a:extLst>
                    <a:ext uri="{FF2B5EF4-FFF2-40B4-BE49-F238E27FC236}">
                      <a16:creationId xmlns:a16="http://schemas.microsoft.com/office/drawing/2014/main" id="{DD448729-94B6-7793-3703-81D98BF9AF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7800" y="4494480"/>
                  <a:ext cx="9534240" cy="816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5" name="Grupp 94">
              <a:extLst>
                <a:ext uri="{FF2B5EF4-FFF2-40B4-BE49-F238E27FC236}">
                  <a16:creationId xmlns:a16="http://schemas.microsoft.com/office/drawing/2014/main" id="{AB51ABB5-61C4-0E9E-6A70-29DFEBD39B11}"/>
                </a:ext>
              </a:extLst>
            </p:cNvPr>
            <p:cNvGrpSpPr/>
            <p:nvPr/>
          </p:nvGrpSpPr>
          <p:grpSpPr>
            <a:xfrm>
              <a:off x="1919640" y="5624160"/>
              <a:ext cx="2458440" cy="430560"/>
              <a:chOff x="1919640" y="5624160"/>
              <a:chExt cx="2458440" cy="43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5CC97904-AB18-1E4B-355D-E9FD65CEF95A}"/>
                      </a:ext>
                    </a:extLst>
                  </p14:cNvPr>
                  <p14:cNvContentPartPr/>
                  <p14:nvPr/>
                </p14:nvContentPartPr>
                <p14:xfrm>
                  <a:off x="1930440" y="5624160"/>
                  <a:ext cx="266760" cy="430560"/>
                </p14:xfrm>
              </p:contentPart>
            </mc:Choice>
            <mc:Fallback xmlns=""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5CC97904-AB18-1E4B-355D-E9FD65CEF95A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915320" y="5608680"/>
                    <a:ext cx="297360" cy="46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92" name="Pennanteckning 91">
                    <a:extLst>
                      <a:ext uri="{FF2B5EF4-FFF2-40B4-BE49-F238E27FC236}">
                        <a16:creationId xmlns:a16="http://schemas.microsoft.com/office/drawing/2014/main" id="{65B1C37B-4BC4-F440-B237-3F23929566AB}"/>
                      </a:ext>
                    </a:extLst>
                  </p14:cNvPr>
                  <p14:cNvContentPartPr/>
                  <p14:nvPr/>
                </p14:nvContentPartPr>
                <p14:xfrm>
                  <a:off x="1919640" y="5849160"/>
                  <a:ext cx="268920" cy="45360"/>
                </p14:xfrm>
              </p:contentPart>
            </mc:Choice>
            <mc:Fallback xmlns="">
              <p:pic>
                <p:nvPicPr>
                  <p:cNvPr id="92" name="Pennanteckning 91">
                    <a:extLst>
                      <a:ext uri="{FF2B5EF4-FFF2-40B4-BE49-F238E27FC236}">
                        <a16:creationId xmlns:a16="http://schemas.microsoft.com/office/drawing/2014/main" id="{65B1C37B-4BC4-F440-B237-3F23929566AB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904160" y="5834040"/>
                    <a:ext cx="299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93" name="Pennanteckning 92">
                    <a:extLst>
                      <a:ext uri="{FF2B5EF4-FFF2-40B4-BE49-F238E27FC236}">
                        <a16:creationId xmlns:a16="http://schemas.microsoft.com/office/drawing/2014/main" id="{5E50687D-C65D-69A9-15EC-9CFFADE0C953}"/>
                      </a:ext>
                    </a:extLst>
                  </p14:cNvPr>
                  <p14:cNvContentPartPr/>
                  <p14:nvPr/>
                </p14:nvContentPartPr>
                <p14:xfrm>
                  <a:off x="2359920" y="5699760"/>
                  <a:ext cx="779760" cy="236160"/>
                </p14:xfrm>
              </p:contentPart>
            </mc:Choice>
            <mc:Fallback xmlns="">
              <p:pic>
                <p:nvPicPr>
                  <p:cNvPr id="93" name="Pennanteckning 92">
                    <a:extLst>
                      <a:ext uri="{FF2B5EF4-FFF2-40B4-BE49-F238E27FC236}">
                        <a16:creationId xmlns:a16="http://schemas.microsoft.com/office/drawing/2014/main" id="{5E50687D-C65D-69A9-15EC-9CFFADE0C95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344440" y="5684640"/>
                    <a:ext cx="81000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4" name="Pennanteckning 93">
                    <a:extLst>
                      <a:ext uri="{FF2B5EF4-FFF2-40B4-BE49-F238E27FC236}">
                        <a16:creationId xmlns:a16="http://schemas.microsoft.com/office/drawing/2014/main" id="{AF71F216-E7F7-9B93-8CA3-9F678C9B6A95}"/>
                      </a:ext>
                    </a:extLst>
                  </p14:cNvPr>
                  <p14:cNvContentPartPr/>
                  <p14:nvPr/>
                </p14:nvContentPartPr>
                <p14:xfrm>
                  <a:off x="3068760" y="5726040"/>
                  <a:ext cx="1309320" cy="252720"/>
                </p14:xfrm>
              </p:contentPart>
            </mc:Choice>
            <mc:Fallback xmlns="">
              <p:pic>
                <p:nvPicPr>
                  <p:cNvPr id="94" name="Pennanteckning 93">
                    <a:extLst>
                      <a:ext uri="{FF2B5EF4-FFF2-40B4-BE49-F238E27FC236}">
                        <a16:creationId xmlns:a16="http://schemas.microsoft.com/office/drawing/2014/main" id="{AF71F216-E7F7-9B93-8CA3-9F678C9B6A9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3053280" y="5710560"/>
                    <a:ext cx="1339560" cy="283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" name="Grupp 2">
            <a:extLst>
              <a:ext uri="{FF2B5EF4-FFF2-40B4-BE49-F238E27FC236}">
                <a16:creationId xmlns:a16="http://schemas.microsoft.com/office/drawing/2014/main" id="{720A2A75-3202-039A-FF8F-33DD13A51C20}"/>
              </a:ext>
            </a:extLst>
          </p:cNvPr>
          <p:cNvGrpSpPr/>
          <p:nvPr/>
        </p:nvGrpSpPr>
        <p:grpSpPr>
          <a:xfrm>
            <a:off x="10671960" y="3529680"/>
            <a:ext cx="1347480" cy="1652760"/>
            <a:chOff x="10671960" y="3529680"/>
            <a:chExt cx="1347480" cy="1652760"/>
          </a:xfrm>
        </p:grpSpPr>
        <p:grpSp>
          <p:nvGrpSpPr>
            <p:cNvPr id="98" name="Grupp 97">
              <a:extLst>
                <a:ext uri="{FF2B5EF4-FFF2-40B4-BE49-F238E27FC236}">
                  <a16:creationId xmlns:a16="http://schemas.microsoft.com/office/drawing/2014/main" id="{6CD93957-D778-9CDF-EB81-F0663B1B541B}"/>
                </a:ext>
              </a:extLst>
            </p:cNvPr>
            <p:cNvGrpSpPr/>
            <p:nvPr/>
          </p:nvGrpSpPr>
          <p:grpSpPr>
            <a:xfrm>
              <a:off x="11037360" y="3529680"/>
              <a:ext cx="405360" cy="765720"/>
              <a:chOff x="11037360" y="3529680"/>
              <a:chExt cx="405360" cy="76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6" name="Pennanteckning 95">
                    <a:extLst>
                      <a:ext uri="{FF2B5EF4-FFF2-40B4-BE49-F238E27FC236}">
                        <a16:creationId xmlns:a16="http://schemas.microsoft.com/office/drawing/2014/main" id="{F4D99AE4-9C92-45F2-03DF-E8C794FDAC34}"/>
                      </a:ext>
                    </a:extLst>
                  </p14:cNvPr>
                  <p14:cNvContentPartPr/>
                  <p14:nvPr/>
                </p14:nvContentPartPr>
                <p14:xfrm>
                  <a:off x="11202240" y="3580800"/>
                  <a:ext cx="132840" cy="714600"/>
                </p14:xfrm>
              </p:contentPart>
            </mc:Choice>
            <mc:Fallback xmlns="">
              <p:pic>
                <p:nvPicPr>
                  <p:cNvPr id="96" name="Pennanteckning 95">
                    <a:extLst>
                      <a:ext uri="{FF2B5EF4-FFF2-40B4-BE49-F238E27FC236}">
                        <a16:creationId xmlns:a16="http://schemas.microsoft.com/office/drawing/2014/main" id="{F4D99AE4-9C92-45F2-03DF-E8C794FDAC34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1187120" y="3565680"/>
                    <a:ext cx="163080" cy="74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7" name="Pennanteckning 96">
                    <a:extLst>
                      <a:ext uri="{FF2B5EF4-FFF2-40B4-BE49-F238E27FC236}">
                        <a16:creationId xmlns:a16="http://schemas.microsoft.com/office/drawing/2014/main" id="{B81C49A8-03BA-146F-2E08-C6AC4D2B68FA}"/>
                      </a:ext>
                    </a:extLst>
                  </p14:cNvPr>
                  <p14:cNvContentPartPr/>
                  <p14:nvPr/>
                </p14:nvContentPartPr>
                <p14:xfrm>
                  <a:off x="11037360" y="3529680"/>
                  <a:ext cx="405360" cy="193680"/>
                </p14:xfrm>
              </p:contentPart>
            </mc:Choice>
            <mc:Fallback xmlns="">
              <p:pic>
                <p:nvPicPr>
                  <p:cNvPr id="97" name="Pennanteckning 96">
                    <a:extLst>
                      <a:ext uri="{FF2B5EF4-FFF2-40B4-BE49-F238E27FC236}">
                        <a16:creationId xmlns:a16="http://schemas.microsoft.com/office/drawing/2014/main" id="{B81C49A8-03BA-146F-2E08-C6AC4D2B68F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1022240" y="3514200"/>
                    <a:ext cx="435960" cy="22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" name="Grupp 103">
              <a:extLst>
                <a:ext uri="{FF2B5EF4-FFF2-40B4-BE49-F238E27FC236}">
                  <a16:creationId xmlns:a16="http://schemas.microsoft.com/office/drawing/2014/main" id="{83B47BE3-79DD-A28E-567B-562BA144CF85}"/>
                </a:ext>
              </a:extLst>
            </p:cNvPr>
            <p:cNvGrpSpPr/>
            <p:nvPr/>
          </p:nvGrpSpPr>
          <p:grpSpPr>
            <a:xfrm>
              <a:off x="10671960" y="4767000"/>
              <a:ext cx="1347480" cy="415440"/>
              <a:chOff x="10671960" y="4767000"/>
              <a:chExt cx="1347480" cy="41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99" name="Pennanteckning 98">
                    <a:extLst>
                      <a:ext uri="{FF2B5EF4-FFF2-40B4-BE49-F238E27FC236}">
                        <a16:creationId xmlns:a16="http://schemas.microsoft.com/office/drawing/2014/main" id="{7B1A7D4E-A252-BAAF-8649-7DE378635571}"/>
                      </a:ext>
                    </a:extLst>
                  </p14:cNvPr>
                  <p14:cNvContentPartPr/>
                  <p14:nvPr/>
                </p14:nvContentPartPr>
                <p14:xfrm>
                  <a:off x="10671960" y="4802640"/>
                  <a:ext cx="295200" cy="379800"/>
                </p14:xfrm>
              </p:contentPart>
            </mc:Choice>
            <mc:Fallback xmlns="">
              <p:pic>
                <p:nvPicPr>
                  <p:cNvPr id="99" name="Pennanteckning 98">
                    <a:extLst>
                      <a:ext uri="{FF2B5EF4-FFF2-40B4-BE49-F238E27FC236}">
                        <a16:creationId xmlns:a16="http://schemas.microsoft.com/office/drawing/2014/main" id="{7B1A7D4E-A252-BAAF-8649-7DE378635571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656840" y="4787160"/>
                    <a:ext cx="325800" cy="41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00" name="Pennanteckning 99">
                    <a:extLst>
                      <a:ext uri="{FF2B5EF4-FFF2-40B4-BE49-F238E27FC236}">
                        <a16:creationId xmlns:a16="http://schemas.microsoft.com/office/drawing/2014/main" id="{293869FA-301A-6F67-872F-A1934ABB5D3B}"/>
                      </a:ext>
                    </a:extLst>
                  </p14:cNvPr>
                  <p14:cNvContentPartPr/>
                  <p14:nvPr/>
                </p14:nvContentPartPr>
                <p14:xfrm>
                  <a:off x="11017560" y="5004240"/>
                  <a:ext cx="253440" cy="115200"/>
                </p14:xfrm>
              </p:contentPart>
            </mc:Choice>
            <mc:Fallback xmlns="">
              <p:pic>
                <p:nvPicPr>
                  <p:cNvPr id="100" name="Pennanteckning 99">
                    <a:extLst>
                      <a:ext uri="{FF2B5EF4-FFF2-40B4-BE49-F238E27FC236}">
                        <a16:creationId xmlns:a16="http://schemas.microsoft.com/office/drawing/2014/main" id="{293869FA-301A-6F67-872F-A1934ABB5D3B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1002440" y="4988760"/>
                    <a:ext cx="2840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01" name="Pennanteckning 100">
                    <a:extLst>
                      <a:ext uri="{FF2B5EF4-FFF2-40B4-BE49-F238E27FC236}">
                        <a16:creationId xmlns:a16="http://schemas.microsoft.com/office/drawing/2014/main" id="{DAE33E41-9464-232D-CD23-A5B629316D51}"/>
                      </a:ext>
                    </a:extLst>
                  </p14:cNvPr>
                  <p14:cNvContentPartPr/>
                  <p14:nvPr/>
                </p14:nvContentPartPr>
                <p14:xfrm>
                  <a:off x="11327880" y="4806240"/>
                  <a:ext cx="220680" cy="282600"/>
                </p14:xfrm>
              </p:contentPart>
            </mc:Choice>
            <mc:Fallback xmlns="">
              <p:pic>
                <p:nvPicPr>
                  <p:cNvPr id="101" name="Pennanteckning 100">
                    <a:extLst>
                      <a:ext uri="{FF2B5EF4-FFF2-40B4-BE49-F238E27FC236}">
                        <a16:creationId xmlns:a16="http://schemas.microsoft.com/office/drawing/2014/main" id="{DAE33E41-9464-232D-CD23-A5B629316D5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1312760" y="4790760"/>
                    <a:ext cx="250920" cy="31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2" name="Pennanteckning 101">
                    <a:extLst>
                      <a:ext uri="{FF2B5EF4-FFF2-40B4-BE49-F238E27FC236}">
                        <a16:creationId xmlns:a16="http://schemas.microsoft.com/office/drawing/2014/main" id="{70580238-0B6B-C7BE-F5F6-BE0C807B860B}"/>
                      </a:ext>
                    </a:extLst>
                  </p14:cNvPr>
                  <p14:cNvContentPartPr/>
                  <p14:nvPr/>
                </p14:nvContentPartPr>
                <p14:xfrm>
                  <a:off x="11653680" y="4879680"/>
                  <a:ext cx="308520" cy="173520"/>
                </p14:xfrm>
              </p:contentPart>
            </mc:Choice>
            <mc:Fallback xmlns="">
              <p:pic>
                <p:nvPicPr>
                  <p:cNvPr id="102" name="Pennanteckning 101">
                    <a:extLst>
                      <a:ext uri="{FF2B5EF4-FFF2-40B4-BE49-F238E27FC236}">
                        <a16:creationId xmlns:a16="http://schemas.microsoft.com/office/drawing/2014/main" id="{70580238-0B6B-C7BE-F5F6-BE0C807B860B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1638560" y="4864560"/>
                    <a:ext cx="33912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03" name="Pennanteckning 102">
                    <a:extLst>
                      <a:ext uri="{FF2B5EF4-FFF2-40B4-BE49-F238E27FC236}">
                        <a16:creationId xmlns:a16="http://schemas.microsoft.com/office/drawing/2014/main" id="{29A7755C-2901-934E-7C80-2ECCA9E13451}"/>
                      </a:ext>
                    </a:extLst>
                  </p14:cNvPr>
                  <p14:cNvContentPartPr/>
                  <p14:nvPr/>
                </p14:nvContentPartPr>
                <p14:xfrm>
                  <a:off x="11992800" y="4767000"/>
                  <a:ext cx="26640" cy="353520"/>
                </p14:xfrm>
              </p:contentPart>
            </mc:Choice>
            <mc:Fallback xmlns="">
              <p:pic>
                <p:nvPicPr>
                  <p:cNvPr id="103" name="Pennanteckning 102">
                    <a:extLst>
                      <a:ext uri="{FF2B5EF4-FFF2-40B4-BE49-F238E27FC236}">
                        <a16:creationId xmlns:a16="http://schemas.microsoft.com/office/drawing/2014/main" id="{29A7755C-2901-934E-7C80-2ECCA9E13451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1977680" y="4751880"/>
                    <a:ext cx="57240" cy="384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02" name="Grupp 301">
            <a:extLst>
              <a:ext uri="{FF2B5EF4-FFF2-40B4-BE49-F238E27FC236}">
                <a16:creationId xmlns:a16="http://schemas.microsoft.com/office/drawing/2014/main" id="{4057F695-A3D2-E0CC-52D1-CFA10FBDEF2A}"/>
              </a:ext>
            </a:extLst>
          </p:cNvPr>
          <p:cNvGrpSpPr/>
          <p:nvPr/>
        </p:nvGrpSpPr>
        <p:grpSpPr>
          <a:xfrm>
            <a:off x="4651320" y="5645400"/>
            <a:ext cx="6736320" cy="1067760"/>
            <a:chOff x="4651320" y="5645400"/>
            <a:chExt cx="673632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9" name="Pennanteckning 128">
                  <a:extLst>
                    <a:ext uri="{FF2B5EF4-FFF2-40B4-BE49-F238E27FC236}">
                      <a16:creationId xmlns:a16="http://schemas.microsoft.com/office/drawing/2014/main" id="{74737400-000C-23E4-2907-7E1E3BBA76F1}"/>
                    </a:ext>
                  </a:extLst>
                </p14:cNvPr>
                <p14:cNvContentPartPr/>
                <p14:nvPr/>
              </p14:nvContentPartPr>
              <p14:xfrm>
                <a:off x="5247840" y="6084960"/>
                <a:ext cx="618840" cy="153360"/>
              </p14:xfrm>
            </p:contentPart>
          </mc:Choice>
          <mc:Fallback xmlns="">
            <p:pic>
              <p:nvPicPr>
                <p:cNvPr id="129" name="Pennanteckning 128">
                  <a:extLst>
                    <a:ext uri="{FF2B5EF4-FFF2-40B4-BE49-F238E27FC236}">
                      <a16:creationId xmlns:a16="http://schemas.microsoft.com/office/drawing/2014/main" id="{74737400-000C-23E4-2907-7E1E3BBA76F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232720" y="6069840"/>
                  <a:ext cx="649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2" name="Pennanteckning 131">
                  <a:extLst>
                    <a:ext uri="{FF2B5EF4-FFF2-40B4-BE49-F238E27FC236}">
                      <a16:creationId xmlns:a16="http://schemas.microsoft.com/office/drawing/2014/main" id="{AACA9725-3DEA-7077-996C-C4FCCAD35AEE}"/>
                    </a:ext>
                  </a:extLst>
                </p14:cNvPr>
                <p14:cNvContentPartPr/>
                <p14:nvPr/>
              </p14:nvContentPartPr>
              <p14:xfrm>
                <a:off x="5967840" y="5939160"/>
                <a:ext cx="138960" cy="481320"/>
              </p14:xfrm>
            </p:contentPart>
          </mc:Choice>
          <mc:Fallback xmlns="">
            <p:pic>
              <p:nvPicPr>
                <p:cNvPr id="132" name="Pennanteckning 131">
                  <a:extLst>
                    <a:ext uri="{FF2B5EF4-FFF2-40B4-BE49-F238E27FC236}">
                      <a16:creationId xmlns:a16="http://schemas.microsoft.com/office/drawing/2014/main" id="{AACA9725-3DEA-7077-996C-C4FCCAD35A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52360" y="5924040"/>
                  <a:ext cx="1695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7" name="Pennanteckning 136">
                  <a:extLst>
                    <a:ext uri="{FF2B5EF4-FFF2-40B4-BE49-F238E27FC236}">
                      <a16:creationId xmlns:a16="http://schemas.microsoft.com/office/drawing/2014/main" id="{68C93B73-FB82-A663-50E1-8335438458BF}"/>
                    </a:ext>
                  </a:extLst>
                </p14:cNvPr>
                <p14:cNvContentPartPr/>
                <p14:nvPr/>
              </p14:nvContentPartPr>
              <p14:xfrm>
                <a:off x="5912760" y="6108720"/>
                <a:ext cx="273240" cy="63000"/>
              </p14:xfrm>
            </p:contentPart>
          </mc:Choice>
          <mc:Fallback xmlns="">
            <p:pic>
              <p:nvPicPr>
                <p:cNvPr id="137" name="Pennanteckning 136">
                  <a:extLst>
                    <a:ext uri="{FF2B5EF4-FFF2-40B4-BE49-F238E27FC236}">
                      <a16:creationId xmlns:a16="http://schemas.microsoft.com/office/drawing/2014/main" id="{68C93B73-FB82-A663-50E1-8335438458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97640" y="6093600"/>
                  <a:ext cx="303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8" name="Pennanteckning 137">
                  <a:extLst>
                    <a:ext uri="{FF2B5EF4-FFF2-40B4-BE49-F238E27FC236}">
                      <a16:creationId xmlns:a16="http://schemas.microsoft.com/office/drawing/2014/main" id="{063298E8-620B-06D7-73C4-1650CC70610B}"/>
                    </a:ext>
                  </a:extLst>
                </p14:cNvPr>
                <p14:cNvContentPartPr/>
                <p14:nvPr/>
              </p14:nvContentPartPr>
              <p14:xfrm>
                <a:off x="6207600" y="6084960"/>
                <a:ext cx="330480" cy="100080"/>
              </p14:xfrm>
            </p:contentPart>
          </mc:Choice>
          <mc:Fallback xmlns="">
            <p:pic>
              <p:nvPicPr>
                <p:cNvPr id="138" name="Pennanteckning 137">
                  <a:extLst>
                    <a:ext uri="{FF2B5EF4-FFF2-40B4-BE49-F238E27FC236}">
                      <a16:creationId xmlns:a16="http://schemas.microsoft.com/office/drawing/2014/main" id="{063298E8-620B-06D7-73C4-1650CC70610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92480" y="6069840"/>
                  <a:ext cx="361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" name="Pennanteckning 153">
                  <a:extLst>
                    <a:ext uri="{FF2B5EF4-FFF2-40B4-BE49-F238E27FC236}">
                      <a16:creationId xmlns:a16="http://schemas.microsoft.com/office/drawing/2014/main" id="{D32D4264-F374-6904-566B-DC07017F940E}"/>
                    </a:ext>
                  </a:extLst>
                </p14:cNvPr>
                <p14:cNvContentPartPr/>
                <p14:nvPr/>
              </p14:nvContentPartPr>
              <p14:xfrm>
                <a:off x="6630240" y="5945280"/>
                <a:ext cx="73080" cy="302760"/>
              </p14:xfrm>
            </p:contentPart>
          </mc:Choice>
          <mc:Fallback xmlns="">
            <p:pic>
              <p:nvPicPr>
                <p:cNvPr id="154" name="Pennanteckning 153">
                  <a:extLst>
                    <a:ext uri="{FF2B5EF4-FFF2-40B4-BE49-F238E27FC236}">
                      <a16:creationId xmlns:a16="http://schemas.microsoft.com/office/drawing/2014/main" id="{D32D4264-F374-6904-566B-DC07017F94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15120" y="5930160"/>
                  <a:ext cx="103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1" name="Pennanteckning 160">
                  <a:extLst>
                    <a:ext uri="{FF2B5EF4-FFF2-40B4-BE49-F238E27FC236}">
                      <a16:creationId xmlns:a16="http://schemas.microsoft.com/office/drawing/2014/main" id="{8AA263DE-3F27-B5AE-B75D-AAC12B5A5458}"/>
                    </a:ext>
                  </a:extLst>
                </p14:cNvPr>
                <p14:cNvContentPartPr/>
                <p14:nvPr/>
              </p14:nvContentPartPr>
              <p14:xfrm>
                <a:off x="6615120" y="6044640"/>
                <a:ext cx="957960" cy="131760"/>
              </p14:xfrm>
            </p:contentPart>
          </mc:Choice>
          <mc:Fallback xmlns="">
            <p:pic>
              <p:nvPicPr>
                <p:cNvPr id="161" name="Pennanteckning 160">
                  <a:extLst>
                    <a:ext uri="{FF2B5EF4-FFF2-40B4-BE49-F238E27FC236}">
                      <a16:creationId xmlns:a16="http://schemas.microsoft.com/office/drawing/2014/main" id="{8AA263DE-3F27-B5AE-B75D-AAC12B5A545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99640" y="6029520"/>
                  <a:ext cx="988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0" name="Pennanteckning 179">
                  <a:extLst>
                    <a:ext uri="{FF2B5EF4-FFF2-40B4-BE49-F238E27FC236}">
                      <a16:creationId xmlns:a16="http://schemas.microsoft.com/office/drawing/2014/main" id="{0CF2C52D-9C2E-CD29-E43C-3698C2D5A00A}"/>
                    </a:ext>
                  </a:extLst>
                </p14:cNvPr>
                <p14:cNvContentPartPr/>
                <p14:nvPr/>
              </p14:nvContentPartPr>
              <p14:xfrm>
                <a:off x="7684680" y="5916840"/>
                <a:ext cx="59760" cy="216000"/>
              </p14:xfrm>
            </p:contentPart>
          </mc:Choice>
          <mc:Fallback xmlns="">
            <p:pic>
              <p:nvPicPr>
                <p:cNvPr id="180" name="Pennanteckning 179">
                  <a:extLst>
                    <a:ext uri="{FF2B5EF4-FFF2-40B4-BE49-F238E27FC236}">
                      <a16:creationId xmlns:a16="http://schemas.microsoft.com/office/drawing/2014/main" id="{0CF2C52D-9C2E-CD29-E43C-3698C2D5A00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669560" y="5901720"/>
                  <a:ext cx="90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4" name="Pennanteckning 183">
                  <a:extLst>
                    <a:ext uri="{FF2B5EF4-FFF2-40B4-BE49-F238E27FC236}">
                      <a16:creationId xmlns:a16="http://schemas.microsoft.com/office/drawing/2014/main" id="{E38E6351-10EC-B6CD-3252-FDE78D614C77}"/>
                    </a:ext>
                  </a:extLst>
                </p14:cNvPr>
                <p14:cNvContentPartPr/>
                <p14:nvPr/>
              </p14:nvContentPartPr>
              <p14:xfrm>
                <a:off x="7599000" y="6007920"/>
                <a:ext cx="209520" cy="50040"/>
              </p14:xfrm>
            </p:contentPart>
          </mc:Choice>
          <mc:Fallback xmlns="">
            <p:pic>
              <p:nvPicPr>
                <p:cNvPr id="184" name="Pennanteckning 183">
                  <a:extLst>
                    <a:ext uri="{FF2B5EF4-FFF2-40B4-BE49-F238E27FC236}">
                      <a16:creationId xmlns:a16="http://schemas.microsoft.com/office/drawing/2014/main" id="{E38E6351-10EC-B6CD-3252-FDE78D614C7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83880" y="5992800"/>
                  <a:ext cx="240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5" name="Pennanteckning 184">
                  <a:extLst>
                    <a:ext uri="{FF2B5EF4-FFF2-40B4-BE49-F238E27FC236}">
                      <a16:creationId xmlns:a16="http://schemas.microsoft.com/office/drawing/2014/main" id="{0512DCDF-E27D-1FFA-DB50-1DBF5DF8E9D2}"/>
                    </a:ext>
                  </a:extLst>
                </p14:cNvPr>
                <p14:cNvContentPartPr/>
                <p14:nvPr/>
              </p14:nvContentPartPr>
              <p14:xfrm>
                <a:off x="7885200" y="5944200"/>
                <a:ext cx="222840" cy="206640"/>
              </p14:xfrm>
            </p:contentPart>
          </mc:Choice>
          <mc:Fallback xmlns="">
            <p:pic>
              <p:nvPicPr>
                <p:cNvPr id="185" name="Pennanteckning 184">
                  <a:extLst>
                    <a:ext uri="{FF2B5EF4-FFF2-40B4-BE49-F238E27FC236}">
                      <a16:creationId xmlns:a16="http://schemas.microsoft.com/office/drawing/2014/main" id="{0512DCDF-E27D-1FFA-DB50-1DBF5DF8E9D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70080" y="5928720"/>
                  <a:ext cx="253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86" name="Pennanteckning 185">
                  <a:extLst>
                    <a:ext uri="{FF2B5EF4-FFF2-40B4-BE49-F238E27FC236}">
                      <a16:creationId xmlns:a16="http://schemas.microsoft.com/office/drawing/2014/main" id="{12597E6A-4922-673C-62D6-4968C05ABA60}"/>
                    </a:ext>
                  </a:extLst>
                </p14:cNvPr>
                <p14:cNvContentPartPr/>
                <p14:nvPr/>
              </p14:nvContentPartPr>
              <p14:xfrm>
                <a:off x="8186880" y="5832600"/>
                <a:ext cx="365760" cy="617040"/>
              </p14:xfrm>
            </p:contentPart>
          </mc:Choice>
          <mc:Fallback xmlns="">
            <p:pic>
              <p:nvPicPr>
                <p:cNvPr id="186" name="Pennanteckning 185">
                  <a:extLst>
                    <a:ext uri="{FF2B5EF4-FFF2-40B4-BE49-F238E27FC236}">
                      <a16:creationId xmlns:a16="http://schemas.microsoft.com/office/drawing/2014/main" id="{12597E6A-4922-673C-62D6-4968C05ABA6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71400" y="5817480"/>
                  <a:ext cx="3963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8" name="Pennanteckning 187">
                  <a:extLst>
                    <a:ext uri="{FF2B5EF4-FFF2-40B4-BE49-F238E27FC236}">
                      <a16:creationId xmlns:a16="http://schemas.microsoft.com/office/drawing/2014/main" id="{9388E201-BEBF-70DD-28B3-D48E91B14B91}"/>
                    </a:ext>
                  </a:extLst>
                </p14:cNvPr>
                <p14:cNvContentPartPr/>
                <p14:nvPr/>
              </p14:nvContentPartPr>
              <p14:xfrm>
                <a:off x="9069600" y="5853840"/>
                <a:ext cx="227160" cy="130680"/>
              </p14:xfrm>
            </p:contentPart>
          </mc:Choice>
          <mc:Fallback xmlns="">
            <p:pic>
              <p:nvPicPr>
                <p:cNvPr id="188" name="Pennanteckning 187">
                  <a:extLst>
                    <a:ext uri="{FF2B5EF4-FFF2-40B4-BE49-F238E27FC236}">
                      <a16:creationId xmlns:a16="http://schemas.microsoft.com/office/drawing/2014/main" id="{9388E201-BEBF-70DD-28B3-D48E91B14B9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54120" y="5838720"/>
                  <a:ext cx="257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9" name="Pennanteckning 188">
                  <a:extLst>
                    <a:ext uri="{FF2B5EF4-FFF2-40B4-BE49-F238E27FC236}">
                      <a16:creationId xmlns:a16="http://schemas.microsoft.com/office/drawing/2014/main" id="{75025755-68D4-B60E-069B-59D1FF75CE67}"/>
                    </a:ext>
                  </a:extLst>
                </p14:cNvPr>
                <p14:cNvContentPartPr/>
                <p14:nvPr/>
              </p14:nvContentPartPr>
              <p14:xfrm>
                <a:off x="9379920" y="5843400"/>
                <a:ext cx="242640" cy="113040"/>
              </p14:xfrm>
            </p:contentPart>
          </mc:Choice>
          <mc:Fallback xmlns="">
            <p:pic>
              <p:nvPicPr>
                <p:cNvPr id="189" name="Pennanteckning 188">
                  <a:extLst>
                    <a:ext uri="{FF2B5EF4-FFF2-40B4-BE49-F238E27FC236}">
                      <a16:creationId xmlns:a16="http://schemas.microsoft.com/office/drawing/2014/main" id="{75025755-68D4-B60E-069B-59D1FF75CE6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364440" y="5827920"/>
                  <a:ext cx="272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90" name="Pennanteckning 189">
                  <a:extLst>
                    <a:ext uri="{FF2B5EF4-FFF2-40B4-BE49-F238E27FC236}">
                      <a16:creationId xmlns:a16="http://schemas.microsoft.com/office/drawing/2014/main" id="{65F6139B-6DB9-7C50-626C-781B209E1D1C}"/>
                    </a:ext>
                  </a:extLst>
                </p14:cNvPr>
                <p14:cNvContentPartPr/>
                <p14:nvPr/>
              </p14:nvContentPartPr>
              <p14:xfrm>
                <a:off x="9683760" y="5884800"/>
                <a:ext cx="189720" cy="48960"/>
              </p14:xfrm>
            </p:contentPart>
          </mc:Choice>
          <mc:Fallback xmlns="">
            <p:pic>
              <p:nvPicPr>
                <p:cNvPr id="190" name="Pennanteckning 189">
                  <a:extLst>
                    <a:ext uri="{FF2B5EF4-FFF2-40B4-BE49-F238E27FC236}">
                      <a16:creationId xmlns:a16="http://schemas.microsoft.com/office/drawing/2014/main" id="{65F6139B-6DB9-7C50-626C-781B209E1D1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668280" y="5869680"/>
                  <a:ext cx="220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91" name="Pennanteckning 190">
                  <a:extLst>
                    <a:ext uri="{FF2B5EF4-FFF2-40B4-BE49-F238E27FC236}">
                      <a16:creationId xmlns:a16="http://schemas.microsoft.com/office/drawing/2014/main" id="{6B72650A-19BB-81DD-9006-B2C5DB286571}"/>
                    </a:ext>
                  </a:extLst>
                </p14:cNvPr>
                <p14:cNvContentPartPr/>
                <p14:nvPr/>
              </p14:nvContentPartPr>
              <p14:xfrm>
                <a:off x="10047000" y="5737920"/>
                <a:ext cx="51120" cy="100080"/>
              </p14:xfrm>
            </p:contentPart>
          </mc:Choice>
          <mc:Fallback xmlns="">
            <p:pic>
              <p:nvPicPr>
                <p:cNvPr id="191" name="Pennanteckning 190">
                  <a:extLst>
                    <a:ext uri="{FF2B5EF4-FFF2-40B4-BE49-F238E27FC236}">
                      <a16:creationId xmlns:a16="http://schemas.microsoft.com/office/drawing/2014/main" id="{6B72650A-19BB-81DD-9006-B2C5DB28657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031520" y="5722440"/>
                  <a:ext cx="81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2" name="Pennanteckning 191">
                  <a:extLst>
                    <a:ext uri="{FF2B5EF4-FFF2-40B4-BE49-F238E27FC236}">
                      <a16:creationId xmlns:a16="http://schemas.microsoft.com/office/drawing/2014/main" id="{B1A77BFF-A0B8-DB94-0283-39064C3E0B14}"/>
                    </a:ext>
                  </a:extLst>
                </p14:cNvPr>
                <p14:cNvContentPartPr/>
                <p14:nvPr/>
              </p14:nvContentPartPr>
              <p14:xfrm>
                <a:off x="10392600" y="5645400"/>
                <a:ext cx="13680" cy="302760"/>
              </p14:xfrm>
            </p:contentPart>
          </mc:Choice>
          <mc:Fallback xmlns="">
            <p:pic>
              <p:nvPicPr>
                <p:cNvPr id="192" name="Pennanteckning 191">
                  <a:extLst>
                    <a:ext uri="{FF2B5EF4-FFF2-40B4-BE49-F238E27FC236}">
                      <a16:creationId xmlns:a16="http://schemas.microsoft.com/office/drawing/2014/main" id="{B1A77BFF-A0B8-DB94-0283-39064C3E0B1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77120" y="5629920"/>
                  <a:ext cx="439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3" name="Pennanteckning 192">
                  <a:extLst>
                    <a:ext uri="{FF2B5EF4-FFF2-40B4-BE49-F238E27FC236}">
                      <a16:creationId xmlns:a16="http://schemas.microsoft.com/office/drawing/2014/main" id="{B206E1FD-706F-3BF9-3C10-A1ED4AF2EFD5}"/>
                    </a:ext>
                  </a:extLst>
                </p14:cNvPr>
                <p14:cNvContentPartPr/>
                <p14:nvPr/>
              </p14:nvContentPartPr>
              <p14:xfrm>
                <a:off x="10335360" y="5788680"/>
                <a:ext cx="259920" cy="20520"/>
              </p14:xfrm>
            </p:contentPart>
          </mc:Choice>
          <mc:Fallback xmlns="">
            <p:pic>
              <p:nvPicPr>
                <p:cNvPr id="193" name="Pennanteckning 192">
                  <a:extLst>
                    <a:ext uri="{FF2B5EF4-FFF2-40B4-BE49-F238E27FC236}">
                      <a16:creationId xmlns:a16="http://schemas.microsoft.com/office/drawing/2014/main" id="{B206E1FD-706F-3BF9-3C10-A1ED4AF2EFD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319880" y="5773560"/>
                  <a:ext cx="290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99" name="Pennanteckning 198">
                  <a:extLst>
                    <a:ext uri="{FF2B5EF4-FFF2-40B4-BE49-F238E27FC236}">
                      <a16:creationId xmlns:a16="http://schemas.microsoft.com/office/drawing/2014/main" id="{1DA91E8C-28CA-AE50-C662-0E7E7B3E4916}"/>
                    </a:ext>
                  </a:extLst>
                </p14:cNvPr>
                <p14:cNvContentPartPr/>
                <p14:nvPr/>
              </p14:nvContentPartPr>
              <p14:xfrm>
                <a:off x="4651320" y="6517680"/>
                <a:ext cx="275400" cy="123480"/>
              </p14:xfrm>
            </p:contentPart>
          </mc:Choice>
          <mc:Fallback xmlns="">
            <p:pic>
              <p:nvPicPr>
                <p:cNvPr id="199" name="Pennanteckning 198">
                  <a:extLst>
                    <a:ext uri="{FF2B5EF4-FFF2-40B4-BE49-F238E27FC236}">
                      <a16:creationId xmlns:a16="http://schemas.microsoft.com/office/drawing/2014/main" id="{1DA91E8C-28CA-AE50-C662-0E7E7B3E491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36200" y="6502560"/>
                  <a:ext cx="306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0" name="Pennanteckning 199">
                  <a:extLst>
                    <a:ext uri="{FF2B5EF4-FFF2-40B4-BE49-F238E27FC236}">
                      <a16:creationId xmlns:a16="http://schemas.microsoft.com/office/drawing/2014/main" id="{B70D448B-0B33-4628-8663-0CF3BEFA406E}"/>
                    </a:ext>
                  </a:extLst>
                </p14:cNvPr>
                <p14:cNvContentPartPr/>
                <p14:nvPr/>
              </p14:nvContentPartPr>
              <p14:xfrm>
                <a:off x="4986120" y="6553320"/>
                <a:ext cx="13680" cy="76320"/>
              </p14:xfrm>
            </p:contentPart>
          </mc:Choice>
          <mc:Fallback xmlns="">
            <p:pic>
              <p:nvPicPr>
                <p:cNvPr id="200" name="Pennanteckning 199">
                  <a:extLst>
                    <a:ext uri="{FF2B5EF4-FFF2-40B4-BE49-F238E27FC236}">
                      <a16:creationId xmlns:a16="http://schemas.microsoft.com/office/drawing/2014/main" id="{B70D448B-0B33-4628-8663-0CF3BEFA406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70640" y="6538200"/>
                  <a:ext cx="43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1" name="Pennanteckning 200">
                  <a:extLst>
                    <a:ext uri="{FF2B5EF4-FFF2-40B4-BE49-F238E27FC236}">
                      <a16:creationId xmlns:a16="http://schemas.microsoft.com/office/drawing/2014/main" id="{7B4AF8C4-DD7B-10C9-A5AE-90A48494B8D4}"/>
                    </a:ext>
                  </a:extLst>
                </p14:cNvPr>
                <p14:cNvContentPartPr/>
                <p14:nvPr/>
              </p14:nvContentPartPr>
              <p14:xfrm>
                <a:off x="5053440" y="6401760"/>
                <a:ext cx="16560" cy="39600"/>
              </p14:xfrm>
            </p:contentPart>
          </mc:Choice>
          <mc:Fallback xmlns="">
            <p:pic>
              <p:nvPicPr>
                <p:cNvPr id="201" name="Pennanteckning 200">
                  <a:extLst>
                    <a:ext uri="{FF2B5EF4-FFF2-40B4-BE49-F238E27FC236}">
                      <a16:creationId xmlns:a16="http://schemas.microsoft.com/office/drawing/2014/main" id="{7B4AF8C4-DD7B-10C9-A5AE-90A48494B8D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38320" y="6386280"/>
                  <a:ext cx="47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2" name="Pennanteckning 201">
                  <a:extLst>
                    <a:ext uri="{FF2B5EF4-FFF2-40B4-BE49-F238E27FC236}">
                      <a16:creationId xmlns:a16="http://schemas.microsoft.com/office/drawing/2014/main" id="{F60C295E-3E23-57A7-DEA1-C1D7B01EE48F}"/>
                    </a:ext>
                  </a:extLst>
                </p14:cNvPr>
                <p14:cNvContentPartPr/>
                <p14:nvPr/>
              </p14:nvContentPartPr>
              <p14:xfrm>
                <a:off x="5065320" y="6401760"/>
                <a:ext cx="196200" cy="178200"/>
              </p14:xfrm>
            </p:contentPart>
          </mc:Choice>
          <mc:Fallback xmlns="">
            <p:pic>
              <p:nvPicPr>
                <p:cNvPr id="202" name="Pennanteckning 201">
                  <a:extLst>
                    <a:ext uri="{FF2B5EF4-FFF2-40B4-BE49-F238E27FC236}">
                      <a16:creationId xmlns:a16="http://schemas.microsoft.com/office/drawing/2014/main" id="{F60C295E-3E23-57A7-DEA1-C1D7B01EE48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49840" y="6386280"/>
                  <a:ext cx="226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2" name="Pennanteckning 231">
                  <a:extLst>
                    <a:ext uri="{FF2B5EF4-FFF2-40B4-BE49-F238E27FC236}">
                      <a16:creationId xmlns:a16="http://schemas.microsoft.com/office/drawing/2014/main" id="{E71D515F-28EE-581A-59CD-A7B644809E4D}"/>
                    </a:ext>
                  </a:extLst>
                </p14:cNvPr>
                <p14:cNvContentPartPr/>
                <p14:nvPr/>
              </p14:nvContentPartPr>
              <p14:xfrm>
                <a:off x="5441520" y="6443160"/>
                <a:ext cx="271080" cy="135360"/>
              </p14:xfrm>
            </p:contentPart>
          </mc:Choice>
          <mc:Fallback xmlns="">
            <p:pic>
              <p:nvPicPr>
                <p:cNvPr id="232" name="Pennanteckning 231">
                  <a:extLst>
                    <a:ext uri="{FF2B5EF4-FFF2-40B4-BE49-F238E27FC236}">
                      <a16:creationId xmlns:a16="http://schemas.microsoft.com/office/drawing/2014/main" id="{E71D515F-28EE-581A-59CD-A7B644809E4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26400" y="6427680"/>
                  <a:ext cx="301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55" name="Pennanteckning 254">
                  <a:extLst>
                    <a:ext uri="{FF2B5EF4-FFF2-40B4-BE49-F238E27FC236}">
                      <a16:creationId xmlns:a16="http://schemas.microsoft.com/office/drawing/2014/main" id="{99CBD5A1-6289-3420-936D-2D4516D641F9}"/>
                    </a:ext>
                  </a:extLst>
                </p14:cNvPr>
                <p14:cNvContentPartPr/>
                <p14:nvPr/>
              </p14:nvContentPartPr>
              <p14:xfrm>
                <a:off x="5721240" y="6490680"/>
                <a:ext cx="222480" cy="98280"/>
              </p14:xfrm>
            </p:contentPart>
          </mc:Choice>
          <mc:Fallback xmlns="">
            <p:pic>
              <p:nvPicPr>
                <p:cNvPr id="255" name="Pennanteckning 254">
                  <a:extLst>
                    <a:ext uri="{FF2B5EF4-FFF2-40B4-BE49-F238E27FC236}">
                      <a16:creationId xmlns:a16="http://schemas.microsoft.com/office/drawing/2014/main" id="{99CBD5A1-6289-3420-936D-2D4516D641F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06120" y="6475200"/>
                  <a:ext cx="253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56" name="Pennanteckning 255">
                  <a:extLst>
                    <a:ext uri="{FF2B5EF4-FFF2-40B4-BE49-F238E27FC236}">
                      <a16:creationId xmlns:a16="http://schemas.microsoft.com/office/drawing/2014/main" id="{E82E410C-D943-3403-B125-90FC22392EF4}"/>
                    </a:ext>
                  </a:extLst>
                </p14:cNvPr>
                <p14:cNvContentPartPr/>
                <p14:nvPr/>
              </p14:nvContentPartPr>
              <p14:xfrm>
                <a:off x="6015000" y="6414720"/>
                <a:ext cx="21240" cy="232560"/>
              </p14:xfrm>
            </p:contentPart>
          </mc:Choice>
          <mc:Fallback xmlns="">
            <p:pic>
              <p:nvPicPr>
                <p:cNvPr id="256" name="Pennanteckning 255">
                  <a:extLst>
                    <a:ext uri="{FF2B5EF4-FFF2-40B4-BE49-F238E27FC236}">
                      <a16:creationId xmlns:a16="http://schemas.microsoft.com/office/drawing/2014/main" id="{E82E410C-D943-3403-B125-90FC22392E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99880" y="6399600"/>
                  <a:ext cx="51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57" name="Pennanteckning 256">
                  <a:extLst>
                    <a:ext uri="{FF2B5EF4-FFF2-40B4-BE49-F238E27FC236}">
                      <a16:creationId xmlns:a16="http://schemas.microsoft.com/office/drawing/2014/main" id="{06E36798-572F-A0EB-558D-281E0D18342F}"/>
                    </a:ext>
                  </a:extLst>
                </p14:cNvPr>
                <p14:cNvContentPartPr/>
                <p14:nvPr/>
              </p14:nvContentPartPr>
              <p14:xfrm>
                <a:off x="6128400" y="6585360"/>
                <a:ext cx="4680" cy="56160"/>
              </p14:xfrm>
            </p:contentPart>
          </mc:Choice>
          <mc:Fallback xmlns="">
            <p:pic>
              <p:nvPicPr>
                <p:cNvPr id="257" name="Pennanteckning 256">
                  <a:extLst>
                    <a:ext uri="{FF2B5EF4-FFF2-40B4-BE49-F238E27FC236}">
                      <a16:creationId xmlns:a16="http://schemas.microsoft.com/office/drawing/2014/main" id="{06E36798-572F-A0EB-558D-281E0D18342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13280" y="6570240"/>
                  <a:ext cx="35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58" name="Pennanteckning 257">
                  <a:extLst>
                    <a:ext uri="{FF2B5EF4-FFF2-40B4-BE49-F238E27FC236}">
                      <a16:creationId xmlns:a16="http://schemas.microsoft.com/office/drawing/2014/main" id="{8EF8872D-80F1-62DB-8FB1-721EBAC84AFA}"/>
                    </a:ext>
                  </a:extLst>
                </p14:cNvPr>
                <p14:cNvContentPartPr/>
                <p14:nvPr/>
              </p14:nvContentPartPr>
              <p14:xfrm>
                <a:off x="6201480" y="6433440"/>
                <a:ext cx="13320" cy="8640"/>
              </p14:xfrm>
            </p:contentPart>
          </mc:Choice>
          <mc:Fallback xmlns="">
            <p:pic>
              <p:nvPicPr>
                <p:cNvPr id="258" name="Pennanteckning 257">
                  <a:extLst>
                    <a:ext uri="{FF2B5EF4-FFF2-40B4-BE49-F238E27FC236}">
                      <a16:creationId xmlns:a16="http://schemas.microsoft.com/office/drawing/2014/main" id="{8EF8872D-80F1-62DB-8FB1-721EBAC84AF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86000" y="6418320"/>
                  <a:ext cx="43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59" name="Pennanteckning 258">
                  <a:extLst>
                    <a:ext uri="{FF2B5EF4-FFF2-40B4-BE49-F238E27FC236}">
                      <a16:creationId xmlns:a16="http://schemas.microsoft.com/office/drawing/2014/main" id="{7EF867A2-EEC2-4EE4-B48A-0D48FEA92F2F}"/>
                    </a:ext>
                  </a:extLst>
                </p14:cNvPr>
                <p14:cNvContentPartPr/>
                <p14:nvPr/>
              </p14:nvContentPartPr>
              <p14:xfrm>
                <a:off x="6372840" y="6497520"/>
                <a:ext cx="196200" cy="167400"/>
              </p14:xfrm>
            </p:contentPart>
          </mc:Choice>
          <mc:Fallback xmlns="">
            <p:pic>
              <p:nvPicPr>
                <p:cNvPr id="259" name="Pennanteckning 258">
                  <a:extLst>
                    <a:ext uri="{FF2B5EF4-FFF2-40B4-BE49-F238E27FC236}">
                      <a16:creationId xmlns:a16="http://schemas.microsoft.com/office/drawing/2014/main" id="{7EF867A2-EEC2-4EE4-B48A-0D48FEA92F2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57720" y="6482400"/>
                  <a:ext cx="226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60" name="Pennanteckning 259">
                  <a:extLst>
                    <a:ext uri="{FF2B5EF4-FFF2-40B4-BE49-F238E27FC236}">
                      <a16:creationId xmlns:a16="http://schemas.microsoft.com/office/drawing/2014/main" id="{1E50C242-BF8E-C7B6-90AD-0598F9D45C34}"/>
                    </a:ext>
                  </a:extLst>
                </p14:cNvPr>
                <p14:cNvContentPartPr/>
                <p14:nvPr/>
              </p14:nvContentPartPr>
              <p14:xfrm>
                <a:off x="6445560" y="6490680"/>
                <a:ext cx="456120" cy="222480"/>
              </p14:xfrm>
            </p:contentPart>
          </mc:Choice>
          <mc:Fallback xmlns="">
            <p:pic>
              <p:nvPicPr>
                <p:cNvPr id="260" name="Pennanteckning 259">
                  <a:extLst>
                    <a:ext uri="{FF2B5EF4-FFF2-40B4-BE49-F238E27FC236}">
                      <a16:creationId xmlns:a16="http://schemas.microsoft.com/office/drawing/2014/main" id="{1E50C242-BF8E-C7B6-90AD-0598F9D45C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30080" y="6475200"/>
                  <a:ext cx="486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90" name="Pennanteckning 289">
                  <a:extLst>
                    <a:ext uri="{FF2B5EF4-FFF2-40B4-BE49-F238E27FC236}">
                      <a16:creationId xmlns:a16="http://schemas.microsoft.com/office/drawing/2014/main" id="{F260FE4E-6118-7672-6376-D82B1F69A427}"/>
                    </a:ext>
                  </a:extLst>
                </p14:cNvPr>
                <p14:cNvContentPartPr/>
                <p14:nvPr/>
              </p14:nvContentPartPr>
              <p14:xfrm>
                <a:off x="7460400" y="6500040"/>
                <a:ext cx="253440" cy="191160"/>
              </p14:xfrm>
            </p:contentPart>
          </mc:Choice>
          <mc:Fallback xmlns="">
            <p:pic>
              <p:nvPicPr>
                <p:cNvPr id="290" name="Pennanteckning 289">
                  <a:extLst>
                    <a:ext uri="{FF2B5EF4-FFF2-40B4-BE49-F238E27FC236}">
                      <a16:creationId xmlns:a16="http://schemas.microsoft.com/office/drawing/2014/main" id="{F260FE4E-6118-7672-6376-D82B1F69A42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444920" y="6484560"/>
                  <a:ext cx="284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91" name="Pennanteckning 290">
                  <a:extLst>
                    <a:ext uri="{FF2B5EF4-FFF2-40B4-BE49-F238E27FC236}">
                      <a16:creationId xmlns:a16="http://schemas.microsoft.com/office/drawing/2014/main" id="{B52A22EC-56D0-F0B9-6758-721FA068E899}"/>
                    </a:ext>
                  </a:extLst>
                </p14:cNvPr>
                <p14:cNvContentPartPr/>
                <p14:nvPr/>
              </p14:nvContentPartPr>
              <p14:xfrm>
                <a:off x="7868640" y="6376560"/>
                <a:ext cx="257040" cy="303840"/>
              </p14:xfrm>
            </p:contentPart>
          </mc:Choice>
          <mc:Fallback xmlns="">
            <p:pic>
              <p:nvPicPr>
                <p:cNvPr id="291" name="Pennanteckning 290">
                  <a:extLst>
                    <a:ext uri="{FF2B5EF4-FFF2-40B4-BE49-F238E27FC236}">
                      <a16:creationId xmlns:a16="http://schemas.microsoft.com/office/drawing/2014/main" id="{B52A22EC-56D0-F0B9-6758-721FA068E89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853160" y="6361440"/>
                  <a:ext cx="287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92" name="Pennanteckning 291">
                  <a:extLst>
                    <a:ext uri="{FF2B5EF4-FFF2-40B4-BE49-F238E27FC236}">
                      <a16:creationId xmlns:a16="http://schemas.microsoft.com/office/drawing/2014/main" id="{91A579E6-ECE4-5A61-5DC2-867A637216CF}"/>
                    </a:ext>
                  </a:extLst>
                </p14:cNvPr>
                <p14:cNvContentPartPr/>
                <p14:nvPr/>
              </p14:nvContentPartPr>
              <p14:xfrm>
                <a:off x="8391360" y="6348120"/>
                <a:ext cx="365760" cy="269280"/>
              </p14:xfrm>
            </p:contentPart>
          </mc:Choice>
          <mc:Fallback xmlns="">
            <p:pic>
              <p:nvPicPr>
                <p:cNvPr id="292" name="Pennanteckning 291">
                  <a:extLst>
                    <a:ext uri="{FF2B5EF4-FFF2-40B4-BE49-F238E27FC236}">
                      <a16:creationId xmlns:a16="http://schemas.microsoft.com/office/drawing/2014/main" id="{91A579E6-ECE4-5A61-5DC2-867A637216C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376240" y="6333000"/>
                  <a:ext cx="396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93" name="Pennanteckning 292">
                  <a:extLst>
                    <a:ext uri="{FF2B5EF4-FFF2-40B4-BE49-F238E27FC236}">
                      <a16:creationId xmlns:a16="http://schemas.microsoft.com/office/drawing/2014/main" id="{B72DA161-1EFC-B3AE-91E8-29C4578C23A6}"/>
                    </a:ext>
                  </a:extLst>
                </p14:cNvPr>
                <p14:cNvContentPartPr/>
                <p14:nvPr/>
              </p14:nvContentPartPr>
              <p14:xfrm>
                <a:off x="8891040" y="6493920"/>
                <a:ext cx="26640" cy="105840"/>
              </p14:xfrm>
            </p:contentPart>
          </mc:Choice>
          <mc:Fallback xmlns="">
            <p:pic>
              <p:nvPicPr>
                <p:cNvPr id="293" name="Pennanteckning 292">
                  <a:extLst>
                    <a:ext uri="{FF2B5EF4-FFF2-40B4-BE49-F238E27FC236}">
                      <a16:creationId xmlns:a16="http://schemas.microsoft.com/office/drawing/2014/main" id="{B72DA161-1EFC-B3AE-91E8-29C4578C23A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875920" y="6478800"/>
                  <a:ext cx="57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94" name="Pennanteckning 293">
                  <a:extLst>
                    <a:ext uri="{FF2B5EF4-FFF2-40B4-BE49-F238E27FC236}">
                      <a16:creationId xmlns:a16="http://schemas.microsoft.com/office/drawing/2014/main" id="{6F9425B3-FD3E-DAAB-A3DB-CFCBC6CE6B34}"/>
                    </a:ext>
                  </a:extLst>
                </p14:cNvPr>
                <p14:cNvContentPartPr/>
                <p14:nvPr/>
              </p14:nvContentPartPr>
              <p14:xfrm>
                <a:off x="8848920" y="6354240"/>
                <a:ext cx="47160" cy="51480"/>
              </p14:xfrm>
            </p:contentPart>
          </mc:Choice>
          <mc:Fallback xmlns="">
            <p:pic>
              <p:nvPicPr>
                <p:cNvPr id="294" name="Pennanteckning 293">
                  <a:extLst>
                    <a:ext uri="{FF2B5EF4-FFF2-40B4-BE49-F238E27FC236}">
                      <a16:creationId xmlns:a16="http://schemas.microsoft.com/office/drawing/2014/main" id="{6F9425B3-FD3E-DAAB-A3DB-CFCBC6CE6B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33440" y="6338760"/>
                  <a:ext cx="77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95" name="Pennanteckning 294">
                  <a:extLst>
                    <a:ext uri="{FF2B5EF4-FFF2-40B4-BE49-F238E27FC236}">
                      <a16:creationId xmlns:a16="http://schemas.microsoft.com/office/drawing/2014/main" id="{FF99B43B-62B9-5AEE-05D9-2BC3EBB52FA2}"/>
                    </a:ext>
                  </a:extLst>
                </p14:cNvPr>
                <p14:cNvContentPartPr/>
                <p14:nvPr/>
              </p14:nvContentPartPr>
              <p14:xfrm>
                <a:off x="9056280" y="6448920"/>
                <a:ext cx="403200" cy="136800"/>
              </p14:xfrm>
            </p:contentPart>
          </mc:Choice>
          <mc:Fallback xmlns="">
            <p:pic>
              <p:nvPicPr>
                <p:cNvPr id="295" name="Pennanteckning 294">
                  <a:extLst>
                    <a:ext uri="{FF2B5EF4-FFF2-40B4-BE49-F238E27FC236}">
                      <a16:creationId xmlns:a16="http://schemas.microsoft.com/office/drawing/2014/main" id="{FF99B43B-62B9-5AEE-05D9-2BC3EBB52FA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041160" y="6433800"/>
                  <a:ext cx="433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6" name="Pennanteckning 295">
                  <a:extLst>
                    <a:ext uri="{FF2B5EF4-FFF2-40B4-BE49-F238E27FC236}">
                      <a16:creationId xmlns:a16="http://schemas.microsoft.com/office/drawing/2014/main" id="{5FCC88EA-11DC-BCBE-76D6-2A2B5DAAFFB2}"/>
                    </a:ext>
                  </a:extLst>
                </p14:cNvPr>
                <p14:cNvContentPartPr/>
                <p14:nvPr/>
              </p14:nvContentPartPr>
              <p14:xfrm>
                <a:off x="9663960" y="6385200"/>
                <a:ext cx="552960" cy="187560"/>
              </p14:xfrm>
            </p:contentPart>
          </mc:Choice>
          <mc:Fallback xmlns="">
            <p:pic>
              <p:nvPicPr>
                <p:cNvPr id="296" name="Pennanteckning 295">
                  <a:extLst>
                    <a:ext uri="{FF2B5EF4-FFF2-40B4-BE49-F238E27FC236}">
                      <a16:creationId xmlns:a16="http://schemas.microsoft.com/office/drawing/2014/main" id="{5FCC88EA-11DC-BCBE-76D6-2A2B5DAAFFB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48480" y="6369720"/>
                  <a:ext cx="583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97" name="Pennanteckning 296">
                  <a:extLst>
                    <a:ext uri="{FF2B5EF4-FFF2-40B4-BE49-F238E27FC236}">
                      <a16:creationId xmlns:a16="http://schemas.microsoft.com/office/drawing/2014/main" id="{8F61B101-3A19-4BAD-3769-4903F0CF8722}"/>
                    </a:ext>
                  </a:extLst>
                </p14:cNvPr>
                <p14:cNvContentPartPr/>
                <p14:nvPr/>
              </p14:nvContentPartPr>
              <p14:xfrm>
                <a:off x="10291080" y="6357840"/>
                <a:ext cx="66600" cy="159120"/>
              </p14:xfrm>
            </p:contentPart>
          </mc:Choice>
          <mc:Fallback xmlns="">
            <p:pic>
              <p:nvPicPr>
                <p:cNvPr id="297" name="Pennanteckning 296">
                  <a:extLst>
                    <a:ext uri="{FF2B5EF4-FFF2-40B4-BE49-F238E27FC236}">
                      <a16:creationId xmlns:a16="http://schemas.microsoft.com/office/drawing/2014/main" id="{8F61B101-3A19-4BAD-3769-4903F0CF872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275960" y="6342360"/>
                  <a:ext cx="96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98" name="Pennanteckning 297">
                  <a:extLst>
                    <a:ext uri="{FF2B5EF4-FFF2-40B4-BE49-F238E27FC236}">
                      <a16:creationId xmlns:a16="http://schemas.microsoft.com/office/drawing/2014/main" id="{CA09D7C7-6A68-3E3D-D2D1-FFFD8E89C248}"/>
                    </a:ext>
                  </a:extLst>
                </p14:cNvPr>
                <p14:cNvContentPartPr/>
                <p14:nvPr/>
              </p14:nvContentPartPr>
              <p14:xfrm>
                <a:off x="10452000" y="6414720"/>
                <a:ext cx="13680" cy="68040"/>
              </p14:xfrm>
            </p:contentPart>
          </mc:Choice>
          <mc:Fallback xmlns="">
            <p:pic>
              <p:nvPicPr>
                <p:cNvPr id="298" name="Pennanteckning 297">
                  <a:extLst>
                    <a:ext uri="{FF2B5EF4-FFF2-40B4-BE49-F238E27FC236}">
                      <a16:creationId xmlns:a16="http://schemas.microsoft.com/office/drawing/2014/main" id="{CA09D7C7-6A68-3E3D-D2D1-FFFD8E89C24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436520" y="6399600"/>
                  <a:ext cx="43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99" name="Pennanteckning 298">
                  <a:extLst>
                    <a:ext uri="{FF2B5EF4-FFF2-40B4-BE49-F238E27FC236}">
                      <a16:creationId xmlns:a16="http://schemas.microsoft.com/office/drawing/2014/main" id="{45E4FE12-9709-75D3-08EE-08515F594771}"/>
                    </a:ext>
                  </a:extLst>
                </p14:cNvPr>
                <p14:cNvContentPartPr/>
                <p14:nvPr/>
              </p14:nvContentPartPr>
              <p14:xfrm>
                <a:off x="10409880" y="6260640"/>
                <a:ext cx="70920" cy="113040"/>
              </p14:xfrm>
            </p:contentPart>
          </mc:Choice>
          <mc:Fallback xmlns="">
            <p:pic>
              <p:nvPicPr>
                <p:cNvPr id="299" name="Pennanteckning 298">
                  <a:extLst>
                    <a:ext uri="{FF2B5EF4-FFF2-40B4-BE49-F238E27FC236}">
                      <a16:creationId xmlns:a16="http://schemas.microsoft.com/office/drawing/2014/main" id="{45E4FE12-9709-75D3-08EE-08515F59477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94760" y="6245160"/>
                  <a:ext cx="101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00" name="Pennanteckning 299">
                  <a:extLst>
                    <a:ext uri="{FF2B5EF4-FFF2-40B4-BE49-F238E27FC236}">
                      <a16:creationId xmlns:a16="http://schemas.microsoft.com/office/drawing/2014/main" id="{B6DF7B5B-300B-DC84-7756-E7D2E4CD2B48}"/>
                    </a:ext>
                  </a:extLst>
                </p14:cNvPr>
                <p14:cNvContentPartPr/>
                <p14:nvPr/>
              </p14:nvContentPartPr>
              <p14:xfrm>
                <a:off x="10561800" y="6274680"/>
                <a:ext cx="825840" cy="280080"/>
              </p14:xfrm>
            </p:contentPart>
          </mc:Choice>
          <mc:Fallback xmlns="">
            <p:pic>
              <p:nvPicPr>
                <p:cNvPr id="300" name="Pennanteckning 299">
                  <a:extLst>
                    <a:ext uri="{FF2B5EF4-FFF2-40B4-BE49-F238E27FC236}">
                      <a16:creationId xmlns:a16="http://schemas.microsoft.com/office/drawing/2014/main" id="{B6DF7B5B-300B-DC84-7756-E7D2E4CD2B4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46680" y="6259560"/>
                  <a:ext cx="856440" cy="3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84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train|test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split</a:t>
            </a:r>
            <a:endParaRPr lang="sv-SE" sz="3200" b="1" dirty="0">
              <a:solidFill>
                <a:srgbClr val="1E4E5C"/>
              </a:solidFill>
              <a:latin typeface="Avenir Heavy" panose="02000503020000020003" pitchFamily="2" charset="0"/>
            </a:endParaRPr>
          </a:p>
        </p:txBody>
      </p:sp>
      <p:grpSp>
        <p:nvGrpSpPr>
          <p:cNvPr id="284" name="Grupp 283">
            <a:extLst>
              <a:ext uri="{FF2B5EF4-FFF2-40B4-BE49-F238E27FC236}">
                <a16:creationId xmlns:a16="http://schemas.microsoft.com/office/drawing/2014/main" id="{C7A80909-4986-0BA1-A1C5-5A4999609878}"/>
              </a:ext>
            </a:extLst>
          </p:cNvPr>
          <p:cNvGrpSpPr/>
          <p:nvPr/>
        </p:nvGrpSpPr>
        <p:grpSpPr>
          <a:xfrm>
            <a:off x="1818480" y="2602680"/>
            <a:ext cx="3295800" cy="572760"/>
            <a:chOff x="1818480" y="2602680"/>
            <a:chExt cx="3295800" cy="572760"/>
          </a:xfrm>
        </p:grpSpPr>
        <p:grpSp>
          <p:nvGrpSpPr>
            <p:cNvPr id="106" name="Grupp 105">
              <a:extLst>
                <a:ext uri="{FF2B5EF4-FFF2-40B4-BE49-F238E27FC236}">
                  <a16:creationId xmlns:a16="http://schemas.microsoft.com/office/drawing/2014/main" id="{E5469697-0474-83E4-82FA-AEEC9FCC5045}"/>
                </a:ext>
              </a:extLst>
            </p:cNvPr>
            <p:cNvGrpSpPr/>
            <p:nvPr/>
          </p:nvGrpSpPr>
          <p:grpSpPr>
            <a:xfrm>
              <a:off x="1818480" y="2602680"/>
              <a:ext cx="1514880" cy="565560"/>
              <a:chOff x="1818480" y="2602680"/>
              <a:chExt cx="1514880" cy="56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4952FEF7-E0BC-422E-0E14-D59178292610}"/>
                      </a:ext>
                    </a:extLst>
                  </p14:cNvPr>
                  <p14:cNvContentPartPr/>
                  <p14:nvPr/>
                </p14:nvContentPartPr>
                <p14:xfrm>
                  <a:off x="1937280" y="2686920"/>
                  <a:ext cx="1396080" cy="405720"/>
                </p14:xfrm>
              </p:contentPart>
            </mc:Choice>
            <mc:Fallback xmlns=""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4952FEF7-E0BC-422E-0E14-D5917829261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922160" y="2671440"/>
                    <a:ext cx="1426680" cy="43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1CA2B987-4202-92CF-64A0-2D3E4BED58CC}"/>
                      </a:ext>
                    </a:extLst>
                  </p14:cNvPr>
                  <p14:cNvContentPartPr/>
                  <p14:nvPr/>
                </p14:nvContentPartPr>
                <p14:xfrm>
                  <a:off x="1818480" y="3029280"/>
                  <a:ext cx="189720" cy="13896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1CA2B987-4202-92CF-64A0-2D3E4BED58C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803360" y="3014160"/>
                    <a:ext cx="22032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7" name="Pennanteckning 76">
                    <a:extLst>
                      <a:ext uri="{FF2B5EF4-FFF2-40B4-BE49-F238E27FC236}">
                        <a16:creationId xmlns:a16="http://schemas.microsoft.com/office/drawing/2014/main" id="{EB9FD61C-D09C-8538-BF09-BA88CE27348F}"/>
                      </a:ext>
                    </a:extLst>
                  </p14:cNvPr>
                  <p14:cNvContentPartPr/>
                  <p14:nvPr/>
                </p14:nvContentPartPr>
                <p14:xfrm>
                  <a:off x="2049600" y="2690160"/>
                  <a:ext cx="1219680" cy="441360"/>
                </p14:xfrm>
              </p:contentPart>
            </mc:Choice>
            <mc:Fallback xmlns="">
              <p:pic>
                <p:nvPicPr>
                  <p:cNvPr id="77" name="Pennanteckning 76">
                    <a:extLst>
                      <a:ext uri="{FF2B5EF4-FFF2-40B4-BE49-F238E27FC236}">
                        <a16:creationId xmlns:a16="http://schemas.microsoft.com/office/drawing/2014/main" id="{EB9FD61C-D09C-8538-BF09-BA88CE27348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034480" y="2675040"/>
                    <a:ext cx="1250280" cy="47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5" name="Pennanteckning 104">
                    <a:extLst>
                      <a:ext uri="{FF2B5EF4-FFF2-40B4-BE49-F238E27FC236}">
                        <a16:creationId xmlns:a16="http://schemas.microsoft.com/office/drawing/2014/main" id="{BC98DAEE-27B3-13DB-B9B5-4B2628B98DEA}"/>
                      </a:ext>
                    </a:extLst>
                  </p14:cNvPr>
                  <p14:cNvContentPartPr/>
                  <p14:nvPr/>
                </p14:nvContentPartPr>
                <p14:xfrm>
                  <a:off x="1935120" y="2602680"/>
                  <a:ext cx="211680" cy="141480"/>
                </p14:xfrm>
              </p:contentPart>
            </mc:Choice>
            <mc:Fallback xmlns="">
              <p:pic>
                <p:nvPicPr>
                  <p:cNvPr id="105" name="Pennanteckning 104">
                    <a:extLst>
                      <a:ext uri="{FF2B5EF4-FFF2-40B4-BE49-F238E27FC236}">
                        <a16:creationId xmlns:a16="http://schemas.microsoft.com/office/drawing/2014/main" id="{BC98DAEE-27B3-13DB-B9B5-4B2628B98D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920000" y="2587200"/>
                    <a:ext cx="242280" cy="172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upp 114">
              <a:extLst>
                <a:ext uri="{FF2B5EF4-FFF2-40B4-BE49-F238E27FC236}">
                  <a16:creationId xmlns:a16="http://schemas.microsoft.com/office/drawing/2014/main" id="{A415A252-BF89-1543-3BD3-91850B9F6958}"/>
                </a:ext>
              </a:extLst>
            </p:cNvPr>
            <p:cNvGrpSpPr/>
            <p:nvPr/>
          </p:nvGrpSpPr>
          <p:grpSpPr>
            <a:xfrm>
              <a:off x="3639000" y="2782680"/>
              <a:ext cx="1475280" cy="392760"/>
              <a:chOff x="3639000" y="2782680"/>
              <a:chExt cx="1475280" cy="39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7" name="Pennanteckning 106">
                    <a:extLst>
                      <a:ext uri="{FF2B5EF4-FFF2-40B4-BE49-F238E27FC236}">
                        <a16:creationId xmlns:a16="http://schemas.microsoft.com/office/drawing/2014/main" id="{6E30B966-11C6-9CC0-B031-578A4450F8C9}"/>
                      </a:ext>
                    </a:extLst>
                  </p14:cNvPr>
                  <p14:cNvContentPartPr/>
                  <p14:nvPr/>
                </p14:nvContentPartPr>
                <p14:xfrm>
                  <a:off x="3639000" y="2808960"/>
                  <a:ext cx="129240" cy="220680"/>
                </p14:xfrm>
              </p:contentPart>
            </mc:Choice>
            <mc:Fallback xmlns="">
              <p:pic>
                <p:nvPicPr>
                  <p:cNvPr id="107" name="Pennanteckning 106">
                    <a:extLst>
                      <a:ext uri="{FF2B5EF4-FFF2-40B4-BE49-F238E27FC236}">
                        <a16:creationId xmlns:a16="http://schemas.microsoft.com/office/drawing/2014/main" id="{6E30B966-11C6-9CC0-B031-578A4450F8C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623520" y="2793480"/>
                    <a:ext cx="15984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8" name="Pennanteckning 107">
                    <a:extLst>
                      <a:ext uri="{FF2B5EF4-FFF2-40B4-BE49-F238E27FC236}">
                        <a16:creationId xmlns:a16="http://schemas.microsoft.com/office/drawing/2014/main" id="{2F0E4E76-1D5C-97E2-9A77-BA912103C3E8}"/>
                      </a:ext>
                    </a:extLst>
                  </p14:cNvPr>
                  <p14:cNvContentPartPr/>
                  <p14:nvPr/>
                </p14:nvContentPartPr>
                <p14:xfrm>
                  <a:off x="3951480" y="2782680"/>
                  <a:ext cx="233640" cy="220680"/>
                </p14:xfrm>
              </p:contentPart>
            </mc:Choice>
            <mc:Fallback xmlns="">
              <p:pic>
                <p:nvPicPr>
                  <p:cNvPr id="108" name="Pennanteckning 107">
                    <a:extLst>
                      <a:ext uri="{FF2B5EF4-FFF2-40B4-BE49-F238E27FC236}">
                        <a16:creationId xmlns:a16="http://schemas.microsoft.com/office/drawing/2014/main" id="{2F0E4E76-1D5C-97E2-9A77-BA912103C3E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36360" y="2767560"/>
                    <a:ext cx="26424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09" name="Pennanteckning 108">
                    <a:extLst>
                      <a:ext uri="{FF2B5EF4-FFF2-40B4-BE49-F238E27FC236}">
                        <a16:creationId xmlns:a16="http://schemas.microsoft.com/office/drawing/2014/main" id="{1EA853E3-6EBA-69FB-CE56-C9B67F8591E5}"/>
                      </a:ext>
                    </a:extLst>
                  </p14:cNvPr>
                  <p14:cNvContentPartPr/>
                  <p14:nvPr/>
                </p14:nvContentPartPr>
                <p14:xfrm>
                  <a:off x="4257480" y="2916600"/>
                  <a:ext cx="183240" cy="102240"/>
                </p14:xfrm>
              </p:contentPart>
            </mc:Choice>
            <mc:Fallback xmlns="">
              <p:pic>
                <p:nvPicPr>
                  <p:cNvPr id="109" name="Pennanteckning 108">
                    <a:extLst>
                      <a:ext uri="{FF2B5EF4-FFF2-40B4-BE49-F238E27FC236}">
                        <a16:creationId xmlns:a16="http://schemas.microsoft.com/office/drawing/2014/main" id="{1EA853E3-6EBA-69FB-CE56-C9B67F8591E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242360" y="2901480"/>
                    <a:ext cx="21348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10" name="Pennanteckning 109">
                    <a:extLst>
                      <a:ext uri="{FF2B5EF4-FFF2-40B4-BE49-F238E27FC236}">
                        <a16:creationId xmlns:a16="http://schemas.microsoft.com/office/drawing/2014/main" id="{FDC78B45-E800-0A66-22C8-A369066F5021}"/>
                      </a:ext>
                    </a:extLst>
                  </p14:cNvPr>
                  <p14:cNvContentPartPr/>
                  <p14:nvPr/>
                </p14:nvContentPartPr>
                <p14:xfrm>
                  <a:off x="4532520" y="2806440"/>
                  <a:ext cx="44640" cy="36900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FDC78B45-E800-0A66-22C8-A369066F502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517400" y="2791320"/>
                    <a:ext cx="74880" cy="39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11" name="Pennanteckning 110">
                    <a:extLst>
                      <a:ext uri="{FF2B5EF4-FFF2-40B4-BE49-F238E27FC236}">
                        <a16:creationId xmlns:a16="http://schemas.microsoft.com/office/drawing/2014/main" id="{4085F3A3-2FB8-28EE-CC3D-5E372175B823}"/>
                      </a:ext>
                    </a:extLst>
                  </p14:cNvPr>
                  <p14:cNvContentPartPr/>
                  <p14:nvPr/>
                </p14:nvContentPartPr>
                <p14:xfrm>
                  <a:off x="4614240" y="2839560"/>
                  <a:ext cx="2520" cy="27072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4085F3A3-2FB8-28EE-CC3D-5E372175B82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8760" y="2824440"/>
                    <a:ext cx="3312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12" name="Pennanteckning 111">
                    <a:extLst>
                      <a:ext uri="{FF2B5EF4-FFF2-40B4-BE49-F238E27FC236}">
                        <a16:creationId xmlns:a16="http://schemas.microsoft.com/office/drawing/2014/main" id="{1CD93ACB-B987-4761-28C3-EA0EC83CF22D}"/>
                      </a:ext>
                    </a:extLst>
                  </p14:cNvPr>
                  <p14:cNvContentPartPr/>
                  <p14:nvPr/>
                </p14:nvContentPartPr>
                <p14:xfrm>
                  <a:off x="4440360" y="2939280"/>
                  <a:ext cx="233640" cy="61920"/>
                </p14:xfrm>
              </p:contentPart>
            </mc:Choice>
            <mc:Fallback xmlns="">
              <p:pic>
                <p:nvPicPr>
                  <p:cNvPr id="112" name="Pennanteckning 111">
                    <a:extLst>
                      <a:ext uri="{FF2B5EF4-FFF2-40B4-BE49-F238E27FC236}">
                        <a16:creationId xmlns:a16="http://schemas.microsoft.com/office/drawing/2014/main" id="{1CD93ACB-B987-4761-28C3-EA0EC83CF22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424880" y="2924160"/>
                    <a:ext cx="26424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13" name="Pennanteckning 112">
                    <a:extLst>
                      <a:ext uri="{FF2B5EF4-FFF2-40B4-BE49-F238E27FC236}">
                        <a16:creationId xmlns:a16="http://schemas.microsoft.com/office/drawing/2014/main" id="{D2F342C5-BD00-BA09-89D6-0BF1834C0915}"/>
                      </a:ext>
                    </a:extLst>
                  </p14:cNvPr>
                  <p14:cNvContentPartPr/>
                  <p14:nvPr/>
                </p14:nvContentPartPr>
                <p14:xfrm>
                  <a:off x="4735200" y="2827680"/>
                  <a:ext cx="20160" cy="241560"/>
                </p14:xfrm>
              </p:contentPart>
            </mc:Choice>
            <mc:Fallback xmlns="">
              <p:pic>
                <p:nvPicPr>
                  <p:cNvPr id="113" name="Pennanteckning 112">
                    <a:extLst>
                      <a:ext uri="{FF2B5EF4-FFF2-40B4-BE49-F238E27FC236}">
                        <a16:creationId xmlns:a16="http://schemas.microsoft.com/office/drawing/2014/main" id="{D2F342C5-BD00-BA09-89D6-0BF1834C0915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20080" y="2812560"/>
                    <a:ext cx="5076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14" name="Pennanteckning 113">
                    <a:extLst>
                      <a:ext uri="{FF2B5EF4-FFF2-40B4-BE49-F238E27FC236}">
                        <a16:creationId xmlns:a16="http://schemas.microsoft.com/office/drawing/2014/main" id="{70E59CAC-FE83-6351-4040-0B0100A0EC3B}"/>
                      </a:ext>
                    </a:extLst>
                  </p14:cNvPr>
                  <p14:cNvContentPartPr/>
                  <p14:nvPr/>
                </p14:nvContentPartPr>
                <p14:xfrm>
                  <a:off x="4832040" y="2952240"/>
                  <a:ext cx="282240" cy="16776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70E59CAC-FE83-6351-4040-0B0100A0EC3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16920" y="2937120"/>
                    <a:ext cx="312840" cy="198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3" name="Grupp 282">
            <a:extLst>
              <a:ext uri="{FF2B5EF4-FFF2-40B4-BE49-F238E27FC236}">
                <a16:creationId xmlns:a16="http://schemas.microsoft.com/office/drawing/2014/main" id="{FE5C2F66-A5CE-8239-E5CD-BF296D3AEEF0}"/>
              </a:ext>
            </a:extLst>
          </p:cNvPr>
          <p:cNvGrpSpPr/>
          <p:nvPr/>
        </p:nvGrpSpPr>
        <p:grpSpPr>
          <a:xfrm>
            <a:off x="1206480" y="1512240"/>
            <a:ext cx="4917960" cy="668520"/>
            <a:chOff x="1206480" y="1512240"/>
            <a:chExt cx="4917960" cy="668520"/>
          </a:xfrm>
        </p:grpSpPr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1A96FA0D-8636-2D7A-2970-1D885E39D446}"/>
                </a:ext>
              </a:extLst>
            </p:cNvPr>
            <p:cNvGrpSpPr/>
            <p:nvPr/>
          </p:nvGrpSpPr>
          <p:grpSpPr>
            <a:xfrm>
              <a:off x="1206480" y="1512240"/>
              <a:ext cx="3603960" cy="668520"/>
              <a:chOff x="1206480" y="1512240"/>
              <a:chExt cx="3603960" cy="66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" name="Pennanteckning 1">
                    <a:extLst>
                      <a:ext uri="{FF2B5EF4-FFF2-40B4-BE49-F238E27FC236}">
                        <a16:creationId xmlns:a16="http://schemas.microsoft.com/office/drawing/2014/main" id="{D1D68CAC-C443-A734-2AA3-FC8B6350E650}"/>
                      </a:ext>
                    </a:extLst>
                  </p14:cNvPr>
                  <p14:cNvContentPartPr/>
                  <p14:nvPr/>
                </p14:nvContentPartPr>
                <p14:xfrm>
                  <a:off x="1206480" y="1669560"/>
                  <a:ext cx="3603960" cy="511200"/>
                </p14:xfrm>
              </p:contentPart>
            </mc:Choice>
            <mc:Fallback xmlns="">
              <p:pic>
                <p:nvPicPr>
                  <p:cNvPr id="2" name="Pennanteckning 1">
                    <a:extLst>
                      <a:ext uri="{FF2B5EF4-FFF2-40B4-BE49-F238E27FC236}">
                        <a16:creationId xmlns:a16="http://schemas.microsoft.com/office/drawing/2014/main" id="{D1D68CAC-C443-A734-2AA3-FC8B6350E65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91360" y="1654440"/>
                    <a:ext cx="3634560" cy="54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" name="Pennanteckning 2">
                    <a:extLst>
                      <a:ext uri="{FF2B5EF4-FFF2-40B4-BE49-F238E27FC236}">
                        <a16:creationId xmlns:a16="http://schemas.microsoft.com/office/drawing/2014/main" id="{0AF4BEAE-332E-C6A9-036C-213E50EF2016}"/>
                      </a:ext>
                    </a:extLst>
                  </p14:cNvPr>
                  <p14:cNvContentPartPr/>
                  <p14:nvPr/>
                </p14:nvContentPartPr>
                <p14:xfrm>
                  <a:off x="1303320" y="1512240"/>
                  <a:ext cx="3447720" cy="148680"/>
                </p14:xfrm>
              </p:contentPart>
            </mc:Choice>
            <mc:Fallback xmlns="">
              <p:pic>
                <p:nvPicPr>
                  <p:cNvPr id="3" name="Pennanteckning 2">
                    <a:extLst>
                      <a:ext uri="{FF2B5EF4-FFF2-40B4-BE49-F238E27FC236}">
                        <a16:creationId xmlns:a16="http://schemas.microsoft.com/office/drawing/2014/main" id="{0AF4BEAE-332E-C6A9-036C-213E50EF201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88200" y="1496760"/>
                    <a:ext cx="3477960" cy="178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7" name="Pennanteckning 116">
                  <a:extLst>
                    <a:ext uri="{FF2B5EF4-FFF2-40B4-BE49-F238E27FC236}">
                      <a16:creationId xmlns:a16="http://schemas.microsoft.com/office/drawing/2014/main" id="{FAA01EB5-D350-0581-E21C-7B6C140553CA}"/>
                    </a:ext>
                  </a:extLst>
                </p14:cNvPr>
                <p14:cNvContentPartPr/>
                <p14:nvPr/>
              </p14:nvContentPartPr>
              <p14:xfrm>
                <a:off x="5149200" y="1655520"/>
                <a:ext cx="416520" cy="290160"/>
              </p14:xfrm>
            </p:contentPart>
          </mc:Choice>
          <mc:Fallback xmlns="">
            <p:pic>
              <p:nvPicPr>
                <p:cNvPr id="117" name="Pennanteckning 116">
                  <a:extLst>
                    <a:ext uri="{FF2B5EF4-FFF2-40B4-BE49-F238E27FC236}">
                      <a16:creationId xmlns:a16="http://schemas.microsoft.com/office/drawing/2014/main" id="{FAA01EB5-D350-0581-E21C-7B6C140553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33720" y="1640059"/>
                  <a:ext cx="447120" cy="320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354E011D-C172-5BC7-40F9-372A9E929452}"/>
                    </a:ext>
                  </a:extLst>
                </p14:cNvPr>
                <p14:cNvContentPartPr/>
                <p14:nvPr/>
              </p14:nvContentPartPr>
              <p14:xfrm>
                <a:off x="5576160" y="1693320"/>
                <a:ext cx="352440" cy="239400"/>
              </p14:xfrm>
            </p:contentPart>
          </mc:Choice>
          <mc:Fallback xmlns=""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354E011D-C172-5BC7-40F9-372A9E9294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60696" y="1677840"/>
                  <a:ext cx="383009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9" name="Pennanteckning 118">
                  <a:extLst>
                    <a:ext uri="{FF2B5EF4-FFF2-40B4-BE49-F238E27FC236}">
                      <a16:creationId xmlns:a16="http://schemas.microsoft.com/office/drawing/2014/main" id="{2FE06D37-8CEF-404C-3AB1-3A2F6B6D1B90}"/>
                    </a:ext>
                  </a:extLst>
                </p14:cNvPr>
                <p14:cNvContentPartPr/>
                <p14:nvPr/>
              </p14:nvContentPartPr>
              <p14:xfrm>
                <a:off x="5813760" y="1795560"/>
                <a:ext cx="310680" cy="205560"/>
              </p14:xfrm>
            </p:contentPart>
          </mc:Choice>
          <mc:Fallback xmlns="">
            <p:pic>
              <p:nvPicPr>
                <p:cNvPr id="119" name="Pennanteckning 118">
                  <a:extLst>
                    <a:ext uri="{FF2B5EF4-FFF2-40B4-BE49-F238E27FC236}">
                      <a16:creationId xmlns:a16="http://schemas.microsoft.com/office/drawing/2014/main" id="{2FE06D37-8CEF-404C-3AB1-3A2F6B6D1B9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98280" y="1780080"/>
                  <a:ext cx="3412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upp 284">
            <a:extLst>
              <a:ext uri="{FF2B5EF4-FFF2-40B4-BE49-F238E27FC236}">
                <a16:creationId xmlns:a16="http://schemas.microsoft.com/office/drawing/2014/main" id="{9DE1ADA5-F51B-EB74-5ED3-6E2C7FB80600}"/>
              </a:ext>
            </a:extLst>
          </p:cNvPr>
          <p:cNvGrpSpPr/>
          <p:nvPr/>
        </p:nvGrpSpPr>
        <p:grpSpPr>
          <a:xfrm>
            <a:off x="1177680" y="3515280"/>
            <a:ext cx="3793320" cy="2001240"/>
            <a:chOff x="1177680" y="3515280"/>
            <a:chExt cx="3793320" cy="20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415907DF-C99D-8C5B-6BA9-186A60D229A5}"/>
                    </a:ext>
                  </a:extLst>
                </p14:cNvPr>
                <p14:cNvContentPartPr/>
                <p14:nvPr/>
              </p14:nvContentPartPr>
              <p14:xfrm>
                <a:off x="1177680" y="3936120"/>
                <a:ext cx="3793320" cy="813600"/>
              </p14:xfrm>
            </p:contentPart>
          </mc:Choice>
          <mc:Fallback xmlns=""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415907DF-C99D-8C5B-6BA9-186A60D229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62200" y="3920640"/>
                  <a:ext cx="382392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1" name="Pennanteckning 120">
                  <a:extLst>
                    <a:ext uri="{FF2B5EF4-FFF2-40B4-BE49-F238E27FC236}">
                      <a16:creationId xmlns:a16="http://schemas.microsoft.com/office/drawing/2014/main" id="{0FF94AAA-5D95-613C-FFE2-3C593F59E60E}"/>
                    </a:ext>
                  </a:extLst>
                </p14:cNvPr>
                <p14:cNvContentPartPr/>
                <p14:nvPr/>
              </p14:nvContentPartPr>
              <p14:xfrm>
                <a:off x="4087920" y="3515280"/>
                <a:ext cx="15840" cy="28800"/>
              </p14:xfrm>
            </p:contentPart>
          </mc:Choice>
          <mc:Fallback xmlns="">
            <p:pic>
              <p:nvPicPr>
                <p:cNvPr id="121" name="Pennanteckning 120">
                  <a:extLst>
                    <a:ext uri="{FF2B5EF4-FFF2-40B4-BE49-F238E27FC236}">
                      <a16:creationId xmlns:a16="http://schemas.microsoft.com/office/drawing/2014/main" id="{0FF94AAA-5D95-613C-FFE2-3C593F59E6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72440" y="3499800"/>
                  <a:ext cx="46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2" name="Pennanteckning 121">
                  <a:extLst>
                    <a:ext uri="{FF2B5EF4-FFF2-40B4-BE49-F238E27FC236}">
                      <a16:creationId xmlns:a16="http://schemas.microsoft.com/office/drawing/2014/main" id="{F5C2B3A6-3F6C-B0B9-0D99-604FF828CCC1}"/>
                    </a:ext>
                  </a:extLst>
                </p14:cNvPr>
                <p14:cNvContentPartPr/>
                <p14:nvPr/>
              </p14:nvContentPartPr>
              <p14:xfrm>
                <a:off x="4070280" y="3757200"/>
                <a:ext cx="6840" cy="43200"/>
              </p14:xfrm>
            </p:contentPart>
          </mc:Choice>
          <mc:Fallback xmlns="">
            <p:pic>
              <p:nvPicPr>
                <p:cNvPr id="122" name="Pennanteckning 121">
                  <a:extLst>
                    <a:ext uri="{FF2B5EF4-FFF2-40B4-BE49-F238E27FC236}">
                      <a16:creationId xmlns:a16="http://schemas.microsoft.com/office/drawing/2014/main" id="{F5C2B3A6-3F6C-B0B9-0D99-604FF828C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54800" y="3741720"/>
                  <a:ext cx="37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3" name="Pennanteckning 122">
                  <a:extLst>
                    <a:ext uri="{FF2B5EF4-FFF2-40B4-BE49-F238E27FC236}">
                      <a16:creationId xmlns:a16="http://schemas.microsoft.com/office/drawing/2014/main" id="{DD44002B-B845-8C17-D7F0-A6D43B3B74ED}"/>
                    </a:ext>
                  </a:extLst>
                </p14:cNvPr>
                <p14:cNvContentPartPr/>
                <p14:nvPr/>
              </p14:nvContentPartPr>
              <p14:xfrm>
                <a:off x="4070280" y="3922080"/>
                <a:ext cx="360" cy="60840"/>
              </p14:xfrm>
            </p:contentPart>
          </mc:Choice>
          <mc:Fallback xmlns="">
            <p:pic>
              <p:nvPicPr>
                <p:cNvPr id="123" name="Pennanteckning 122">
                  <a:extLst>
                    <a:ext uri="{FF2B5EF4-FFF2-40B4-BE49-F238E27FC236}">
                      <a16:creationId xmlns:a16="http://schemas.microsoft.com/office/drawing/2014/main" id="{DD44002B-B845-8C17-D7F0-A6D43B3B74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54800" y="3906600"/>
                  <a:ext cx="30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4" name="Pennanteckning 123">
                  <a:extLst>
                    <a:ext uri="{FF2B5EF4-FFF2-40B4-BE49-F238E27FC236}">
                      <a16:creationId xmlns:a16="http://schemas.microsoft.com/office/drawing/2014/main" id="{47A2AF40-EA3B-DA09-EDC9-10A8FC89A8F3}"/>
                    </a:ext>
                  </a:extLst>
                </p14:cNvPr>
                <p14:cNvContentPartPr/>
                <p14:nvPr/>
              </p14:nvContentPartPr>
              <p14:xfrm>
                <a:off x="4070280" y="4094880"/>
                <a:ext cx="360" cy="61920"/>
              </p14:xfrm>
            </p:contentPart>
          </mc:Choice>
          <mc:Fallback xmlns="">
            <p:pic>
              <p:nvPicPr>
                <p:cNvPr id="124" name="Pennanteckning 123">
                  <a:extLst>
                    <a:ext uri="{FF2B5EF4-FFF2-40B4-BE49-F238E27FC236}">
                      <a16:creationId xmlns:a16="http://schemas.microsoft.com/office/drawing/2014/main" id="{47A2AF40-EA3B-DA09-EDC9-10A8FC89A8F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54800" y="4079400"/>
                  <a:ext cx="30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5" name="Pennanteckning 124">
                  <a:extLst>
                    <a:ext uri="{FF2B5EF4-FFF2-40B4-BE49-F238E27FC236}">
                      <a16:creationId xmlns:a16="http://schemas.microsoft.com/office/drawing/2014/main" id="{EDD1862A-9CB9-6209-95E7-77E5FD9FC7CC}"/>
                    </a:ext>
                  </a:extLst>
                </p14:cNvPr>
                <p14:cNvContentPartPr/>
                <p14:nvPr/>
              </p14:nvContentPartPr>
              <p14:xfrm>
                <a:off x="4065960" y="4226640"/>
                <a:ext cx="4680" cy="88200"/>
              </p14:xfrm>
            </p:contentPart>
          </mc:Choice>
          <mc:Fallback xmlns="">
            <p:pic>
              <p:nvPicPr>
                <p:cNvPr id="125" name="Pennanteckning 124">
                  <a:extLst>
                    <a:ext uri="{FF2B5EF4-FFF2-40B4-BE49-F238E27FC236}">
                      <a16:creationId xmlns:a16="http://schemas.microsoft.com/office/drawing/2014/main" id="{EDD1862A-9CB9-6209-95E7-77E5FD9FC7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50480" y="4211160"/>
                  <a:ext cx="35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6" name="Pennanteckning 125">
                  <a:extLst>
                    <a:ext uri="{FF2B5EF4-FFF2-40B4-BE49-F238E27FC236}">
                      <a16:creationId xmlns:a16="http://schemas.microsoft.com/office/drawing/2014/main" id="{D878EB58-C49A-1B32-1DCA-041B5E2C2A1D}"/>
                    </a:ext>
                  </a:extLst>
                </p14:cNvPr>
                <p14:cNvContentPartPr/>
                <p14:nvPr/>
              </p14:nvContentPartPr>
              <p14:xfrm>
                <a:off x="4046160" y="4413840"/>
                <a:ext cx="20160" cy="65520"/>
              </p14:xfrm>
            </p:contentPart>
          </mc:Choice>
          <mc:Fallback xmlns="">
            <p:pic>
              <p:nvPicPr>
                <p:cNvPr id="126" name="Pennanteckning 125">
                  <a:extLst>
                    <a:ext uri="{FF2B5EF4-FFF2-40B4-BE49-F238E27FC236}">
                      <a16:creationId xmlns:a16="http://schemas.microsoft.com/office/drawing/2014/main" id="{D878EB58-C49A-1B32-1DCA-041B5E2C2A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30952" y="4398445"/>
                  <a:ext cx="50223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7" name="Pennanteckning 126">
                  <a:extLst>
                    <a:ext uri="{FF2B5EF4-FFF2-40B4-BE49-F238E27FC236}">
                      <a16:creationId xmlns:a16="http://schemas.microsoft.com/office/drawing/2014/main" id="{B7639EDF-31AA-9089-7609-CF7CB26D4654}"/>
                    </a:ext>
                  </a:extLst>
                </p14:cNvPr>
                <p14:cNvContentPartPr/>
                <p14:nvPr/>
              </p14:nvContentPartPr>
              <p14:xfrm>
                <a:off x="4037520" y="4571520"/>
                <a:ext cx="9000" cy="78480"/>
              </p14:xfrm>
            </p:contentPart>
          </mc:Choice>
          <mc:Fallback xmlns="">
            <p:pic>
              <p:nvPicPr>
                <p:cNvPr id="127" name="Pennanteckning 126">
                  <a:extLst>
                    <a:ext uri="{FF2B5EF4-FFF2-40B4-BE49-F238E27FC236}">
                      <a16:creationId xmlns:a16="http://schemas.microsoft.com/office/drawing/2014/main" id="{B7639EDF-31AA-9089-7609-CF7CB26D465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22040" y="4556111"/>
                  <a:ext cx="39600" cy="108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8" name="Pennanteckning 127">
                  <a:extLst>
                    <a:ext uri="{FF2B5EF4-FFF2-40B4-BE49-F238E27FC236}">
                      <a16:creationId xmlns:a16="http://schemas.microsoft.com/office/drawing/2014/main" id="{438AF785-7E47-5DF7-65F2-57B535032DCE}"/>
                    </a:ext>
                  </a:extLst>
                </p14:cNvPr>
                <p14:cNvContentPartPr/>
                <p14:nvPr/>
              </p14:nvContentPartPr>
              <p14:xfrm>
                <a:off x="4026360" y="4756200"/>
                <a:ext cx="11160" cy="41760"/>
              </p14:xfrm>
            </p:contentPart>
          </mc:Choice>
          <mc:Fallback xmlns="">
            <p:pic>
              <p:nvPicPr>
                <p:cNvPr id="128" name="Pennanteckning 127">
                  <a:extLst>
                    <a:ext uri="{FF2B5EF4-FFF2-40B4-BE49-F238E27FC236}">
                      <a16:creationId xmlns:a16="http://schemas.microsoft.com/office/drawing/2014/main" id="{438AF785-7E47-5DF7-65F2-57B535032DC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10880" y="4740720"/>
                  <a:ext cx="41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1" name="Pennanteckning 140">
                  <a:extLst>
                    <a:ext uri="{FF2B5EF4-FFF2-40B4-BE49-F238E27FC236}">
                      <a16:creationId xmlns:a16="http://schemas.microsoft.com/office/drawing/2014/main" id="{1D722A3A-8DF2-26B1-63C2-A70BD8791340}"/>
                    </a:ext>
                  </a:extLst>
                </p14:cNvPr>
                <p14:cNvContentPartPr/>
                <p14:nvPr/>
              </p14:nvContentPartPr>
              <p14:xfrm>
                <a:off x="4290600" y="4257240"/>
                <a:ext cx="39960" cy="165240"/>
              </p14:xfrm>
            </p:contentPart>
          </mc:Choice>
          <mc:Fallback xmlns="">
            <p:pic>
              <p:nvPicPr>
                <p:cNvPr id="141" name="Pennanteckning 140">
                  <a:extLst>
                    <a:ext uri="{FF2B5EF4-FFF2-40B4-BE49-F238E27FC236}">
                      <a16:creationId xmlns:a16="http://schemas.microsoft.com/office/drawing/2014/main" id="{1D722A3A-8DF2-26B1-63C2-A70BD879134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75120" y="4241726"/>
                  <a:ext cx="70560" cy="195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2" name="Pennanteckning 141">
                  <a:extLst>
                    <a:ext uri="{FF2B5EF4-FFF2-40B4-BE49-F238E27FC236}">
                      <a16:creationId xmlns:a16="http://schemas.microsoft.com/office/drawing/2014/main" id="{4BA297BA-A593-E32A-AD4F-975B3D17FB55}"/>
                    </a:ext>
                  </a:extLst>
                </p14:cNvPr>
                <p14:cNvContentPartPr/>
                <p14:nvPr/>
              </p14:nvContentPartPr>
              <p14:xfrm>
                <a:off x="4206720" y="4349760"/>
                <a:ext cx="114840" cy="39600"/>
              </p14:xfrm>
            </p:contentPart>
          </mc:Choice>
          <mc:Fallback xmlns="">
            <p:pic>
              <p:nvPicPr>
                <p:cNvPr id="142" name="Pennanteckning 141">
                  <a:extLst>
                    <a:ext uri="{FF2B5EF4-FFF2-40B4-BE49-F238E27FC236}">
                      <a16:creationId xmlns:a16="http://schemas.microsoft.com/office/drawing/2014/main" id="{4BA297BA-A593-E32A-AD4F-975B3D17FB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91240" y="4334138"/>
                  <a:ext cx="145440" cy="70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3" name="Pennanteckning 142">
                  <a:extLst>
                    <a:ext uri="{FF2B5EF4-FFF2-40B4-BE49-F238E27FC236}">
                      <a16:creationId xmlns:a16="http://schemas.microsoft.com/office/drawing/2014/main" id="{5F5D9A93-D7C5-7541-AF9E-2AC71C9EF2F2}"/>
                    </a:ext>
                  </a:extLst>
                </p14:cNvPr>
                <p14:cNvContentPartPr/>
                <p14:nvPr/>
              </p14:nvContentPartPr>
              <p14:xfrm>
                <a:off x="4206720" y="4329600"/>
                <a:ext cx="293040" cy="92880"/>
              </p14:xfrm>
            </p:contentPart>
          </mc:Choice>
          <mc:Fallback xmlns="">
            <p:pic>
              <p:nvPicPr>
                <p:cNvPr id="143" name="Pennanteckning 142">
                  <a:extLst>
                    <a:ext uri="{FF2B5EF4-FFF2-40B4-BE49-F238E27FC236}">
                      <a16:creationId xmlns:a16="http://schemas.microsoft.com/office/drawing/2014/main" id="{5F5D9A93-D7C5-7541-AF9E-2AC71C9EF2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91240" y="4314060"/>
                  <a:ext cx="323640" cy="123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4" name="Pennanteckning 143">
                  <a:extLst>
                    <a:ext uri="{FF2B5EF4-FFF2-40B4-BE49-F238E27FC236}">
                      <a16:creationId xmlns:a16="http://schemas.microsoft.com/office/drawing/2014/main" id="{3D3A1D17-9BAE-67B4-C14F-2A63E9282046}"/>
                    </a:ext>
                  </a:extLst>
                </p14:cNvPr>
                <p14:cNvContentPartPr/>
                <p14:nvPr/>
              </p14:nvContentPartPr>
              <p14:xfrm>
                <a:off x="4534680" y="4347600"/>
                <a:ext cx="128160" cy="87480"/>
              </p14:xfrm>
            </p:contentPart>
          </mc:Choice>
          <mc:Fallback xmlns="">
            <p:pic>
              <p:nvPicPr>
                <p:cNvPr id="144" name="Pennanteckning 143">
                  <a:extLst>
                    <a:ext uri="{FF2B5EF4-FFF2-40B4-BE49-F238E27FC236}">
                      <a16:creationId xmlns:a16="http://schemas.microsoft.com/office/drawing/2014/main" id="{3D3A1D17-9BAE-67B4-C14F-2A63E928204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200" y="4332120"/>
                  <a:ext cx="158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5" name="Pennanteckning 144">
                  <a:extLst>
                    <a:ext uri="{FF2B5EF4-FFF2-40B4-BE49-F238E27FC236}">
                      <a16:creationId xmlns:a16="http://schemas.microsoft.com/office/drawing/2014/main" id="{451ED145-6450-5445-D798-F86B103B45FA}"/>
                    </a:ext>
                  </a:extLst>
                </p14:cNvPr>
                <p14:cNvContentPartPr/>
                <p14:nvPr/>
              </p14:nvContentPartPr>
              <p14:xfrm>
                <a:off x="4706760" y="4261920"/>
                <a:ext cx="11520" cy="120240"/>
              </p14:xfrm>
            </p:contentPart>
          </mc:Choice>
          <mc:Fallback xmlns="">
            <p:pic>
              <p:nvPicPr>
                <p:cNvPr id="145" name="Pennanteckning 144">
                  <a:extLst>
                    <a:ext uri="{FF2B5EF4-FFF2-40B4-BE49-F238E27FC236}">
                      <a16:creationId xmlns:a16="http://schemas.microsoft.com/office/drawing/2014/main" id="{451ED145-6450-5445-D798-F86B103B45F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91280" y="4246394"/>
                  <a:ext cx="42120" cy="150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6" name="Pennanteckning 145">
                  <a:extLst>
                    <a:ext uri="{FF2B5EF4-FFF2-40B4-BE49-F238E27FC236}">
                      <a16:creationId xmlns:a16="http://schemas.microsoft.com/office/drawing/2014/main" id="{A78A4AC4-25D8-85AB-299B-3F74077771EA}"/>
                    </a:ext>
                  </a:extLst>
                </p14:cNvPr>
                <p14:cNvContentPartPr/>
                <p14:nvPr/>
              </p14:nvContentPartPr>
              <p14:xfrm>
                <a:off x="4717560" y="4304760"/>
                <a:ext cx="180720" cy="32400"/>
              </p14:xfrm>
            </p:contentPart>
          </mc:Choice>
          <mc:Fallback xmlns="">
            <p:pic>
              <p:nvPicPr>
                <p:cNvPr id="146" name="Pennanteckning 145">
                  <a:extLst>
                    <a:ext uri="{FF2B5EF4-FFF2-40B4-BE49-F238E27FC236}">
                      <a16:creationId xmlns:a16="http://schemas.microsoft.com/office/drawing/2014/main" id="{A78A4AC4-25D8-85AB-299B-3F74077771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2080" y="4289106"/>
                  <a:ext cx="211320" cy="63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8" name="Pennanteckning 147">
                  <a:extLst>
                    <a:ext uri="{FF2B5EF4-FFF2-40B4-BE49-F238E27FC236}">
                      <a16:creationId xmlns:a16="http://schemas.microsoft.com/office/drawing/2014/main" id="{C79D27B5-8564-8F11-6D73-4FBC91E59776}"/>
                    </a:ext>
                  </a:extLst>
                </p14:cNvPr>
                <p14:cNvContentPartPr/>
                <p14:nvPr/>
              </p14:nvContentPartPr>
              <p14:xfrm>
                <a:off x="1646760" y="4210080"/>
                <a:ext cx="117000" cy="220680"/>
              </p14:xfrm>
            </p:contentPart>
          </mc:Choice>
          <mc:Fallback xmlns="">
            <p:pic>
              <p:nvPicPr>
                <p:cNvPr id="148" name="Pennanteckning 147">
                  <a:extLst>
                    <a:ext uri="{FF2B5EF4-FFF2-40B4-BE49-F238E27FC236}">
                      <a16:creationId xmlns:a16="http://schemas.microsoft.com/office/drawing/2014/main" id="{C79D27B5-8564-8F11-6D73-4FBC91E5977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31280" y="4194600"/>
                  <a:ext cx="147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9" name="Pennanteckning 148">
                  <a:extLst>
                    <a:ext uri="{FF2B5EF4-FFF2-40B4-BE49-F238E27FC236}">
                      <a16:creationId xmlns:a16="http://schemas.microsoft.com/office/drawing/2014/main" id="{8018BCE5-EC77-C711-B52D-068390E77464}"/>
                    </a:ext>
                  </a:extLst>
                </p14:cNvPr>
                <p14:cNvContentPartPr/>
                <p14:nvPr/>
              </p14:nvContentPartPr>
              <p14:xfrm>
                <a:off x="1565400" y="4273800"/>
                <a:ext cx="651960" cy="116640"/>
              </p14:xfrm>
            </p:contentPart>
          </mc:Choice>
          <mc:Fallback xmlns="">
            <p:pic>
              <p:nvPicPr>
                <p:cNvPr id="149" name="Pennanteckning 148">
                  <a:extLst>
                    <a:ext uri="{FF2B5EF4-FFF2-40B4-BE49-F238E27FC236}">
                      <a16:creationId xmlns:a16="http://schemas.microsoft.com/office/drawing/2014/main" id="{8018BCE5-EC77-C711-B52D-068390E7746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49920" y="4258272"/>
                  <a:ext cx="682560" cy="147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0" name="Pennanteckning 149">
                  <a:extLst>
                    <a:ext uri="{FF2B5EF4-FFF2-40B4-BE49-F238E27FC236}">
                      <a16:creationId xmlns:a16="http://schemas.microsoft.com/office/drawing/2014/main" id="{C943B20F-BD4A-1166-DFAB-C7ECD5684F55}"/>
                    </a:ext>
                  </a:extLst>
                </p14:cNvPr>
                <p14:cNvContentPartPr/>
                <p14:nvPr/>
              </p14:nvContentPartPr>
              <p14:xfrm>
                <a:off x="2333640" y="4314120"/>
                <a:ext cx="4680" cy="102240"/>
              </p14:xfrm>
            </p:contentPart>
          </mc:Choice>
          <mc:Fallback xmlns="">
            <p:pic>
              <p:nvPicPr>
                <p:cNvPr id="150" name="Pennanteckning 149">
                  <a:extLst>
                    <a:ext uri="{FF2B5EF4-FFF2-40B4-BE49-F238E27FC236}">
                      <a16:creationId xmlns:a16="http://schemas.microsoft.com/office/drawing/2014/main" id="{C943B20F-BD4A-1166-DFAB-C7ECD5684F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19266" y="4298640"/>
                  <a:ext cx="33094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1" name="Pennanteckning 150">
                  <a:extLst>
                    <a:ext uri="{FF2B5EF4-FFF2-40B4-BE49-F238E27FC236}">
                      <a16:creationId xmlns:a16="http://schemas.microsoft.com/office/drawing/2014/main" id="{D788E21A-0851-2DC7-68B2-B541FB8B7DFD}"/>
                    </a:ext>
                  </a:extLst>
                </p14:cNvPr>
                <p14:cNvContentPartPr/>
                <p14:nvPr/>
              </p14:nvContentPartPr>
              <p14:xfrm>
                <a:off x="2362080" y="4215840"/>
                <a:ext cx="350280" cy="218520"/>
              </p14:xfrm>
            </p:contentPart>
          </mc:Choice>
          <mc:Fallback xmlns="">
            <p:pic>
              <p:nvPicPr>
                <p:cNvPr id="151" name="Pennanteckning 150">
                  <a:extLst>
                    <a:ext uri="{FF2B5EF4-FFF2-40B4-BE49-F238E27FC236}">
                      <a16:creationId xmlns:a16="http://schemas.microsoft.com/office/drawing/2014/main" id="{D788E21A-0851-2DC7-68B2-B541FB8B7D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46600" y="4200360"/>
                  <a:ext cx="380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0" name="Pennanteckning 129">
                  <a:extLst>
                    <a:ext uri="{FF2B5EF4-FFF2-40B4-BE49-F238E27FC236}">
                      <a16:creationId xmlns:a16="http://schemas.microsoft.com/office/drawing/2014/main" id="{FEA1A18E-E946-5AE0-DB2B-5016E534F662}"/>
                    </a:ext>
                  </a:extLst>
                </p14:cNvPr>
                <p14:cNvContentPartPr/>
                <p14:nvPr/>
              </p14:nvContentPartPr>
              <p14:xfrm>
                <a:off x="3969120" y="4976880"/>
                <a:ext cx="31320" cy="75240"/>
              </p14:xfrm>
            </p:contentPart>
          </mc:Choice>
          <mc:Fallback xmlns="">
            <p:pic>
              <p:nvPicPr>
                <p:cNvPr id="130" name="Pennanteckning 129">
                  <a:extLst>
                    <a:ext uri="{FF2B5EF4-FFF2-40B4-BE49-F238E27FC236}">
                      <a16:creationId xmlns:a16="http://schemas.microsoft.com/office/drawing/2014/main" id="{FEA1A18E-E946-5AE0-DB2B-5016E534F66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53460" y="4961400"/>
                  <a:ext cx="62276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1" name="Pennanteckning 130">
                  <a:extLst>
                    <a:ext uri="{FF2B5EF4-FFF2-40B4-BE49-F238E27FC236}">
                      <a16:creationId xmlns:a16="http://schemas.microsoft.com/office/drawing/2014/main" id="{0A54F812-B739-EE11-B13C-7A9926A324C7}"/>
                    </a:ext>
                  </a:extLst>
                </p14:cNvPr>
                <p14:cNvContentPartPr/>
                <p14:nvPr/>
              </p14:nvContentPartPr>
              <p14:xfrm>
                <a:off x="3898560" y="5164080"/>
                <a:ext cx="44280" cy="110520"/>
              </p14:xfrm>
            </p:contentPart>
          </mc:Choice>
          <mc:Fallback xmlns="">
            <p:pic>
              <p:nvPicPr>
                <p:cNvPr id="131" name="Pennanteckning 130">
                  <a:extLst>
                    <a:ext uri="{FF2B5EF4-FFF2-40B4-BE49-F238E27FC236}">
                      <a16:creationId xmlns:a16="http://schemas.microsoft.com/office/drawing/2014/main" id="{0A54F812-B739-EE11-B13C-7A9926A324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83080" y="5148600"/>
                  <a:ext cx="74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3" name="Pennanteckning 132">
                  <a:extLst>
                    <a:ext uri="{FF2B5EF4-FFF2-40B4-BE49-F238E27FC236}">
                      <a16:creationId xmlns:a16="http://schemas.microsoft.com/office/drawing/2014/main" id="{0C61B459-A797-FC6E-BA20-3A54C4301F32}"/>
                    </a:ext>
                  </a:extLst>
                </p14:cNvPr>
                <p14:cNvContentPartPr/>
                <p14:nvPr/>
              </p14:nvContentPartPr>
              <p14:xfrm>
                <a:off x="3901080" y="5395200"/>
                <a:ext cx="18000" cy="121320"/>
              </p14:xfrm>
            </p:contentPart>
          </mc:Choice>
          <mc:Fallback xmlns="">
            <p:pic>
              <p:nvPicPr>
                <p:cNvPr id="133" name="Pennanteckning 132">
                  <a:extLst>
                    <a:ext uri="{FF2B5EF4-FFF2-40B4-BE49-F238E27FC236}">
                      <a16:creationId xmlns:a16="http://schemas.microsoft.com/office/drawing/2014/main" id="{0C61B459-A797-FC6E-BA20-3A54C4301F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85600" y="5379720"/>
                  <a:ext cx="486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BD03AE44-18E2-DF4C-AC47-6C679B1B457B}"/>
              </a:ext>
            </a:extLst>
          </p:cNvPr>
          <p:cNvGrpSpPr/>
          <p:nvPr/>
        </p:nvGrpSpPr>
        <p:grpSpPr>
          <a:xfrm>
            <a:off x="1063200" y="5260200"/>
            <a:ext cx="1400400" cy="1041120"/>
            <a:chOff x="1063200" y="5260200"/>
            <a:chExt cx="1400400" cy="10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3" name="Pennanteckning 152">
                  <a:extLst>
                    <a:ext uri="{FF2B5EF4-FFF2-40B4-BE49-F238E27FC236}">
                      <a16:creationId xmlns:a16="http://schemas.microsoft.com/office/drawing/2014/main" id="{828D908B-3315-5A3E-DEFA-63F2651A6052}"/>
                    </a:ext>
                  </a:extLst>
                </p14:cNvPr>
                <p14:cNvContentPartPr/>
                <p14:nvPr/>
              </p14:nvContentPartPr>
              <p14:xfrm>
                <a:off x="1063200" y="5260200"/>
                <a:ext cx="401040" cy="296280"/>
              </p14:xfrm>
            </p:contentPart>
          </mc:Choice>
          <mc:Fallback xmlns="">
            <p:pic>
              <p:nvPicPr>
                <p:cNvPr id="153" name="Pennanteckning 152">
                  <a:extLst>
                    <a:ext uri="{FF2B5EF4-FFF2-40B4-BE49-F238E27FC236}">
                      <a16:creationId xmlns:a16="http://schemas.microsoft.com/office/drawing/2014/main" id="{828D908B-3315-5A3E-DEFA-63F2651A605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7720" y="5244720"/>
                  <a:ext cx="431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5" name="Pennanteckning 154">
                  <a:extLst>
                    <a:ext uri="{FF2B5EF4-FFF2-40B4-BE49-F238E27FC236}">
                      <a16:creationId xmlns:a16="http://schemas.microsoft.com/office/drawing/2014/main" id="{6FC74DD6-28AA-FED2-4695-15CB6D544447}"/>
                    </a:ext>
                  </a:extLst>
                </p14:cNvPr>
                <p14:cNvContentPartPr/>
                <p14:nvPr/>
              </p14:nvContentPartPr>
              <p14:xfrm>
                <a:off x="1166880" y="5335800"/>
                <a:ext cx="246960" cy="207720"/>
              </p14:xfrm>
            </p:contentPart>
          </mc:Choice>
          <mc:Fallback xmlns="">
            <p:pic>
              <p:nvPicPr>
                <p:cNvPr id="155" name="Pennanteckning 154">
                  <a:extLst>
                    <a:ext uri="{FF2B5EF4-FFF2-40B4-BE49-F238E27FC236}">
                      <a16:creationId xmlns:a16="http://schemas.microsoft.com/office/drawing/2014/main" id="{6FC74DD6-28AA-FED2-4695-15CB6D5444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1400" y="5320320"/>
                  <a:ext cx="277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57" name="Pennanteckning 156">
                  <a:extLst>
                    <a:ext uri="{FF2B5EF4-FFF2-40B4-BE49-F238E27FC236}">
                      <a16:creationId xmlns:a16="http://schemas.microsoft.com/office/drawing/2014/main" id="{1423CFE2-07A2-74C2-75E2-5C235EF58EB2}"/>
                    </a:ext>
                  </a:extLst>
                </p14:cNvPr>
                <p14:cNvContentPartPr/>
                <p14:nvPr/>
              </p14:nvContentPartPr>
              <p14:xfrm>
                <a:off x="1615800" y="5507880"/>
                <a:ext cx="92880" cy="161640"/>
              </p14:xfrm>
            </p:contentPart>
          </mc:Choice>
          <mc:Fallback xmlns="">
            <p:pic>
              <p:nvPicPr>
                <p:cNvPr id="157" name="Pennanteckning 156">
                  <a:extLst>
                    <a:ext uri="{FF2B5EF4-FFF2-40B4-BE49-F238E27FC236}">
                      <a16:creationId xmlns:a16="http://schemas.microsoft.com/office/drawing/2014/main" id="{1423CFE2-07A2-74C2-75E2-5C235EF58E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00320" y="5492365"/>
                  <a:ext cx="123480" cy="192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8" name="Pennanteckning 157">
                  <a:extLst>
                    <a:ext uri="{FF2B5EF4-FFF2-40B4-BE49-F238E27FC236}">
                      <a16:creationId xmlns:a16="http://schemas.microsoft.com/office/drawing/2014/main" id="{AB0ADDEF-031A-B38D-0580-5AE09F958DCF}"/>
                    </a:ext>
                  </a:extLst>
                </p14:cNvPr>
                <p14:cNvContentPartPr/>
                <p14:nvPr/>
              </p14:nvContentPartPr>
              <p14:xfrm>
                <a:off x="1499160" y="5568360"/>
                <a:ext cx="257760" cy="26280"/>
              </p14:xfrm>
            </p:contentPart>
          </mc:Choice>
          <mc:Fallback xmlns="">
            <p:pic>
              <p:nvPicPr>
                <p:cNvPr id="158" name="Pennanteckning 157">
                  <a:extLst>
                    <a:ext uri="{FF2B5EF4-FFF2-40B4-BE49-F238E27FC236}">
                      <a16:creationId xmlns:a16="http://schemas.microsoft.com/office/drawing/2014/main" id="{AB0ADDEF-031A-B38D-0580-5AE09F958DC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483680" y="5553089"/>
                  <a:ext cx="288360" cy="56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9" name="Pennanteckning 158">
                  <a:extLst>
                    <a:ext uri="{FF2B5EF4-FFF2-40B4-BE49-F238E27FC236}">
                      <a16:creationId xmlns:a16="http://schemas.microsoft.com/office/drawing/2014/main" id="{59150D47-A895-3E3C-C702-A42C70EE5407}"/>
                    </a:ext>
                  </a:extLst>
                </p14:cNvPr>
                <p14:cNvContentPartPr/>
                <p14:nvPr/>
              </p14:nvContentPartPr>
              <p14:xfrm>
                <a:off x="1796520" y="5560080"/>
                <a:ext cx="158760" cy="96480"/>
              </p14:xfrm>
            </p:contentPart>
          </mc:Choice>
          <mc:Fallback xmlns="">
            <p:pic>
              <p:nvPicPr>
                <p:cNvPr id="159" name="Pennanteckning 158">
                  <a:extLst>
                    <a:ext uri="{FF2B5EF4-FFF2-40B4-BE49-F238E27FC236}">
                      <a16:creationId xmlns:a16="http://schemas.microsoft.com/office/drawing/2014/main" id="{59150D47-A895-3E3C-C702-A42C70EE540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81040" y="5544600"/>
                  <a:ext cx="189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0" name="Pennanteckning 159">
                  <a:extLst>
                    <a:ext uri="{FF2B5EF4-FFF2-40B4-BE49-F238E27FC236}">
                      <a16:creationId xmlns:a16="http://schemas.microsoft.com/office/drawing/2014/main" id="{61CDEAE3-A3EF-0486-F46C-0A15A9ED0974}"/>
                    </a:ext>
                  </a:extLst>
                </p14:cNvPr>
                <p14:cNvContentPartPr/>
                <p14:nvPr/>
              </p14:nvContentPartPr>
              <p14:xfrm>
                <a:off x="1959240" y="5577720"/>
                <a:ext cx="165600" cy="84600"/>
              </p14:xfrm>
            </p:contentPart>
          </mc:Choice>
          <mc:Fallback xmlns="">
            <p:pic>
              <p:nvPicPr>
                <p:cNvPr id="160" name="Pennanteckning 159">
                  <a:extLst>
                    <a:ext uri="{FF2B5EF4-FFF2-40B4-BE49-F238E27FC236}">
                      <a16:creationId xmlns:a16="http://schemas.microsoft.com/office/drawing/2014/main" id="{61CDEAE3-A3EF-0486-F46C-0A15A9ED097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43726" y="5562174"/>
                  <a:ext cx="196267" cy="115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62" name="Pennanteckning 161">
                  <a:extLst>
                    <a:ext uri="{FF2B5EF4-FFF2-40B4-BE49-F238E27FC236}">
                      <a16:creationId xmlns:a16="http://schemas.microsoft.com/office/drawing/2014/main" id="{70A5A116-9BC0-1A8B-BE69-BF8E051C7A28}"/>
                    </a:ext>
                  </a:extLst>
                </p14:cNvPr>
                <p14:cNvContentPartPr/>
                <p14:nvPr/>
              </p14:nvContentPartPr>
              <p14:xfrm>
                <a:off x="2188200" y="5609760"/>
                <a:ext cx="2520" cy="48960"/>
              </p14:xfrm>
            </p:contentPart>
          </mc:Choice>
          <mc:Fallback xmlns="">
            <p:pic>
              <p:nvPicPr>
                <p:cNvPr id="162" name="Pennanteckning 161">
                  <a:extLst>
                    <a:ext uri="{FF2B5EF4-FFF2-40B4-BE49-F238E27FC236}">
                      <a16:creationId xmlns:a16="http://schemas.microsoft.com/office/drawing/2014/main" id="{70A5A116-9BC0-1A8B-BE69-BF8E051C7A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72720" y="5594280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3" name="Pennanteckning 162">
                  <a:extLst>
                    <a:ext uri="{FF2B5EF4-FFF2-40B4-BE49-F238E27FC236}">
                      <a16:creationId xmlns:a16="http://schemas.microsoft.com/office/drawing/2014/main" id="{7B181061-A78E-BDFA-CA93-BF3FED73E2CE}"/>
                    </a:ext>
                  </a:extLst>
                </p14:cNvPr>
                <p14:cNvContentPartPr/>
                <p14:nvPr/>
              </p14:nvContentPartPr>
              <p14:xfrm>
                <a:off x="2188200" y="5609760"/>
                <a:ext cx="213840" cy="60840"/>
              </p14:xfrm>
            </p:contentPart>
          </mc:Choice>
          <mc:Fallback xmlns="">
            <p:pic>
              <p:nvPicPr>
                <p:cNvPr id="163" name="Pennanteckning 162">
                  <a:extLst>
                    <a:ext uri="{FF2B5EF4-FFF2-40B4-BE49-F238E27FC236}">
                      <a16:creationId xmlns:a16="http://schemas.microsoft.com/office/drawing/2014/main" id="{7B181061-A78E-BDFA-CA93-BF3FED73E2C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72720" y="5594188"/>
                  <a:ext cx="244440" cy="91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5" name="Pennanteckning 174">
                  <a:extLst>
                    <a:ext uri="{FF2B5EF4-FFF2-40B4-BE49-F238E27FC236}">
                      <a16:creationId xmlns:a16="http://schemas.microsoft.com/office/drawing/2014/main" id="{7E72D119-5B49-2E51-D64A-45A487C60728}"/>
                    </a:ext>
                  </a:extLst>
                </p14:cNvPr>
                <p14:cNvContentPartPr/>
                <p14:nvPr/>
              </p14:nvContentPartPr>
              <p14:xfrm>
                <a:off x="1111800" y="6022320"/>
                <a:ext cx="293040" cy="274320"/>
              </p14:xfrm>
            </p:contentPart>
          </mc:Choice>
          <mc:Fallback xmlns="">
            <p:pic>
              <p:nvPicPr>
                <p:cNvPr id="175" name="Pennanteckning 174">
                  <a:extLst>
                    <a:ext uri="{FF2B5EF4-FFF2-40B4-BE49-F238E27FC236}">
                      <a16:creationId xmlns:a16="http://schemas.microsoft.com/office/drawing/2014/main" id="{7E72D119-5B49-2E51-D64A-45A487C607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320" y="6006840"/>
                  <a:ext cx="323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6" name="Pennanteckning 175">
                  <a:extLst>
                    <a:ext uri="{FF2B5EF4-FFF2-40B4-BE49-F238E27FC236}">
                      <a16:creationId xmlns:a16="http://schemas.microsoft.com/office/drawing/2014/main" id="{20CD4BB9-5BDF-C87B-14DA-5FE11E1558CA}"/>
                    </a:ext>
                  </a:extLst>
                </p14:cNvPr>
                <p14:cNvContentPartPr/>
                <p14:nvPr/>
              </p14:nvContentPartPr>
              <p14:xfrm>
                <a:off x="1556400" y="6118080"/>
                <a:ext cx="92880" cy="183240"/>
              </p14:xfrm>
            </p:contentPart>
          </mc:Choice>
          <mc:Fallback xmlns="">
            <p:pic>
              <p:nvPicPr>
                <p:cNvPr id="176" name="Pennanteckning 175">
                  <a:extLst>
                    <a:ext uri="{FF2B5EF4-FFF2-40B4-BE49-F238E27FC236}">
                      <a16:creationId xmlns:a16="http://schemas.microsoft.com/office/drawing/2014/main" id="{20CD4BB9-5BDF-C87B-14DA-5FE11E1558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540920" y="6102600"/>
                  <a:ext cx="123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7" name="Pennanteckning 176">
                  <a:extLst>
                    <a:ext uri="{FF2B5EF4-FFF2-40B4-BE49-F238E27FC236}">
                      <a16:creationId xmlns:a16="http://schemas.microsoft.com/office/drawing/2014/main" id="{AC09E3C8-011B-C9A4-CCFC-CCF8FA1F14BE}"/>
                    </a:ext>
                  </a:extLst>
                </p14:cNvPr>
                <p14:cNvContentPartPr/>
                <p14:nvPr/>
              </p14:nvContentPartPr>
              <p14:xfrm>
                <a:off x="1532280" y="6167040"/>
                <a:ext cx="379080" cy="111960"/>
              </p14:xfrm>
            </p:contentPart>
          </mc:Choice>
          <mc:Fallback xmlns="">
            <p:pic>
              <p:nvPicPr>
                <p:cNvPr id="177" name="Pennanteckning 176">
                  <a:extLst>
                    <a:ext uri="{FF2B5EF4-FFF2-40B4-BE49-F238E27FC236}">
                      <a16:creationId xmlns:a16="http://schemas.microsoft.com/office/drawing/2014/main" id="{AC09E3C8-011B-C9A4-CCFC-CCF8FA1F14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16800" y="6151560"/>
                  <a:ext cx="40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8" name="Pennanteckning 177">
                  <a:extLst>
                    <a:ext uri="{FF2B5EF4-FFF2-40B4-BE49-F238E27FC236}">
                      <a16:creationId xmlns:a16="http://schemas.microsoft.com/office/drawing/2014/main" id="{DFEF7657-0BE1-1A7B-58F6-E6E3A1286E5E}"/>
                    </a:ext>
                  </a:extLst>
                </p14:cNvPr>
                <p14:cNvContentPartPr/>
                <p14:nvPr/>
              </p14:nvContentPartPr>
              <p14:xfrm>
                <a:off x="1919640" y="6169200"/>
                <a:ext cx="543960" cy="123480"/>
              </p14:xfrm>
            </p:contentPart>
          </mc:Choice>
          <mc:Fallback xmlns="">
            <p:pic>
              <p:nvPicPr>
                <p:cNvPr id="178" name="Pennanteckning 177">
                  <a:extLst>
                    <a:ext uri="{FF2B5EF4-FFF2-40B4-BE49-F238E27FC236}">
                      <a16:creationId xmlns:a16="http://schemas.microsoft.com/office/drawing/2014/main" id="{DFEF7657-0BE1-1A7B-58F6-E6E3A1286E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04160" y="6153720"/>
                  <a:ext cx="5745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upp 286">
            <a:extLst>
              <a:ext uri="{FF2B5EF4-FFF2-40B4-BE49-F238E27FC236}">
                <a16:creationId xmlns:a16="http://schemas.microsoft.com/office/drawing/2014/main" id="{2DC8B010-65B3-7EEF-CBFD-150534AF59F4}"/>
              </a:ext>
            </a:extLst>
          </p:cNvPr>
          <p:cNvGrpSpPr/>
          <p:nvPr/>
        </p:nvGrpSpPr>
        <p:grpSpPr>
          <a:xfrm>
            <a:off x="4272960" y="5109720"/>
            <a:ext cx="1411560" cy="1197360"/>
            <a:chOff x="4272960" y="5109720"/>
            <a:chExt cx="1411560" cy="11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5" name="Pennanteckning 164">
                  <a:extLst>
                    <a:ext uri="{FF2B5EF4-FFF2-40B4-BE49-F238E27FC236}">
                      <a16:creationId xmlns:a16="http://schemas.microsoft.com/office/drawing/2014/main" id="{31A76FA9-6B7F-8B4F-33BD-1A4972F62523}"/>
                    </a:ext>
                  </a:extLst>
                </p14:cNvPr>
                <p14:cNvContentPartPr/>
                <p14:nvPr/>
              </p14:nvContentPartPr>
              <p14:xfrm>
                <a:off x="4272960" y="5109720"/>
                <a:ext cx="242640" cy="231480"/>
              </p14:xfrm>
            </p:contentPart>
          </mc:Choice>
          <mc:Fallback xmlns="">
            <p:pic>
              <p:nvPicPr>
                <p:cNvPr id="165" name="Pennanteckning 164">
                  <a:extLst>
                    <a:ext uri="{FF2B5EF4-FFF2-40B4-BE49-F238E27FC236}">
                      <a16:creationId xmlns:a16="http://schemas.microsoft.com/office/drawing/2014/main" id="{31A76FA9-6B7F-8B4F-33BD-1A4972F6252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57480" y="5094240"/>
                  <a:ext cx="273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6" name="Pennanteckning 165">
                  <a:extLst>
                    <a:ext uri="{FF2B5EF4-FFF2-40B4-BE49-F238E27FC236}">
                      <a16:creationId xmlns:a16="http://schemas.microsoft.com/office/drawing/2014/main" id="{D25DCF58-80F5-2431-8D52-420459260A89}"/>
                    </a:ext>
                  </a:extLst>
                </p14:cNvPr>
                <p14:cNvContentPartPr/>
                <p14:nvPr/>
              </p14:nvContentPartPr>
              <p14:xfrm>
                <a:off x="4308240" y="5147520"/>
                <a:ext cx="255600" cy="218520"/>
              </p14:xfrm>
            </p:contentPart>
          </mc:Choice>
          <mc:Fallback xmlns="">
            <p:pic>
              <p:nvPicPr>
                <p:cNvPr id="166" name="Pennanteckning 165">
                  <a:extLst>
                    <a:ext uri="{FF2B5EF4-FFF2-40B4-BE49-F238E27FC236}">
                      <a16:creationId xmlns:a16="http://schemas.microsoft.com/office/drawing/2014/main" id="{D25DCF58-80F5-2431-8D52-420459260A8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92782" y="5132014"/>
                  <a:ext cx="286157" cy="249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8" name="Pennanteckning 167">
                  <a:extLst>
                    <a:ext uri="{FF2B5EF4-FFF2-40B4-BE49-F238E27FC236}">
                      <a16:creationId xmlns:a16="http://schemas.microsoft.com/office/drawing/2014/main" id="{F8308C36-DC68-0893-87EC-49A9A8D268E2}"/>
                    </a:ext>
                  </a:extLst>
                </p14:cNvPr>
                <p14:cNvContentPartPr/>
                <p14:nvPr/>
              </p14:nvContentPartPr>
              <p14:xfrm>
                <a:off x="4719720" y="5364240"/>
                <a:ext cx="134640" cy="187200"/>
              </p14:xfrm>
            </p:contentPart>
          </mc:Choice>
          <mc:Fallback xmlns="">
            <p:pic>
              <p:nvPicPr>
                <p:cNvPr id="168" name="Pennanteckning 167">
                  <a:extLst>
                    <a:ext uri="{FF2B5EF4-FFF2-40B4-BE49-F238E27FC236}">
                      <a16:creationId xmlns:a16="http://schemas.microsoft.com/office/drawing/2014/main" id="{F8308C36-DC68-0893-87EC-49A9A8D268E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04240" y="5348760"/>
                  <a:ext cx="165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9" name="Pennanteckning 168">
                  <a:extLst>
                    <a:ext uri="{FF2B5EF4-FFF2-40B4-BE49-F238E27FC236}">
                      <a16:creationId xmlns:a16="http://schemas.microsoft.com/office/drawing/2014/main" id="{8E65A1C7-E1FD-D1CC-D589-6669E5CD83E3}"/>
                    </a:ext>
                  </a:extLst>
                </p14:cNvPr>
                <p14:cNvContentPartPr/>
                <p14:nvPr/>
              </p14:nvContentPartPr>
              <p14:xfrm>
                <a:off x="4702080" y="5409600"/>
                <a:ext cx="180720" cy="36000"/>
              </p14:xfrm>
            </p:contentPart>
          </mc:Choice>
          <mc:Fallback xmlns="">
            <p:pic>
              <p:nvPicPr>
                <p:cNvPr id="169" name="Pennanteckning 168">
                  <a:extLst>
                    <a:ext uri="{FF2B5EF4-FFF2-40B4-BE49-F238E27FC236}">
                      <a16:creationId xmlns:a16="http://schemas.microsoft.com/office/drawing/2014/main" id="{8E65A1C7-E1FD-D1CC-D589-6669E5CD83E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86600" y="5394120"/>
                  <a:ext cx="211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0" name="Pennanteckning 169">
                  <a:extLst>
                    <a:ext uri="{FF2B5EF4-FFF2-40B4-BE49-F238E27FC236}">
                      <a16:creationId xmlns:a16="http://schemas.microsoft.com/office/drawing/2014/main" id="{799B221E-9680-F4D4-1616-95D050CEFCC4}"/>
                    </a:ext>
                  </a:extLst>
                </p14:cNvPr>
                <p14:cNvContentPartPr/>
                <p14:nvPr/>
              </p14:nvContentPartPr>
              <p14:xfrm>
                <a:off x="4955160" y="5301600"/>
                <a:ext cx="570600" cy="236160"/>
              </p14:xfrm>
            </p:contentPart>
          </mc:Choice>
          <mc:Fallback xmlns="">
            <p:pic>
              <p:nvPicPr>
                <p:cNvPr id="170" name="Pennanteckning 169">
                  <a:extLst>
                    <a:ext uri="{FF2B5EF4-FFF2-40B4-BE49-F238E27FC236}">
                      <a16:creationId xmlns:a16="http://schemas.microsoft.com/office/drawing/2014/main" id="{799B221E-9680-F4D4-1616-95D050CEFCC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39680" y="5286120"/>
                  <a:ext cx="601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71" name="Pennanteckning 170">
                  <a:extLst>
                    <a:ext uri="{FF2B5EF4-FFF2-40B4-BE49-F238E27FC236}">
                      <a16:creationId xmlns:a16="http://schemas.microsoft.com/office/drawing/2014/main" id="{1433236E-5287-3B82-7685-3241DD1BFBE9}"/>
                    </a:ext>
                  </a:extLst>
                </p14:cNvPr>
                <p14:cNvContentPartPr/>
                <p14:nvPr/>
              </p14:nvContentPartPr>
              <p14:xfrm>
                <a:off x="5479320" y="5369280"/>
                <a:ext cx="205200" cy="53640"/>
              </p14:xfrm>
            </p:contentPart>
          </mc:Choice>
          <mc:Fallback xmlns="">
            <p:pic>
              <p:nvPicPr>
                <p:cNvPr id="171" name="Pennanteckning 170">
                  <a:extLst>
                    <a:ext uri="{FF2B5EF4-FFF2-40B4-BE49-F238E27FC236}">
                      <a16:creationId xmlns:a16="http://schemas.microsoft.com/office/drawing/2014/main" id="{1433236E-5287-3B82-7685-3241DD1BFBE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63840" y="5353800"/>
                  <a:ext cx="23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3" name="Pennanteckning 172">
                  <a:extLst>
                    <a:ext uri="{FF2B5EF4-FFF2-40B4-BE49-F238E27FC236}">
                      <a16:creationId xmlns:a16="http://schemas.microsoft.com/office/drawing/2014/main" id="{3306C5C4-7CE0-EA1A-B911-8E2AC309C8C9}"/>
                    </a:ext>
                  </a:extLst>
                </p14:cNvPr>
                <p14:cNvContentPartPr/>
                <p14:nvPr/>
              </p14:nvContentPartPr>
              <p14:xfrm>
                <a:off x="4627200" y="5447400"/>
                <a:ext cx="117000" cy="2880"/>
              </p14:xfrm>
            </p:contentPart>
          </mc:Choice>
          <mc:Fallback xmlns="">
            <p:pic>
              <p:nvPicPr>
                <p:cNvPr id="173" name="Pennanteckning 172">
                  <a:extLst>
                    <a:ext uri="{FF2B5EF4-FFF2-40B4-BE49-F238E27FC236}">
                      <a16:creationId xmlns:a16="http://schemas.microsoft.com/office/drawing/2014/main" id="{3306C5C4-7CE0-EA1A-B911-8E2AC309C8C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11720" y="5429709"/>
                  <a:ext cx="147600" cy="37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1" name="Pennanteckning 180">
                  <a:extLst>
                    <a:ext uri="{FF2B5EF4-FFF2-40B4-BE49-F238E27FC236}">
                      <a16:creationId xmlns:a16="http://schemas.microsoft.com/office/drawing/2014/main" id="{3AC675C8-0CE7-0453-F1C9-DA8D6289E61F}"/>
                    </a:ext>
                  </a:extLst>
                </p14:cNvPr>
                <p14:cNvContentPartPr/>
                <p14:nvPr/>
              </p14:nvContentPartPr>
              <p14:xfrm>
                <a:off x="4323720" y="6031680"/>
                <a:ext cx="178560" cy="256320"/>
              </p14:xfrm>
            </p:contentPart>
          </mc:Choice>
          <mc:Fallback xmlns="">
            <p:pic>
              <p:nvPicPr>
                <p:cNvPr id="181" name="Pennanteckning 180">
                  <a:extLst>
                    <a:ext uri="{FF2B5EF4-FFF2-40B4-BE49-F238E27FC236}">
                      <a16:creationId xmlns:a16="http://schemas.microsoft.com/office/drawing/2014/main" id="{3AC675C8-0CE7-0453-F1C9-DA8D6289E61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08240" y="6016200"/>
                  <a:ext cx="209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2" name="Pennanteckning 181">
                  <a:extLst>
                    <a:ext uri="{FF2B5EF4-FFF2-40B4-BE49-F238E27FC236}">
                      <a16:creationId xmlns:a16="http://schemas.microsoft.com/office/drawing/2014/main" id="{850F9A67-9005-D88C-7E4A-F57D955B46A5}"/>
                    </a:ext>
                  </a:extLst>
                </p14:cNvPr>
                <p14:cNvContentPartPr/>
                <p14:nvPr/>
              </p14:nvContentPartPr>
              <p14:xfrm>
                <a:off x="4636200" y="6182160"/>
                <a:ext cx="35640" cy="124920"/>
              </p14:xfrm>
            </p:contentPart>
          </mc:Choice>
          <mc:Fallback xmlns="">
            <p:pic>
              <p:nvPicPr>
                <p:cNvPr id="182" name="Pennanteckning 181">
                  <a:extLst>
                    <a:ext uri="{FF2B5EF4-FFF2-40B4-BE49-F238E27FC236}">
                      <a16:creationId xmlns:a16="http://schemas.microsoft.com/office/drawing/2014/main" id="{850F9A67-9005-D88C-7E4A-F57D955B46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20720" y="6166680"/>
                  <a:ext cx="66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3" name="Pennanteckning 182">
                  <a:extLst>
                    <a:ext uri="{FF2B5EF4-FFF2-40B4-BE49-F238E27FC236}">
                      <a16:creationId xmlns:a16="http://schemas.microsoft.com/office/drawing/2014/main" id="{52467726-9976-AABC-DC36-A52AAF72C78E}"/>
                    </a:ext>
                  </a:extLst>
                </p14:cNvPr>
                <p14:cNvContentPartPr/>
                <p14:nvPr/>
              </p14:nvContentPartPr>
              <p14:xfrm>
                <a:off x="4543680" y="6213120"/>
                <a:ext cx="160920" cy="25560"/>
              </p14:xfrm>
            </p:contentPart>
          </mc:Choice>
          <mc:Fallback xmlns="">
            <p:pic>
              <p:nvPicPr>
                <p:cNvPr id="183" name="Pennanteckning 182">
                  <a:extLst>
                    <a:ext uri="{FF2B5EF4-FFF2-40B4-BE49-F238E27FC236}">
                      <a16:creationId xmlns:a16="http://schemas.microsoft.com/office/drawing/2014/main" id="{52467726-9976-AABC-DC36-A52AAF72C78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235" y="6197419"/>
                  <a:ext cx="191452" cy="56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7" name="Pennanteckning 186">
                  <a:extLst>
                    <a:ext uri="{FF2B5EF4-FFF2-40B4-BE49-F238E27FC236}">
                      <a16:creationId xmlns:a16="http://schemas.microsoft.com/office/drawing/2014/main" id="{BE8B4048-BAAF-CCB1-8462-FF1649A888A6}"/>
                    </a:ext>
                  </a:extLst>
                </p14:cNvPr>
                <p14:cNvContentPartPr/>
                <p14:nvPr/>
              </p14:nvContentPartPr>
              <p14:xfrm>
                <a:off x="4825560" y="6105120"/>
                <a:ext cx="531000" cy="190800"/>
              </p14:xfrm>
            </p:contentPart>
          </mc:Choice>
          <mc:Fallback xmlns="">
            <p:pic>
              <p:nvPicPr>
                <p:cNvPr id="187" name="Pennanteckning 186">
                  <a:extLst>
                    <a:ext uri="{FF2B5EF4-FFF2-40B4-BE49-F238E27FC236}">
                      <a16:creationId xmlns:a16="http://schemas.microsoft.com/office/drawing/2014/main" id="{BE8B4048-BAAF-CCB1-8462-FF1649A888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10080" y="6089640"/>
                  <a:ext cx="561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4" name="Pennanteckning 193">
                  <a:extLst>
                    <a:ext uri="{FF2B5EF4-FFF2-40B4-BE49-F238E27FC236}">
                      <a16:creationId xmlns:a16="http://schemas.microsoft.com/office/drawing/2014/main" id="{BC7A47EA-6D90-8DF5-1E20-0F61661E6006}"/>
                    </a:ext>
                  </a:extLst>
                </p14:cNvPr>
                <p14:cNvContentPartPr/>
                <p14:nvPr/>
              </p14:nvContentPartPr>
              <p14:xfrm>
                <a:off x="5256840" y="6159840"/>
                <a:ext cx="227160" cy="19440"/>
              </p14:xfrm>
            </p:contentPart>
          </mc:Choice>
          <mc:Fallback xmlns="">
            <p:pic>
              <p:nvPicPr>
                <p:cNvPr id="194" name="Pennanteckning 193">
                  <a:extLst>
                    <a:ext uri="{FF2B5EF4-FFF2-40B4-BE49-F238E27FC236}">
                      <a16:creationId xmlns:a16="http://schemas.microsoft.com/office/drawing/2014/main" id="{BC7A47EA-6D90-8DF5-1E20-0F61661E600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41360" y="6144360"/>
                  <a:ext cx="257760" cy="500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" name="Rak 4">
            <a:extLst>
              <a:ext uri="{FF2B5EF4-FFF2-40B4-BE49-F238E27FC236}">
                <a16:creationId xmlns:a16="http://schemas.microsoft.com/office/drawing/2014/main" id="{54D5F32D-A3C2-5246-A7DF-45947874D77D}"/>
              </a:ext>
            </a:extLst>
          </p:cNvPr>
          <p:cNvCxnSpPr/>
          <p:nvPr/>
        </p:nvCxnSpPr>
        <p:spPr>
          <a:xfrm>
            <a:off x="6544491" y="875211"/>
            <a:ext cx="0" cy="55778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EA65FF26-802C-669B-9EB5-13F6DE3A3F37}"/>
              </a:ext>
            </a:extLst>
          </p:cNvPr>
          <p:cNvGrpSpPr/>
          <p:nvPr/>
        </p:nvGrpSpPr>
        <p:grpSpPr>
          <a:xfrm>
            <a:off x="7129286" y="1260411"/>
            <a:ext cx="4644000" cy="1209600"/>
            <a:chOff x="7129286" y="1260411"/>
            <a:chExt cx="4644000" cy="12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Pennanteckning 80">
                  <a:extLst>
                    <a:ext uri="{FF2B5EF4-FFF2-40B4-BE49-F238E27FC236}">
                      <a16:creationId xmlns:a16="http://schemas.microsoft.com/office/drawing/2014/main" id="{64D750C9-17AA-1DF7-901A-DFED71ABF32F}"/>
                    </a:ext>
                  </a:extLst>
                </p14:cNvPr>
                <p14:cNvContentPartPr/>
                <p14:nvPr/>
              </p14:nvContentPartPr>
              <p14:xfrm>
                <a:off x="7129286" y="1260411"/>
                <a:ext cx="61920" cy="180000"/>
              </p14:xfrm>
            </p:contentPart>
          </mc:Choice>
          <mc:Fallback xmlns="">
            <p:pic>
              <p:nvPicPr>
                <p:cNvPr id="81" name="Pennanteckning 80">
                  <a:extLst>
                    <a:ext uri="{FF2B5EF4-FFF2-40B4-BE49-F238E27FC236}">
                      <a16:creationId xmlns:a16="http://schemas.microsoft.com/office/drawing/2014/main" id="{64D750C9-17AA-1DF7-901A-DFED71ABF32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114166" y="1244931"/>
                  <a:ext cx="92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17322E0C-1592-7B8D-CE47-F9B75E7290AF}"/>
                    </a:ext>
                  </a:extLst>
                </p14:cNvPr>
                <p14:cNvContentPartPr/>
                <p14:nvPr/>
              </p14:nvContentPartPr>
              <p14:xfrm>
                <a:off x="7316126" y="1453371"/>
                <a:ext cx="9720" cy="8640"/>
              </p14:xfrm>
            </p:contentPart>
          </mc:Choice>
          <mc:Fallback xmlns=""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17322E0C-1592-7B8D-CE47-F9B75E7290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301006" y="1437891"/>
                  <a:ext cx="40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2" name="Pennanteckning 91">
                  <a:extLst>
                    <a:ext uri="{FF2B5EF4-FFF2-40B4-BE49-F238E27FC236}">
                      <a16:creationId xmlns:a16="http://schemas.microsoft.com/office/drawing/2014/main" id="{584F2885-8B35-1622-41C9-2EC76790B670}"/>
                    </a:ext>
                  </a:extLst>
                </p14:cNvPr>
                <p14:cNvContentPartPr/>
                <p14:nvPr/>
              </p14:nvContentPartPr>
              <p14:xfrm>
                <a:off x="7703126" y="1274451"/>
                <a:ext cx="160560" cy="232200"/>
              </p14:xfrm>
            </p:contentPart>
          </mc:Choice>
          <mc:Fallback xmlns="">
            <p:pic>
              <p:nvPicPr>
                <p:cNvPr id="92" name="Pennanteckning 91">
                  <a:extLst>
                    <a:ext uri="{FF2B5EF4-FFF2-40B4-BE49-F238E27FC236}">
                      <a16:creationId xmlns:a16="http://schemas.microsoft.com/office/drawing/2014/main" id="{584F2885-8B35-1622-41C9-2EC76790B67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687646" y="1259331"/>
                  <a:ext cx="191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A6BFD0C2-F2D2-9DBB-4CFB-3C6435B7418B}"/>
                    </a:ext>
                  </a:extLst>
                </p14:cNvPr>
                <p14:cNvContentPartPr/>
                <p14:nvPr/>
              </p14:nvContentPartPr>
              <p14:xfrm>
                <a:off x="7640846" y="1289571"/>
                <a:ext cx="1181520" cy="196560"/>
              </p14:xfrm>
            </p:contentPart>
          </mc:Choice>
          <mc:Fallback xmlns=""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A6BFD0C2-F2D2-9DBB-4CFB-3C6435B741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25366" y="1274451"/>
                  <a:ext cx="1212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0" name="Pennanteckning 119">
                  <a:extLst>
                    <a:ext uri="{FF2B5EF4-FFF2-40B4-BE49-F238E27FC236}">
                      <a16:creationId xmlns:a16="http://schemas.microsoft.com/office/drawing/2014/main" id="{D49F2C44-E7BD-610D-1A91-7A8ADE7A4840}"/>
                    </a:ext>
                  </a:extLst>
                </p14:cNvPr>
                <p14:cNvContentPartPr/>
                <p14:nvPr/>
              </p14:nvContentPartPr>
              <p14:xfrm>
                <a:off x="9246446" y="1363011"/>
                <a:ext cx="377640" cy="96840"/>
              </p14:xfrm>
            </p:contentPart>
          </mc:Choice>
          <mc:Fallback xmlns=""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D49F2C44-E7BD-610D-1A91-7A8ADE7A484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31326" y="1347531"/>
                  <a:ext cx="408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Pennanteckning 128">
                  <a:extLst>
                    <a:ext uri="{FF2B5EF4-FFF2-40B4-BE49-F238E27FC236}">
                      <a16:creationId xmlns:a16="http://schemas.microsoft.com/office/drawing/2014/main" id="{531D069C-57ED-6218-B4BB-5AB32D644A2B}"/>
                    </a:ext>
                  </a:extLst>
                </p14:cNvPr>
                <p14:cNvContentPartPr/>
                <p14:nvPr/>
              </p14:nvContentPartPr>
              <p14:xfrm>
                <a:off x="9706886" y="1289571"/>
                <a:ext cx="441720" cy="198360"/>
              </p14:xfrm>
            </p:contentPart>
          </mc:Choice>
          <mc:Fallback xmlns="">
            <p:pic>
              <p:nvPicPr>
                <p:cNvPr id="129" name="Pennanteckning 128">
                  <a:extLst>
                    <a:ext uri="{FF2B5EF4-FFF2-40B4-BE49-F238E27FC236}">
                      <a16:creationId xmlns:a16="http://schemas.microsoft.com/office/drawing/2014/main" id="{531D069C-57ED-6218-B4BB-5AB32D644A2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91406" y="1274451"/>
                  <a:ext cx="472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2" name="Pennanteckning 131">
                  <a:extLst>
                    <a:ext uri="{FF2B5EF4-FFF2-40B4-BE49-F238E27FC236}">
                      <a16:creationId xmlns:a16="http://schemas.microsoft.com/office/drawing/2014/main" id="{8E4010D6-0FB2-6D74-A536-EFCB3F98508C}"/>
                    </a:ext>
                  </a:extLst>
                </p14:cNvPr>
                <p14:cNvContentPartPr/>
                <p14:nvPr/>
              </p14:nvContentPartPr>
              <p14:xfrm>
                <a:off x="10127726" y="1264371"/>
                <a:ext cx="406080" cy="248400"/>
              </p14:xfrm>
            </p:contentPart>
          </mc:Choice>
          <mc:Fallback xmlns="">
            <p:pic>
              <p:nvPicPr>
                <p:cNvPr id="132" name="Pennanteckning 131">
                  <a:extLst>
                    <a:ext uri="{FF2B5EF4-FFF2-40B4-BE49-F238E27FC236}">
                      <a16:creationId xmlns:a16="http://schemas.microsoft.com/office/drawing/2014/main" id="{8E4010D6-0FB2-6D74-A536-EFCB3F98508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112246" y="1248891"/>
                  <a:ext cx="436680" cy="278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7" name="Grupp 146">
              <a:extLst>
                <a:ext uri="{FF2B5EF4-FFF2-40B4-BE49-F238E27FC236}">
                  <a16:creationId xmlns:a16="http://schemas.microsoft.com/office/drawing/2014/main" id="{58922423-9F16-94CC-161F-201AAF5139F6}"/>
                </a:ext>
              </a:extLst>
            </p:cNvPr>
            <p:cNvGrpSpPr/>
            <p:nvPr/>
          </p:nvGrpSpPr>
          <p:grpSpPr>
            <a:xfrm>
              <a:off x="10833326" y="1284531"/>
              <a:ext cx="939960" cy="299160"/>
              <a:chOff x="10833326" y="1284531"/>
              <a:chExt cx="939960" cy="29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34" name="Pennanteckning 133">
                    <a:extLst>
                      <a:ext uri="{FF2B5EF4-FFF2-40B4-BE49-F238E27FC236}">
                        <a16:creationId xmlns:a16="http://schemas.microsoft.com/office/drawing/2014/main" id="{1AB2130E-DED3-19C1-E513-77BAFADC2103}"/>
                      </a:ext>
                    </a:extLst>
                  </p14:cNvPr>
                  <p14:cNvContentPartPr/>
                  <p14:nvPr/>
                </p14:nvContentPartPr>
                <p14:xfrm>
                  <a:off x="10833326" y="1351851"/>
                  <a:ext cx="330480" cy="151560"/>
                </p14:xfrm>
              </p:contentPart>
            </mc:Choice>
            <mc:Fallback xmlns="">
              <p:pic>
                <p:nvPicPr>
                  <p:cNvPr id="134" name="Pennanteckning 133">
                    <a:extLst>
                      <a:ext uri="{FF2B5EF4-FFF2-40B4-BE49-F238E27FC236}">
                        <a16:creationId xmlns:a16="http://schemas.microsoft.com/office/drawing/2014/main" id="{1AB2130E-DED3-19C1-E513-77BAFADC2103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0817846" y="1336371"/>
                    <a:ext cx="36108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35" name="Pennanteckning 134">
                    <a:extLst>
                      <a:ext uri="{FF2B5EF4-FFF2-40B4-BE49-F238E27FC236}">
                        <a16:creationId xmlns:a16="http://schemas.microsoft.com/office/drawing/2014/main" id="{D21082C1-7694-7696-981E-083ADFFC9072}"/>
                      </a:ext>
                    </a:extLst>
                  </p14:cNvPr>
                  <p14:cNvContentPartPr/>
                  <p14:nvPr/>
                </p14:nvContentPartPr>
                <p14:xfrm>
                  <a:off x="11259566" y="1469571"/>
                  <a:ext cx="2160" cy="28800"/>
                </p14:xfrm>
              </p:contentPart>
            </mc:Choice>
            <mc:Fallback xmlns="">
              <p:pic>
                <p:nvPicPr>
                  <p:cNvPr id="135" name="Pennanteckning 134">
                    <a:extLst>
                      <a:ext uri="{FF2B5EF4-FFF2-40B4-BE49-F238E27FC236}">
                        <a16:creationId xmlns:a16="http://schemas.microsoft.com/office/drawing/2014/main" id="{D21082C1-7694-7696-981E-083ADFFC9072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1244446" y="1454091"/>
                    <a:ext cx="3276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37" name="Pennanteckning 136">
                    <a:extLst>
                      <a:ext uri="{FF2B5EF4-FFF2-40B4-BE49-F238E27FC236}">
                        <a16:creationId xmlns:a16="http://schemas.microsoft.com/office/drawing/2014/main" id="{5D7025F8-2FD1-CAE8-94FF-68969E1CB346}"/>
                      </a:ext>
                    </a:extLst>
                  </p14:cNvPr>
                  <p14:cNvContentPartPr/>
                  <p14:nvPr/>
                </p14:nvContentPartPr>
                <p14:xfrm>
                  <a:off x="11259566" y="1407651"/>
                  <a:ext cx="49320" cy="86760"/>
                </p14:xfrm>
              </p:contentPart>
            </mc:Choice>
            <mc:Fallback xmlns="">
              <p:pic>
                <p:nvPicPr>
                  <p:cNvPr id="137" name="Pennanteckning 136">
                    <a:extLst>
                      <a:ext uri="{FF2B5EF4-FFF2-40B4-BE49-F238E27FC236}">
                        <a16:creationId xmlns:a16="http://schemas.microsoft.com/office/drawing/2014/main" id="{5D7025F8-2FD1-CAE8-94FF-68969E1CB346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1244446" y="1392171"/>
                    <a:ext cx="7992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38" name="Pennanteckning 137">
                    <a:extLst>
                      <a:ext uri="{FF2B5EF4-FFF2-40B4-BE49-F238E27FC236}">
                        <a16:creationId xmlns:a16="http://schemas.microsoft.com/office/drawing/2014/main" id="{81272557-7A25-F3A8-531E-D8E247561E3A}"/>
                      </a:ext>
                    </a:extLst>
                  </p14:cNvPr>
                  <p14:cNvContentPartPr/>
                  <p14:nvPr/>
                </p14:nvContentPartPr>
                <p14:xfrm>
                  <a:off x="11353886" y="1286691"/>
                  <a:ext cx="30600" cy="12600"/>
                </p14:xfrm>
              </p:contentPart>
            </mc:Choice>
            <mc:Fallback xmlns="">
              <p:pic>
                <p:nvPicPr>
                  <p:cNvPr id="138" name="Pennanteckning 137">
                    <a:extLst>
                      <a:ext uri="{FF2B5EF4-FFF2-40B4-BE49-F238E27FC236}">
                        <a16:creationId xmlns:a16="http://schemas.microsoft.com/office/drawing/2014/main" id="{81272557-7A25-F3A8-531E-D8E247561E3A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11338766" y="1271211"/>
                    <a:ext cx="6084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39" name="Pennanteckning 138">
                    <a:extLst>
                      <a:ext uri="{FF2B5EF4-FFF2-40B4-BE49-F238E27FC236}">
                        <a16:creationId xmlns:a16="http://schemas.microsoft.com/office/drawing/2014/main" id="{B994A710-D8E2-AEC4-6AC3-F21FBB96D35F}"/>
                      </a:ext>
                    </a:extLst>
                  </p14:cNvPr>
                  <p14:cNvContentPartPr/>
                  <p14:nvPr/>
                </p14:nvContentPartPr>
                <p14:xfrm>
                  <a:off x="11378366" y="1284531"/>
                  <a:ext cx="146520" cy="299160"/>
                </p14:xfrm>
              </p:contentPart>
            </mc:Choice>
            <mc:Fallback xmlns=""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B994A710-D8E2-AEC4-6AC3-F21FBB96D35F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1363246" y="1269411"/>
                    <a:ext cx="177120" cy="32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40" name="Pennanteckning 139">
                    <a:extLst>
                      <a:ext uri="{FF2B5EF4-FFF2-40B4-BE49-F238E27FC236}">
                        <a16:creationId xmlns:a16="http://schemas.microsoft.com/office/drawing/2014/main" id="{831B529F-C658-248B-C8BF-A3AF031B4340}"/>
                      </a:ext>
                    </a:extLst>
                  </p14:cNvPr>
                  <p14:cNvContentPartPr/>
                  <p14:nvPr/>
                </p14:nvContentPartPr>
                <p14:xfrm>
                  <a:off x="11410766" y="1307931"/>
                  <a:ext cx="362520" cy="232200"/>
                </p14:xfrm>
              </p:contentPart>
            </mc:Choice>
            <mc:Fallback xmlns="">
              <p:pic>
                <p:nvPicPr>
                  <p:cNvPr id="140" name="Pennanteckning 139">
                    <a:extLst>
                      <a:ext uri="{FF2B5EF4-FFF2-40B4-BE49-F238E27FC236}">
                        <a16:creationId xmlns:a16="http://schemas.microsoft.com/office/drawing/2014/main" id="{831B529F-C658-248B-C8BF-A3AF031B4340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1395286" y="1292811"/>
                    <a:ext cx="393120" cy="262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7" name="Grupp 166">
              <a:extLst>
                <a:ext uri="{FF2B5EF4-FFF2-40B4-BE49-F238E27FC236}">
                  <a16:creationId xmlns:a16="http://schemas.microsoft.com/office/drawing/2014/main" id="{9574B4D3-C8EA-081B-965B-185071897D20}"/>
                </a:ext>
              </a:extLst>
            </p:cNvPr>
            <p:cNvGrpSpPr/>
            <p:nvPr/>
          </p:nvGrpSpPr>
          <p:grpSpPr>
            <a:xfrm>
              <a:off x="7414406" y="2063931"/>
              <a:ext cx="1213560" cy="249480"/>
              <a:chOff x="7414406" y="2063931"/>
              <a:chExt cx="1213560" cy="249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2" name="Pennanteckning 151">
                    <a:extLst>
                      <a:ext uri="{FF2B5EF4-FFF2-40B4-BE49-F238E27FC236}">
                        <a16:creationId xmlns:a16="http://schemas.microsoft.com/office/drawing/2014/main" id="{8A02FF9E-3C14-EE68-ADB9-5D947C582853}"/>
                      </a:ext>
                    </a:extLst>
                  </p14:cNvPr>
                  <p14:cNvContentPartPr/>
                  <p14:nvPr/>
                </p14:nvContentPartPr>
                <p14:xfrm>
                  <a:off x="7414406" y="2063931"/>
                  <a:ext cx="226800" cy="170640"/>
                </p14:xfrm>
              </p:contentPart>
            </mc:Choice>
            <mc:Fallback xmlns="">
              <p:pic>
                <p:nvPicPr>
                  <p:cNvPr id="152" name="Pennanteckning 151">
                    <a:extLst>
                      <a:ext uri="{FF2B5EF4-FFF2-40B4-BE49-F238E27FC236}">
                        <a16:creationId xmlns:a16="http://schemas.microsoft.com/office/drawing/2014/main" id="{8A02FF9E-3C14-EE68-ADB9-5D947C582853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7398926" y="2048811"/>
                    <a:ext cx="25740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54" name="Pennanteckning 153">
                    <a:extLst>
                      <a:ext uri="{FF2B5EF4-FFF2-40B4-BE49-F238E27FC236}">
                        <a16:creationId xmlns:a16="http://schemas.microsoft.com/office/drawing/2014/main" id="{D23CD058-41C7-653C-1CAF-01BCAC694A98}"/>
                      </a:ext>
                    </a:extLst>
                  </p14:cNvPr>
                  <p14:cNvContentPartPr/>
                  <p14:nvPr/>
                </p14:nvContentPartPr>
                <p14:xfrm>
                  <a:off x="7421966" y="2118651"/>
                  <a:ext cx="241920" cy="100080"/>
                </p14:xfrm>
              </p:contentPart>
            </mc:Choice>
            <mc:Fallback xmlns="">
              <p:pic>
                <p:nvPicPr>
                  <p:cNvPr id="154" name="Pennanteckning 153">
                    <a:extLst>
                      <a:ext uri="{FF2B5EF4-FFF2-40B4-BE49-F238E27FC236}">
                        <a16:creationId xmlns:a16="http://schemas.microsoft.com/office/drawing/2014/main" id="{D23CD058-41C7-653C-1CAF-01BCAC694A98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7406486" y="2103531"/>
                    <a:ext cx="27252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56" name="Pennanteckning 155">
                    <a:extLst>
                      <a:ext uri="{FF2B5EF4-FFF2-40B4-BE49-F238E27FC236}">
                        <a16:creationId xmlns:a16="http://schemas.microsoft.com/office/drawing/2014/main" id="{3FB691A6-CEBC-1FAC-5443-17505A060BF2}"/>
                      </a:ext>
                    </a:extLst>
                  </p14:cNvPr>
                  <p14:cNvContentPartPr/>
                  <p14:nvPr/>
                </p14:nvContentPartPr>
                <p14:xfrm>
                  <a:off x="7810406" y="2144211"/>
                  <a:ext cx="43920" cy="169200"/>
                </p14:xfrm>
              </p:contentPart>
            </mc:Choice>
            <mc:Fallback xmlns="">
              <p:pic>
                <p:nvPicPr>
                  <p:cNvPr id="156" name="Pennanteckning 155">
                    <a:extLst>
                      <a:ext uri="{FF2B5EF4-FFF2-40B4-BE49-F238E27FC236}">
                        <a16:creationId xmlns:a16="http://schemas.microsoft.com/office/drawing/2014/main" id="{3FB691A6-CEBC-1FAC-5443-17505A060BF2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795286" y="2128731"/>
                    <a:ext cx="7416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61" name="Pennanteckning 160">
                    <a:extLst>
                      <a:ext uri="{FF2B5EF4-FFF2-40B4-BE49-F238E27FC236}">
                        <a16:creationId xmlns:a16="http://schemas.microsoft.com/office/drawing/2014/main" id="{F6004083-3ACE-8B37-C2E0-ECD5ECE6FF42}"/>
                      </a:ext>
                    </a:extLst>
                  </p14:cNvPr>
                  <p14:cNvContentPartPr/>
                  <p14:nvPr/>
                </p14:nvContentPartPr>
                <p14:xfrm>
                  <a:off x="7720046" y="2180571"/>
                  <a:ext cx="907920" cy="106200"/>
                </p14:xfrm>
              </p:contentPart>
            </mc:Choice>
            <mc:Fallback xmlns="">
              <p:pic>
                <p:nvPicPr>
                  <p:cNvPr id="161" name="Pennanteckning 160">
                    <a:extLst>
                      <a:ext uri="{FF2B5EF4-FFF2-40B4-BE49-F238E27FC236}">
                        <a16:creationId xmlns:a16="http://schemas.microsoft.com/office/drawing/2014/main" id="{F6004083-3ACE-8B37-C2E0-ECD5ECE6FF42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7704566" y="2165451"/>
                    <a:ext cx="938520" cy="136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4" name="Pennanteckning 163">
                  <a:extLst>
                    <a:ext uri="{FF2B5EF4-FFF2-40B4-BE49-F238E27FC236}">
                      <a16:creationId xmlns:a16="http://schemas.microsoft.com/office/drawing/2014/main" id="{D697440B-2213-A8B7-25E4-325CD6DA8937}"/>
                    </a:ext>
                  </a:extLst>
                </p14:cNvPr>
                <p14:cNvContentPartPr/>
                <p14:nvPr/>
              </p14:nvContentPartPr>
              <p14:xfrm>
                <a:off x="9089846" y="1969251"/>
                <a:ext cx="258840" cy="223920"/>
              </p14:xfrm>
            </p:contentPart>
          </mc:Choice>
          <mc:Fallback xmlns="">
            <p:pic>
              <p:nvPicPr>
                <p:cNvPr id="164" name="Pennanteckning 163">
                  <a:extLst>
                    <a:ext uri="{FF2B5EF4-FFF2-40B4-BE49-F238E27FC236}">
                      <a16:creationId xmlns:a16="http://schemas.microsoft.com/office/drawing/2014/main" id="{D697440B-2213-A8B7-25E4-325CD6DA893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74366" y="1954131"/>
                  <a:ext cx="289440" cy="254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A557FCDE-E1FB-4306-2A02-AA746917C126}"/>
                </a:ext>
              </a:extLst>
            </p:cNvPr>
            <p:cNvGrpSpPr/>
            <p:nvPr/>
          </p:nvGrpSpPr>
          <p:grpSpPr>
            <a:xfrm>
              <a:off x="9733526" y="2122611"/>
              <a:ext cx="1283040" cy="347400"/>
              <a:chOff x="9733526" y="2122611"/>
              <a:chExt cx="1283040" cy="34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72" name="Pennanteckning 171">
                    <a:extLst>
                      <a:ext uri="{FF2B5EF4-FFF2-40B4-BE49-F238E27FC236}">
                        <a16:creationId xmlns:a16="http://schemas.microsoft.com/office/drawing/2014/main" id="{1F94F3D9-DFBE-F1A7-9D61-758B502A64B5}"/>
                      </a:ext>
                    </a:extLst>
                  </p14:cNvPr>
                  <p14:cNvContentPartPr/>
                  <p14:nvPr/>
                </p14:nvContentPartPr>
                <p14:xfrm>
                  <a:off x="9733526" y="2122611"/>
                  <a:ext cx="213840" cy="347400"/>
                </p14:xfrm>
              </p:contentPart>
            </mc:Choice>
            <mc:Fallback xmlns=""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1F94F3D9-DFBE-F1A7-9D61-758B502A64B5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9718046" y="2107491"/>
                    <a:ext cx="244080" cy="37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74" name="Pennanteckning 173">
                    <a:extLst>
                      <a:ext uri="{FF2B5EF4-FFF2-40B4-BE49-F238E27FC236}">
                        <a16:creationId xmlns:a16="http://schemas.microsoft.com/office/drawing/2014/main" id="{72FACC42-1D3A-BAB7-A007-344EDF0435C9}"/>
                      </a:ext>
                    </a:extLst>
                  </p14:cNvPr>
                  <p14:cNvContentPartPr/>
                  <p14:nvPr/>
                </p14:nvContentPartPr>
                <p14:xfrm>
                  <a:off x="10112606" y="2225571"/>
                  <a:ext cx="11520" cy="152640"/>
                </p14:xfrm>
              </p:contentPart>
            </mc:Choice>
            <mc:Fallback xmlns="">
              <p:pic>
                <p:nvPicPr>
                  <p:cNvPr id="174" name="Pennanteckning 173">
                    <a:extLst>
                      <a:ext uri="{FF2B5EF4-FFF2-40B4-BE49-F238E27FC236}">
                        <a16:creationId xmlns:a16="http://schemas.microsoft.com/office/drawing/2014/main" id="{72FACC42-1D3A-BAB7-A007-344EDF0435C9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0097126" y="2210091"/>
                    <a:ext cx="4212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79" name="Pennanteckning 178">
                    <a:extLst>
                      <a:ext uri="{FF2B5EF4-FFF2-40B4-BE49-F238E27FC236}">
                        <a16:creationId xmlns:a16="http://schemas.microsoft.com/office/drawing/2014/main" id="{A85D3C78-A8C3-AD3B-B8BE-51E68BD9612F}"/>
                      </a:ext>
                    </a:extLst>
                  </p14:cNvPr>
                  <p14:cNvContentPartPr/>
                  <p14:nvPr/>
                </p14:nvContentPartPr>
                <p14:xfrm>
                  <a:off x="10046366" y="2246811"/>
                  <a:ext cx="660600" cy="105120"/>
                </p14:xfrm>
              </p:contentPart>
            </mc:Choice>
            <mc:Fallback xmlns="">
              <p:pic>
                <p:nvPicPr>
                  <p:cNvPr id="179" name="Pennanteckning 178">
                    <a:extLst>
                      <a:ext uri="{FF2B5EF4-FFF2-40B4-BE49-F238E27FC236}">
                        <a16:creationId xmlns:a16="http://schemas.microsoft.com/office/drawing/2014/main" id="{A85D3C78-A8C3-AD3B-B8BE-51E68BD9612F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0031246" y="2231331"/>
                    <a:ext cx="6912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80" name="Pennanteckning 179">
                    <a:extLst>
                      <a:ext uri="{FF2B5EF4-FFF2-40B4-BE49-F238E27FC236}">
                        <a16:creationId xmlns:a16="http://schemas.microsoft.com/office/drawing/2014/main" id="{08B640B5-A7F7-F02A-2D4D-2DB9DB6903D6}"/>
                      </a:ext>
                    </a:extLst>
                  </p14:cNvPr>
                  <p14:cNvContentPartPr/>
                  <p14:nvPr/>
                </p14:nvContentPartPr>
                <p14:xfrm>
                  <a:off x="10719926" y="2202171"/>
                  <a:ext cx="296640" cy="92880"/>
                </p14:xfrm>
              </p:contentPart>
            </mc:Choice>
            <mc:Fallback xmlns="">
              <p:pic>
                <p:nvPicPr>
                  <p:cNvPr id="180" name="Pennanteckning 179">
                    <a:extLst>
                      <a:ext uri="{FF2B5EF4-FFF2-40B4-BE49-F238E27FC236}">
                        <a16:creationId xmlns:a16="http://schemas.microsoft.com/office/drawing/2014/main" id="{08B640B5-A7F7-F02A-2D4D-2DB9DB6903D6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0704806" y="2186691"/>
                    <a:ext cx="327240" cy="123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07F9AA05-7C55-EB58-BF7D-596359DB000B}"/>
              </a:ext>
            </a:extLst>
          </p:cNvPr>
          <p:cNvGrpSpPr/>
          <p:nvPr/>
        </p:nvGrpSpPr>
        <p:grpSpPr>
          <a:xfrm>
            <a:off x="6993566" y="3002811"/>
            <a:ext cx="4683600" cy="1075320"/>
            <a:chOff x="6993566" y="3002811"/>
            <a:chExt cx="4683600" cy="1075320"/>
          </a:xfrm>
        </p:grpSpPr>
        <p:grpSp>
          <p:nvGrpSpPr>
            <p:cNvPr id="188" name="Grupp 187">
              <a:extLst>
                <a:ext uri="{FF2B5EF4-FFF2-40B4-BE49-F238E27FC236}">
                  <a16:creationId xmlns:a16="http://schemas.microsoft.com/office/drawing/2014/main" id="{A620ED10-D87B-4E59-A019-8857E3AD14B8}"/>
                </a:ext>
              </a:extLst>
            </p:cNvPr>
            <p:cNvGrpSpPr/>
            <p:nvPr/>
          </p:nvGrpSpPr>
          <p:grpSpPr>
            <a:xfrm>
              <a:off x="6993566" y="3002811"/>
              <a:ext cx="420840" cy="203400"/>
              <a:chOff x="6993566" y="3002811"/>
              <a:chExt cx="420840" cy="20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85" name="Pennanteckning 184">
                    <a:extLst>
                      <a:ext uri="{FF2B5EF4-FFF2-40B4-BE49-F238E27FC236}">
                        <a16:creationId xmlns:a16="http://schemas.microsoft.com/office/drawing/2014/main" id="{A15DE5D6-A8E6-7978-632F-3692A9C7CF91}"/>
                      </a:ext>
                    </a:extLst>
                  </p14:cNvPr>
                  <p14:cNvContentPartPr/>
                  <p14:nvPr/>
                </p14:nvContentPartPr>
                <p14:xfrm>
                  <a:off x="6993566" y="3002811"/>
                  <a:ext cx="234360" cy="186480"/>
                </p14:xfrm>
              </p:contentPart>
            </mc:Choice>
            <mc:Fallback xmlns="">
              <p:pic>
                <p:nvPicPr>
                  <p:cNvPr id="185" name="Pennanteckning 184">
                    <a:extLst>
                      <a:ext uri="{FF2B5EF4-FFF2-40B4-BE49-F238E27FC236}">
                        <a16:creationId xmlns:a16="http://schemas.microsoft.com/office/drawing/2014/main" id="{A15DE5D6-A8E6-7978-632F-3692A9C7CF91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6978086" y="2987331"/>
                    <a:ext cx="26496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86" name="Pennanteckning 185">
                    <a:extLst>
                      <a:ext uri="{FF2B5EF4-FFF2-40B4-BE49-F238E27FC236}">
                        <a16:creationId xmlns:a16="http://schemas.microsoft.com/office/drawing/2014/main" id="{5061B552-000E-E116-5E64-71A5F2BDC8A8}"/>
                      </a:ext>
                    </a:extLst>
                  </p14:cNvPr>
                  <p14:cNvContentPartPr/>
                  <p14:nvPr/>
                </p14:nvContentPartPr>
                <p14:xfrm>
                  <a:off x="7412246" y="3178491"/>
                  <a:ext cx="2160" cy="27720"/>
                </p14:xfrm>
              </p:contentPart>
            </mc:Choice>
            <mc:Fallback xmlns="">
              <p:pic>
                <p:nvPicPr>
                  <p:cNvPr id="186" name="Pennanteckning 185">
                    <a:extLst>
                      <a:ext uri="{FF2B5EF4-FFF2-40B4-BE49-F238E27FC236}">
                        <a16:creationId xmlns:a16="http://schemas.microsoft.com/office/drawing/2014/main" id="{5061B552-000E-E116-5E64-71A5F2BDC8A8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7397126" y="3163011"/>
                    <a:ext cx="32760" cy="58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8" name="Grupp 227">
              <a:extLst>
                <a:ext uri="{FF2B5EF4-FFF2-40B4-BE49-F238E27FC236}">
                  <a16:creationId xmlns:a16="http://schemas.microsoft.com/office/drawing/2014/main" id="{5A7A9644-F000-03D1-395D-05AE3FAD6761}"/>
                </a:ext>
              </a:extLst>
            </p:cNvPr>
            <p:cNvGrpSpPr/>
            <p:nvPr/>
          </p:nvGrpSpPr>
          <p:grpSpPr>
            <a:xfrm>
              <a:off x="7750286" y="3087411"/>
              <a:ext cx="1573920" cy="271080"/>
              <a:chOff x="7750286" y="3087411"/>
              <a:chExt cx="1573920" cy="27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205" name="Pennanteckning 204">
                    <a:extLst>
                      <a:ext uri="{FF2B5EF4-FFF2-40B4-BE49-F238E27FC236}">
                        <a16:creationId xmlns:a16="http://schemas.microsoft.com/office/drawing/2014/main" id="{F622BB0D-F28F-D75F-CE3B-01731E6CB7F3}"/>
                      </a:ext>
                    </a:extLst>
                  </p14:cNvPr>
                  <p14:cNvContentPartPr/>
                  <p14:nvPr/>
                </p14:nvContentPartPr>
                <p14:xfrm>
                  <a:off x="7774766" y="3132771"/>
                  <a:ext cx="75960" cy="225720"/>
                </p14:xfrm>
              </p:contentPart>
            </mc:Choice>
            <mc:Fallback xmlns="">
              <p:pic>
                <p:nvPicPr>
                  <p:cNvPr id="205" name="Pennanteckning 204">
                    <a:extLst>
                      <a:ext uri="{FF2B5EF4-FFF2-40B4-BE49-F238E27FC236}">
                        <a16:creationId xmlns:a16="http://schemas.microsoft.com/office/drawing/2014/main" id="{F622BB0D-F28F-D75F-CE3B-01731E6CB7F3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7759286" y="3117291"/>
                    <a:ext cx="10620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206" name="Pennanteckning 205">
                    <a:extLst>
                      <a:ext uri="{FF2B5EF4-FFF2-40B4-BE49-F238E27FC236}">
                        <a16:creationId xmlns:a16="http://schemas.microsoft.com/office/drawing/2014/main" id="{ECA6CA67-73A8-635D-7628-177F9D4A81E6}"/>
                      </a:ext>
                    </a:extLst>
                  </p14:cNvPr>
                  <p14:cNvContentPartPr/>
                  <p14:nvPr/>
                </p14:nvContentPartPr>
                <p14:xfrm>
                  <a:off x="7750286" y="3163371"/>
                  <a:ext cx="149400" cy="102600"/>
                </p14:xfrm>
              </p:contentPart>
            </mc:Choice>
            <mc:Fallback xmlns="">
              <p:pic>
                <p:nvPicPr>
                  <p:cNvPr id="206" name="Pennanteckning 205">
                    <a:extLst>
                      <a:ext uri="{FF2B5EF4-FFF2-40B4-BE49-F238E27FC236}">
                        <a16:creationId xmlns:a16="http://schemas.microsoft.com/office/drawing/2014/main" id="{ECA6CA67-73A8-635D-7628-177F9D4A81E6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7734806" y="3148251"/>
                    <a:ext cx="18000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207" name="Pennanteckning 206">
                    <a:extLst>
                      <a:ext uri="{FF2B5EF4-FFF2-40B4-BE49-F238E27FC236}">
                        <a16:creationId xmlns:a16="http://schemas.microsoft.com/office/drawing/2014/main" id="{84A021AE-C206-A6DB-3620-C5BD05B5DCA1}"/>
                      </a:ext>
                    </a:extLst>
                  </p14:cNvPr>
                  <p14:cNvContentPartPr/>
                  <p14:nvPr/>
                </p14:nvContentPartPr>
                <p14:xfrm>
                  <a:off x="8065286" y="3087411"/>
                  <a:ext cx="651240" cy="175680"/>
                </p14:xfrm>
              </p:contentPart>
            </mc:Choice>
            <mc:Fallback xmlns="">
              <p:pic>
                <p:nvPicPr>
                  <p:cNvPr id="207" name="Pennanteckning 206">
                    <a:extLst>
                      <a:ext uri="{FF2B5EF4-FFF2-40B4-BE49-F238E27FC236}">
                        <a16:creationId xmlns:a16="http://schemas.microsoft.com/office/drawing/2014/main" id="{84A021AE-C206-A6DB-3620-C5BD05B5DCA1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049806" y="3072291"/>
                    <a:ext cx="68184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208" name="Pennanteckning 207">
                    <a:extLst>
                      <a:ext uri="{FF2B5EF4-FFF2-40B4-BE49-F238E27FC236}">
                        <a16:creationId xmlns:a16="http://schemas.microsoft.com/office/drawing/2014/main" id="{56BCFFD3-9AE6-0CF0-8332-5647AF7C3F5C}"/>
                      </a:ext>
                    </a:extLst>
                  </p14:cNvPr>
                  <p14:cNvContentPartPr/>
                  <p14:nvPr/>
                </p14:nvContentPartPr>
                <p14:xfrm>
                  <a:off x="8780246" y="3191811"/>
                  <a:ext cx="87120" cy="42120"/>
                </p14:xfrm>
              </p:contentPart>
            </mc:Choice>
            <mc:Fallback xmlns="">
              <p:pic>
                <p:nvPicPr>
                  <p:cNvPr id="208" name="Pennanteckning 207">
                    <a:extLst>
                      <a:ext uri="{FF2B5EF4-FFF2-40B4-BE49-F238E27FC236}">
                        <a16:creationId xmlns:a16="http://schemas.microsoft.com/office/drawing/2014/main" id="{56BCFFD3-9AE6-0CF0-8332-5647AF7C3F5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8765126" y="3176331"/>
                    <a:ext cx="11772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211" name="Pennanteckning 210">
                    <a:extLst>
                      <a:ext uri="{FF2B5EF4-FFF2-40B4-BE49-F238E27FC236}">
                        <a16:creationId xmlns:a16="http://schemas.microsoft.com/office/drawing/2014/main" id="{7890CC09-652E-B2BB-74B7-FE08B6D5EB93}"/>
                      </a:ext>
                    </a:extLst>
                  </p14:cNvPr>
                  <p14:cNvContentPartPr/>
                  <p14:nvPr/>
                </p14:nvContentPartPr>
                <p14:xfrm>
                  <a:off x="8865206" y="3106131"/>
                  <a:ext cx="96480" cy="27720"/>
                </p14:xfrm>
              </p:contentPart>
            </mc:Choice>
            <mc:Fallback xmlns="">
              <p:pic>
                <p:nvPicPr>
                  <p:cNvPr id="211" name="Pennanteckning 210">
                    <a:extLst>
                      <a:ext uri="{FF2B5EF4-FFF2-40B4-BE49-F238E27FC236}">
                        <a16:creationId xmlns:a16="http://schemas.microsoft.com/office/drawing/2014/main" id="{7890CC09-652E-B2BB-74B7-FE08B6D5EB93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850086" y="3091011"/>
                    <a:ext cx="12708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E9EEC63D-AD9A-61C0-CF80-8A16B7C5A87A}"/>
                      </a:ext>
                    </a:extLst>
                  </p14:cNvPr>
                  <p14:cNvContentPartPr/>
                  <p14:nvPr/>
                </p14:nvContentPartPr>
                <p14:xfrm>
                  <a:off x="9061406" y="3147891"/>
                  <a:ext cx="140040" cy="3492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E9EEC63D-AD9A-61C0-CF80-8A16B7C5A87A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9046286" y="3132771"/>
                    <a:ext cx="17064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213" name="Pennanteckning 212">
                    <a:extLst>
                      <a:ext uri="{FF2B5EF4-FFF2-40B4-BE49-F238E27FC236}">
                        <a16:creationId xmlns:a16="http://schemas.microsoft.com/office/drawing/2014/main" id="{3EA17FDD-3A99-730B-2E44-689D8ECBF4DE}"/>
                      </a:ext>
                    </a:extLst>
                  </p14:cNvPr>
                  <p14:cNvContentPartPr/>
                  <p14:nvPr/>
                </p14:nvContentPartPr>
                <p14:xfrm>
                  <a:off x="9261566" y="3089211"/>
                  <a:ext cx="3960" cy="146520"/>
                </p14:xfrm>
              </p:contentPart>
            </mc:Choice>
            <mc:Fallback xmlns="">
              <p:pic>
                <p:nvPicPr>
                  <p:cNvPr id="213" name="Pennanteckning 212">
                    <a:extLst>
                      <a:ext uri="{FF2B5EF4-FFF2-40B4-BE49-F238E27FC236}">
                        <a16:creationId xmlns:a16="http://schemas.microsoft.com/office/drawing/2014/main" id="{3EA17FDD-3A99-730B-2E44-689D8ECBF4DE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9246086" y="3073731"/>
                    <a:ext cx="3456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214" name="Pennanteckning 213">
                    <a:extLst>
                      <a:ext uri="{FF2B5EF4-FFF2-40B4-BE49-F238E27FC236}">
                        <a16:creationId xmlns:a16="http://schemas.microsoft.com/office/drawing/2014/main" id="{355F088D-6F6B-3202-65C9-A3F258C7E48F}"/>
                      </a:ext>
                    </a:extLst>
                  </p14:cNvPr>
                  <p14:cNvContentPartPr/>
                  <p14:nvPr/>
                </p14:nvContentPartPr>
                <p14:xfrm>
                  <a:off x="9174806" y="3189651"/>
                  <a:ext cx="149400" cy="360"/>
                </p14:xfrm>
              </p:contentPart>
            </mc:Choice>
            <mc:Fallback xmlns="">
              <p:pic>
                <p:nvPicPr>
                  <p:cNvPr id="214" name="Pennanteckning 213">
                    <a:extLst>
                      <a:ext uri="{FF2B5EF4-FFF2-40B4-BE49-F238E27FC236}">
                        <a16:creationId xmlns:a16="http://schemas.microsoft.com/office/drawing/2014/main" id="{355F088D-6F6B-3202-65C9-A3F258C7E48F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9159326" y="3174531"/>
                    <a:ext cx="18000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216" name="Pennanteckning 215">
                    <a:extLst>
                      <a:ext uri="{FF2B5EF4-FFF2-40B4-BE49-F238E27FC236}">
                        <a16:creationId xmlns:a16="http://schemas.microsoft.com/office/drawing/2014/main" id="{EF3DE9F4-EF0B-461D-F948-F0427B3F49C5}"/>
                      </a:ext>
                    </a:extLst>
                  </p14:cNvPr>
                  <p14:cNvContentPartPr/>
                  <p14:nvPr/>
                </p14:nvContentPartPr>
                <p14:xfrm>
                  <a:off x="8933246" y="3178491"/>
                  <a:ext cx="251280" cy="93960"/>
                </p14:xfrm>
              </p:contentPart>
            </mc:Choice>
            <mc:Fallback xmlns=""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EF3DE9F4-EF0B-461D-F948-F0427B3F49C5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8917766" y="3163011"/>
                    <a:ext cx="281880" cy="124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7" name="Grupp 226">
              <a:extLst>
                <a:ext uri="{FF2B5EF4-FFF2-40B4-BE49-F238E27FC236}">
                  <a16:creationId xmlns:a16="http://schemas.microsoft.com/office/drawing/2014/main" id="{747D2CCE-2F5C-A743-B6CE-0DFDB30A24C3}"/>
                </a:ext>
              </a:extLst>
            </p:cNvPr>
            <p:cNvGrpSpPr/>
            <p:nvPr/>
          </p:nvGrpSpPr>
          <p:grpSpPr>
            <a:xfrm>
              <a:off x="9655766" y="3146811"/>
              <a:ext cx="455400" cy="85680"/>
              <a:chOff x="9655766" y="3146811"/>
              <a:chExt cx="455400" cy="8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217" name="Pennanteckning 216">
                    <a:extLst>
                      <a:ext uri="{FF2B5EF4-FFF2-40B4-BE49-F238E27FC236}">
                        <a16:creationId xmlns:a16="http://schemas.microsoft.com/office/drawing/2014/main" id="{87335F95-9BC7-A7E2-4BC0-BA9D3F7F3A29}"/>
                      </a:ext>
                    </a:extLst>
                  </p14:cNvPr>
                  <p14:cNvContentPartPr/>
                  <p14:nvPr/>
                </p14:nvContentPartPr>
                <p14:xfrm>
                  <a:off x="9655766" y="3146811"/>
                  <a:ext cx="102240" cy="85680"/>
                </p14:xfrm>
              </p:contentPart>
            </mc:Choice>
            <mc:Fallback xmlns=""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87335F95-9BC7-A7E2-4BC0-BA9D3F7F3A29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640646" y="3131691"/>
                    <a:ext cx="13284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18" name="Pennanteckning 217">
                    <a:extLst>
                      <a:ext uri="{FF2B5EF4-FFF2-40B4-BE49-F238E27FC236}">
                        <a16:creationId xmlns:a16="http://schemas.microsoft.com/office/drawing/2014/main" id="{318947CC-E483-DDA8-5AB6-F5461942E2AF}"/>
                      </a:ext>
                    </a:extLst>
                  </p14:cNvPr>
                  <p14:cNvContentPartPr/>
                  <p14:nvPr/>
                </p14:nvContentPartPr>
                <p14:xfrm>
                  <a:off x="9886166" y="3161211"/>
                  <a:ext cx="225000" cy="33840"/>
                </p14:xfrm>
              </p:contentPart>
            </mc:Choice>
            <mc:Fallback xmlns="">
              <p:pic>
                <p:nvPicPr>
                  <p:cNvPr id="218" name="Pennanteckning 217">
                    <a:extLst>
                      <a:ext uri="{FF2B5EF4-FFF2-40B4-BE49-F238E27FC236}">
                        <a16:creationId xmlns:a16="http://schemas.microsoft.com/office/drawing/2014/main" id="{318947CC-E483-DDA8-5AB6-F5461942E2AF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9870686" y="3145731"/>
                    <a:ext cx="255240" cy="6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70790E28-133E-621D-2F5C-A233B17C2CAF}"/>
                </a:ext>
              </a:extLst>
            </p:cNvPr>
            <p:cNvGrpSpPr/>
            <p:nvPr/>
          </p:nvGrpSpPr>
          <p:grpSpPr>
            <a:xfrm>
              <a:off x="10470806" y="3123411"/>
              <a:ext cx="1206360" cy="222840"/>
              <a:chOff x="10470806" y="3123411"/>
              <a:chExt cx="120636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219" name="Pennanteckning 218">
                    <a:extLst>
                      <a:ext uri="{FF2B5EF4-FFF2-40B4-BE49-F238E27FC236}">
                        <a16:creationId xmlns:a16="http://schemas.microsoft.com/office/drawing/2014/main" id="{BF2A34AD-4693-8FF4-B448-6F543473BA12}"/>
                      </a:ext>
                    </a:extLst>
                  </p14:cNvPr>
                  <p14:cNvContentPartPr/>
                  <p14:nvPr/>
                </p14:nvContentPartPr>
                <p14:xfrm>
                  <a:off x="10470806" y="3123411"/>
                  <a:ext cx="230400" cy="152640"/>
                </p14:xfrm>
              </p:contentPart>
            </mc:Choice>
            <mc:Fallback xmlns="">
              <p:pic>
                <p:nvPicPr>
                  <p:cNvPr id="219" name="Pennanteckning 218">
                    <a:extLst>
                      <a:ext uri="{FF2B5EF4-FFF2-40B4-BE49-F238E27FC236}">
                        <a16:creationId xmlns:a16="http://schemas.microsoft.com/office/drawing/2014/main" id="{BF2A34AD-4693-8FF4-B448-6F543473BA12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10455686" y="3108291"/>
                    <a:ext cx="26100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220" name="Pennanteckning 219">
                    <a:extLst>
                      <a:ext uri="{FF2B5EF4-FFF2-40B4-BE49-F238E27FC236}">
                        <a16:creationId xmlns:a16="http://schemas.microsoft.com/office/drawing/2014/main" id="{D494811D-BFEA-FB63-DCB2-FD621AD28EF8}"/>
                      </a:ext>
                    </a:extLst>
                  </p14:cNvPr>
                  <p14:cNvContentPartPr/>
                  <p14:nvPr/>
                </p14:nvContentPartPr>
                <p14:xfrm>
                  <a:off x="10484126" y="3160131"/>
                  <a:ext cx="166320" cy="108000"/>
                </p14:xfrm>
              </p:contentPart>
            </mc:Choice>
            <mc:Fallback xmlns="">
              <p:pic>
                <p:nvPicPr>
                  <p:cNvPr id="220" name="Pennanteckning 219">
                    <a:extLst>
                      <a:ext uri="{FF2B5EF4-FFF2-40B4-BE49-F238E27FC236}">
                        <a16:creationId xmlns:a16="http://schemas.microsoft.com/office/drawing/2014/main" id="{D494811D-BFEA-FB63-DCB2-FD621AD28EF8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10469006" y="3145011"/>
                    <a:ext cx="19692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221" name="Pennanteckning 220">
                    <a:extLst>
                      <a:ext uri="{FF2B5EF4-FFF2-40B4-BE49-F238E27FC236}">
                        <a16:creationId xmlns:a16="http://schemas.microsoft.com/office/drawing/2014/main" id="{17B3D223-0635-EAFE-3C17-8C6BA9E87F19}"/>
                      </a:ext>
                    </a:extLst>
                  </p14:cNvPr>
                  <p14:cNvContentPartPr/>
                  <p14:nvPr/>
                </p14:nvContentPartPr>
                <p14:xfrm>
                  <a:off x="10850246" y="3214851"/>
                  <a:ext cx="15480" cy="131400"/>
                </p14:xfrm>
              </p:contentPart>
            </mc:Choice>
            <mc:Fallback xmlns="">
              <p:pic>
                <p:nvPicPr>
                  <p:cNvPr id="221" name="Pennanteckning 220">
                    <a:extLst>
                      <a:ext uri="{FF2B5EF4-FFF2-40B4-BE49-F238E27FC236}">
                        <a16:creationId xmlns:a16="http://schemas.microsoft.com/office/drawing/2014/main" id="{17B3D223-0635-EAFE-3C17-8C6BA9E87F19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0835126" y="3199731"/>
                    <a:ext cx="4608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222" name="Pennanteckning 221">
                    <a:extLst>
                      <a:ext uri="{FF2B5EF4-FFF2-40B4-BE49-F238E27FC236}">
                        <a16:creationId xmlns:a16="http://schemas.microsoft.com/office/drawing/2014/main" id="{9E8A9D55-F16F-1080-D558-4F3C4F49F84B}"/>
                      </a:ext>
                    </a:extLst>
                  </p14:cNvPr>
                  <p14:cNvContentPartPr/>
                  <p14:nvPr/>
                </p14:nvContentPartPr>
                <p14:xfrm>
                  <a:off x="10750166" y="3278931"/>
                  <a:ext cx="145800" cy="16560"/>
                </p14:xfrm>
              </p:contentPart>
            </mc:Choice>
            <mc:Fallback xmlns="">
              <p:pic>
                <p:nvPicPr>
                  <p:cNvPr id="222" name="Pennanteckning 221">
                    <a:extLst>
                      <a:ext uri="{FF2B5EF4-FFF2-40B4-BE49-F238E27FC236}">
                        <a16:creationId xmlns:a16="http://schemas.microsoft.com/office/drawing/2014/main" id="{9E8A9D55-F16F-1080-D558-4F3C4F49F84B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0735046" y="3263811"/>
                    <a:ext cx="1760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223" name="Pennanteckning 222">
                    <a:extLst>
                      <a:ext uri="{FF2B5EF4-FFF2-40B4-BE49-F238E27FC236}">
                        <a16:creationId xmlns:a16="http://schemas.microsoft.com/office/drawing/2014/main" id="{97468495-44CE-A170-2E58-443A6576F5D8}"/>
                      </a:ext>
                    </a:extLst>
                  </p14:cNvPr>
                  <p14:cNvContentPartPr/>
                  <p14:nvPr/>
                </p14:nvContentPartPr>
                <p14:xfrm>
                  <a:off x="10967246" y="3254451"/>
                  <a:ext cx="338040" cy="89640"/>
                </p14:xfrm>
              </p:contentPart>
            </mc:Choice>
            <mc:Fallback xmlns="">
              <p:pic>
                <p:nvPicPr>
                  <p:cNvPr id="223" name="Pennanteckning 222">
                    <a:extLst>
                      <a:ext uri="{FF2B5EF4-FFF2-40B4-BE49-F238E27FC236}">
                        <a16:creationId xmlns:a16="http://schemas.microsoft.com/office/drawing/2014/main" id="{97468495-44CE-A170-2E58-443A6576F5D8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10952126" y="3239331"/>
                    <a:ext cx="36864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24" name="Pennanteckning 223">
                    <a:extLst>
                      <a:ext uri="{FF2B5EF4-FFF2-40B4-BE49-F238E27FC236}">
                        <a16:creationId xmlns:a16="http://schemas.microsoft.com/office/drawing/2014/main" id="{31D348E8-44F2-FE2E-6909-58F50A4FB28F}"/>
                      </a:ext>
                    </a:extLst>
                  </p14:cNvPr>
                  <p14:cNvContentPartPr/>
                  <p14:nvPr/>
                </p14:nvContentPartPr>
                <p14:xfrm>
                  <a:off x="11356046" y="3205851"/>
                  <a:ext cx="73800" cy="106920"/>
                </p14:xfrm>
              </p:contentPart>
            </mc:Choice>
            <mc:Fallback xmlns="">
              <p:pic>
                <p:nvPicPr>
                  <p:cNvPr id="224" name="Pennanteckning 223">
                    <a:extLst>
                      <a:ext uri="{FF2B5EF4-FFF2-40B4-BE49-F238E27FC236}">
                        <a16:creationId xmlns:a16="http://schemas.microsoft.com/office/drawing/2014/main" id="{31D348E8-44F2-FE2E-6909-58F50A4FB28F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1340566" y="3190731"/>
                    <a:ext cx="10440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25" name="Pennanteckning 224">
                    <a:extLst>
                      <a:ext uri="{FF2B5EF4-FFF2-40B4-BE49-F238E27FC236}">
                        <a16:creationId xmlns:a16="http://schemas.microsoft.com/office/drawing/2014/main" id="{DDC3A941-3FB7-359E-DB95-CC7F8D27184D}"/>
                      </a:ext>
                    </a:extLst>
                  </p14:cNvPr>
                  <p14:cNvContentPartPr/>
                  <p14:nvPr/>
                </p14:nvContentPartPr>
                <p14:xfrm>
                  <a:off x="11388086" y="3242571"/>
                  <a:ext cx="289080" cy="32760"/>
                </p14:xfrm>
              </p:contentPart>
            </mc:Choice>
            <mc:Fallback xmlns="">
              <p:pic>
                <p:nvPicPr>
                  <p:cNvPr id="225" name="Pennanteckning 224">
                    <a:extLst>
                      <a:ext uri="{FF2B5EF4-FFF2-40B4-BE49-F238E27FC236}">
                        <a16:creationId xmlns:a16="http://schemas.microsoft.com/office/drawing/2014/main" id="{DDC3A941-3FB7-359E-DB95-CC7F8D27184D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1372606" y="3227091"/>
                    <a:ext cx="319680" cy="63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7" name="Grupp 236">
              <a:extLst>
                <a:ext uri="{FF2B5EF4-FFF2-40B4-BE49-F238E27FC236}">
                  <a16:creationId xmlns:a16="http://schemas.microsoft.com/office/drawing/2014/main" id="{44009F05-B0AD-B0A2-3AE9-95D368140330}"/>
                </a:ext>
              </a:extLst>
            </p:cNvPr>
            <p:cNvGrpSpPr/>
            <p:nvPr/>
          </p:nvGrpSpPr>
          <p:grpSpPr>
            <a:xfrm>
              <a:off x="7735166" y="3722091"/>
              <a:ext cx="453240" cy="160920"/>
              <a:chOff x="7735166" y="3722091"/>
              <a:chExt cx="453240" cy="16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29" name="Pennanteckning 228">
                    <a:extLst>
                      <a:ext uri="{FF2B5EF4-FFF2-40B4-BE49-F238E27FC236}">
                        <a16:creationId xmlns:a16="http://schemas.microsoft.com/office/drawing/2014/main" id="{1A5F83E1-A1A0-130A-3C7F-1AD55FAA1DD0}"/>
                      </a:ext>
                    </a:extLst>
                  </p14:cNvPr>
                  <p14:cNvContentPartPr/>
                  <p14:nvPr/>
                </p14:nvContentPartPr>
                <p14:xfrm>
                  <a:off x="7735166" y="3797331"/>
                  <a:ext cx="198360" cy="66240"/>
                </p14:xfrm>
              </p:contentPart>
            </mc:Choice>
            <mc:Fallback xmlns="">
              <p:pic>
                <p:nvPicPr>
                  <p:cNvPr id="229" name="Pennanteckning 228">
                    <a:extLst>
                      <a:ext uri="{FF2B5EF4-FFF2-40B4-BE49-F238E27FC236}">
                        <a16:creationId xmlns:a16="http://schemas.microsoft.com/office/drawing/2014/main" id="{1A5F83E1-A1A0-130A-3C7F-1AD55FAA1DD0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7719686" y="3781851"/>
                    <a:ext cx="22896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30" name="Pennanteckning 229">
                    <a:extLst>
                      <a:ext uri="{FF2B5EF4-FFF2-40B4-BE49-F238E27FC236}">
                        <a16:creationId xmlns:a16="http://schemas.microsoft.com/office/drawing/2014/main" id="{21245897-B0C3-248D-CBE9-6D8E89AAB2F4}"/>
                      </a:ext>
                    </a:extLst>
                  </p14:cNvPr>
                  <p14:cNvContentPartPr/>
                  <p14:nvPr/>
                </p14:nvContentPartPr>
                <p14:xfrm>
                  <a:off x="8072846" y="3722091"/>
                  <a:ext cx="115560" cy="160920"/>
                </p14:xfrm>
              </p:contentPart>
            </mc:Choice>
            <mc:Fallback xmlns="">
              <p:pic>
                <p:nvPicPr>
                  <p:cNvPr id="230" name="Pennanteckning 229">
                    <a:extLst>
                      <a:ext uri="{FF2B5EF4-FFF2-40B4-BE49-F238E27FC236}">
                        <a16:creationId xmlns:a16="http://schemas.microsoft.com/office/drawing/2014/main" id="{21245897-B0C3-248D-CBE9-6D8E89AAB2F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8057366" y="3706611"/>
                    <a:ext cx="145800" cy="191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6" name="Grupp 235">
              <a:extLst>
                <a:ext uri="{FF2B5EF4-FFF2-40B4-BE49-F238E27FC236}">
                  <a16:creationId xmlns:a16="http://schemas.microsoft.com/office/drawing/2014/main" id="{4C8DD966-1C16-806A-0D9A-2EB96EC50050}"/>
                </a:ext>
              </a:extLst>
            </p:cNvPr>
            <p:cNvGrpSpPr/>
            <p:nvPr/>
          </p:nvGrpSpPr>
          <p:grpSpPr>
            <a:xfrm>
              <a:off x="8563526" y="3727491"/>
              <a:ext cx="1158840" cy="350640"/>
              <a:chOff x="8563526" y="3727491"/>
              <a:chExt cx="1158840" cy="350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31" name="Pennanteckning 230">
                    <a:extLst>
                      <a:ext uri="{FF2B5EF4-FFF2-40B4-BE49-F238E27FC236}">
                        <a16:creationId xmlns:a16="http://schemas.microsoft.com/office/drawing/2014/main" id="{78DA43CD-745E-7A96-1451-BE18EC50679D}"/>
                      </a:ext>
                    </a:extLst>
                  </p14:cNvPr>
                  <p14:cNvContentPartPr/>
                  <p14:nvPr/>
                </p14:nvContentPartPr>
                <p14:xfrm>
                  <a:off x="8563526" y="3744411"/>
                  <a:ext cx="232560" cy="333720"/>
                </p14:xfrm>
              </p:contentPart>
            </mc:Choice>
            <mc:Fallback xmlns="">
              <p:pic>
                <p:nvPicPr>
                  <p:cNvPr id="231" name="Pennanteckning 230">
                    <a:extLst>
                      <a:ext uri="{FF2B5EF4-FFF2-40B4-BE49-F238E27FC236}">
                        <a16:creationId xmlns:a16="http://schemas.microsoft.com/office/drawing/2014/main" id="{78DA43CD-745E-7A96-1451-BE18EC50679D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8548046" y="3728931"/>
                    <a:ext cx="262800" cy="36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32" name="Pennanteckning 231">
                    <a:extLst>
                      <a:ext uri="{FF2B5EF4-FFF2-40B4-BE49-F238E27FC236}">
                        <a16:creationId xmlns:a16="http://schemas.microsoft.com/office/drawing/2014/main" id="{8BC73771-A44E-D689-2CBB-43220B56551A}"/>
                      </a:ext>
                    </a:extLst>
                  </p14:cNvPr>
                  <p14:cNvContentPartPr/>
                  <p14:nvPr/>
                </p14:nvContentPartPr>
                <p14:xfrm>
                  <a:off x="8936846" y="3884451"/>
                  <a:ext cx="6120" cy="164880"/>
                </p14:xfrm>
              </p:contentPart>
            </mc:Choice>
            <mc:Fallback xmlns="">
              <p:pic>
                <p:nvPicPr>
                  <p:cNvPr id="232" name="Pennanteckning 231">
                    <a:extLst>
                      <a:ext uri="{FF2B5EF4-FFF2-40B4-BE49-F238E27FC236}">
                        <a16:creationId xmlns:a16="http://schemas.microsoft.com/office/drawing/2014/main" id="{8BC73771-A44E-D689-2CBB-43220B56551A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8921726" y="3869331"/>
                    <a:ext cx="3636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33" name="Pennanteckning 232">
                    <a:extLst>
                      <a:ext uri="{FF2B5EF4-FFF2-40B4-BE49-F238E27FC236}">
                        <a16:creationId xmlns:a16="http://schemas.microsoft.com/office/drawing/2014/main" id="{A7CD3ADA-8FD9-ED07-D996-9DBF2C0FB27A}"/>
                      </a:ext>
                    </a:extLst>
                  </p14:cNvPr>
                  <p14:cNvContentPartPr/>
                  <p14:nvPr/>
                </p14:nvContentPartPr>
                <p14:xfrm>
                  <a:off x="8887886" y="3868251"/>
                  <a:ext cx="160560" cy="59400"/>
                </p14:xfrm>
              </p:contentPart>
            </mc:Choice>
            <mc:Fallback xmlns="">
              <p:pic>
                <p:nvPicPr>
                  <p:cNvPr id="233" name="Pennanteckning 232">
                    <a:extLst>
                      <a:ext uri="{FF2B5EF4-FFF2-40B4-BE49-F238E27FC236}">
                        <a16:creationId xmlns:a16="http://schemas.microsoft.com/office/drawing/2014/main" id="{A7CD3ADA-8FD9-ED07-D996-9DBF2C0FB27A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8872766" y="3852771"/>
                    <a:ext cx="19116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34" name="Pennanteckning 233">
                    <a:extLst>
                      <a:ext uri="{FF2B5EF4-FFF2-40B4-BE49-F238E27FC236}">
                        <a16:creationId xmlns:a16="http://schemas.microsoft.com/office/drawing/2014/main" id="{27F3F080-E22C-7D50-4123-223E47FB9AB3}"/>
                      </a:ext>
                    </a:extLst>
                  </p14:cNvPr>
                  <p14:cNvContentPartPr/>
                  <p14:nvPr/>
                </p14:nvContentPartPr>
                <p14:xfrm>
                  <a:off x="9123686" y="3840891"/>
                  <a:ext cx="392760" cy="114120"/>
                </p14:xfrm>
              </p:contentPart>
            </mc:Choice>
            <mc:Fallback xmlns="">
              <p:pic>
                <p:nvPicPr>
                  <p:cNvPr id="234" name="Pennanteckning 233">
                    <a:extLst>
                      <a:ext uri="{FF2B5EF4-FFF2-40B4-BE49-F238E27FC236}">
                        <a16:creationId xmlns:a16="http://schemas.microsoft.com/office/drawing/2014/main" id="{27F3F080-E22C-7D50-4123-223E47FB9AB3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9108566" y="3825771"/>
                    <a:ext cx="42336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35" name="Pennanteckning 234">
                    <a:extLst>
                      <a:ext uri="{FF2B5EF4-FFF2-40B4-BE49-F238E27FC236}">
                        <a16:creationId xmlns:a16="http://schemas.microsoft.com/office/drawing/2014/main" id="{07ACC44D-2002-1D11-42ED-C2DDADD471F1}"/>
                      </a:ext>
                    </a:extLst>
                  </p14:cNvPr>
                  <p14:cNvContentPartPr/>
                  <p14:nvPr/>
                </p14:nvContentPartPr>
                <p14:xfrm>
                  <a:off x="9576566" y="3727491"/>
                  <a:ext cx="145800" cy="243000"/>
                </p14:xfrm>
              </p:contentPart>
            </mc:Choice>
            <mc:Fallback xmlns="">
              <p:pic>
                <p:nvPicPr>
                  <p:cNvPr id="235" name="Pennanteckning 234">
                    <a:extLst>
                      <a:ext uri="{FF2B5EF4-FFF2-40B4-BE49-F238E27FC236}">
                        <a16:creationId xmlns:a16="http://schemas.microsoft.com/office/drawing/2014/main" id="{07ACC44D-2002-1D11-42ED-C2DDADD471F1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9561446" y="3712011"/>
                    <a:ext cx="176040" cy="273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0" name="Grupp 289">
            <a:extLst>
              <a:ext uri="{FF2B5EF4-FFF2-40B4-BE49-F238E27FC236}">
                <a16:creationId xmlns:a16="http://schemas.microsoft.com/office/drawing/2014/main" id="{3E6EBE31-E1F0-7BEB-161E-609F41CADF5A}"/>
              </a:ext>
            </a:extLst>
          </p:cNvPr>
          <p:cNvGrpSpPr/>
          <p:nvPr/>
        </p:nvGrpSpPr>
        <p:grpSpPr>
          <a:xfrm>
            <a:off x="7046486" y="4519131"/>
            <a:ext cx="5238000" cy="1209960"/>
            <a:chOff x="7046486" y="4519131"/>
            <a:chExt cx="5238000" cy="1209960"/>
          </a:xfrm>
        </p:grpSpPr>
        <p:grpSp>
          <p:nvGrpSpPr>
            <p:cNvPr id="255" name="Grupp 254">
              <a:extLst>
                <a:ext uri="{FF2B5EF4-FFF2-40B4-BE49-F238E27FC236}">
                  <a16:creationId xmlns:a16="http://schemas.microsoft.com/office/drawing/2014/main" id="{DEB75ADF-D119-19E5-1CC2-2C18BF87B1AC}"/>
                </a:ext>
              </a:extLst>
            </p:cNvPr>
            <p:cNvGrpSpPr/>
            <p:nvPr/>
          </p:nvGrpSpPr>
          <p:grpSpPr>
            <a:xfrm>
              <a:off x="7046486" y="4563411"/>
              <a:ext cx="3236400" cy="250200"/>
              <a:chOff x="7046486" y="4563411"/>
              <a:chExt cx="3236400" cy="250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38" name="Pennanteckning 237">
                    <a:extLst>
                      <a:ext uri="{FF2B5EF4-FFF2-40B4-BE49-F238E27FC236}">
                        <a16:creationId xmlns:a16="http://schemas.microsoft.com/office/drawing/2014/main" id="{0FE2C985-86A3-54E9-89EB-AF8AD1E02DCB}"/>
                      </a:ext>
                    </a:extLst>
                  </p14:cNvPr>
                  <p14:cNvContentPartPr/>
                  <p14:nvPr/>
                </p14:nvContentPartPr>
                <p14:xfrm>
                  <a:off x="7046486" y="4615971"/>
                  <a:ext cx="115560" cy="197640"/>
                </p14:xfrm>
              </p:contentPart>
            </mc:Choice>
            <mc:Fallback xmlns="">
              <p:pic>
                <p:nvPicPr>
                  <p:cNvPr id="238" name="Pennanteckning 237">
                    <a:extLst>
                      <a:ext uri="{FF2B5EF4-FFF2-40B4-BE49-F238E27FC236}">
                        <a16:creationId xmlns:a16="http://schemas.microsoft.com/office/drawing/2014/main" id="{0FE2C985-86A3-54E9-89EB-AF8AD1E02DCB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7031006" y="4600851"/>
                    <a:ext cx="14580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39" name="Pennanteckning 238">
                    <a:extLst>
                      <a:ext uri="{FF2B5EF4-FFF2-40B4-BE49-F238E27FC236}">
                        <a16:creationId xmlns:a16="http://schemas.microsoft.com/office/drawing/2014/main" id="{0568C619-AF6D-0371-57C4-3BA3FC34DA37}"/>
                      </a:ext>
                    </a:extLst>
                  </p14:cNvPr>
                  <p14:cNvContentPartPr/>
                  <p14:nvPr/>
                </p14:nvContentPartPr>
                <p14:xfrm>
                  <a:off x="7364726" y="4770411"/>
                  <a:ext cx="72360" cy="33120"/>
                </p14:xfrm>
              </p:contentPart>
            </mc:Choice>
            <mc:Fallback xmlns="">
              <p:pic>
                <p:nvPicPr>
                  <p:cNvPr id="239" name="Pennanteckning 238">
                    <a:extLst>
                      <a:ext uri="{FF2B5EF4-FFF2-40B4-BE49-F238E27FC236}">
                        <a16:creationId xmlns:a16="http://schemas.microsoft.com/office/drawing/2014/main" id="{0568C619-AF6D-0371-57C4-3BA3FC34DA37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7349606" y="4755291"/>
                    <a:ext cx="10296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41" name="Pennanteckning 240">
                    <a:extLst>
                      <a:ext uri="{FF2B5EF4-FFF2-40B4-BE49-F238E27FC236}">
                        <a16:creationId xmlns:a16="http://schemas.microsoft.com/office/drawing/2014/main" id="{C3D61CA6-7546-28E8-DFF2-CFAC2939C76C}"/>
                      </a:ext>
                    </a:extLst>
                  </p14:cNvPr>
                  <p14:cNvContentPartPr/>
                  <p14:nvPr/>
                </p14:nvContentPartPr>
                <p14:xfrm>
                  <a:off x="7703126" y="4694451"/>
                  <a:ext cx="360" cy="360"/>
                </p14:xfrm>
              </p:contentPart>
            </mc:Choice>
            <mc:Fallback xmlns="">
              <p:pic>
                <p:nvPicPr>
                  <p:cNvPr id="241" name="Pennanteckning 240">
                    <a:extLst>
                      <a:ext uri="{FF2B5EF4-FFF2-40B4-BE49-F238E27FC236}">
                        <a16:creationId xmlns:a16="http://schemas.microsoft.com/office/drawing/2014/main" id="{C3D61CA6-7546-28E8-DFF2-CFAC2939C76C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7687646" y="4678971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42" name="Pennanteckning 241">
                    <a:extLst>
                      <a:ext uri="{FF2B5EF4-FFF2-40B4-BE49-F238E27FC236}">
                        <a16:creationId xmlns:a16="http://schemas.microsoft.com/office/drawing/2014/main" id="{2FAD8C58-989B-D751-652F-979D7C5C9E5B}"/>
                      </a:ext>
                    </a:extLst>
                  </p14:cNvPr>
                  <p14:cNvContentPartPr/>
                  <p14:nvPr/>
                </p14:nvContentPartPr>
                <p14:xfrm>
                  <a:off x="7763246" y="4648731"/>
                  <a:ext cx="243720" cy="128520"/>
                </p14:xfrm>
              </p:contentPart>
            </mc:Choice>
            <mc:Fallback xmlns="">
              <p:pic>
                <p:nvPicPr>
                  <p:cNvPr id="242" name="Pennanteckning 241">
                    <a:extLst>
                      <a:ext uri="{FF2B5EF4-FFF2-40B4-BE49-F238E27FC236}">
                        <a16:creationId xmlns:a16="http://schemas.microsoft.com/office/drawing/2014/main" id="{2FAD8C58-989B-D751-652F-979D7C5C9E5B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7748126" y="4633251"/>
                    <a:ext cx="27432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43" name="Pennanteckning 242">
                    <a:extLst>
                      <a:ext uri="{FF2B5EF4-FFF2-40B4-BE49-F238E27FC236}">
                        <a16:creationId xmlns:a16="http://schemas.microsoft.com/office/drawing/2014/main" id="{C3B3F627-BD45-1528-FC5E-E8B1DF70BA75}"/>
                      </a:ext>
                    </a:extLst>
                  </p14:cNvPr>
                  <p14:cNvContentPartPr/>
                  <p14:nvPr/>
                </p14:nvContentPartPr>
                <p14:xfrm>
                  <a:off x="8085806" y="4639371"/>
                  <a:ext cx="204120" cy="84600"/>
                </p14:xfrm>
              </p:contentPart>
            </mc:Choice>
            <mc:Fallback xmlns="">
              <p:pic>
                <p:nvPicPr>
                  <p:cNvPr id="243" name="Pennanteckning 242">
                    <a:extLst>
                      <a:ext uri="{FF2B5EF4-FFF2-40B4-BE49-F238E27FC236}">
                        <a16:creationId xmlns:a16="http://schemas.microsoft.com/office/drawing/2014/main" id="{C3B3F627-BD45-1528-FC5E-E8B1DF70BA7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8070686" y="4624251"/>
                    <a:ext cx="23472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44" name="Pennanteckning 243">
                    <a:extLst>
                      <a:ext uri="{FF2B5EF4-FFF2-40B4-BE49-F238E27FC236}">
                        <a16:creationId xmlns:a16="http://schemas.microsoft.com/office/drawing/2014/main" id="{5988E390-8D9B-8279-AE72-E7B3693BA342}"/>
                      </a:ext>
                    </a:extLst>
                  </p14:cNvPr>
                  <p14:cNvContentPartPr/>
                  <p14:nvPr/>
                </p14:nvContentPartPr>
                <p14:xfrm>
                  <a:off x="8278406" y="4653771"/>
                  <a:ext cx="260640" cy="100800"/>
                </p14:xfrm>
              </p:contentPart>
            </mc:Choice>
            <mc:Fallback xmlns="">
              <p:pic>
                <p:nvPicPr>
                  <p:cNvPr id="244" name="Pennanteckning 243">
                    <a:extLst>
                      <a:ext uri="{FF2B5EF4-FFF2-40B4-BE49-F238E27FC236}">
                        <a16:creationId xmlns:a16="http://schemas.microsoft.com/office/drawing/2014/main" id="{5988E390-8D9B-8279-AE72-E7B3693BA342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8263286" y="4638291"/>
                    <a:ext cx="2912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45" name="Pennanteckning 244">
                    <a:extLst>
                      <a:ext uri="{FF2B5EF4-FFF2-40B4-BE49-F238E27FC236}">
                        <a16:creationId xmlns:a16="http://schemas.microsoft.com/office/drawing/2014/main" id="{2025B347-E29A-4C1F-4B98-A492FA15E9EA}"/>
                      </a:ext>
                    </a:extLst>
                  </p14:cNvPr>
                  <p14:cNvContentPartPr/>
                  <p14:nvPr/>
                </p14:nvContentPartPr>
                <p14:xfrm>
                  <a:off x="8616086" y="4563411"/>
                  <a:ext cx="1015560" cy="186480"/>
                </p14:xfrm>
              </p:contentPart>
            </mc:Choice>
            <mc:Fallback xmlns="">
              <p:pic>
                <p:nvPicPr>
                  <p:cNvPr id="245" name="Pennanteckning 244">
                    <a:extLst>
                      <a:ext uri="{FF2B5EF4-FFF2-40B4-BE49-F238E27FC236}">
                        <a16:creationId xmlns:a16="http://schemas.microsoft.com/office/drawing/2014/main" id="{2025B347-E29A-4C1F-4B98-A492FA15E9EA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8600966" y="4547931"/>
                    <a:ext cx="104616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47" name="Pennanteckning 246">
                    <a:extLst>
                      <a:ext uri="{FF2B5EF4-FFF2-40B4-BE49-F238E27FC236}">
                        <a16:creationId xmlns:a16="http://schemas.microsoft.com/office/drawing/2014/main" id="{56D11EDA-4EF9-43DD-FF58-72D3D2C6D6FC}"/>
                      </a:ext>
                    </a:extLst>
                  </p14:cNvPr>
                  <p14:cNvContentPartPr/>
                  <p14:nvPr/>
                </p14:nvContentPartPr>
                <p14:xfrm>
                  <a:off x="9861686" y="4594731"/>
                  <a:ext cx="421200" cy="124200"/>
                </p14:xfrm>
              </p:contentPart>
            </mc:Choice>
            <mc:Fallback xmlns="">
              <p:pic>
                <p:nvPicPr>
                  <p:cNvPr id="247" name="Pennanteckning 246">
                    <a:extLst>
                      <a:ext uri="{FF2B5EF4-FFF2-40B4-BE49-F238E27FC236}">
                        <a16:creationId xmlns:a16="http://schemas.microsoft.com/office/drawing/2014/main" id="{56D11EDA-4EF9-43DD-FF58-72D3D2C6D6FC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9846206" y="4579611"/>
                    <a:ext cx="451800" cy="154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4" name="Grupp 253">
              <a:extLst>
                <a:ext uri="{FF2B5EF4-FFF2-40B4-BE49-F238E27FC236}">
                  <a16:creationId xmlns:a16="http://schemas.microsoft.com/office/drawing/2014/main" id="{76178F7C-9A22-6F2C-D181-AD33884E6D32}"/>
                </a:ext>
              </a:extLst>
            </p:cNvPr>
            <p:cNvGrpSpPr/>
            <p:nvPr/>
          </p:nvGrpSpPr>
          <p:grpSpPr>
            <a:xfrm>
              <a:off x="10718126" y="4519131"/>
              <a:ext cx="1400400" cy="271800"/>
              <a:chOff x="10718126" y="4519131"/>
              <a:chExt cx="1400400" cy="27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48" name="Pennanteckning 247">
                    <a:extLst>
                      <a:ext uri="{FF2B5EF4-FFF2-40B4-BE49-F238E27FC236}">
                        <a16:creationId xmlns:a16="http://schemas.microsoft.com/office/drawing/2014/main" id="{06B62441-745B-932C-0AD6-907616A18E88}"/>
                      </a:ext>
                    </a:extLst>
                  </p14:cNvPr>
                  <p14:cNvContentPartPr/>
                  <p14:nvPr/>
                </p14:nvContentPartPr>
                <p14:xfrm>
                  <a:off x="10718126" y="4562331"/>
                  <a:ext cx="185400" cy="147600"/>
                </p14:xfrm>
              </p:contentPart>
            </mc:Choice>
            <mc:Fallback xmlns="">
              <p:pic>
                <p:nvPicPr>
                  <p:cNvPr id="248" name="Pennanteckning 247">
                    <a:extLst>
                      <a:ext uri="{FF2B5EF4-FFF2-40B4-BE49-F238E27FC236}">
                        <a16:creationId xmlns:a16="http://schemas.microsoft.com/office/drawing/2014/main" id="{06B62441-745B-932C-0AD6-907616A18E88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703006" y="4546851"/>
                    <a:ext cx="21564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49" name="Pennanteckning 248">
                    <a:extLst>
                      <a:ext uri="{FF2B5EF4-FFF2-40B4-BE49-F238E27FC236}">
                        <a16:creationId xmlns:a16="http://schemas.microsoft.com/office/drawing/2014/main" id="{DE9A3BEF-8717-686C-114E-7412CA5B8766}"/>
                      </a:ext>
                    </a:extLst>
                  </p14:cNvPr>
                  <p14:cNvContentPartPr/>
                  <p14:nvPr/>
                </p14:nvContentPartPr>
                <p14:xfrm>
                  <a:off x="10959686" y="4587531"/>
                  <a:ext cx="88920" cy="67320"/>
                </p14:xfrm>
              </p:contentPart>
            </mc:Choice>
            <mc:Fallback xmlns="">
              <p:pic>
                <p:nvPicPr>
                  <p:cNvPr id="249" name="Pennanteckning 248">
                    <a:extLst>
                      <a:ext uri="{FF2B5EF4-FFF2-40B4-BE49-F238E27FC236}">
                        <a16:creationId xmlns:a16="http://schemas.microsoft.com/office/drawing/2014/main" id="{DE9A3BEF-8717-686C-114E-7412CA5B8766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0944566" y="4572411"/>
                    <a:ext cx="1195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50" name="Pennanteckning 249">
                    <a:extLst>
                      <a:ext uri="{FF2B5EF4-FFF2-40B4-BE49-F238E27FC236}">
                        <a16:creationId xmlns:a16="http://schemas.microsoft.com/office/drawing/2014/main" id="{701D2228-33CD-F70A-78CF-2C36297AC4B4}"/>
                      </a:ext>
                    </a:extLst>
                  </p14:cNvPr>
                  <p14:cNvContentPartPr/>
                  <p14:nvPr/>
                </p14:nvContentPartPr>
                <p14:xfrm>
                  <a:off x="11131406" y="4576371"/>
                  <a:ext cx="289080" cy="61200"/>
                </p14:xfrm>
              </p:contentPart>
            </mc:Choice>
            <mc:Fallback xmlns="">
              <p:pic>
                <p:nvPicPr>
                  <p:cNvPr id="250" name="Pennanteckning 249">
                    <a:extLst>
                      <a:ext uri="{FF2B5EF4-FFF2-40B4-BE49-F238E27FC236}">
                        <a16:creationId xmlns:a16="http://schemas.microsoft.com/office/drawing/2014/main" id="{701D2228-33CD-F70A-78CF-2C36297AC4B4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1116286" y="4561251"/>
                    <a:ext cx="3196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51" name="Pennanteckning 250">
                    <a:extLst>
                      <a:ext uri="{FF2B5EF4-FFF2-40B4-BE49-F238E27FC236}">
                        <a16:creationId xmlns:a16="http://schemas.microsoft.com/office/drawing/2014/main" id="{FD774DED-2FFA-F4EC-5BFE-97CE995E7C62}"/>
                      </a:ext>
                    </a:extLst>
                  </p14:cNvPr>
                  <p14:cNvContentPartPr/>
                  <p14:nvPr/>
                </p14:nvContentPartPr>
                <p14:xfrm>
                  <a:off x="11452166" y="4576371"/>
                  <a:ext cx="128520" cy="214560"/>
                </p14:xfrm>
              </p:contentPart>
            </mc:Choice>
            <mc:Fallback xmlns="">
              <p:pic>
                <p:nvPicPr>
                  <p:cNvPr id="251" name="Pennanteckning 250">
                    <a:extLst>
                      <a:ext uri="{FF2B5EF4-FFF2-40B4-BE49-F238E27FC236}">
                        <a16:creationId xmlns:a16="http://schemas.microsoft.com/office/drawing/2014/main" id="{FD774DED-2FFA-F4EC-5BFE-97CE995E7C62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1437046" y="4561251"/>
                    <a:ext cx="15912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52" name="Pennanteckning 251">
                    <a:extLst>
                      <a:ext uri="{FF2B5EF4-FFF2-40B4-BE49-F238E27FC236}">
                        <a16:creationId xmlns:a16="http://schemas.microsoft.com/office/drawing/2014/main" id="{47463E7A-F522-9B72-48D9-C4AE45EBAF75}"/>
                      </a:ext>
                    </a:extLst>
                  </p14:cNvPr>
                  <p14:cNvContentPartPr/>
                  <p14:nvPr/>
                </p14:nvContentPartPr>
                <p14:xfrm>
                  <a:off x="11640806" y="4519131"/>
                  <a:ext cx="477720" cy="172440"/>
                </p14:xfrm>
              </p:contentPart>
            </mc:Choice>
            <mc:Fallback xmlns="">
              <p:pic>
                <p:nvPicPr>
                  <p:cNvPr id="252" name="Pennanteckning 251">
                    <a:extLst>
                      <a:ext uri="{FF2B5EF4-FFF2-40B4-BE49-F238E27FC236}">
                        <a16:creationId xmlns:a16="http://schemas.microsoft.com/office/drawing/2014/main" id="{47463E7A-F522-9B72-48D9-C4AE45EBAF75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625686" y="4503651"/>
                    <a:ext cx="508320" cy="203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1" name="Grupp 260">
              <a:extLst>
                <a:ext uri="{FF2B5EF4-FFF2-40B4-BE49-F238E27FC236}">
                  <a16:creationId xmlns:a16="http://schemas.microsoft.com/office/drawing/2014/main" id="{0E10DD28-95C1-C03E-6765-4D76F0A165D5}"/>
                </a:ext>
              </a:extLst>
            </p:cNvPr>
            <p:cNvGrpSpPr/>
            <p:nvPr/>
          </p:nvGrpSpPr>
          <p:grpSpPr>
            <a:xfrm>
              <a:off x="7519886" y="5422011"/>
              <a:ext cx="1196640" cy="307080"/>
              <a:chOff x="7519886" y="5422011"/>
              <a:chExt cx="1196640" cy="30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253" name="Pennanteckning 252">
                    <a:extLst>
                      <a:ext uri="{FF2B5EF4-FFF2-40B4-BE49-F238E27FC236}">
                        <a16:creationId xmlns:a16="http://schemas.microsoft.com/office/drawing/2014/main" id="{AFC32452-D91E-2AE2-82FB-EC2DC1DE655B}"/>
                      </a:ext>
                    </a:extLst>
                  </p14:cNvPr>
                  <p14:cNvContentPartPr/>
                  <p14:nvPr/>
                </p14:nvContentPartPr>
                <p14:xfrm>
                  <a:off x="8657846" y="5645211"/>
                  <a:ext cx="360" cy="360"/>
                </p14:xfrm>
              </p:contentPart>
            </mc:Choice>
            <mc:Fallback xmlns="">
              <p:pic>
                <p:nvPicPr>
                  <p:cNvPr id="253" name="Pennanteckning 252">
                    <a:extLst>
                      <a:ext uri="{FF2B5EF4-FFF2-40B4-BE49-F238E27FC236}">
                        <a16:creationId xmlns:a16="http://schemas.microsoft.com/office/drawing/2014/main" id="{AFC32452-D91E-2AE2-82FB-EC2DC1DE655B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8642366" y="5630091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6" name="Pennanteckning 255">
                    <a:extLst>
                      <a:ext uri="{FF2B5EF4-FFF2-40B4-BE49-F238E27FC236}">
                        <a16:creationId xmlns:a16="http://schemas.microsoft.com/office/drawing/2014/main" id="{72858A7E-33E3-D37E-ACC8-8CB51132A4B2}"/>
                      </a:ext>
                    </a:extLst>
                  </p14:cNvPr>
                  <p14:cNvContentPartPr/>
                  <p14:nvPr/>
                </p14:nvContentPartPr>
                <p14:xfrm>
                  <a:off x="7519886" y="5423811"/>
                  <a:ext cx="143640" cy="285840"/>
                </p14:xfrm>
              </p:contentPart>
            </mc:Choice>
            <mc:Fallback xmlns="">
              <p:pic>
                <p:nvPicPr>
                  <p:cNvPr id="256" name="Pennanteckning 255">
                    <a:extLst>
                      <a:ext uri="{FF2B5EF4-FFF2-40B4-BE49-F238E27FC236}">
                        <a16:creationId xmlns:a16="http://schemas.microsoft.com/office/drawing/2014/main" id="{72858A7E-33E3-D37E-ACC8-8CB51132A4B2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7504766" y="5408691"/>
                    <a:ext cx="17424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7" name="Pennanteckning 256">
                    <a:extLst>
                      <a:ext uri="{FF2B5EF4-FFF2-40B4-BE49-F238E27FC236}">
                        <a16:creationId xmlns:a16="http://schemas.microsoft.com/office/drawing/2014/main" id="{689BD035-0982-D533-4597-1BBD0CEBDA17}"/>
                      </a:ext>
                    </a:extLst>
                  </p14:cNvPr>
                  <p14:cNvContentPartPr/>
                  <p14:nvPr/>
                </p14:nvContentPartPr>
                <p14:xfrm>
                  <a:off x="7853966" y="5567091"/>
                  <a:ext cx="26640" cy="162000"/>
                </p14:xfrm>
              </p:contentPart>
            </mc:Choice>
            <mc:Fallback xmlns="">
              <p:pic>
                <p:nvPicPr>
                  <p:cNvPr id="257" name="Pennanteckning 256">
                    <a:extLst>
                      <a:ext uri="{FF2B5EF4-FFF2-40B4-BE49-F238E27FC236}">
                        <a16:creationId xmlns:a16="http://schemas.microsoft.com/office/drawing/2014/main" id="{689BD035-0982-D533-4597-1BBD0CEBDA17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7838846" y="5551971"/>
                    <a:ext cx="5724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58" name="Pennanteckning 257">
                    <a:extLst>
                      <a:ext uri="{FF2B5EF4-FFF2-40B4-BE49-F238E27FC236}">
                        <a16:creationId xmlns:a16="http://schemas.microsoft.com/office/drawing/2014/main" id="{7D5115F9-66FE-C623-9099-789ADEDB1A61}"/>
                      </a:ext>
                    </a:extLst>
                  </p14:cNvPr>
                  <p14:cNvContentPartPr/>
                  <p14:nvPr/>
                </p14:nvContentPartPr>
                <p14:xfrm>
                  <a:off x="7840646" y="5547651"/>
                  <a:ext cx="164520" cy="67320"/>
                </p14:xfrm>
              </p:contentPart>
            </mc:Choice>
            <mc:Fallback xmlns="">
              <p:pic>
                <p:nvPicPr>
                  <p:cNvPr id="258" name="Pennanteckning 257">
                    <a:extLst>
                      <a:ext uri="{FF2B5EF4-FFF2-40B4-BE49-F238E27FC236}">
                        <a16:creationId xmlns:a16="http://schemas.microsoft.com/office/drawing/2014/main" id="{7D5115F9-66FE-C623-9099-789ADEDB1A61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7825526" y="5532531"/>
                    <a:ext cx="1951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259" name="Pennanteckning 258">
                    <a:extLst>
                      <a:ext uri="{FF2B5EF4-FFF2-40B4-BE49-F238E27FC236}">
                        <a16:creationId xmlns:a16="http://schemas.microsoft.com/office/drawing/2014/main" id="{6DD17035-A889-ECE8-98FF-F8360046A042}"/>
                      </a:ext>
                    </a:extLst>
                  </p14:cNvPr>
                  <p14:cNvContentPartPr/>
                  <p14:nvPr/>
                </p14:nvContentPartPr>
                <p14:xfrm>
                  <a:off x="8097326" y="5496891"/>
                  <a:ext cx="396720" cy="89640"/>
                </p14:xfrm>
              </p:contentPart>
            </mc:Choice>
            <mc:Fallback xmlns="">
              <p:pic>
                <p:nvPicPr>
                  <p:cNvPr id="259" name="Pennanteckning 258">
                    <a:extLst>
                      <a:ext uri="{FF2B5EF4-FFF2-40B4-BE49-F238E27FC236}">
                        <a16:creationId xmlns:a16="http://schemas.microsoft.com/office/drawing/2014/main" id="{6DD17035-A889-ECE8-98FF-F8360046A042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8082206" y="5481771"/>
                    <a:ext cx="42696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260" name="Pennanteckning 259">
                    <a:extLst>
                      <a:ext uri="{FF2B5EF4-FFF2-40B4-BE49-F238E27FC236}">
                        <a16:creationId xmlns:a16="http://schemas.microsoft.com/office/drawing/2014/main" id="{2E8DD86B-6167-F4C7-BC3E-64435F4B9ACC}"/>
                      </a:ext>
                    </a:extLst>
                  </p14:cNvPr>
                  <p14:cNvContentPartPr/>
                  <p14:nvPr/>
                </p14:nvContentPartPr>
                <p14:xfrm>
                  <a:off x="8510606" y="5422011"/>
                  <a:ext cx="205920" cy="187920"/>
                </p14:xfrm>
              </p:contentPart>
            </mc:Choice>
            <mc:Fallback xmlns="">
              <p:pic>
                <p:nvPicPr>
                  <p:cNvPr id="260" name="Pennanteckning 259">
                    <a:extLst>
                      <a:ext uri="{FF2B5EF4-FFF2-40B4-BE49-F238E27FC236}">
                        <a16:creationId xmlns:a16="http://schemas.microsoft.com/office/drawing/2014/main" id="{2E8DD86B-6167-F4C7-BC3E-64435F4B9ACC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8495126" y="5406891"/>
                    <a:ext cx="236520" cy="218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4" name="Grupp 273">
              <a:extLst>
                <a:ext uri="{FF2B5EF4-FFF2-40B4-BE49-F238E27FC236}">
                  <a16:creationId xmlns:a16="http://schemas.microsoft.com/office/drawing/2014/main" id="{C3AD0781-201E-BD14-7C97-436A469A006C}"/>
                </a:ext>
              </a:extLst>
            </p:cNvPr>
            <p:cNvGrpSpPr/>
            <p:nvPr/>
          </p:nvGrpSpPr>
          <p:grpSpPr>
            <a:xfrm>
              <a:off x="9057806" y="5234811"/>
              <a:ext cx="1689120" cy="444600"/>
              <a:chOff x="9057806" y="5234811"/>
              <a:chExt cx="1689120" cy="44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62" name="Pennanteckning 261">
                    <a:extLst>
                      <a:ext uri="{FF2B5EF4-FFF2-40B4-BE49-F238E27FC236}">
                        <a16:creationId xmlns:a16="http://schemas.microsoft.com/office/drawing/2014/main" id="{96550080-6625-842D-3EC5-03EBEDDD3989}"/>
                      </a:ext>
                    </a:extLst>
                  </p14:cNvPr>
                  <p14:cNvContentPartPr/>
                  <p14:nvPr/>
                </p14:nvContentPartPr>
                <p14:xfrm>
                  <a:off x="9057806" y="5457291"/>
                  <a:ext cx="270360" cy="83520"/>
                </p14:xfrm>
              </p:contentPart>
            </mc:Choice>
            <mc:Fallback xmlns="">
              <p:pic>
                <p:nvPicPr>
                  <p:cNvPr id="262" name="Pennanteckning 261">
                    <a:extLst>
                      <a:ext uri="{FF2B5EF4-FFF2-40B4-BE49-F238E27FC236}">
                        <a16:creationId xmlns:a16="http://schemas.microsoft.com/office/drawing/2014/main" id="{96550080-6625-842D-3EC5-03EBEDDD3989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9042326" y="5442171"/>
                    <a:ext cx="30060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63" name="Pennanteckning 262">
                    <a:extLst>
                      <a:ext uri="{FF2B5EF4-FFF2-40B4-BE49-F238E27FC236}">
                        <a16:creationId xmlns:a16="http://schemas.microsoft.com/office/drawing/2014/main" id="{D1D5E6EA-D1EB-A8A1-87D5-F8393BF99F3E}"/>
                      </a:ext>
                    </a:extLst>
                  </p14:cNvPr>
                  <p14:cNvContentPartPr/>
                  <p14:nvPr/>
                </p14:nvContentPartPr>
                <p14:xfrm>
                  <a:off x="9412406" y="5436051"/>
                  <a:ext cx="173880" cy="243360"/>
                </p14:xfrm>
              </p:contentPart>
            </mc:Choice>
            <mc:Fallback xmlns="">
              <p:pic>
                <p:nvPicPr>
                  <p:cNvPr id="263" name="Pennanteckning 262">
                    <a:extLst>
                      <a:ext uri="{FF2B5EF4-FFF2-40B4-BE49-F238E27FC236}">
                        <a16:creationId xmlns:a16="http://schemas.microsoft.com/office/drawing/2014/main" id="{D1D5E6EA-D1EB-A8A1-87D5-F8393BF99F3E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9397286" y="5420571"/>
                    <a:ext cx="20448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64" name="Pennanteckning 263">
                    <a:extLst>
                      <a:ext uri="{FF2B5EF4-FFF2-40B4-BE49-F238E27FC236}">
                        <a16:creationId xmlns:a16="http://schemas.microsoft.com/office/drawing/2014/main" id="{49063BC7-B5DE-7E57-98E2-C82002B68A71}"/>
                      </a:ext>
                    </a:extLst>
                  </p14:cNvPr>
                  <p14:cNvContentPartPr/>
                  <p14:nvPr/>
                </p14:nvContentPartPr>
                <p14:xfrm>
                  <a:off x="9757646" y="5440011"/>
                  <a:ext cx="170280" cy="57600"/>
                </p14:xfrm>
              </p:contentPart>
            </mc:Choice>
            <mc:Fallback xmlns="">
              <p:pic>
                <p:nvPicPr>
                  <p:cNvPr id="264" name="Pennanteckning 263">
                    <a:extLst>
                      <a:ext uri="{FF2B5EF4-FFF2-40B4-BE49-F238E27FC236}">
                        <a16:creationId xmlns:a16="http://schemas.microsoft.com/office/drawing/2014/main" id="{49063BC7-B5DE-7E57-98E2-C82002B68A71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9742526" y="5424891"/>
                    <a:ext cx="20052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65" name="Pennanteckning 264">
                    <a:extLst>
                      <a:ext uri="{FF2B5EF4-FFF2-40B4-BE49-F238E27FC236}">
                        <a16:creationId xmlns:a16="http://schemas.microsoft.com/office/drawing/2014/main" id="{CA56BD8A-E698-084B-8B61-E07538835EB1}"/>
                      </a:ext>
                    </a:extLst>
                  </p14:cNvPr>
                  <p14:cNvContentPartPr/>
                  <p14:nvPr/>
                </p14:nvContentPartPr>
                <p14:xfrm>
                  <a:off x="9999206" y="5441091"/>
                  <a:ext cx="21240" cy="49320"/>
                </p14:xfrm>
              </p:contentPart>
            </mc:Choice>
            <mc:Fallback xmlns="">
              <p:pic>
                <p:nvPicPr>
                  <p:cNvPr id="265" name="Pennanteckning 264">
                    <a:extLst>
                      <a:ext uri="{FF2B5EF4-FFF2-40B4-BE49-F238E27FC236}">
                        <a16:creationId xmlns:a16="http://schemas.microsoft.com/office/drawing/2014/main" id="{CA56BD8A-E698-084B-8B61-E07538835EB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9984086" y="5425971"/>
                    <a:ext cx="5148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66" name="Pennanteckning 265">
                    <a:extLst>
                      <a:ext uri="{FF2B5EF4-FFF2-40B4-BE49-F238E27FC236}">
                        <a16:creationId xmlns:a16="http://schemas.microsoft.com/office/drawing/2014/main" id="{1B9207E7-97DC-5A99-3F4F-52CDE4AAC108}"/>
                      </a:ext>
                    </a:extLst>
                  </p14:cNvPr>
                  <p14:cNvContentPartPr/>
                  <p14:nvPr/>
                </p14:nvContentPartPr>
                <p14:xfrm>
                  <a:off x="10004966" y="5441091"/>
                  <a:ext cx="360" cy="360"/>
                </p14:xfrm>
              </p:contentPart>
            </mc:Choice>
            <mc:Fallback xmlns="">
              <p:pic>
                <p:nvPicPr>
                  <p:cNvPr id="266" name="Pennanteckning 265">
                    <a:extLst>
                      <a:ext uri="{FF2B5EF4-FFF2-40B4-BE49-F238E27FC236}">
                        <a16:creationId xmlns:a16="http://schemas.microsoft.com/office/drawing/2014/main" id="{1B9207E7-97DC-5A99-3F4F-52CDE4AAC108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9989846" y="5425971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267" name="Pennanteckning 266">
                    <a:extLst>
                      <a:ext uri="{FF2B5EF4-FFF2-40B4-BE49-F238E27FC236}">
                        <a16:creationId xmlns:a16="http://schemas.microsoft.com/office/drawing/2014/main" id="{6D5A0C4B-F7AA-BA3F-4449-6077AAE337D8}"/>
                      </a:ext>
                    </a:extLst>
                  </p14:cNvPr>
                  <p14:cNvContentPartPr/>
                  <p14:nvPr/>
                </p14:nvContentPartPr>
                <p14:xfrm>
                  <a:off x="9986966" y="5329491"/>
                  <a:ext cx="10800" cy="14400"/>
                </p14:xfrm>
              </p:contentPart>
            </mc:Choice>
            <mc:Fallback xmlns="">
              <p:pic>
                <p:nvPicPr>
                  <p:cNvPr id="267" name="Pennanteckning 266">
                    <a:extLst>
                      <a:ext uri="{FF2B5EF4-FFF2-40B4-BE49-F238E27FC236}">
                        <a16:creationId xmlns:a16="http://schemas.microsoft.com/office/drawing/2014/main" id="{6D5A0C4B-F7AA-BA3F-4449-6077AAE337D8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9971846" y="5314011"/>
                    <a:ext cx="4104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268" name="Pennanteckning 267">
                    <a:extLst>
                      <a:ext uri="{FF2B5EF4-FFF2-40B4-BE49-F238E27FC236}">
                        <a16:creationId xmlns:a16="http://schemas.microsoft.com/office/drawing/2014/main" id="{559FB601-F36C-6609-4EF9-57A92A354223}"/>
                      </a:ext>
                    </a:extLst>
                  </p14:cNvPr>
                  <p14:cNvContentPartPr/>
                  <p14:nvPr/>
                </p14:nvContentPartPr>
                <p14:xfrm>
                  <a:off x="9706886" y="5451171"/>
                  <a:ext cx="121320" cy="86760"/>
                </p14:xfrm>
              </p:contentPart>
            </mc:Choice>
            <mc:Fallback xmlns="">
              <p:pic>
                <p:nvPicPr>
                  <p:cNvPr id="268" name="Pennanteckning 267">
                    <a:extLst>
                      <a:ext uri="{FF2B5EF4-FFF2-40B4-BE49-F238E27FC236}">
                        <a16:creationId xmlns:a16="http://schemas.microsoft.com/office/drawing/2014/main" id="{559FB601-F36C-6609-4EF9-57A92A354223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9691406" y="5436051"/>
                    <a:ext cx="1515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269" name="Pennanteckning 268">
                    <a:extLst>
                      <a:ext uri="{FF2B5EF4-FFF2-40B4-BE49-F238E27FC236}">
                        <a16:creationId xmlns:a16="http://schemas.microsoft.com/office/drawing/2014/main" id="{68BDDB9B-9D83-215C-9853-ED858CDAB089}"/>
                      </a:ext>
                    </a:extLst>
                  </p14:cNvPr>
                  <p14:cNvContentPartPr/>
                  <p14:nvPr/>
                </p14:nvContentPartPr>
                <p14:xfrm>
                  <a:off x="10133126" y="5409411"/>
                  <a:ext cx="189000" cy="99000"/>
                </p14:xfrm>
              </p:contentPart>
            </mc:Choice>
            <mc:Fallback xmlns="">
              <p:pic>
                <p:nvPicPr>
                  <p:cNvPr id="269" name="Pennanteckning 268">
                    <a:extLst>
                      <a:ext uri="{FF2B5EF4-FFF2-40B4-BE49-F238E27FC236}">
                        <a16:creationId xmlns:a16="http://schemas.microsoft.com/office/drawing/2014/main" id="{68BDDB9B-9D83-215C-9853-ED858CDAB089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10118006" y="5394291"/>
                    <a:ext cx="21960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270" name="Pennanteckning 269">
                    <a:extLst>
                      <a:ext uri="{FF2B5EF4-FFF2-40B4-BE49-F238E27FC236}">
                        <a16:creationId xmlns:a16="http://schemas.microsoft.com/office/drawing/2014/main" id="{2A391A1E-0154-4406-1D98-8D410CA019A9}"/>
                      </a:ext>
                    </a:extLst>
                  </p14:cNvPr>
                  <p14:cNvContentPartPr/>
                  <p14:nvPr/>
                </p14:nvContentPartPr>
                <p14:xfrm>
                  <a:off x="10353806" y="5234811"/>
                  <a:ext cx="234360" cy="239400"/>
                </p14:xfrm>
              </p:contentPart>
            </mc:Choice>
            <mc:Fallback xmlns="">
              <p:pic>
                <p:nvPicPr>
                  <p:cNvPr id="270" name="Pennanteckning 269">
                    <a:extLst>
                      <a:ext uri="{FF2B5EF4-FFF2-40B4-BE49-F238E27FC236}">
                        <a16:creationId xmlns:a16="http://schemas.microsoft.com/office/drawing/2014/main" id="{2A391A1E-0154-4406-1D98-8D410CA019A9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10338686" y="5219331"/>
                    <a:ext cx="26496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271" name="Pennanteckning 270">
                    <a:extLst>
                      <a:ext uri="{FF2B5EF4-FFF2-40B4-BE49-F238E27FC236}">
                        <a16:creationId xmlns:a16="http://schemas.microsoft.com/office/drawing/2014/main" id="{45239787-7355-C16D-0198-E7BA4D5C7F46}"/>
                      </a:ext>
                    </a:extLst>
                  </p14:cNvPr>
                  <p14:cNvContentPartPr/>
                  <p14:nvPr/>
                </p14:nvContentPartPr>
                <p14:xfrm>
                  <a:off x="10535246" y="5375211"/>
                  <a:ext cx="211680" cy="10440"/>
                </p14:xfrm>
              </p:contentPart>
            </mc:Choice>
            <mc:Fallback xmlns="">
              <p:pic>
                <p:nvPicPr>
                  <p:cNvPr id="271" name="Pennanteckning 270">
                    <a:extLst>
                      <a:ext uri="{FF2B5EF4-FFF2-40B4-BE49-F238E27FC236}">
                        <a16:creationId xmlns:a16="http://schemas.microsoft.com/office/drawing/2014/main" id="{45239787-7355-C16D-0198-E7BA4D5C7F46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10519766" y="5359731"/>
                    <a:ext cx="2422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73" name="Pennanteckning 272">
                    <a:extLst>
                      <a:ext uri="{FF2B5EF4-FFF2-40B4-BE49-F238E27FC236}">
                        <a16:creationId xmlns:a16="http://schemas.microsoft.com/office/drawing/2014/main" id="{F04BB693-2DF2-9E00-1135-B2E8203C4E4B}"/>
                      </a:ext>
                    </a:extLst>
                  </p14:cNvPr>
                  <p14:cNvContentPartPr/>
                  <p14:nvPr/>
                </p14:nvContentPartPr>
                <p14:xfrm>
                  <a:off x="10331486" y="5409411"/>
                  <a:ext cx="100440" cy="164880"/>
                </p14:xfrm>
              </p:contentPart>
            </mc:Choice>
            <mc:Fallback xmlns="">
              <p:pic>
                <p:nvPicPr>
                  <p:cNvPr id="273" name="Pennanteckning 272">
                    <a:extLst>
                      <a:ext uri="{FF2B5EF4-FFF2-40B4-BE49-F238E27FC236}">
                        <a16:creationId xmlns:a16="http://schemas.microsoft.com/office/drawing/2014/main" id="{F04BB693-2DF2-9E00-1135-B2E8203C4E4B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10316006" y="5394291"/>
                    <a:ext cx="131040" cy="19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1" name="Grupp 280">
              <a:extLst>
                <a:ext uri="{FF2B5EF4-FFF2-40B4-BE49-F238E27FC236}">
                  <a16:creationId xmlns:a16="http://schemas.microsoft.com/office/drawing/2014/main" id="{94E15170-D1B9-8E67-7FCD-E71F80E56F6C}"/>
                </a:ext>
              </a:extLst>
            </p:cNvPr>
            <p:cNvGrpSpPr/>
            <p:nvPr/>
          </p:nvGrpSpPr>
          <p:grpSpPr>
            <a:xfrm>
              <a:off x="11012606" y="5373051"/>
              <a:ext cx="1271880" cy="286560"/>
              <a:chOff x="11012606" y="5373051"/>
              <a:chExt cx="1271880" cy="28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24CACEBA-B6F7-CD6B-D138-92D1EF0DFA3A}"/>
                      </a:ext>
                    </a:extLst>
                  </p14:cNvPr>
                  <p14:cNvContentPartPr/>
                  <p14:nvPr/>
                </p14:nvContentPartPr>
                <p14:xfrm>
                  <a:off x="11012606" y="5378091"/>
                  <a:ext cx="275760" cy="281520"/>
                </p14:xfrm>
              </p:contentPart>
            </mc:Choice>
            <mc:Fallback xmlns=""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24CACEBA-B6F7-CD6B-D138-92D1EF0DFA3A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10997126" y="5362971"/>
                    <a:ext cx="306360" cy="31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76" name="Pennanteckning 275">
                    <a:extLst>
                      <a:ext uri="{FF2B5EF4-FFF2-40B4-BE49-F238E27FC236}">
                        <a16:creationId xmlns:a16="http://schemas.microsoft.com/office/drawing/2014/main" id="{3A77BA1F-5DFA-8C59-09F5-FA6BC1A0C455}"/>
                      </a:ext>
                    </a:extLst>
                  </p14:cNvPr>
                  <p14:cNvContentPartPr/>
                  <p14:nvPr/>
                </p14:nvContentPartPr>
                <p14:xfrm>
                  <a:off x="11506886" y="5437131"/>
                  <a:ext cx="26640" cy="172080"/>
                </p14:xfrm>
              </p:contentPart>
            </mc:Choice>
            <mc:Fallback xmlns="">
              <p:pic>
                <p:nvPicPr>
                  <p:cNvPr id="276" name="Pennanteckning 275">
                    <a:extLst>
                      <a:ext uri="{FF2B5EF4-FFF2-40B4-BE49-F238E27FC236}">
                        <a16:creationId xmlns:a16="http://schemas.microsoft.com/office/drawing/2014/main" id="{3A77BA1F-5DFA-8C59-09F5-FA6BC1A0C455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11491766" y="5421651"/>
                    <a:ext cx="57240" cy="20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277" name="Pennanteckning 276">
                    <a:extLst>
                      <a:ext uri="{FF2B5EF4-FFF2-40B4-BE49-F238E27FC236}">
                        <a16:creationId xmlns:a16="http://schemas.microsoft.com/office/drawing/2014/main" id="{F1AD042B-10EE-CE5F-64EC-445CFE2BC396}"/>
                      </a:ext>
                    </a:extLst>
                  </p14:cNvPr>
                  <p14:cNvContentPartPr/>
                  <p14:nvPr/>
                </p14:nvContentPartPr>
                <p14:xfrm>
                  <a:off x="11416166" y="5518131"/>
                  <a:ext cx="160560" cy="15120"/>
                </p14:xfrm>
              </p:contentPart>
            </mc:Choice>
            <mc:Fallback xmlns="">
              <p:pic>
                <p:nvPicPr>
                  <p:cNvPr id="277" name="Pennanteckning 276">
                    <a:extLst>
                      <a:ext uri="{FF2B5EF4-FFF2-40B4-BE49-F238E27FC236}">
                        <a16:creationId xmlns:a16="http://schemas.microsoft.com/office/drawing/2014/main" id="{F1AD042B-10EE-CE5F-64EC-445CFE2BC396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1401046" y="5503011"/>
                    <a:ext cx="19116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78" name="Pennanteckning 277">
                    <a:extLst>
                      <a:ext uri="{FF2B5EF4-FFF2-40B4-BE49-F238E27FC236}">
                        <a16:creationId xmlns:a16="http://schemas.microsoft.com/office/drawing/2014/main" id="{23FED79B-62B2-F4C2-CFC6-FDF6DEDD851A}"/>
                      </a:ext>
                    </a:extLst>
                  </p14:cNvPr>
                  <p14:cNvContentPartPr/>
                  <p14:nvPr/>
                </p14:nvContentPartPr>
                <p14:xfrm>
                  <a:off x="11648366" y="5452251"/>
                  <a:ext cx="315360" cy="138600"/>
                </p14:xfrm>
              </p:contentPart>
            </mc:Choice>
            <mc:Fallback xmlns="">
              <p:pic>
                <p:nvPicPr>
                  <p:cNvPr id="278" name="Pennanteckning 277">
                    <a:extLst>
                      <a:ext uri="{FF2B5EF4-FFF2-40B4-BE49-F238E27FC236}">
                        <a16:creationId xmlns:a16="http://schemas.microsoft.com/office/drawing/2014/main" id="{23FED79B-62B2-F4C2-CFC6-FDF6DEDD851A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11633246" y="5437131"/>
                    <a:ext cx="34596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79" name="Pennanteckning 278">
                    <a:extLst>
                      <a:ext uri="{FF2B5EF4-FFF2-40B4-BE49-F238E27FC236}">
                        <a16:creationId xmlns:a16="http://schemas.microsoft.com/office/drawing/2014/main" id="{DF4D8ED2-E572-DC99-4B44-B810846815B1}"/>
                      </a:ext>
                    </a:extLst>
                  </p14:cNvPr>
                  <p14:cNvContentPartPr/>
                  <p14:nvPr/>
                </p14:nvContentPartPr>
                <p14:xfrm>
                  <a:off x="12010526" y="5373051"/>
                  <a:ext cx="26640" cy="196560"/>
                </p14:xfrm>
              </p:contentPart>
            </mc:Choice>
            <mc:Fallback xmlns="">
              <p:pic>
                <p:nvPicPr>
                  <p:cNvPr id="279" name="Pennanteckning 278">
                    <a:extLst>
                      <a:ext uri="{FF2B5EF4-FFF2-40B4-BE49-F238E27FC236}">
                        <a16:creationId xmlns:a16="http://schemas.microsoft.com/office/drawing/2014/main" id="{DF4D8ED2-E572-DC99-4B44-B810846815B1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11995406" y="5357571"/>
                    <a:ext cx="57240" cy="22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280" name="Pennanteckning 279">
                    <a:extLst>
                      <a:ext uri="{FF2B5EF4-FFF2-40B4-BE49-F238E27FC236}">
                        <a16:creationId xmlns:a16="http://schemas.microsoft.com/office/drawing/2014/main" id="{05B0B967-A99D-459F-9CCB-0E6E4E074AB6}"/>
                      </a:ext>
                    </a:extLst>
                  </p14:cNvPr>
                  <p14:cNvContentPartPr/>
                  <p14:nvPr/>
                </p14:nvContentPartPr>
                <p14:xfrm>
                  <a:off x="11984246" y="5438931"/>
                  <a:ext cx="300240" cy="57240"/>
                </p14:xfrm>
              </p:contentPart>
            </mc:Choice>
            <mc:Fallback xmlns="">
              <p:pic>
                <p:nvPicPr>
                  <p:cNvPr id="280" name="Pennanteckning 279">
                    <a:extLst>
                      <a:ext uri="{FF2B5EF4-FFF2-40B4-BE49-F238E27FC236}">
                        <a16:creationId xmlns:a16="http://schemas.microsoft.com/office/drawing/2014/main" id="{05B0B967-A99D-459F-9CCB-0E6E4E074AB6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11969126" y="5423811"/>
                    <a:ext cx="33084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860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data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leakage</a:t>
            </a:r>
            <a:endParaRPr lang="sv-SE" sz="3200" b="1" dirty="0">
              <a:solidFill>
                <a:srgbClr val="1E4E5C"/>
              </a:solidFill>
              <a:latin typeface="Avenir Heavy" panose="02000503020000020003" pitchFamily="2" charset="0"/>
            </a:endParaRPr>
          </a:p>
        </p:txBody>
      </p:sp>
      <p:cxnSp>
        <p:nvCxnSpPr>
          <p:cNvPr id="5" name="Rak 4">
            <a:extLst>
              <a:ext uri="{FF2B5EF4-FFF2-40B4-BE49-F238E27FC236}">
                <a16:creationId xmlns:a16="http://schemas.microsoft.com/office/drawing/2014/main" id="{54D5F32D-A3C2-5246-A7DF-45947874D77D}"/>
              </a:ext>
            </a:extLst>
          </p:cNvPr>
          <p:cNvCxnSpPr/>
          <p:nvPr/>
        </p:nvCxnSpPr>
        <p:spPr>
          <a:xfrm>
            <a:off x="6544491" y="875211"/>
            <a:ext cx="0" cy="55778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 77">
            <a:extLst>
              <a:ext uri="{FF2B5EF4-FFF2-40B4-BE49-F238E27FC236}">
                <a16:creationId xmlns:a16="http://schemas.microsoft.com/office/drawing/2014/main" id="{74CEA965-A157-AA89-603C-2E3F346B2BF9}"/>
              </a:ext>
            </a:extLst>
          </p:cNvPr>
          <p:cNvGrpSpPr/>
          <p:nvPr/>
        </p:nvGrpSpPr>
        <p:grpSpPr>
          <a:xfrm>
            <a:off x="966806" y="1687011"/>
            <a:ext cx="3283560" cy="1112040"/>
            <a:chOff x="966806" y="1687011"/>
            <a:chExt cx="3283560" cy="1112040"/>
          </a:xfrm>
        </p:grpSpPr>
        <p:grpSp>
          <p:nvGrpSpPr>
            <p:cNvPr id="13" name="Grupp 12">
              <a:extLst>
                <a:ext uri="{FF2B5EF4-FFF2-40B4-BE49-F238E27FC236}">
                  <a16:creationId xmlns:a16="http://schemas.microsoft.com/office/drawing/2014/main" id="{93AC9A2D-DB2C-41AF-4D0F-8DDB9A0030BD}"/>
                </a:ext>
              </a:extLst>
            </p:cNvPr>
            <p:cNvGrpSpPr/>
            <p:nvPr/>
          </p:nvGrpSpPr>
          <p:grpSpPr>
            <a:xfrm>
              <a:off x="1080206" y="1687011"/>
              <a:ext cx="2106000" cy="290880"/>
              <a:chOff x="1080206" y="1687011"/>
              <a:chExt cx="2106000" cy="29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Pennanteckning 3">
                    <a:extLst>
                      <a:ext uri="{FF2B5EF4-FFF2-40B4-BE49-F238E27FC236}">
                        <a16:creationId xmlns:a16="http://schemas.microsoft.com/office/drawing/2014/main" id="{46783577-2BC0-2F1B-D1DF-481B768B618E}"/>
                      </a:ext>
                    </a:extLst>
                  </p14:cNvPr>
                  <p14:cNvContentPartPr/>
                  <p14:nvPr/>
                </p14:nvContentPartPr>
                <p14:xfrm>
                  <a:off x="1080206" y="1786371"/>
                  <a:ext cx="319320" cy="191520"/>
                </p14:xfrm>
              </p:contentPart>
            </mc:Choice>
            <mc:Fallback xmlns="">
              <p:pic>
                <p:nvPicPr>
                  <p:cNvPr id="4" name="Pennanteckning 3">
                    <a:extLst>
                      <a:ext uri="{FF2B5EF4-FFF2-40B4-BE49-F238E27FC236}">
                        <a16:creationId xmlns:a16="http://schemas.microsoft.com/office/drawing/2014/main" id="{46783577-2BC0-2F1B-D1DF-481B768B618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64726" y="1771251"/>
                    <a:ext cx="34956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74B51F1A-B0AD-0031-0052-0E1E31954F52}"/>
                      </a:ext>
                    </a:extLst>
                  </p14:cNvPr>
                  <p14:cNvContentPartPr/>
                  <p14:nvPr/>
                </p14:nvContentPartPr>
                <p14:xfrm>
                  <a:off x="1542446" y="1828131"/>
                  <a:ext cx="200520" cy="87480"/>
                </p14:xfrm>
              </p:contentPart>
            </mc:Choice>
            <mc:Fallback xmlns=""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74B51F1A-B0AD-0031-0052-0E1E31954F5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526966" y="1813011"/>
                    <a:ext cx="23076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20E8AFCF-CB23-F23C-4A15-043DD12B3C9D}"/>
                      </a:ext>
                    </a:extLst>
                  </p14:cNvPr>
                  <p14:cNvContentPartPr/>
                  <p14:nvPr/>
                </p14:nvContentPartPr>
                <p14:xfrm>
                  <a:off x="1764926" y="1809771"/>
                  <a:ext cx="270000" cy="120960"/>
                </p14:xfrm>
              </p:contentPart>
            </mc:Choice>
            <mc:Fallback xmlns=""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20E8AFCF-CB23-F23C-4A15-043DD12B3C9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749806" y="1794651"/>
                    <a:ext cx="3006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" name="Pennanteckning 8">
                    <a:extLst>
                      <a:ext uri="{FF2B5EF4-FFF2-40B4-BE49-F238E27FC236}">
                        <a16:creationId xmlns:a16="http://schemas.microsoft.com/office/drawing/2014/main" id="{8EC29D4F-B35C-4F8A-940F-D1682E260AA8}"/>
                      </a:ext>
                    </a:extLst>
                  </p14:cNvPr>
                  <p14:cNvContentPartPr/>
                  <p14:nvPr/>
                </p14:nvContentPartPr>
                <p14:xfrm>
                  <a:off x="2141486" y="1687011"/>
                  <a:ext cx="1044720" cy="254520"/>
                </p14:xfrm>
              </p:contentPart>
            </mc:Choice>
            <mc:Fallback xmlns="">
              <p:pic>
                <p:nvPicPr>
                  <p:cNvPr id="9" name="Pennanteckning 8">
                    <a:extLst>
                      <a:ext uri="{FF2B5EF4-FFF2-40B4-BE49-F238E27FC236}">
                        <a16:creationId xmlns:a16="http://schemas.microsoft.com/office/drawing/2014/main" id="{8EC29D4F-B35C-4F8A-940F-D1682E260AA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26006" y="1671531"/>
                    <a:ext cx="1075320" cy="284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" name="Grupp 11">
              <a:extLst>
                <a:ext uri="{FF2B5EF4-FFF2-40B4-BE49-F238E27FC236}">
                  <a16:creationId xmlns:a16="http://schemas.microsoft.com/office/drawing/2014/main" id="{27734912-EF69-FBB6-E9B6-A29088A4FF89}"/>
                </a:ext>
              </a:extLst>
            </p:cNvPr>
            <p:cNvGrpSpPr/>
            <p:nvPr/>
          </p:nvGrpSpPr>
          <p:grpSpPr>
            <a:xfrm>
              <a:off x="3656006" y="1778451"/>
              <a:ext cx="594360" cy="115200"/>
              <a:chOff x="3656006" y="1778451"/>
              <a:chExt cx="594360" cy="11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" name="Pennanteckning 9">
                    <a:extLst>
                      <a:ext uri="{FF2B5EF4-FFF2-40B4-BE49-F238E27FC236}">
                        <a16:creationId xmlns:a16="http://schemas.microsoft.com/office/drawing/2014/main" id="{02347220-10F5-9BE2-6E0D-2F2FFCA82763}"/>
                      </a:ext>
                    </a:extLst>
                  </p14:cNvPr>
                  <p14:cNvContentPartPr/>
                  <p14:nvPr/>
                </p14:nvContentPartPr>
                <p14:xfrm>
                  <a:off x="3656006" y="1778451"/>
                  <a:ext cx="177120" cy="115200"/>
                </p14:xfrm>
              </p:contentPart>
            </mc:Choice>
            <mc:Fallback xmlns="">
              <p:pic>
                <p:nvPicPr>
                  <p:cNvPr id="10" name="Pennanteckning 9">
                    <a:extLst>
                      <a:ext uri="{FF2B5EF4-FFF2-40B4-BE49-F238E27FC236}">
                        <a16:creationId xmlns:a16="http://schemas.microsoft.com/office/drawing/2014/main" id="{02347220-10F5-9BE2-6E0D-2F2FFCA8276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640886" y="1762971"/>
                    <a:ext cx="20772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" name="Pennanteckning 10">
                    <a:extLst>
                      <a:ext uri="{FF2B5EF4-FFF2-40B4-BE49-F238E27FC236}">
                        <a16:creationId xmlns:a16="http://schemas.microsoft.com/office/drawing/2014/main" id="{050F0610-596B-DF94-60D4-A2E82C44C9E9}"/>
                      </a:ext>
                    </a:extLst>
                  </p14:cNvPr>
                  <p14:cNvContentPartPr/>
                  <p14:nvPr/>
                </p14:nvContentPartPr>
                <p14:xfrm>
                  <a:off x="3999086" y="1793571"/>
                  <a:ext cx="251280" cy="83520"/>
                </p14:xfrm>
              </p:contentPart>
            </mc:Choice>
            <mc:Fallback xmlns="">
              <p:pic>
                <p:nvPicPr>
                  <p:cNvPr id="11" name="Pennanteckning 10">
                    <a:extLst>
                      <a:ext uri="{FF2B5EF4-FFF2-40B4-BE49-F238E27FC236}">
                        <a16:creationId xmlns:a16="http://schemas.microsoft.com/office/drawing/2014/main" id="{050F0610-596B-DF94-60D4-A2E82C44C9E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983966" y="1778451"/>
                    <a:ext cx="28188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82BEE882-A9F9-69CC-37DA-7AB939FA2E94}"/>
                </a:ext>
              </a:extLst>
            </p:cNvPr>
            <p:cNvGrpSpPr/>
            <p:nvPr/>
          </p:nvGrpSpPr>
          <p:grpSpPr>
            <a:xfrm>
              <a:off x="966806" y="2487651"/>
              <a:ext cx="2909880" cy="311400"/>
              <a:chOff x="966806" y="2487651"/>
              <a:chExt cx="2909880" cy="31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Pennanteckning 13">
                    <a:extLst>
                      <a:ext uri="{FF2B5EF4-FFF2-40B4-BE49-F238E27FC236}">
                        <a16:creationId xmlns:a16="http://schemas.microsoft.com/office/drawing/2014/main" id="{A0488FF2-0A87-3EF8-D8A7-5EFA41914014}"/>
                      </a:ext>
                    </a:extLst>
                  </p14:cNvPr>
                  <p14:cNvContentPartPr/>
                  <p14:nvPr/>
                </p14:nvContentPartPr>
                <p14:xfrm>
                  <a:off x="1187486" y="2489451"/>
                  <a:ext cx="79560" cy="282960"/>
                </p14:xfrm>
              </p:contentPart>
            </mc:Choice>
            <mc:Fallback xmlns="">
              <p:pic>
                <p:nvPicPr>
                  <p:cNvPr id="14" name="Pennanteckning 13">
                    <a:extLst>
                      <a:ext uri="{FF2B5EF4-FFF2-40B4-BE49-F238E27FC236}">
                        <a16:creationId xmlns:a16="http://schemas.microsoft.com/office/drawing/2014/main" id="{A0488FF2-0A87-3EF8-D8A7-5EFA4191401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172366" y="2474331"/>
                    <a:ext cx="110160" cy="31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305261BC-9EF6-B603-3D80-7C8F0B13871B}"/>
                      </a:ext>
                    </a:extLst>
                  </p14:cNvPr>
                  <p14:cNvContentPartPr/>
                  <p14:nvPr/>
                </p14:nvContentPartPr>
                <p14:xfrm>
                  <a:off x="966806" y="2617611"/>
                  <a:ext cx="1270080" cy="12132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305261BC-9EF6-B603-3D80-7C8F0B13871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51686" y="2602491"/>
                    <a:ext cx="130068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Pennanteckning 15">
                    <a:extLst>
                      <a:ext uri="{FF2B5EF4-FFF2-40B4-BE49-F238E27FC236}">
                        <a16:creationId xmlns:a16="http://schemas.microsoft.com/office/drawing/2014/main" id="{FDA773E7-CB8B-2DEB-96C3-DBB6A41CE2B3}"/>
                      </a:ext>
                    </a:extLst>
                  </p14:cNvPr>
                  <p14:cNvContentPartPr/>
                  <p14:nvPr/>
                </p14:nvContentPartPr>
                <p14:xfrm>
                  <a:off x="2627126" y="2517531"/>
                  <a:ext cx="353160" cy="252360"/>
                </p14:xfrm>
              </p:contentPart>
            </mc:Choice>
            <mc:Fallback xmlns="">
              <p:pic>
                <p:nvPicPr>
                  <p:cNvPr id="16" name="Pennanteckning 15">
                    <a:extLst>
                      <a:ext uri="{FF2B5EF4-FFF2-40B4-BE49-F238E27FC236}">
                        <a16:creationId xmlns:a16="http://schemas.microsoft.com/office/drawing/2014/main" id="{FDA773E7-CB8B-2DEB-96C3-DBB6A41CE2B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612006" y="2502051"/>
                    <a:ext cx="383760" cy="28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3B87B352-9270-B1A8-C7C5-3C299CD4776F}"/>
                      </a:ext>
                    </a:extLst>
                  </p14:cNvPr>
                  <p14:cNvContentPartPr/>
                  <p14:nvPr/>
                </p14:nvContentPartPr>
                <p14:xfrm>
                  <a:off x="3095126" y="2487651"/>
                  <a:ext cx="781560" cy="311400"/>
                </p14:xfrm>
              </p:contentPart>
            </mc:Choice>
            <mc:Fallback xmlns=""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3B87B352-9270-B1A8-C7C5-3C299CD4776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080006" y="2472171"/>
                    <a:ext cx="812160" cy="341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9" name="Grupp 78">
            <a:extLst>
              <a:ext uri="{FF2B5EF4-FFF2-40B4-BE49-F238E27FC236}">
                <a16:creationId xmlns:a16="http://schemas.microsoft.com/office/drawing/2014/main" id="{E7E5E82A-6689-12D4-C02B-11DDC30A29DF}"/>
              </a:ext>
            </a:extLst>
          </p:cNvPr>
          <p:cNvGrpSpPr/>
          <p:nvPr/>
        </p:nvGrpSpPr>
        <p:grpSpPr>
          <a:xfrm>
            <a:off x="1044206" y="3289011"/>
            <a:ext cx="4995000" cy="421200"/>
            <a:chOff x="1044206" y="3289011"/>
            <a:chExt cx="4995000" cy="421200"/>
          </a:xfrm>
        </p:grpSpPr>
        <p:grpSp>
          <p:nvGrpSpPr>
            <p:cNvPr id="32" name="Grupp 31">
              <a:extLst>
                <a:ext uri="{FF2B5EF4-FFF2-40B4-BE49-F238E27FC236}">
                  <a16:creationId xmlns:a16="http://schemas.microsoft.com/office/drawing/2014/main" id="{3159ACA0-5AA8-5191-21F2-C30723A78791}"/>
                </a:ext>
              </a:extLst>
            </p:cNvPr>
            <p:cNvGrpSpPr/>
            <p:nvPr/>
          </p:nvGrpSpPr>
          <p:grpSpPr>
            <a:xfrm>
              <a:off x="1044206" y="3367491"/>
              <a:ext cx="533880" cy="289800"/>
              <a:chOff x="1044206" y="3367491"/>
              <a:chExt cx="533880" cy="28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DE3FCAF1-0974-FC46-EB22-E0E883FEF8E0}"/>
                      </a:ext>
                    </a:extLst>
                  </p14:cNvPr>
                  <p14:cNvContentPartPr/>
                  <p14:nvPr/>
                </p14:nvContentPartPr>
                <p14:xfrm>
                  <a:off x="1044206" y="3467931"/>
                  <a:ext cx="277920" cy="1440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DE3FCAF1-0974-FC46-EB22-E0E883FEF8E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29086" y="3452811"/>
                    <a:ext cx="30816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C51C379A-917B-4255-75EC-5616E369C01C}"/>
                      </a:ext>
                    </a:extLst>
                  </p14:cNvPr>
                  <p14:cNvContentPartPr/>
                  <p14:nvPr/>
                </p14:nvContentPartPr>
                <p14:xfrm>
                  <a:off x="1119806" y="3493491"/>
                  <a:ext cx="173880" cy="3996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C51C379A-917B-4255-75EC-5616E369C01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104326" y="3478011"/>
                    <a:ext cx="20448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193BDEB6-7C39-A879-C3A8-AB66FD35F008}"/>
                      </a:ext>
                    </a:extLst>
                  </p14:cNvPr>
                  <p14:cNvContentPartPr/>
                  <p14:nvPr/>
                </p14:nvContentPartPr>
                <p14:xfrm>
                  <a:off x="1431206" y="3367491"/>
                  <a:ext cx="146880" cy="289800"/>
                </p14:xfrm>
              </p:contentPart>
            </mc:Choice>
            <mc:Fallback xmlns=""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193BDEB6-7C39-A879-C3A8-AB66FD35F00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415726" y="3352011"/>
                    <a:ext cx="177480" cy="320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upp 30">
              <a:extLst>
                <a:ext uri="{FF2B5EF4-FFF2-40B4-BE49-F238E27FC236}">
                  <a16:creationId xmlns:a16="http://schemas.microsoft.com/office/drawing/2014/main" id="{EAA783A7-C500-57EF-6357-603FDCFE6C6F}"/>
                </a:ext>
              </a:extLst>
            </p:cNvPr>
            <p:cNvGrpSpPr/>
            <p:nvPr/>
          </p:nvGrpSpPr>
          <p:grpSpPr>
            <a:xfrm>
              <a:off x="2208446" y="3289011"/>
              <a:ext cx="3830760" cy="421200"/>
              <a:chOff x="2208446" y="3289011"/>
              <a:chExt cx="3830760" cy="42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48A1DD63-FBF9-59C6-F792-69A52DFF04A2}"/>
                      </a:ext>
                    </a:extLst>
                  </p14:cNvPr>
                  <p14:cNvContentPartPr/>
                  <p14:nvPr/>
                </p14:nvContentPartPr>
                <p14:xfrm>
                  <a:off x="2208446" y="3351291"/>
                  <a:ext cx="494640" cy="272520"/>
                </p14:xfrm>
              </p:contentPart>
            </mc:Choice>
            <mc:Fallback xmlns=""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48A1DD63-FBF9-59C6-F792-69A52DFF04A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193326" y="3335811"/>
                    <a:ext cx="52524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3135590A-5020-D969-9C72-0FCDA503DCBA}"/>
                      </a:ext>
                    </a:extLst>
                  </p14:cNvPr>
                  <p14:cNvContentPartPr/>
                  <p14:nvPr/>
                </p14:nvContentPartPr>
                <p14:xfrm>
                  <a:off x="2753846" y="3507531"/>
                  <a:ext cx="249480" cy="8064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3135590A-5020-D969-9C72-0FCDA503DCBA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738366" y="3492411"/>
                    <a:ext cx="2800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38786A29-1C2B-C210-5194-717C76EDECFE}"/>
                      </a:ext>
                    </a:extLst>
                  </p14:cNvPr>
                  <p14:cNvContentPartPr/>
                  <p14:nvPr/>
                </p14:nvContentPartPr>
                <p14:xfrm>
                  <a:off x="3131126" y="3359211"/>
                  <a:ext cx="15480" cy="24840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38786A29-1C2B-C210-5194-717C76EDECF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116006" y="3344091"/>
                    <a:ext cx="4608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012CAFAB-3F69-5E95-B48D-7BD9DFAD634E}"/>
                      </a:ext>
                    </a:extLst>
                  </p14:cNvPr>
                  <p14:cNvContentPartPr/>
                  <p14:nvPr/>
                </p14:nvContentPartPr>
                <p14:xfrm>
                  <a:off x="3114206" y="3474051"/>
                  <a:ext cx="491040" cy="101880"/>
                </p14:xfrm>
              </p:contentPart>
            </mc:Choice>
            <mc:Fallback xmlns=""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012CAFAB-3F69-5E95-B48D-7BD9DFAD634E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098726" y="3458931"/>
                    <a:ext cx="52128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2B26E75F-6577-0A7A-5515-09A5AC7D0AC1}"/>
                      </a:ext>
                    </a:extLst>
                  </p14:cNvPr>
                  <p14:cNvContentPartPr/>
                  <p14:nvPr/>
                </p14:nvContentPartPr>
                <p14:xfrm>
                  <a:off x="3978206" y="3289011"/>
                  <a:ext cx="68400" cy="26640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2B26E75F-6577-0A7A-5515-09A5AC7D0AC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963086" y="3273891"/>
                    <a:ext cx="986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73DA49A9-345B-E028-AA67-879BA0F0866B}"/>
                      </a:ext>
                    </a:extLst>
                  </p14:cNvPr>
                  <p14:cNvContentPartPr/>
                  <p14:nvPr/>
                </p14:nvContentPartPr>
                <p14:xfrm>
                  <a:off x="4149926" y="3413211"/>
                  <a:ext cx="245520" cy="14760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73DA49A9-345B-E028-AA67-879BA0F0866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134806" y="3397731"/>
                    <a:ext cx="27612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42867783-0B44-CE31-9747-4CDAF053F9D7}"/>
                      </a:ext>
                    </a:extLst>
                  </p14:cNvPr>
                  <p14:cNvContentPartPr/>
                  <p14:nvPr/>
                </p14:nvContentPartPr>
                <p14:xfrm>
                  <a:off x="4574726" y="3475131"/>
                  <a:ext cx="211680" cy="9864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42867783-0B44-CE31-9747-4CDAF053F9D7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559246" y="3460011"/>
                    <a:ext cx="24228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7B6CA55C-D8E4-C6E6-7FB3-3BEB5D949FF1}"/>
                      </a:ext>
                    </a:extLst>
                  </p14:cNvPr>
                  <p14:cNvContentPartPr/>
                  <p14:nvPr/>
                </p14:nvContentPartPr>
                <p14:xfrm>
                  <a:off x="4876406" y="3292251"/>
                  <a:ext cx="1162800" cy="41796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7B6CA55C-D8E4-C6E6-7FB3-3BEB5D949FF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861286" y="3277131"/>
                    <a:ext cx="1193040" cy="448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5D0CEEF1-31AF-5D6D-2851-7CB1C5A6206C}"/>
              </a:ext>
            </a:extLst>
          </p:cNvPr>
          <p:cNvGrpSpPr/>
          <p:nvPr/>
        </p:nvGrpSpPr>
        <p:grpSpPr>
          <a:xfrm>
            <a:off x="6955766" y="1511331"/>
            <a:ext cx="5051520" cy="1152360"/>
            <a:chOff x="6955766" y="1511331"/>
            <a:chExt cx="5051520" cy="11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Pennanteckning 35">
                  <a:extLst>
                    <a:ext uri="{FF2B5EF4-FFF2-40B4-BE49-F238E27FC236}">
                      <a16:creationId xmlns:a16="http://schemas.microsoft.com/office/drawing/2014/main" id="{4217000F-2653-8169-F97F-C61EC6305210}"/>
                    </a:ext>
                  </a:extLst>
                </p14:cNvPr>
                <p14:cNvContentPartPr/>
                <p14:nvPr/>
              </p14:nvContentPartPr>
              <p14:xfrm>
                <a:off x="6980246" y="1658571"/>
                <a:ext cx="211680" cy="146880"/>
              </p14:xfrm>
            </p:contentPart>
          </mc:Choice>
          <mc:Fallback xmlns="">
            <p:pic>
              <p:nvPicPr>
                <p:cNvPr id="36" name="Pennanteckning 35">
                  <a:extLst>
                    <a:ext uri="{FF2B5EF4-FFF2-40B4-BE49-F238E27FC236}">
                      <a16:creationId xmlns:a16="http://schemas.microsoft.com/office/drawing/2014/main" id="{4217000F-2653-8169-F97F-C61EC630521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65126" y="1643091"/>
                  <a:ext cx="242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Pennanteckning 36">
                  <a:extLst>
                    <a:ext uri="{FF2B5EF4-FFF2-40B4-BE49-F238E27FC236}">
                      <a16:creationId xmlns:a16="http://schemas.microsoft.com/office/drawing/2014/main" id="{F4D7AEBE-6F46-BC31-5082-5F5E2A5F3A16}"/>
                    </a:ext>
                  </a:extLst>
                </p14:cNvPr>
                <p14:cNvContentPartPr/>
                <p14:nvPr/>
              </p14:nvContentPartPr>
              <p14:xfrm>
                <a:off x="7289846" y="1520691"/>
                <a:ext cx="1709640" cy="272160"/>
              </p14:xfrm>
            </p:contentPart>
          </mc:Choice>
          <mc:Fallback xmlns="">
            <p:pic>
              <p:nvPicPr>
                <p:cNvPr id="37" name="Pennanteckning 36">
                  <a:extLst>
                    <a:ext uri="{FF2B5EF4-FFF2-40B4-BE49-F238E27FC236}">
                      <a16:creationId xmlns:a16="http://schemas.microsoft.com/office/drawing/2014/main" id="{F4D7AEBE-6F46-BC31-5082-5F5E2A5F3A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74366" y="1505571"/>
                  <a:ext cx="1740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Pennanteckning 37">
                  <a:extLst>
                    <a:ext uri="{FF2B5EF4-FFF2-40B4-BE49-F238E27FC236}">
                      <a16:creationId xmlns:a16="http://schemas.microsoft.com/office/drawing/2014/main" id="{8841B2A0-AE1C-F7A4-48C0-937F1531EE30}"/>
                    </a:ext>
                  </a:extLst>
                </p14:cNvPr>
                <p14:cNvContentPartPr/>
                <p14:nvPr/>
              </p14:nvContentPartPr>
              <p14:xfrm>
                <a:off x="9361646" y="1552731"/>
                <a:ext cx="151200" cy="93960"/>
              </p14:xfrm>
            </p:contentPart>
          </mc:Choice>
          <mc:Fallback xmlns="">
            <p:pic>
              <p:nvPicPr>
                <p:cNvPr id="38" name="Pennanteckning 37">
                  <a:extLst>
                    <a:ext uri="{FF2B5EF4-FFF2-40B4-BE49-F238E27FC236}">
                      <a16:creationId xmlns:a16="http://schemas.microsoft.com/office/drawing/2014/main" id="{8841B2A0-AE1C-F7A4-48C0-937F1531EE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46166" y="1537611"/>
                  <a:ext cx="181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Pennanteckning 38">
                  <a:extLst>
                    <a:ext uri="{FF2B5EF4-FFF2-40B4-BE49-F238E27FC236}">
                      <a16:creationId xmlns:a16="http://schemas.microsoft.com/office/drawing/2014/main" id="{7379BA25-3E0F-95A7-D170-A185B251F356}"/>
                    </a:ext>
                  </a:extLst>
                </p14:cNvPr>
                <p14:cNvContentPartPr/>
                <p14:nvPr/>
              </p14:nvContentPartPr>
              <p14:xfrm>
                <a:off x="9614366" y="1567131"/>
                <a:ext cx="328680" cy="85680"/>
              </p14:xfrm>
            </p:contentPart>
          </mc:Choice>
          <mc:Fallback xmlns="">
            <p:pic>
              <p:nvPicPr>
                <p:cNvPr id="39" name="Pennanteckning 38">
                  <a:extLst>
                    <a:ext uri="{FF2B5EF4-FFF2-40B4-BE49-F238E27FC236}">
                      <a16:creationId xmlns:a16="http://schemas.microsoft.com/office/drawing/2014/main" id="{7379BA25-3E0F-95A7-D170-A185B251F3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99246" y="1551651"/>
                  <a:ext cx="359280" cy="116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upp 47">
              <a:extLst>
                <a:ext uri="{FF2B5EF4-FFF2-40B4-BE49-F238E27FC236}">
                  <a16:creationId xmlns:a16="http://schemas.microsoft.com/office/drawing/2014/main" id="{AA830C25-6E87-7FE1-3592-6AE6DD3C856F}"/>
                </a:ext>
              </a:extLst>
            </p:cNvPr>
            <p:cNvGrpSpPr/>
            <p:nvPr/>
          </p:nvGrpSpPr>
          <p:grpSpPr>
            <a:xfrm>
              <a:off x="10363526" y="1511331"/>
              <a:ext cx="1643760" cy="197280"/>
              <a:chOff x="10363526" y="1511331"/>
              <a:chExt cx="1643760" cy="19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4399AE5E-9CF8-DA32-6B29-D4FF3BC9D525}"/>
                      </a:ext>
                    </a:extLst>
                  </p14:cNvPr>
                  <p14:cNvContentPartPr/>
                  <p14:nvPr/>
                </p14:nvContentPartPr>
                <p14:xfrm>
                  <a:off x="10363526" y="1541571"/>
                  <a:ext cx="587160" cy="167040"/>
                </p14:xfrm>
              </p:contentPart>
            </mc:Choice>
            <mc:Fallback xmlns=""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4399AE5E-9CF8-DA32-6B29-D4FF3BC9D52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0348046" y="1526451"/>
                    <a:ext cx="61776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A9E77014-3459-FE06-B247-3319AC583DF2}"/>
                      </a:ext>
                    </a:extLst>
                  </p14:cNvPr>
                  <p14:cNvContentPartPr/>
                  <p14:nvPr/>
                </p14:nvContentPartPr>
                <p14:xfrm>
                  <a:off x="11035286" y="1523211"/>
                  <a:ext cx="66600" cy="16092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A9E77014-3459-FE06-B247-3319AC583DF2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1019806" y="1508091"/>
                    <a:ext cx="9684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DDBDA880-BDA4-16FF-EA0E-102B68BD07F2}"/>
                      </a:ext>
                    </a:extLst>
                  </p14:cNvPr>
                  <p14:cNvContentPartPr/>
                  <p14:nvPr/>
                </p14:nvContentPartPr>
                <p14:xfrm>
                  <a:off x="11210606" y="1511331"/>
                  <a:ext cx="292680" cy="171000"/>
                </p14:xfrm>
              </p:contentPart>
            </mc:Choice>
            <mc:Fallback xmlns="">
              <p:pic>
                <p:nvPicPr>
                  <p:cNvPr id="46" name="Pennanteckning 45">
                    <a:extLst>
                      <a:ext uri="{FF2B5EF4-FFF2-40B4-BE49-F238E27FC236}">
                        <a16:creationId xmlns:a16="http://schemas.microsoft.com/office/drawing/2014/main" id="{DDBDA880-BDA4-16FF-EA0E-102B68BD07F2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1195486" y="1495851"/>
                    <a:ext cx="32328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0750B0E3-6A9A-1535-BC8B-81D309A797D0}"/>
                      </a:ext>
                    </a:extLst>
                  </p14:cNvPr>
                  <p14:cNvContentPartPr/>
                  <p14:nvPr/>
                </p14:nvContentPartPr>
                <p14:xfrm>
                  <a:off x="11516246" y="1520331"/>
                  <a:ext cx="491040" cy="146520"/>
                </p14:xfrm>
              </p:contentPart>
            </mc:Choice>
            <mc:Fallback xmlns="">
              <p:pic>
                <p:nvPicPr>
                  <p:cNvPr id="47" name="Pennanteckning 46">
                    <a:extLst>
                      <a:ext uri="{FF2B5EF4-FFF2-40B4-BE49-F238E27FC236}">
                        <a16:creationId xmlns:a16="http://schemas.microsoft.com/office/drawing/2014/main" id="{0750B0E3-6A9A-1535-BC8B-81D309A797D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1501126" y="1505211"/>
                    <a:ext cx="521280" cy="177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D6209CBC-1D3F-2EA2-A404-A55E7E18441F}"/>
                </a:ext>
              </a:extLst>
            </p:cNvPr>
            <p:cNvGrpSpPr/>
            <p:nvPr/>
          </p:nvGrpSpPr>
          <p:grpSpPr>
            <a:xfrm>
              <a:off x="6955766" y="2333211"/>
              <a:ext cx="3006000" cy="330480"/>
              <a:chOff x="6955766" y="2333211"/>
              <a:chExt cx="3006000" cy="330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4334F81B-0A03-A76B-313F-E0C6E3390868}"/>
                      </a:ext>
                    </a:extLst>
                  </p14:cNvPr>
                  <p14:cNvContentPartPr/>
                  <p14:nvPr/>
                </p14:nvContentPartPr>
                <p14:xfrm>
                  <a:off x="7106606" y="2480451"/>
                  <a:ext cx="109800" cy="183240"/>
                </p14:xfrm>
              </p:contentPart>
            </mc:Choice>
            <mc:Fallback xmlns="">
              <p:pic>
                <p:nvPicPr>
                  <p:cNvPr id="49" name="Pennanteckning 48">
                    <a:extLst>
                      <a:ext uri="{FF2B5EF4-FFF2-40B4-BE49-F238E27FC236}">
                        <a16:creationId xmlns:a16="http://schemas.microsoft.com/office/drawing/2014/main" id="{4334F81B-0A03-A76B-313F-E0C6E339086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091486" y="2465331"/>
                    <a:ext cx="140400" cy="2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0" name="Pennanteckning 49">
                    <a:extLst>
                      <a:ext uri="{FF2B5EF4-FFF2-40B4-BE49-F238E27FC236}">
                        <a16:creationId xmlns:a16="http://schemas.microsoft.com/office/drawing/2014/main" id="{7626340F-6237-C370-3C77-658871A061C9}"/>
                      </a:ext>
                    </a:extLst>
                  </p14:cNvPr>
                  <p14:cNvContentPartPr/>
                  <p14:nvPr/>
                </p14:nvContentPartPr>
                <p14:xfrm>
                  <a:off x="6955766" y="2517891"/>
                  <a:ext cx="347400" cy="59400"/>
                </p14:xfrm>
              </p:contentPart>
            </mc:Choice>
            <mc:Fallback xmlns="">
              <p:pic>
                <p:nvPicPr>
                  <p:cNvPr id="50" name="Pennanteckning 49">
                    <a:extLst>
                      <a:ext uri="{FF2B5EF4-FFF2-40B4-BE49-F238E27FC236}">
                        <a16:creationId xmlns:a16="http://schemas.microsoft.com/office/drawing/2014/main" id="{7626340F-6237-C370-3C77-658871A061C9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6940646" y="2502771"/>
                    <a:ext cx="37800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283DE002-FEDC-DF83-E912-5EFDD75F98EB}"/>
                      </a:ext>
                    </a:extLst>
                  </p14:cNvPr>
                  <p14:cNvContentPartPr/>
                  <p14:nvPr/>
                </p14:nvContentPartPr>
                <p14:xfrm>
                  <a:off x="7321886" y="2400171"/>
                  <a:ext cx="774000" cy="250920"/>
                </p14:xfrm>
              </p:contentPart>
            </mc:Choice>
            <mc:Fallback xmlns="">
              <p:pic>
                <p:nvPicPr>
                  <p:cNvPr id="51" name="Pennanteckning 50">
                    <a:extLst>
                      <a:ext uri="{FF2B5EF4-FFF2-40B4-BE49-F238E27FC236}">
                        <a16:creationId xmlns:a16="http://schemas.microsoft.com/office/drawing/2014/main" id="{283DE002-FEDC-DF83-E912-5EFDD75F98EB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306406" y="2385051"/>
                    <a:ext cx="804600" cy="28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FB21D5B9-D1A6-FBB9-E1FC-2BBF1A5F400C}"/>
                      </a:ext>
                    </a:extLst>
                  </p14:cNvPr>
                  <p14:cNvContentPartPr/>
                  <p14:nvPr/>
                </p14:nvContentPartPr>
                <p14:xfrm>
                  <a:off x="8036846" y="2472171"/>
                  <a:ext cx="275760" cy="28800"/>
                </p14:xfrm>
              </p:contentPart>
            </mc:Choice>
            <mc:Fallback xmlns=""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FB21D5B9-D1A6-FBB9-E1FC-2BBF1A5F400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8021726" y="2457051"/>
                    <a:ext cx="30636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43A155BF-A14D-7A5A-B105-12A37FB93BC4}"/>
                      </a:ext>
                    </a:extLst>
                  </p14:cNvPr>
                  <p14:cNvContentPartPr/>
                  <p14:nvPr/>
                </p14:nvContentPartPr>
                <p14:xfrm>
                  <a:off x="8684126" y="2354451"/>
                  <a:ext cx="339840" cy="25236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43A155BF-A14D-7A5A-B105-12A37FB93BC4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669006" y="2339331"/>
                    <a:ext cx="370440" cy="28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84D8AFA6-C5B9-AF36-8696-45395C9BEB6A}"/>
                      </a:ext>
                    </a:extLst>
                  </p14:cNvPr>
                  <p14:cNvContentPartPr/>
                  <p14:nvPr/>
                </p14:nvContentPartPr>
                <p14:xfrm>
                  <a:off x="9093446" y="2333211"/>
                  <a:ext cx="868320" cy="243360"/>
                </p14:xfrm>
              </p:contentPart>
            </mc:Choice>
            <mc:Fallback xmlns=""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84D8AFA6-C5B9-AF36-8696-45395C9BEB6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078326" y="2317731"/>
                    <a:ext cx="898920" cy="273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2" name="Grupp 81">
            <a:extLst>
              <a:ext uri="{FF2B5EF4-FFF2-40B4-BE49-F238E27FC236}">
                <a16:creationId xmlns:a16="http://schemas.microsoft.com/office/drawing/2014/main" id="{0CE0D0D9-52B7-059C-4CE3-F7AFADB50E81}"/>
              </a:ext>
            </a:extLst>
          </p:cNvPr>
          <p:cNvGrpSpPr/>
          <p:nvPr/>
        </p:nvGrpSpPr>
        <p:grpSpPr>
          <a:xfrm>
            <a:off x="7255646" y="3067611"/>
            <a:ext cx="4155480" cy="1184400"/>
            <a:chOff x="7255646" y="3067611"/>
            <a:chExt cx="4155480" cy="1184400"/>
          </a:xfrm>
        </p:grpSpPr>
        <p:grpSp>
          <p:nvGrpSpPr>
            <p:cNvPr id="65" name="Grupp 64">
              <a:extLst>
                <a:ext uri="{FF2B5EF4-FFF2-40B4-BE49-F238E27FC236}">
                  <a16:creationId xmlns:a16="http://schemas.microsoft.com/office/drawing/2014/main" id="{ADFF18C9-BB19-D41D-B606-1CD485C012C4}"/>
                </a:ext>
              </a:extLst>
            </p:cNvPr>
            <p:cNvGrpSpPr/>
            <p:nvPr/>
          </p:nvGrpSpPr>
          <p:grpSpPr>
            <a:xfrm>
              <a:off x="7255646" y="3132771"/>
              <a:ext cx="634320" cy="264600"/>
              <a:chOff x="7255646" y="3132771"/>
              <a:chExt cx="634320" cy="26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B899054F-D0A7-2787-8FF1-52965DEB71AE}"/>
                      </a:ext>
                    </a:extLst>
                  </p14:cNvPr>
                  <p14:cNvContentPartPr/>
                  <p14:nvPr/>
                </p14:nvContentPartPr>
                <p14:xfrm>
                  <a:off x="7255646" y="3243291"/>
                  <a:ext cx="356400" cy="6840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B899054F-D0A7-2787-8FF1-52965DEB71AE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7240526" y="3228171"/>
                    <a:ext cx="38700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02041167-B2FD-7E85-830C-4F671379941E}"/>
                      </a:ext>
                    </a:extLst>
                  </p14:cNvPr>
                  <p14:cNvContentPartPr/>
                  <p14:nvPr/>
                </p14:nvContentPartPr>
                <p14:xfrm>
                  <a:off x="7404686" y="3262731"/>
                  <a:ext cx="260640" cy="6660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02041167-B2FD-7E85-830C-4F671379941E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7389566" y="3247611"/>
                    <a:ext cx="29124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BD4280DB-5ED0-81D5-AA87-3401E0A3345A}"/>
                      </a:ext>
                    </a:extLst>
                  </p14:cNvPr>
                  <p14:cNvContentPartPr/>
                  <p14:nvPr/>
                </p14:nvContentPartPr>
                <p14:xfrm>
                  <a:off x="7712486" y="3132771"/>
                  <a:ext cx="177480" cy="264600"/>
                </p14:xfrm>
              </p:contentPart>
            </mc:Choice>
            <mc:Fallback xmlns=""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BD4280DB-5ED0-81D5-AA87-3401E0A3345A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7697006" y="3117291"/>
                    <a:ext cx="208080" cy="295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8" name="Grupp 67">
              <a:extLst>
                <a:ext uri="{FF2B5EF4-FFF2-40B4-BE49-F238E27FC236}">
                  <a16:creationId xmlns:a16="http://schemas.microsoft.com/office/drawing/2014/main" id="{F33C4269-CC6D-C363-BA01-8B65319724BE}"/>
                </a:ext>
              </a:extLst>
            </p:cNvPr>
            <p:cNvGrpSpPr/>
            <p:nvPr/>
          </p:nvGrpSpPr>
          <p:grpSpPr>
            <a:xfrm>
              <a:off x="8503046" y="3067611"/>
              <a:ext cx="1868040" cy="376560"/>
              <a:chOff x="8503046" y="3067611"/>
              <a:chExt cx="1868040" cy="37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262078A7-3EB4-3AD0-4F03-4A8AAA30D8AC}"/>
                      </a:ext>
                    </a:extLst>
                  </p14:cNvPr>
                  <p14:cNvContentPartPr/>
                  <p14:nvPr/>
                </p14:nvContentPartPr>
                <p14:xfrm>
                  <a:off x="8503046" y="3305571"/>
                  <a:ext cx="660960" cy="13860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262078A7-3EB4-3AD0-4F03-4A8AAA30D8A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8487566" y="3290091"/>
                    <a:ext cx="69120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EA71A1DE-A24C-B84A-2019-32AD8A0C150A}"/>
                      </a:ext>
                    </a:extLst>
                  </p14:cNvPr>
                  <p14:cNvContentPartPr/>
                  <p14:nvPr/>
                </p14:nvContentPartPr>
                <p14:xfrm>
                  <a:off x="9252206" y="3274971"/>
                  <a:ext cx="387360" cy="10188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EA71A1DE-A24C-B84A-2019-32AD8A0C150A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9236726" y="3259851"/>
                    <a:ext cx="41760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3E3B8F98-5BCE-77DA-023D-35E88B090CA8}"/>
                      </a:ext>
                    </a:extLst>
                  </p14:cNvPr>
                  <p14:cNvContentPartPr/>
                  <p14:nvPr/>
                </p14:nvContentPartPr>
                <p14:xfrm>
                  <a:off x="9653966" y="3134931"/>
                  <a:ext cx="304200" cy="16596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3E3B8F98-5BCE-77DA-023D-35E88B090CA8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9638846" y="3119451"/>
                    <a:ext cx="33444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7365449C-6F52-B466-20C0-01029839763C}"/>
                      </a:ext>
                    </a:extLst>
                  </p14:cNvPr>
                  <p14:cNvContentPartPr/>
                  <p14:nvPr/>
                </p14:nvContentPartPr>
                <p14:xfrm>
                  <a:off x="9827486" y="3067611"/>
                  <a:ext cx="328680" cy="35352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7365449C-6F52-B466-20C0-01029839763C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9812366" y="3052491"/>
                    <a:ext cx="359280" cy="38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7" name="Pennanteckning 66">
                    <a:extLst>
                      <a:ext uri="{FF2B5EF4-FFF2-40B4-BE49-F238E27FC236}">
                        <a16:creationId xmlns:a16="http://schemas.microsoft.com/office/drawing/2014/main" id="{A504D5BA-58D7-960F-11CC-D9C5B5AB134C}"/>
                      </a:ext>
                    </a:extLst>
                  </p14:cNvPr>
                  <p14:cNvContentPartPr/>
                  <p14:nvPr/>
                </p14:nvContentPartPr>
                <p14:xfrm>
                  <a:off x="10219886" y="3214131"/>
                  <a:ext cx="151200" cy="185400"/>
                </p14:xfrm>
              </p:contentPart>
            </mc:Choice>
            <mc:Fallback xmlns="">
              <p:pic>
                <p:nvPicPr>
                  <p:cNvPr id="67" name="Pennanteckning 66">
                    <a:extLst>
                      <a:ext uri="{FF2B5EF4-FFF2-40B4-BE49-F238E27FC236}">
                        <a16:creationId xmlns:a16="http://schemas.microsoft.com/office/drawing/2014/main" id="{A504D5BA-58D7-960F-11CC-D9C5B5AB134C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0204766" y="3198651"/>
                    <a:ext cx="18180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upp 74">
              <a:extLst>
                <a:ext uri="{FF2B5EF4-FFF2-40B4-BE49-F238E27FC236}">
                  <a16:creationId xmlns:a16="http://schemas.microsoft.com/office/drawing/2014/main" id="{39F8388F-22E1-754F-AEE3-CE10D39C2210}"/>
                </a:ext>
              </a:extLst>
            </p:cNvPr>
            <p:cNvGrpSpPr/>
            <p:nvPr/>
          </p:nvGrpSpPr>
          <p:grpSpPr>
            <a:xfrm>
              <a:off x="7408646" y="3913971"/>
              <a:ext cx="1217160" cy="338040"/>
              <a:chOff x="7408646" y="3913971"/>
              <a:chExt cx="1217160" cy="33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A88F02B4-E8CF-CBF8-B54D-C5F3BF8AA0B8}"/>
                      </a:ext>
                    </a:extLst>
                  </p14:cNvPr>
                  <p14:cNvContentPartPr/>
                  <p14:nvPr/>
                </p14:nvContentPartPr>
                <p14:xfrm>
                  <a:off x="7408646" y="3942411"/>
                  <a:ext cx="390960" cy="309600"/>
                </p14:xfrm>
              </p:contentPart>
            </mc:Choice>
            <mc:Fallback xmlns=""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A88F02B4-E8CF-CBF8-B54D-C5F3BF8AA0B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93526" y="3927291"/>
                    <a:ext cx="42156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70" name="Pennanteckning 69">
                    <a:extLst>
                      <a:ext uri="{FF2B5EF4-FFF2-40B4-BE49-F238E27FC236}">
                        <a16:creationId xmlns:a16="http://schemas.microsoft.com/office/drawing/2014/main" id="{899CD832-429F-C7AC-8374-ABA4DA2DBCB2}"/>
                      </a:ext>
                    </a:extLst>
                  </p14:cNvPr>
                  <p14:cNvContentPartPr/>
                  <p14:nvPr/>
                </p14:nvContentPartPr>
                <p14:xfrm>
                  <a:off x="7865126" y="3913971"/>
                  <a:ext cx="760680" cy="262440"/>
                </p14:xfrm>
              </p:contentPart>
            </mc:Choice>
            <mc:Fallback xmlns="">
              <p:pic>
                <p:nvPicPr>
                  <p:cNvPr id="70" name="Pennanteckning 69">
                    <a:extLst>
                      <a:ext uri="{FF2B5EF4-FFF2-40B4-BE49-F238E27FC236}">
                        <a16:creationId xmlns:a16="http://schemas.microsoft.com/office/drawing/2014/main" id="{899CD832-429F-C7AC-8374-ABA4DA2DBCB2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850006" y="3898851"/>
                    <a:ext cx="791280" cy="293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" name="Grupp 73">
              <a:extLst>
                <a:ext uri="{FF2B5EF4-FFF2-40B4-BE49-F238E27FC236}">
                  <a16:creationId xmlns:a16="http://schemas.microsoft.com/office/drawing/2014/main" id="{C5D6F9B7-7F7B-8BDE-8D04-8152C940AB31}"/>
                </a:ext>
              </a:extLst>
            </p:cNvPr>
            <p:cNvGrpSpPr/>
            <p:nvPr/>
          </p:nvGrpSpPr>
          <p:grpSpPr>
            <a:xfrm>
              <a:off x="9150326" y="3751251"/>
              <a:ext cx="2260800" cy="488160"/>
              <a:chOff x="9150326" y="3751251"/>
              <a:chExt cx="2260800" cy="48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71" name="Pennanteckning 70">
                    <a:extLst>
                      <a:ext uri="{FF2B5EF4-FFF2-40B4-BE49-F238E27FC236}">
                        <a16:creationId xmlns:a16="http://schemas.microsoft.com/office/drawing/2014/main" id="{9CCB6E87-FEF4-AA8B-C6C1-41397F88242E}"/>
                      </a:ext>
                    </a:extLst>
                  </p14:cNvPr>
                  <p14:cNvContentPartPr/>
                  <p14:nvPr/>
                </p14:nvContentPartPr>
                <p14:xfrm>
                  <a:off x="9150326" y="3791931"/>
                  <a:ext cx="111600" cy="287640"/>
                </p14:xfrm>
              </p:contentPart>
            </mc:Choice>
            <mc:Fallback xmlns="">
              <p:pic>
                <p:nvPicPr>
                  <p:cNvPr id="71" name="Pennanteckning 70">
                    <a:extLst>
                      <a:ext uri="{FF2B5EF4-FFF2-40B4-BE49-F238E27FC236}">
                        <a16:creationId xmlns:a16="http://schemas.microsoft.com/office/drawing/2014/main" id="{9CCB6E87-FEF4-AA8B-C6C1-41397F88242E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9134846" y="3776811"/>
                    <a:ext cx="14220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72" name="Pennanteckning 71">
                    <a:extLst>
                      <a:ext uri="{FF2B5EF4-FFF2-40B4-BE49-F238E27FC236}">
                        <a16:creationId xmlns:a16="http://schemas.microsoft.com/office/drawing/2014/main" id="{E535ECD7-CCED-30B4-A13E-A4E5416A9102}"/>
                      </a:ext>
                    </a:extLst>
                  </p14:cNvPr>
                  <p14:cNvContentPartPr/>
                  <p14:nvPr/>
                </p14:nvContentPartPr>
                <p14:xfrm>
                  <a:off x="9367046" y="3933411"/>
                  <a:ext cx="221040" cy="155160"/>
                </p14:xfrm>
              </p:contentPart>
            </mc:Choice>
            <mc:Fallback xmlns="">
              <p:pic>
                <p:nvPicPr>
                  <p:cNvPr id="72" name="Pennanteckning 71">
                    <a:extLst>
                      <a:ext uri="{FF2B5EF4-FFF2-40B4-BE49-F238E27FC236}">
                        <a16:creationId xmlns:a16="http://schemas.microsoft.com/office/drawing/2014/main" id="{E535ECD7-CCED-30B4-A13E-A4E5416A910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9351926" y="3917931"/>
                    <a:ext cx="25164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6AC1D3D3-2672-0613-1663-2EB2F6D82C41}"/>
                      </a:ext>
                    </a:extLst>
                  </p14:cNvPr>
                  <p14:cNvContentPartPr/>
                  <p14:nvPr/>
                </p14:nvContentPartPr>
                <p14:xfrm>
                  <a:off x="9761606" y="3751251"/>
                  <a:ext cx="1649520" cy="488160"/>
                </p14:xfrm>
              </p:contentPart>
            </mc:Choice>
            <mc:Fallback xmlns="">
              <p:pic>
                <p:nvPicPr>
                  <p:cNvPr id="73" name="Pennanteckning 72">
                    <a:extLst>
                      <a:ext uri="{FF2B5EF4-FFF2-40B4-BE49-F238E27FC236}">
                        <a16:creationId xmlns:a16="http://schemas.microsoft.com/office/drawing/2014/main" id="{6AC1D3D3-2672-0613-1663-2EB2F6D82C41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9746126" y="3736131"/>
                    <a:ext cx="1680120" cy="518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6" name="Pennanteckning 75">
                <a:extLst>
                  <a:ext uri="{FF2B5EF4-FFF2-40B4-BE49-F238E27FC236}">
                    <a16:creationId xmlns:a16="http://schemas.microsoft.com/office/drawing/2014/main" id="{3428CE5B-DE28-BB6F-2819-6DC6069F3919}"/>
                  </a:ext>
                </a:extLst>
              </p14:cNvPr>
              <p14:cNvContentPartPr/>
              <p14:nvPr/>
            </p14:nvContentPartPr>
            <p14:xfrm>
              <a:off x="6653726" y="1422771"/>
              <a:ext cx="5842080" cy="1472760"/>
            </p14:xfrm>
          </p:contentPart>
        </mc:Choice>
        <mc:Fallback xmlns="">
          <p:pic>
            <p:nvPicPr>
              <p:cNvPr id="76" name="Pennanteckning 75">
                <a:extLst>
                  <a:ext uri="{FF2B5EF4-FFF2-40B4-BE49-F238E27FC236}">
                    <a16:creationId xmlns:a16="http://schemas.microsoft.com/office/drawing/2014/main" id="{3428CE5B-DE28-BB6F-2819-6DC6069F391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638606" y="1407291"/>
                <a:ext cx="5872680" cy="15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0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94</Words>
  <Application>Microsoft Macintosh PowerPoint</Application>
  <PresentationFormat>Bredbild</PresentationFormat>
  <Paragraphs>20</Paragraphs>
  <Slides>8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Arial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393</cp:revision>
  <dcterms:created xsi:type="dcterms:W3CDTF">2023-02-18T16:14:37Z</dcterms:created>
  <dcterms:modified xsi:type="dcterms:W3CDTF">2024-01-13T09:50:42Z</dcterms:modified>
</cp:coreProperties>
</file>