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3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notesSlides/notesSlide4.xml" ContentType="application/vnd.openxmlformats-officedocument.presentationml.notesSlide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notesSlides/notesSlide5.xml" ContentType="application/vnd.openxmlformats-officedocument.presentationml.notesSlide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notesSlides/notesSlide6.xml" ContentType="application/vnd.openxmlformats-officedocument.presentationml.notesSlide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3" r:id="rId3"/>
    <p:sldId id="333" r:id="rId4"/>
    <p:sldId id="331" r:id="rId5"/>
    <p:sldId id="334" r:id="rId6"/>
    <p:sldId id="332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D55EE-BBB5-F34E-8757-5E04000C46BC}" v="396" dt="2024-01-13T09:45:42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3"/>
    <p:restoredTop sz="80581"/>
  </p:normalViewPr>
  <p:slideViewPr>
    <p:cSldViewPr snapToGrid="0" snapToObjects="1">
      <p:cViewPr varScale="1">
        <p:scale>
          <a:sx n="113" d="100"/>
          <a:sy n="113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5749A78F-C7E6-E64C-8670-496A13790B2D}"/>
    <pc:docChg chg="undo redo custSel addSld delSld modSld">
      <pc:chgData name="Kokchun Giang" userId="67e2125d-ec8c-4323-9653-9824a2ad815f" providerId="ADAL" clId="{5749A78F-C7E6-E64C-8670-496A13790B2D}" dt="2024-01-06T14:59:10.409" v="2723" actId="1076"/>
      <pc:docMkLst>
        <pc:docMk/>
      </pc:docMkLst>
      <pc:sldChg chg="addSp delSp modSp mod">
        <pc:chgData name="Kokchun Giang" userId="67e2125d-ec8c-4323-9653-9824a2ad815f" providerId="ADAL" clId="{5749A78F-C7E6-E64C-8670-496A13790B2D}" dt="2024-01-05T15:25:51.938" v="62" actId="1076"/>
        <pc:sldMkLst>
          <pc:docMk/>
          <pc:sldMk cId="2807130090" sldId="256"/>
        </pc:sldMkLst>
        <pc:spChg chg="mod">
          <ac:chgData name="Kokchun Giang" userId="67e2125d-ec8c-4323-9653-9824a2ad815f" providerId="ADAL" clId="{5749A78F-C7E6-E64C-8670-496A13790B2D}" dt="2024-01-05T15:25:39.876" v="59" actId="1076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5749A78F-C7E6-E64C-8670-496A13790B2D}" dt="2024-01-05T15:25:51.938" v="62" actId="1076"/>
          <ac:picMkLst>
            <pc:docMk/>
            <pc:sldMk cId="2807130090" sldId="256"/>
            <ac:picMk id="2" creationId="{DC9ED32C-847E-0840-62F0-1DA62CD6FF64}"/>
          </ac:picMkLst>
        </pc:picChg>
        <pc:picChg chg="del">
          <ac:chgData name="Kokchun Giang" userId="67e2125d-ec8c-4323-9653-9824a2ad815f" providerId="ADAL" clId="{5749A78F-C7E6-E64C-8670-496A13790B2D}" dt="2024-01-05T12:46:59.520" v="4" actId="478"/>
          <ac:picMkLst>
            <pc:docMk/>
            <pc:sldMk cId="2807130090" sldId="256"/>
            <ac:picMk id="10" creationId="{9591E0AF-E7BC-250E-F7B0-6A8632EDE5A8}"/>
          </ac:picMkLst>
        </pc:picChg>
      </pc:sldChg>
      <pc:sldChg chg="addSp delSp modSp mod addAnim delAnim modAnim">
        <pc:chgData name="Kokchun Giang" userId="67e2125d-ec8c-4323-9653-9824a2ad815f" providerId="ADAL" clId="{5749A78F-C7E6-E64C-8670-496A13790B2D}" dt="2024-01-05T20:51:32.436" v="409"/>
        <pc:sldMkLst>
          <pc:docMk/>
          <pc:sldMk cId="3408732793" sldId="301"/>
        </pc:sldMkLst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11" creationId="{9D117E8F-6C1B-A052-A27A-804198A41894}"/>
          </ac:spMkLst>
        </pc:spChg>
        <pc:spChg chg="add">
          <ac:chgData name="Kokchun Giang" userId="67e2125d-ec8c-4323-9653-9824a2ad815f" providerId="ADAL" clId="{5749A78F-C7E6-E64C-8670-496A13790B2D}" dt="2024-01-05T20:33:07.715" v="113"/>
          <ac:spMkLst>
            <pc:docMk/>
            <pc:sldMk cId="3408732793" sldId="301"/>
            <ac:spMk id="12" creationId="{3808320E-2C92-CA7B-29EC-DE7C76835D4D}"/>
          </ac:spMkLst>
        </pc:spChg>
        <pc:spChg chg="add del mod">
          <ac:chgData name="Kokchun Giang" userId="67e2125d-ec8c-4323-9653-9824a2ad815f" providerId="ADAL" clId="{5749A78F-C7E6-E64C-8670-496A13790B2D}" dt="2024-01-05T20:33:14.272" v="116" actId="478"/>
          <ac:spMkLst>
            <pc:docMk/>
            <pc:sldMk cId="3408732793" sldId="301"/>
            <ac:spMk id="13" creationId="{A56C2CB2-9451-6602-3C16-F6A61EA495EC}"/>
          </ac:spMkLst>
        </pc:spChg>
        <pc:spChg chg="add">
          <ac:chgData name="Kokchun Giang" userId="67e2125d-ec8c-4323-9653-9824a2ad815f" providerId="ADAL" clId="{5749A78F-C7E6-E64C-8670-496A13790B2D}" dt="2024-01-05T20:33:19.248" v="117"/>
          <ac:spMkLst>
            <pc:docMk/>
            <pc:sldMk cId="3408732793" sldId="301"/>
            <ac:spMk id="14" creationId="{8C5CFEBA-20AF-B0D5-34D4-385068468283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2" creationId="{C7438EA8-DF3A-0747-7F31-9225F3A579B0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3" creationId="{7D429D85-09FF-29A3-D931-2D0480C6A4BD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7" creationId="{AAD0CB86-FC38-4321-F4F5-F3FE51DD2E58}"/>
          </ac:spMkLst>
        </pc:spChg>
        <pc:spChg chg="del mod">
          <ac:chgData name="Kokchun Giang" userId="67e2125d-ec8c-4323-9653-9824a2ad815f" providerId="ADAL" clId="{5749A78F-C7E6-E64C-8670-496A13790B2D}" dt="2024-01-05T15:26:12.542" v="65" actId="478"/>
          <ac:spMkLst>
            <pc:docMk/>
            <pc:sldMk cId="3408732793" sldId="301"/>
            <ac:spMk id="29" creationId="{A49F01FA-3BB6-4741-9CD3-D7C99D1F81E0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31" creationId="{E2961C27-496C-60F2-372D-C1E35F7D09D5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33" creationId="{8E158133-1D2F-342A-ED53-BE325B1B6ED7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39" creationId="{B95446BF-3E9E-B8AB-6660-467CB4222286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41" creationId="{894FE972-A263-DEF8-C4D5-A4FDCE106147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45" creationId="{C7AC7503-7635-C879-62BB-54F0B1EB970F}"/>
          </ac:spMkLst>
        </pc:spChg>
        <pc:spChg chg="add mod">
          <ac:chgData name="Kokchun Giang" userId="67e2125d-ec8c-4323-9653-9824a2ad815f" providerId="ADAL" clId="{5749A78F-C7E6-E64C-8670-496A13790B2D}" dt="2024-01-05T20:45:25.716" v="297" actId="1076"/>
          <ac:spMkLst>
            <pc:docMk/>
            <pc:sldMk cId="3408732793" sldId="301"/>
            <ac:spMk id="49" creationId="{55EB215D-3613-F3CB-0655-3D1CFBC7B0E7}"/>
          </ac:spMkLst>
        </pc:spChg>
        <pc:spChg chg="add mod">
          <ac:chgData name="Kokchun Giang" userId="67e2125d-ec8c-4323-9653-9824a2ad815f" providerId="ADAL" clId="{5749A78F-C7E6-E64C-8670-496A13790B2D}" dt="2024-01-05T20:48:18.892" v="307" actId="571"/>
          <ac:spMkLst>
            <pc:docMk/>
            <pc:sldMk cId="3408732793" sldId="301"/>
            <ac:spMk id="50" creationId="{92428C3B-5FBE-1FB6-584C-50FBAF963F95}"/>
          </ac:spMkLst>
        </pc:spChg>
        <pc:spChg chg="add del mod">
          <ac:chgData name="Kokchun Giang" userId="67e2125d-ec8c-4323-9653-9824a2ad815f" providerId="ADAL" clId="{5749A78F-C7E6-E64C-8670-496A13790B2D}" dt="2024-01-05T20:49:46.285" v="351"/>
          <ac:spMkLst>
            <pc:docMk/>
            <pc:sldMk cId="3408732793" sldId="301"/>
            <ac:spMk id="51" creationId="{047D50EE-8212-F08F-CF9E-5ED8F68D787A}"/>
          </ac:spMkLst>
        </pc:spChg>
        <pc:spChg chg="add mod">
          <ac:chgData name="Kokchun Giang" userId="67e2125d-ec8c-4323-9653-9824a2ad815f" providerId="ADAL" clId="{5749A78F-C7E6-E64C-8670-496A13790B2D}" dt="2024-01-05T20:51:25.429" v="406" actId="1076"/>
          <ac:spMkLst>
            <pc:docMk/>
            <pc:sldMk cId="3408732793" sldId="301"/>
            <ac:spMk id="52" creationId="{7888B408-FFD7-EE6A-ADCB-C929F9E19FF0}"/>
          </ac:spMkLst>
        </pc:spChg>
        <pc:spChg chg="add mod">
          <ac:chgData name="Kokchun Giang" userId="67e2125d-ec8c-4323-9653-9824a2ad815f" providerId="ADAL" clId="{5749A78F-C7E6-E64C-8670-496A13790B2D}" dt="2024-01-05T20:50:29.736" v="389" actId="20577"/>
          <ac:spMkLst>
            <pc:docMk/>
            <pc:sldMk cId="3408732793" sldId="301"/>
            <ac:spMk id="55" creationId="{C210C6A6-D798-D93C-8BC7-CEA4EE1A80AB}"/>
          </ac:spMkLst>
        </pc:s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5" creationId="{98311222-9D99-26BC-812C-F42276FBA1FC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21" creationId="{42C9E463-5321-1A59-3409-FA52F6B7C0FB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28" creationId="{E01DBCB0-1811-CECF-44B4-1D3EB5CE601F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30" creationId="{E76F705D-5325-8ABC-D357-C34964185BF7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38" creationId="{1C4E407A-7C15-15C2-4168-2C0B841CAE23}"/>
          </ac:grpSpMkLst>
        </pc:grpChg>
        <pc:grpChg chg="add mod">
          <ac:chgData name="Kokchun Giang" userId="67e2125d-ec8c-4323-9653-9824a2ad815f" providerId="ADAL" clId="{5749A78F-C7E6-E64C-8670-496A13790B2D}" dt="2024-01-05T20:50:50.629" v="397" actId="1076"/>
          <ac:grpSpMkLst>
            <pc:docMk/>
            <pc:sldMk cId="3408732793" sldId="301"/>
            <ac:grpSpMk id="46" creationId="{36DFFB7F-7B6D-14E5-E6D4-7B3240F8AC17}"/>
          </ac:grpSpMkLst>
        </pc:grpChg>
        <pc:grpChg chg="add mod">
          <ac:chgData name="Kokchun Giang" userId="67e2125d-ec8c-4323-9653-9824a2ad815f" providerId="ADAL" clId="{5749A78F-C7E6-E64C-8670-496A13790B2D}" dt="2024-01-05T20:51:23.283" v="405" actId="1076"/>
          <ac:grpSpMkLst>
            <pc:docMk/>
            <pc:sldMk cId="3408732793" sldId="301"/>
            <ac:grpSpMk id="47" creationId="{9F564FF9-9480-ED59-DCA2-4646E70E6344}"/>
          </ac:grpSpMkLst>
        </pc:grpChg>
        <pc:grpChg chg="add mod">
          <ac:chgData name="Kokchun Giang" userId="67e2125d-ec8c-4323-9653-9824a2ad815f" providerId="ADAL" clId="{5749A78F-C7E6-E64C-8670-496A13790B2D}" dt="2024-01-05T20:49:54.916" v="353" actId="1076"/>
          <ac:grpSpMkLst>
            <pc:docMk/>
            <pc:sldMk cId="3408732793" sldId="301"/>
            <ac:grpSpMk id="48" creationId="{B06998FD-3E9C-D386-8EA6-E91706FFA281}"/>
          </ac:grpSpMkLst>
        </pc:grpChg>
        <pc:grpChg chg="add mod">
          <ac:chgData name="Kokchun Giang" userId="67e2125d-ec8c-4323-9653-9824a2ad815f" providerId="ADAL" clId="{5749A78F-C7E6-E64C-8670-496A13790B2D}" dt="2024-01-05T20:51:25.429" v="406" actId="1076"/>
          <ac:grpSpMkLst>
            <pc:docMk/>
            <pc:sldMk cId="3408732793" sldId="301"/>
            <ac:grpSpMk id="53" creationId="{2667CF44-BF6F-3C0C-0C3F-56B5F990E6E0}"/>
          </ac:grpSpMkLst>
        </pc:grpChg>
        <pc:grpChg chg="add mod">
          <ac:chgData name="Kokchun Giang" userId="67e2125d-ec8c-4323-9653-9824a2ad815f" providerId="ADAL" clId="{5749A78F-C7E6-E64C-8670-496A13790B2D}" dt="2024-01-05T20:50:58.189" v="401" actId="1076"/>
          <ac:grpSpMkLst>
            <pc:docMk/>
            <pc:sldMk cId="3408732793" sldId="301"/>
            <ac:grpSpMk id="54" creationId="{FC076F3F-D3B6-3780-3916-B9E8E7C98141}"/>
          </ac:grpSpMkLst>
        </pc:grpChg>
        <pc:picChg chg="add mod">
          <ac:chgData name="Kokchun Giang" userId="67e2125d-ec8c-4323-9653-9824a2ad815f" providerId="ADAL" clId="{5749A78F-C7E6-E64C-8670-496A13790B2D}" dt="2024-01-05T15:26:21.532" v="68"/>
          <ac:picMkLst>
            <pc:docMk/>
            <pc:sldMk cId="3408732793" sldId="301"/>
            <ac:picMk id="2" creationId="{539C76E0-6DE6-0EBC-B4D9-F6B6869C7290}"/>
          </ac:picMkLst>
        </pc:picChg>
        <pc:picChg chg="add mod">
          <ac:chgData name="Kokchun Giang" userId="67e2125d-ec8c-4323-9653-9824a2ad815f" providerId="ADAL" clId="{5749A78F-C7E6-E64C-8670-496A13790B2D}" dt="2024-01-05T15:26:33.012" v="71" actId="1076"/>
          <ac:picMkLst>
            <pc:docMk/>
            <pc:sldMk cId="3408732793" sldId="301"/>
            <ac:picMk id="6" creationId="{9AB2E4FE-95B3-FE2F-C77D-E293A30BB38F}"/>
          </ac:picMkLst>
        </pc:picChg>
        <pc:picChg chg="add mod">
          <ac:chgData name="Kokchun Giang" userId="67e2125d-ec8c-4323-9653-9824a2ad815f" providerId="ADAL" clId="{5749A78F-C7E6-E64C-8670-496A13790B2D}" dt="2024-01-05T15:27:10.986" v="75"/>
          <ac:picMkLst>
            <pc:docMk/>
            <pc:sldMk cId="3408732793" sldId="301"/>
            <ac:picMk id="7" creationId="{FC80722E-CD0B-EF0B-964C-A8EF8B84D7B1}"/>
          </ac:picMkLst>
        </pc:picChg>
        <pc:picChg chg="add del mod">
          <ac:chgData name="Kokchun Giang" userId="67e2125d-ec8c-4323-9653-9824a2ad815f" providerId="ADAL" clId="{5749A78F-C7E6-E64C-8670-496A13790B2D}" dt="2024-01-05T15:27:39.362" v="80" actId="478"/>
          <ac:picMkLst>
            <pc:docMk/>
            <pc:sldMk cId="3408732793" sldId="301"/>
            <ac:picMk id="8" creationId="{4011338C-9D5F-1FA1-AA1E-7D6A3C6FBD6A}"/>
          </ac:picMkLst>
        </pc:picChg>
        <pc:picChg chg="add mod">
          <ac:chgData name="Kokchun Giang" userId="67e2125d-ec8c-4323-9653-9824a2ad815f" providerId="ADAL" clId="{5749A78F-C7E6-E64C-8670-496A13790B2D}" dt="2024-01-05T20:50:48.603" v="396" actId="1076"/>
          <ac:picMkLst>
            <pc:docMk/>
            <pc:sldMk cId="3408732793" sldId="301"/>
            <ac:picMk id="9" creationId="{7C4E015B-A35A-ADD2-63A6-F5F8D61F2485}"/>
          </ac:picMkLst>
        </pc:picChg>
        <pc:picChg chg="add del mod">
          <ac:chgData name="Kokchun Giang" userId="67e2125d-ec8c-4323-9653-9824a2ad815f" providerId="ADAL" clId="{5749A78F-C7E6-E64C-8670-496A13790B2D}" dt="2024-01-05T15:29:59.536" v="88" actId="478"/>
          <ac:picMkLst>
            <pc:docMk/>
            <pc:sldMk cId="3408732793" sldId="301"/>
            <ac:picMk id="10" creationId="{62F78D83-9473-705D-BB63-830F26A44DF1}"/>
          </ac:picMkLst>
        </pc:picChg>
        <pc:picChg chg="add del mod">
          <ac:chgData name="Kokchun Giang" userId="67e2125d-ec8c-4323-9653-9824a2ad815f" providerId="ADAL" clId="{5749A78F-C7E6-E64C-8670-496A13790B2D}" dt="2024-01-05T20:33:42.864" v="123" actId="478"/>
          <ac:picMkLst>
            <pc:docMk/>
            <pc:sldMk cId="3408732793" sldId="301"/>
            <ac:picMk id="20" creationId="{148270E6-DF77-6C0B-2B37-2BFEB8BDD7B0}"/>
          </ac:picMkLst>
        </pc:picChg>
        <pc:picChg chg="add mod modCrop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32" creationId="{231B288D-CD49-ED04-F10D-1CE6A1FE58F8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36" creationId="{EC3467D9-086F-97ED-BC44-1A28390E708A}"/>
          </ac:picMkLst>
        </pc:picChg>
        <pc:picChg chg="add del mod">
          <ac:chgData name="Kokchun Giang" userId="67e2125d-ec8c-4323-9653-9824a2ad815f" providerId="ADAL" clId="{5749A78F-C7E6-E64C-8670-496A13790B2D}" dt="2024-01-05T20:42:11.236" v="233" actId="478"/>
          <ac:picMkLst>
            <pc:docMk/>
            <pc:sldMk cId="3408732793" sldId="301"/>
            <ac:picMk id="40" creationId="{E0173B3E-E78E-61D8-4245-2AA29AE27AFF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43" creationId="{47C82422-C450-9F39-9EBF-E8BD6144E50F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44" creationId="{9D4D8959-7146-8D42-CAF7-8693A3AD5C37}"/>
          </ac:picMkLst>
        </pc:picChg>
        <pc:picChg chg="add del mod">
          <ac:chgData name="Kokchun Giang" userId="67e2125d-ec8c-4323-9653-9824a2ad815f" providerId="ADAL" clId="{5749A78F-C7E6-E64C-8670-496A13790B2D}" dt="2024-01-05T20:24:18.389" v="94" actId="478"/>
          <ac:picMkLst>
            <pc:docMk/>
            <pc:sldMk cId="3408732793" sldId="301"/>
            <ac:picMk id="1026" creationId="{477FE96A-EB15-F91D-8D85-C276372785D7}"/>
          </ac:picMkLst>
        </pc:picChg>
        <pc:picChg chg="add del mod">
          <ac:chgData name="Kokchun Giang" userId="67e2125d-ec8c-4323-9653-9824a2ad815f" providerId="ADAL" clId="{5749A78F-C7E6-E64C-8670-496A13790B2D}" dt="2024-01-05T20:28:18.674" v="100" actId="478"/>
          <ac:picMkLst>
            <pc:docMk/>
            <pc:sldMk cId="3408732793" sldId="301"/>
            <ac:picMk id="1028" creationId="{95DF5BD2-A29A-7595-2382-FBDB370EAB67}"/>
          </ac:picMkLst>
        </pc:picChg>
        <pc:picChg chg="add del mod">
          <ac:chgData name="Kokchun Giang" userId="67e2125d-ec8c-4323-9653-9824a2ad815f" providerId="ADAL" clId="{5749A78F-C7E6-E64C-8670-496A13790B2D}" dt="2024-01-05T20:33:03.187" v="112" actId="478"/>
          <ac:picMkLst>
            <pc:docMk/>
            <pc:sldMk cId="3408732793" sldId="301"/>
            <ac:picMk id="1030" creationId="{07A43C93-14D4-1AE0-A288-07F544AAA13B}"/>
          </ac:picMkLst>
        </pc:picChg>
        <pc:picChg chg="add mod">
          <ac:chgData name="Kokchun Giang" userId="67e2125d-ec8c-4323-9653-9824a2ad815f" providerId="ADAL" clId="{5749A78F-C7E6-E64C-8670-496A13790B2D}" dt="2024-01-05T20:51:25.429" v="406" actId="1076"/>
          <ac:picMkLst>
            <pc:docMk/>
            <pc:sldMk cId="3408732793" sldId="301"/>
            <ac:picMk id="1040" creationId="{3C89261C-02FB-1266-AE49-5E01D70E136D}"/>
          </ac:picMkLst>
        </pc:picChg>
      </pc:sldChg>
      <pc:sldChg chg="addSp delSp modSp mod modAnim">
        <pc:chgData name="Kokchun Giang" userId="67e2125d-ec8c-4323-9653-9824a2ad815f" providerId="ADAL" clId="{5749A78F-C7E6-E64C-8670-496A13790B2D}" dt="2024-01-06T14:25:43.289" v="1696"/>
        <pc:sldMkLst>
          <pc:docMk/>
          <pc:sldMk cId="348908808" sldId="302"/>
        </pc:sldMkLst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" creationId="{1EC4857B-5318-5AAB-2CCE-56DE602F2534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6" creationId="{9B54FCCD-1382-DADE-32D3-452C166995A5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8" creationId="{CB244AE7-F85B-A555-0DA4-835FE5DF1C48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9" creationId="{DF41CE8A-63A8-6981-59CD-814214601497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10" creationId="{8DFDC639-19EB-123E-6A20-A57A0ACF534B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2" creationId="{C7438EA8-DF3A-0747-7F31-9225F3A579B0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3" creationId="{7D429D85-09FF-29A3-D931-2D0480C6A4BD}"/>
          </ac:spMkLst>
        </pc:spChg>
        <pc:spChg chg="add mod">
          <ac:chgData name="Kokchun Giang" userId="67e2125d-ec8c-4323-9653-9824a2ad815f" providerId="ADAL" clId="{5749A78F-C7E6-E64C-8670-496A13790B2D}" dt="2024-01-05T21:02:25.148" v="564" actId="1076"/>
          <ac:spMkLst>
            <pc:docMk/>
            <pc:sldMk cId="348908808" sldId="302"/>
            <ac:spMk id="24" creationId="{B3E16581-0B35-CABF-60FC-E96466A0AB3F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7" creationId="{AAD0CB86-FC38-4321-F4F5-F3FE51DD2E58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9" creationId="{A49F01FA-3BB6-4741-9CD3-D7C99D1F81E0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31" creationId="{E2961C27-496C-60F2-372D-C1E35F7D09D5}"/>
          </ac:spMkLst>
        </pc:spChg>
        <pc:spChg chg="add mod">
          <ac:chgData name="Kokchun Giang" userId="67e2125d-ec8c-4323-9653-9824a2ad815f" providerId="ADAL" clId="{5749A78F-C7E6-E64C-8670-496A13790B2D}" dt="2024-01-05T21:02:25.148" v="564" actId="1076"/>
          <ac:spMkLst>
            <pc:docMk/>
            <pc:sldMk cId="348908808" sldId="302"/>
            <ac:spMk id="32" creationId="{63793947-A9AC-D11D-29CC-634E7C59BCB4}"/>
          </ac:spMkLst>
        </pc:spChg>
        <pc:spChg chg="add mod">
          <ac:chgData name="Kokchun Giang" userId="67e2125d-ec8c-4323-9653-9824a2ad815f" providerId="ADAL" clId="{5749A78F-C7E6-E64C-8670-496A13790B2D}" dt="2024-01-05T21:05:58.483" v="605" actId="164"/>
          <ac:spMkLst>
            <pc:docMk/>
            <pc:sldMk cId="348908808" sldId="302"/>
            <ac:spMk id="52" creationId="{34CE79D1-E6B6-5F82-6458-07A2E9452F95}"/>
          </ac:spMkLst>
        </pc:spChg>
        <pc:spChg chg="add mod">
          <ac:chgData name="Kokchun Giang" userId="67e2125d-ec8c-4323-9653-9824a2ad815f" providerId="ADAL" clId="{5749A78F-C7E6-E64C-8670-496A13790B2D}" dt="2024-01-05T21:06:03.628" v="607" actId="164"/>
          <ac:spMkLst>
            <pc:docMk/>
            <pc:sldMk cId="348908808" sldId="302"/>
            <ac:spMk id="53" creationId="{B4507279-0DF3-5257-0618-E51973B00483}"/>
          </ac:spMkLst>
        </pc:spChg>
        <pc:spChg chg="add mod">
          <ac:chgData name="Kokchun Giang" userId="67e2125d-ec8c-4323-9653-9824a2ad815f" providerId="ADAL" clId="{5749A78F-C7E6-E64C-8670-496A13790B2D}" dt="2024-01-05T21:06:00.366" v="606" actId="164"/>
          <ac:spMkLst>
            <pc:docMk/>
            <pc:sldMk cId="348908808" sldId="302"/>
            <ac:spMk id="54" creationId="{5105E275-B9D4-BC14-C7F1-9A476E5D9E54}"/>
          </ac:spMkLst>
        </pc:spChg>
        <pc:spChg chg="add mod">
          <ac:chgData name="Kokchun Giang" userId="67e2125d-ec8c-4323-9653-9824a2ad815f" providerId="ADAL" clId="{5749A78F-C7E6-E64C-8670-496A13790B2D}" dt="2024-01-05T21:06:05.307" v="608" actId="164"/>
          <ac:spMkLst>
            <pc:docMk/>
            <pc:sldMk cId="348908808" sldId="302"/>
            <ac:spMk id="55" creationId="{EBA2064D-EFA3-BFEB-4436-353A0C8191EC}"/>
          </ac:spMkLst>
        </pc:spChg>
        <pc:spChg chg="add mod">
          <ac:chgData name="Kokchun Giang" userId="67e2125d-ec8c-4323-9653-9824a2ad815f" providerId="ADAL" clId="{5749A78F-C7E6-E64C-8670-496A13790B2D}" dt="2024-01-05T21:05:52.790" v="602" actId="164"/>
          <ac:spMkLst>
            <pc:docMk/>
            <pc:sldMk cId="348908808" sldId="302"/>
            <ac:spMk id="56" creationId="{BD4FF239-A3CC-E27F-9BE5-819760A5AC6B}"/>
          </ac:spMkLst>
        </pc:spChg>
        <pc:spChg chg="add mod">
          <ac:chgData name="Kokchun Giang" userId="67e2125d-ec8c-4323-9653-9824a2ad815f" providerId="ADAL" clId="{5749A78F-C7E6-E64C-8670-496A13790B2D}" dt="2024-01-05T21:06:08.128" v="609" actId="164"/>
          <ac:spMkLst>
            <pc:docMk/>
            <pc:sldMk cId="348908808" sldId="302"/>
            <ac:spMk id="57" creationId="{42800A52-7BC0-6FAE-948E-4755FEC574F3}"/>
          </ac:spMkLst>
        </pc:spChg>
        <pc:grpChg chg="mod">
          <ac:chgData name="Kokchun Giang" userId="67e2125d-ec8c-4323-9653-9824a2ad815f" providerId="ADAL" clId="{5749A78F-C7E6-E64C-8670-496A13790B2D}" dt="2024-01-06T14:21:32.375" v="1574"/>
          <ac:grpSpMkLst>
            <pc:docMk/>
            <pc:sldMk cId="348908808" sldId="302"/>
            <ac:grpSpMk id="9" creationId="{F120910A-B68B-77CC-2A8C-34616A0624DE}"/>
          </ac:grpSpMkLst>
        </pc:grpChg>
        <pc:grpChg chg="mod">
          <ac:chgData name="Kokchun Giang" userId="67e2125d-ec8c-4323-9653-9824a2ad815f" providerId="ADAL" clId="{5749A78F-C7E6-E64C-8670-496A13790B2D}" dt="2024-01-06T14:22:21.542" v="1647"/>
          <ac:grpSpMkLst>
            <pc:docMk/>
            <pc:sldMk cId="348908808" sldId="302"/>
            <ac:grpSpMk id="17" creationId="{24CA0A2E-328E-5E1C-00E6-C1010889588F}"/>
          </ac:grpSpMkLst>
        </pc:grpChg>
        <pc:grpChg chg="mod">
          <ac:chgData name="Kokchun Giang" userId="67e2125d-ec8c-4323-9653-9824a2ad815f" providerId="ADAL" clId="{5749A78F-C7E6-E64C-8670-496A13790B2D}" dt="2024-01-06T14:22:21.542" v="1647"/>
          <ac:grpSpMkLst>
            <pc:docMk/>
            <pc:sldMk cId="348908808" sldId="302"/>
            <ac:grpSpMk id="18" creationId="{9A33695B-1482-8FF4-7936-4EC522E0F17A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21" creationId="{42C9E463-5321-1A59-3409-FA52F6B7C0FB}"/>
          </ac:grpSpMkLst>
        </pc:grpChg>
        <pc:grpChg chg="mod">
          <ac:chgData name="Kokchun Giang" userId="67e2125d-ec8c-4323-9653-9824a2ad815f" providerId="ADAL" clId="{5749A78F-C7E6-E64C-8670-496A13790B2D}" dt="2024-01-06T14:21:41.856" v="1589"/>
          <ac:grpSpMkLst>
            <pc:docMk/>
            <pc:sldMk cId="348908808" sldId="302"/>
            <ac:grpSpMk id="23" creationId="{04DA019F-F172-FB74-F975-6E853B9EBB69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28" creationId="{E01DBCB0-1811-CECF-44B4-1D3EB5CE601F}"/>
          </ac:grpSpMkLst>
        </pc:grpChg>
        <pc:grpChg chg="add del mod">
          <ac:chgData name="Kokchun Giang" userId="67e2125d-ec8c-4323-9653-9824a2ad815f" providerId="ADAL" clId="{5749A78F-C7E6-E64C-8670-496A13790B2D}" dt="2024-01-06T14:22:20.340" v="1643"/>
          <ac:grpSpMkLst>
            <pc:docMk/>
            <pc:sldMk cId="348908808" sldId="302"/>
            <ac:grpSpMk id="28" creationId="{F26B3141-6D30-5390-9FA6-44CB089C6761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30" creationId="{E76F705D-5325-8ABC-D357-C34964185BF7}"/>
          </ac:grpSpMkLst>
        </pc:grpChg>
        <pc:grpChg chg="mod">
          <ac:chgData name="Kokchun Giang" userId="67e2125d-ec8c-4323-9653-9824a2ad815f" providerId="ADAL" clId="{5749A78F-C7E6-E64C-8670-496A13790B2D}" dt="2024-01-06T14:21:57.887" v="1602"/>
          <ac:grpSpMkLst>
            <pc:docMk/>
            <pc:sldMk cId="348908808" sldId="302"/>
            <ac:grpSpMk id="35" creationId="{442750A4-0E9E-8859-E9B7-8F6B47CD5861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38" creationId="{1C4E407A-7C15-15C2-4168-2C0B841CAE23}"/>
          </ac:grpSpMkLst>
        </pc:grpChg>
        <pc:grpChg chg="add mod">
          <ac:chgData name="Kokchun Giang" userId="67e2125d-ec8c-4323-9653-9824a2ad815f" providerId="ADAL" clId="{5749A78F-C7E6-E64C-8670-496A13790B2D}" dt="2024-01-05T21:05:52.790" v="602" actId="164"/>
          <ac:grpSpMkLst>
            <pc:docMk/>
            <pc:sldMk cId="348908808" sldId="302"/>
            <ac:grpSpMk id="58" creationId="{9BD70B60-AF6E-2EED-A3D5-D423949B3BF6}"/>
          </ac:grpSpMkLst>
        </pc:grpChg>
        <pc:grpChg chg="add mod">
          <ac:chgData name="Kokchun Giang" userId="67e2125d-ec8c-4323-9653-9824a2ad815f" providerId="ADAL" clId="{5749A78F-C7E6-E64C-8670-496A13790B2D}" dt="2024-01-05T21:05:58.483" v="605" actId="164"/>
          <ac:grpSpMkLst>
            <pc:docMk/>
            <pc:sldMk cId="348908808" sldId="302"/>
            <ac:grpSpMk id="59" creationId="{A19658B1-76EA-612D-0094-6FEE79BB0971}"/>
          </ac:grpSpMkLst>
        </pc:grpChg>
        <pc:grpChg chg="add mod">
          <ac:chgData name="Kokchun Giang" userId="67e2125d-ec8c-4323-9653-9824a2ad815f" providerId="ADAL" clId="{5749A78F-C7E6-E64C-8670-496A13790B2D}" dt="2024-01-05T21:06:00.366" v="606" actId="164"/>
          <ac:grpSpMkLst>
            <pc:docMk/>
            <pc:sldMk cId="348908808" sldId="302"/>
            <ac:grpSpMk id="60" creationId="{9135D6E5-97D3-E981-52A9-B9019B348B05}"/>
          </ac:grpSpMkLst>
        </pc:grpChg>
        <pc:grpChg chg="add mod">
          <ac:chgData name="Kokchun Giang" userId="67e2125d-ec8c-4323-9653-9824a2ad815f" providerId="ADAL" clId="{5749A78F-C7E6-E64C-8670-496A13790B2D}" dt="2024-01-05T21:06:03.628" v="607" actId="164"/>
          <ac:grpSpMkLst>
            <pc:docMk/>
            <pc:sldMk cId="348908808" sldId="302"/>
            <ac:grpSpMk id="61" creationId="{64F06F54-E75E-17A6-392A-3E79D735D70E}"/>
          </ac:grpSpMkLst>
        </pc:grpChg>
        <pc:grpChg chg="add mod">
          <ac:chgData name="Kokchun Giang" userId="67e2125d-ec8c-4323-9653-9824a2ad815f" providerId="ADAL" clId="{5749A78F-C7E6-E64C-8670-496A13790B2D}" dt="2024-01-05T21:06:05.307" v="608" actId="164"/>
          <ac:grpSpMkLst>
            <pc:docMk/>
            <pc:sldMk cId="348908808" sldId="302"/>
            <ac:grpSpMk id="62" creationId="{3E31F8E4-90D0-AD32-7D38-FC4B1C07DBA2}"/>
          </ac:grpSpMkLst>
        </pc:grpChg>
        <pc:grpChg chg="add mod">
          <ac:chgData name="Kokchun Giang" userId="67e2125d-ec8c-4323-9653-9824a2ad815f" providerId="ADAL" clId="{5749A78F-C7E6-E64C-8670-496A13790B2D}" dt="2024-01-05T21:06:08.128" v="609" actId="164"/>
          <ac:grpSpMkLst>
            <pc:docMk/>
            <pc:sldMk cId="348908808" sldId="302"/>
            <ac:grpSpMk id="63" creationId="{5136BC00-064A-1046-6D6D-C088660E8538}"/>
          </ac:grpSpMkLst>
        </pc:grpChg>
        <pc:grpChg chg="mod">
          <ac:chgData name="Kokchun Giang" userId="67e2125d-ec8c-4323-9653-9824a2ad815f" providerId="ADAL" clId="{5749A78F-C7E6-E64C-8670-496A13790B2D}" dt="2024-01-06T14:22:10.638" v="1614"/>
          <ac:grpSpMkLst>
            <pc:docMk/>
            <pc:sldMk cId="348908808" sldId="302"/>
            <ac:grpSpMk id="66" creationId="{E658952D-DD54-052A-C4B9-D3F40F51CC93}"/>
          </ac:grpSpMkLst>
        </pc:grpChg>
        <pc:grpChg chg="mod">
          <ac:chgData name="Kokchun Giang" userId="67e2125d-ec8c-4323-9653-9824a2ad815f" providerId="ADAL" clId="{5749A78F-C7E6-E64C-8670-496A13790B2D}" dt="2024-01-06T14:22:17.755" v="1632"/>
          <ac:grpSpMkLst>
            <pc:docMk/>
            <pc:sldMk cId="348908808" sldId="302"/>
            <ac:grpSpMk id="75" creationId="{F97509AD-3EC1-3C0B-3323-87AAA891E152}"/>
          </ac:grpSpMkLst>
        </pc:grpChg>
        <pc:grpChg chg="mod">
          <ac:chgData name="Kokchun Giang" userId="67e2125d-ec8c-4323-9653-9824a2ad815f" providerId="ADAL" clId="{5749A78F-C7E6-E64C-8670-496A13790B2D}" dt="2024-01-06T14:23:53.623" v="1657"/>
          <ac:grpSpMkLst>
            <pc:docMk/>
            <pc:sldMk cId="348908808" sldId="302"/>
            <ac:grpSpMk id="78" creationId="{D598B2B4-AF70-8048-1E4A-EEE33FE8E92D}"/>
          </ac:grpSpMkLst>
        </pc:grpChg>
        <pc:grpChg chg="del mod">
          <ac:chgData name="Kokchun Giang" userId="67e2125d-ec8c-4323-9653-9824a2ad815f" providerId="ADAL" clId="{5749A78F-C7E6-E64C-8670-496A13790B2D}" dt="2024-01-06T14:24:00.047" v="1664"/>
          <ac:grpSpMkLst>
            <pc:docMk/>
            <pc:sldMk cId="348908808" sldId="302"/>
            <ac:grpSpMk id="82" creationId="{08578942-E6C2-8F51-5672-F360E968C0D6}"/>
          </ac:grpSpMkLst>
        </pc:grpChg>
        <pc:grpChg chg="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84" creationId="{FED9ABA4-A7CD-8156-3DF0-C0F0D33A5617}"/>
          </ac:grpSpMkLst>
        </pc:grpChg>
        <pc:grpChg chg="mod">
          <ac:chgData name="Kokchun Giang" userId="67e2125d-ec8c-4323-9653-9824a2ad815f" providerId="ADAL" clId="{5749A78F-C7E6-E64C-8670-496A13790B2D}" dt="2024-01-06T14:24:07.561" v="1680"/>
          <ac:grpSpMkLst>
            <pc:docMk/>
            <pc:sldMk cId="348908808" sldId="302"/>
            <ac:grpSpMk id="98" creationId="{0008EE45-3284-2F08-1F05-7294395C0963}"/>
          </ac:grpSpMkLst>
        </pc:grpChg>
        <pc:grpChg chg="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104" creationId="{C8A7B266-8619-C3B8-DEA2-5563EE483D71}"/>
          </ac:grpSpMkLst>
        </pc:grpChg>
        <pc:grpChg chg="add 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105" creationId="{E8E5AE2E-8CA1-D14D-B6C3-F5D7B5DE76FA}"/>
          </ac:grpSpMkLst>
        </pc:grpChg>
        <pc:picChg chg="add mod">
          <ac:chgData name="Kokchun Giang" userId="67e2125d-ec8c-4323-9653-9824a2ad815f" providerId="ADAL" clId="{5749A78F-C7E6-E64C-8670-496A13790B2D}" dt="2024-01-06T14:19:35.221" v="1556" actId="207"/>
          <ac:picMkLst>
            <pc:docMk/>
            <pc:sldMk cId="348908808" sldId="302"/>
            <ac:picMk id="4" creationId="{F3CA5C7C-D96D-C50C-35C3-FC2F42EECC92}"/>
          </ac:picMkLst>
        </pc:picChg>
        <pc:picChg chg="add mod">
          <ac:chgData name="Kokchun Giang" userId="67e2125d-ec8c-4323-9653-9824a2ad815f" providerId="ADAL" clId="{5749A78F-C7E6-E64C-8670-496A13790B2D}" dt="2024-01-06T14:19:46.428" v="1558" actId="207"/>
          <ac:picMkLst>
            <pc:docMk/>
            <pc:sldMk cId="348908808" sldId="302"/>
            <ac:picMk id="7" creationId="{EEB45816-88D4-C8E8-AF70-11CC100A6300}"/>
          </ac:picMkLst>
        </pc:picChg>
        <pc:picChg chg="add del mod">
          <ac:chgData name="Kokchun Giang" userId="67e2125d-ec8c-4323-9653-9824a2ad815f" providerId="ADAL" clId="{5749A78F-C7E6-E64C-8670-496A13790B2D}" dt="2024-01-05T20:56:36.160" v="428" actId="478"/>
          <ac:picMkLst>
            <pc:docMk/>
            <pc:sldMk cId="348908808" sldId="302"/>
            <ac:picMk id="12" creationId="{F9E3C2DA-089F-CC5B-56E7-26D846EA8688}"/>
          </ac:picMkLst>
        </pc:picChg>
        <pc:picChg chg="add mod">
          <ac:chgData name="Kokchun Giang" userId="67e2125d-ec8c-4323-9653-9824a2ad815f" providerId="ADAL" clId="{5749A78F-C7E6-E64C-8670-496A13790B2D}" dt="2024-01-06T14:19:39.845" v="1557" actId="207"/>
          <ac:picMkLst>
            <pc:docMk/>
            <pc:sldMk cId="348908808" sldId="302"/>
            <ac:picMk id="14" creationId="{B70D5F3A-357E-2D08-AB86-98301796D21A}"/>
          </ac:picMkLst>
        </pc:picChg>
        <pc:picChg chg="add mod">
          <ac:chgData name="Kokchun Giang" userId="67e2125d-ec8c-4323-9653-9824a2ad815f" providerId="ADAL" clId="{5749A78F-C7E6-E64C-8670-496A13790B2D}" dt="2024-01-06T14:19:58.240" v="1559" actId="207"/>
          <ac:picMkLst>
            <pc:docMk/>
            <pc:sldMk cId="348908808" sldId="302"/>
            <ac:picMk id="20" creationId="{6A515E56-70BF-C6B5-D18C-71B2C67ABE3C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36" creationId="{2D7C28E4-74AB-9EF9-305C-F18F62AA2B3B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39" creationId="{A5145B0A-3475-5344-7E25-B7330A09D21D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40" creationId="{1DECB1A6-ABBF-545E-1C55-FA7D2A3FA6A0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41" creationId="{C70AC71E-F030-076A-6D37-EBCE350142B6}"/>
          </ac:picMkLst>
        </pc:picChg>
        <pc:picChg chg="add mod">
          <ac:chgData name="Kokchun Giang" userId="67e2125d-ec8c-4323-9653-9824a2ad815f" providerId="ADAL" clId="{5749A78F-C7E6-E64C-8670-496A13790B2D}" dt="2024-01-06T14:20:06.641" v="1560" actId="207"/>
          <ac:picMkLst>
            <pc:docMk/>
            <pc:sldMk cId="348908808" sldId="302"/>
            <ac:picMk id="45" creationId="{5293862D-A7D3-35A0-E3FE-98DB54CAACAF}"/>
          </ac:picMkLst>
        </pc:picChg>
        <pc:picChg chg="add mod">
          <ac:chgData name="Kokchun Giang" userId="67e2125d-ec8c-4323-9653-9824a2ad815f" providerId="ADAL" clId="{5749A78F-C7E6-E64C-8670-496A13790B2D}" dt="2024-01-06T14:20:17.212" v="1562" actId="207"/>
          <ac:picMkLst>
            <pc:docMk/>
            <pc:sldMk cId="348908808" sldId="302"/>
            <ac:picMk id="46" creationId="{AF50AF1B-B68F-C1B2-677A-5333F6A30076}"/>
          </ac:picMkLst>
        </pc:picChg>
        <pc:picChg chg="add mod">
          <ac:chgData name="Kokchun Giang" userId="67e2125d-ec8c-4323-9653-9824a2ad815f" providerId="ADAL" clId="{5749A78F-C7E6-E64C-8670-496A13790B2D}" dt="2024-01-06T14:20:43.573" v="1564" actId="207"/>
          <ac:picMkLst>
            <pc:docMk/>
            <pc:sldMk cId="348908808" sldId="302"/>
            <ac:picMk id="47" creationId="{34791FE3-3FE4-8DB3-DD89-A4C64DD3395F}"/>
          </ac:picMkLst>
        </pc:picChg>
        <pc:picChg chg="add mod">
          <ac:chgData name="Kokchun Giang" userId="67e2125d-ec8c-4323-9653-9824a2ad815f" providerId="ADAL" clId="{5749A78F-C7E6-E64C-8670-496A13790B2D}" dt="2024-01-06T14:20:10.493" v="1561" actId="207"/>
          <ac:picMkLst>
            <pc:docMk/>
            <pc:sldMk cId="348908808" sldId="302"/>
            <ac:picMk id="48" creationId="{6C57C36B-E562-6921-979D-A01DB2721AD0}"/>
          </ac:picMkLst>
        </pc:picChg>
        <pc:inkChg chg="add del">
          <ac:chgData name="Kokchun Giang" userId="67e2125d-ec8c-4323-9653-9824a2ad815f" providerId="ADAL" clId="{5749A78F-C7E6-E64C-8670-496A13790B2D}" dt="2024-01-06T14:21:26.917" v="1568" actId="9405"/>
          <ac:inkMkLst>
            <pc:docMk/>
            <pc:sldMk cId="348908808" sldId="302"/>
            <ac:inkMk id="2" creationId="{CF76604F-F82B-4EDF-4221-4E625EE7AC04}"/>
          </ac:inkMkLst>
        </pc:inkChg>
        <pc:inkChg chg="add del">
          <ac:chgData name="Kokchun Giang" userId="67e2125d-ec8c-4323-9653-9824a2ad815f" providerId="ADAL" clId="{5749A78F-C7E6-E64C-8670-496A13790B2D}" dt="2024-01-06T14:21:26.424" v="1567" actId="9405"/>
          <ac:inkMkLst>
            <pc:docMk/>
            <pc:sldMk cId="348908808" sldId="302"/>
            <ac:inkMk id="3" creationId="{815C2C6C-7223-47C7-18EB-F2D1A056430E}"/>
          </ac:inkMkLst>
        </pc:inkChg>
        <pc:inkChg chg="add del mod">
          <ac:chgData name="Kokchun Giang" userId="67e2125d-ec8c-4323-9653-9824a2ad815f" providerId="ADAL" clId="{5749A78F-C7E6-E64C-8670-496A13790B2D}" dt="2024-01-06T14:21:33.836" v="1576" actId="9405"/>
          <ac:inkMkLst>
            <pc:docMk/>
            <pc:sldMk cId="348908808" sldId="302"/>
            <ac:inkMk id="5" creationId="{F30F1A75-209F-0300-DDDB-487C747D4F91}"/>
          </ac:inkMkLst>
        </pc:inkChg>
        <pc:inkChg chg="add del mod">
          <ac:chgData name="Kokchun Giang" userId="67e2125d-ec8c-4323-9653-9824a2ad815f" providerId="ADAL" clId="{5749A78F-C7E6-E64C-8670-496A13790B2D}" dt="2024-01-06T14:21:32.692" v="1575" actId="9405"/>
          <ac:inkMkLst>
            <pc:docMk/>
            <pc:sldMk cId="348908808" sldId="302"/>
            <ac:inkMk id="6" creationId="{69BDB16E-938E-CB30-4620-47381764904A}"/>
          </ac:inkMkLst>
        </pc:inkChg>
        <pc:inkChg chg="add del mod">
          <ac:chgData name="Kokchun Giang" userId="67e2125d-ec8c-4323-9653-9824a2ad815f" providerId="ADAL" clId="{5749A78F-C7E6-E64C-8670-496A13790B2D}" dt="2024-01-06T14:21:32.375" v="1574"/>
          <ac:inkMkLst>
            <pc:docMk/>
            <pc:sldMk cId="348908808" sldId="302"/>
            <ac:inkMk id="8" creationId="{6B87F3FC-03A8-3176-3247-18D73FBE1184}"/>
          </ac:inkMkLst>
        </pc:inkChg>
        <pc:inkChg chg="add del mod">
          <ac:chgData name="Kokchun Giang" userId="67e2125d-ec8c-4323-9653-9824a2ad815f" providerId="ADAL" clId="{5749A78F-C7E6-E64C-8670-496A13790B2D}" dt="2024-01-06T14:22:23.652" v="1652" actId="9405"/>
          <ac:inkMkLst>
            <pc:docMk/>
            <pc:sldMk cId="348908808" sldId="302"/>
            <ac:inkMk id="10" creationId="{D14F1734-8EEE-AA29-AC3B-C46AA9BFC95D}"/>
          </ac:inkMkLst>
        </pc:inkChg>
        <pc:inkChg chg="add del mod">
          <ac:chgData name="Kokchun Giang" userId="67e2125d-ec8c-4323-9653-9824a2ad815f" providerId="ADAL" clId="{5749A78F-C7E6-E64C-8670-496A13790B2D}" dt="2024-01-06T14:22:23.229" v="1651" actId="9405"/>
          <ac:inkMkLst>
            <pc:docMk/>
            <pc:sldMk cId="348908808" sldId="302"/>
            <ac:inkMk id="11" creationId="{0BF18A7F-1570-F1F2-C72D-E5BCB6FD3AA2}"/>
          </ac:inkMkLst>
        </pc:inkChg>
        <pc:inkChg chg="add del mod">
          <ac:chgData name="Kokchun Giang" userId="67e2125d-ec8c-4323-9653-9824a2ad815f" providerId="ADAL" clId="{5749A78F-C7E6-E64C-8670-496A13790B2D}" dt="2024-01-06T14:22:22.649" v="1650" actId="9405"/>
          <ac:inkMkLst>
            <pc:docMk/>
            <pc:sldMk cId="348908808" sldId="302"/>
            <ac:inkMk id="12" creationId="{D0C06165-1A03-98FE-51F9-FF2A6A8EEC6F}"/>
          </ac:inkMkLst>
        </pc:inkChg>
        <pc:inkChg chg="add del mod">
          <ac:chgData name="Kokchun Giang" userId="67e2125d-ec8c-4323-9653-9824a2ad815f" providerId="ADAL" clId="{5749A78F-C7E6-E64C-8670-496A13790B2D}" dt="2024-01-06T14:22:22.248" v="1649" actId="9405"/>
          <ac:inkMkLst>
            <pc:docMk/>
            <pc:sldMk cId="348908808" sldId="302"/>
            <ac:inkMk id="13" creationId="{5CACFBB4-DB71-B705-05E6-76FDC4AE99FA}"/>
          </ac:inkMkLst>
        </pc:inkChg>
        <pc:inkChg chg="add del mod">
          <ac:chgData name="Kokchun Giang" userId="67e2125d-ec8c-4323-9653-9824a2ad815f" providerId="ADAL" clId="{5749A78F-C7E6-E64C-8670-496A13790B2D}" dt="2024-01-06T14:22:21.897" v="1648" actId="9405"/>
          <ac:inkMkLst>
            <pc:docMk/>
            <pc:sldMk cId="348908808" sldId="302"/>
            <ac:inkMk id="15" creationId="{EB3322BD-9B62-7AE7-C95B-BB4319669F56}"/>
          </ac:inkMkLst>
        </pc:inkChg>
        <pc:inkChg chg="add del mod">
          <ac:chgData name="Kokchun Giang" userId="67e2125d-ec8c-4323-9653-9824a2ad815f" providerId="ADAL" clId="{5749A78F-C7E6-E64C-8670-496A13790B2D}" dt="2024-01-06T14:22:21.542" v="1647"/>
          <ac:inkMkLst>
            <pc:docMk/>
            <pc:sldMk cId="348908808" sldId="302"/>
            <ac:inkMk id="16" creationId="{CCEB038C-B24A-29F2-962A-611890B13FC9}"/>
          </ac:inkMkLst>
        </pc:inkChg>
        <pc:inkChg chg="add del mod">
          <ac:chgData name="Kokchun Giang" userId="67e2125d-ec8c-4323-9653-9824a2ad815f" providerId="ADAL" clId="{5749A78F-C7E6-E64C-8670-496A13790B2D}" dt="2024-01-06T14:21:42.836" v="1591" actId="9405"/>
          <ac:inkMkLst>
            <pc:docMk/>
            <pc:sldMk cId="348908808" sldId="302"/>
            <ac:inkMk id="19" creationId="{C670067A-50DF-ADC7-616B-A0F7B8ADF201}"/>
          </ac:inkMkLst>
        </pc:inkChg>
        <pc:inkChg chg="add del mod">
          <ac:chgData name="Kokchun Giang" userId="67e2125d-ec8c-4323-9653-9824a2ad815f" providerId="ADAL" clId="{5749A78F-C7E6-E64C-8670-496A13790B2D}" dt="2024-01-06T14:21:42.261" v="1590" actId="9405"/>
          <ac:inkMkLst>
            <pc:docMk/>
            <pc:sldMk cId="348908808" sldId="302"/>
            <ac:inkMk id="21" creationId="{812219EA-63A4-E4D6-996E-B56BC85C1A3C}"/>
          </ac:inkMkLst>
        </pc:inkChg>
        <pc:inkChg chg="add del mod">
          <ac:chgData name="Kokchun Giang" userId="67e2125d-ec8c-4323-9653-9824a2ad815f" providerId="ADAL" clId="{5749A78F-C7E6-E64C-8670-496A13790B2D}" dt="2024-01-06T14:21:41.856" v="1589"/>
          <ac:inkMkLst>
            <pc:docMk/>
            <pc:sldMk cId="348908808" sldId="302"/>
            <ac:inkMk id="22" creationId="{B986EA48-C728-25C9-9024-56DA0DAFE0BA}"/>
          </ac:inkMkLst>
        </pc:inkChg>
        <pc:inkChg chg="add del mod">
          <ac:chgData name="Kokchun Giang" userId="67e2125d-ec8c-4323-9653-9824a2ad815f" providerId="ADAL" clId="{5749A78F-C7E6-E64C-8670-496A13790B2D}" dt="2024-01-06T14:22:21.105" v="1645" actId="9405"/>
          <ac:inkMkLst>
            <pc:docMk/>
            <pc:sldMk cId="348908808" sldId="302"/>
            <ac:inkMk id="25" creationId="{9C21A07B-41B8-2983-B5BA-61E2AD014F6E}"/>
          </ac:inkMkLst>
        </pc:inkChg>
        <pc:inkChg chg="add del mod">
          <ac:chgData name="Kokchun Giang" userId="67e2125d-ec8c-4323-9653-9824a2ad815f" providerId="ADAL" clId="{5749A78F-C7E6-E64C-8670-496A13790B2D}" dt="2024-01-06T14:22:20.788" v="1644" actId="9405"/>
          <ac:inkMkLst>
            <pc:docMk/>
            <pc:sldMk cId="348908808" sldId="302"/>
            <ac:inkMk id="26" creationId="{5EB21D0C-51D1-14CB-C110-4994356765BA}"/>
          </ac:inkMkLst>
        </pc:inkChg>
        <pc:inkChg chg="add del mod">
          <ac:chgData name="Kokchun Giang" userId="67e2125d-ec8c-4323-9653-9824a2ad815f" providerId="ADAL" clId="{5749A78F-C7E6-E64C-8670-496A13790B2D}" dt="2024-01-06T14:22:20.340" v="1643"/>
          <ac:inkMkLst>
            <pc:docMk/>
            <pc:sldMk cId="348908808" sldId="302"/>
            <ac:inkMk id="27" creationId="{22151F63-D13F-6B62-3CF7-A2E3BC82D340}"/>
          </ac:inkMkLst>
        </pc:inkChg>
        <pc:inkChg chg="add del mod">
          <ac:chgData name="Kokchun Giang" userId="67e2125d-ec8c-4323-9653-9824a2ad815f" providerId="ADAL" clId="{5749A78F-C7E6-E64C-8670-496A13790B2D}" dt="2024-01-06T14:22:20.081" v="1641" actId="9405"/>
          <ac:inkMkLst>
            <pc:docMk/>
            <pc:sldMk cId="348908808" sldId="302"/>
            <ac:inkMk id="29" creationId="{55A2E4CD-BBFF-0235-B8D2-814E9F3F452A}"/>
          </ac:inkMkLst>
        </pc:inkChg>
        <pc:inkChg chg="add del mod">
          <ac:chgData name="Kokchun Giang" userId="67e2125d-ec8c-4323-9653-9824a2ad815f" providerId="ADAL" clId="{5749A78F-C7E6-E64C-8670-496A13790B2D}" dt="2024-01-06T14:22:19.622" v="1640" actId="9405"/>
          <ac:inkMkLst>
            <pc:docMk/>
            <pc:sldMk cId="348908808" sldId="302"/>
            <ac:inkMk id="30" creationId="{22D57957-702F-AFA2-AB4E-FC14270BE314}"/>
          </ac:inkMkLst>
        </pc:inkChg>
        <pc:inkChg chg="add del mod">
          <ac:chgData name="Kokchun Giang" userId="67e2125d-ec8c-4323-9653-9824a2ad815f" providerId="ADAL" clId="{5749A78F-C7E6-E64C-8670-496A13790B2D}" dt="2024-01-06T14:21:58.416" v="1603" actId="9405"/>
          <ac:inkMkLst>
            <pc:docMk/>
            <pc:sldMk cId="348908808" sldId="302"/>
            <ac:inkMk id="31" creationId="{AA3BFFDF-2705-F1EE-886E-2CD3580B7722}"/>
          </ac:inkMkLst>
        </pc:inkChg>
        <pc:inkChg chg="add del mod">
          <ac:chgData name="Kokchun Giang" userId="67e2125d-ec8c-4323-9653-9824a2ad815f" providerId="ADAL" clId="{5749A78F-C7E6-E64C-8670-496A13790B2D}" dt="2024-01-06T14:21:57.887" v="1602"/>
          <ac:inkMkLst>
            <pc:docMk/>
            <pc:sldMk cId="348908808" sldId="302"/>
            <ac:inkMk id="33" creationId="{605D8C62-0190-944E-134B-7F0A19E59AEB}"/>
          </ac:inkMkLst>
        </pc:inkChg>
        <pc:inkChg chg="add del mod">
          <ac:chgData name="Kokchun Giang" userId="67e2125d-ec8c-4323-9653-9824a2ad815f" providerId="ADAL" clId="{5749A78F-C7E6-E64C-8670-496A13790B2D}" dt="2024-01-06T14:22:19.203" v="1639" actId="9405"/>
          <ac:inkMkLst>
            <pc:docMk/>
            <pc:sldMk cId="348908808" sldId="302"/>
            <ac:inkMk id="36" creationId="{7F55019D-5631-2A02-21E4-EDFC450060DB}"/>
          </ac:inkMkLst>
        </pc:inkChg>
        <pc:inkChg chg="add del mod">
          <ac:chgData name="Kokchun Giang" userId="67e2125d-ec8c-4323-9653-9824a2ad815f" providerId="ADAL" clId="{5749A78F-C7E6-E64C-8670-496A13790B2D}" dt="2024-01-06T14:22:12.490" v="1620" actId="9405"/>
          <ac:inkMkLst>
            <pc:docMk/>
            <pc:sldMk cId="348908808" sldId="302"/>
            <ac:inkMk id="37" creationId="{58A8C54C-5B62-24D1-5183-763EEF82B9D0}"/>
          </ac:inkMkLst>
        </pc:inkChg>
        <pc:inkChg chg="add del mod">
          <ac:chgData name="Kokchun Giang" userId="67e2125d-ec8c-4323-9653-9824a2ad815f" providerId="ADAL" clId="{5749A78F-C7E6-E64C-8670-496A13790B2D}" dt="2024-01-06T14:22:12.150" v="1619" actId="9405"/>
          <ac:inkMkLst>
            <pc:docMk/>
            <pc:sldMk cId="348908808" sldId="302"/>
            <ac:inkMk id="38" creationId="{7DF55633-73C8-ED82-2BDC-72B0137426DE}"/>
          </ac:inkMkLst>
        </pc:inkChg>
        <pc:inkChg chg="add del mod">
          <ac:chgData name="Kokchun Giang" userId="67e2125d-ec8c-4323-9653-9824a2ad815f" providerId="ADAL" clId="{5749A78F-C7E6-E64C-8670-496A13790B2D}" dt="2024-01-06T14:22:11.862" v="1618" actId="9405"/>
          <ac:inkMkLst>
            <pc:docMk/>
            <pc:sldMk cId="348908808" sldId="302"/>
            <ac:inkMk id="39" creationId="{AD30B108-225B-229F-D772-23202829E88C}"/>
          </ac:inkMkLst>
        </pc:inkChg>
        <pc:inkChg chg="add del mod">
          <ac:chgData name="Kokchun Giang" userId="67e2125d-ec8c-4323-9653-9824a2ad815f" providerId="ADAL" clId="{5749A78F-C7E6-E64C-8670-496A13790B2D}" dt="2024-01-06T14:22:11.614" v="1617" actId="9405"/>
          <ac:inkMkLst>
            <pc:docMk/>
            <pc:sldMk cId="348908808" sldId="302"/>
            <ac:inkMk id="40" creationId="{EEAB6D22-BDF9-A1F4-71D3-9B18147551E2}"/>
          </ac:inkMkLst>
        </pc:inkChg>
        <pc:inkChg chg="add del mod">
          <ac:chgData name="Kokchun Giang" userId="67e2125d-ec8c-4323-9653-9824a2ad815f" providerId="ADAL" clId="{5749A78F-C7E6-E64C-8670-496A13790B2D}" dt="2024-01-06T14:22:11.296" v="1616" actId="9405"/>
          <ac:inkMkLst>
            <pc:docMk/>
            <pc:sldMk cId="348908808" sldId="302"/>
            <ac:inkMk id="41" creationId="{494C8142-59C0-0430-1C0A-CF41C7287B9D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2" creationId="{2CA6CEC6-DEAD-0690-603A-AFDBA963126E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3" creationId="{7B03F812-31E3-C5D0-A9D2-C8D6EEC751FA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4" creationId="{DCBDAB4E-AB5B-A56D-E036-A9B34F6796D2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9" creationId="{037CC414-81FA-7C7E-BE08-796E2B2E6F71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50" creationId="{9CDD32C2-D4F8-AD44-750B-C20009A6D577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51" creationId="{0CAF11B5-37C7-E5AA-1B8A-CECAAB340B67}"/>
          </ac:inkMkLst>
        </pc:inkChg>
        <pc:inkChg chg="add del mod">
          <ac:chgData name="Kokchun Giang" userId="67e2125d-ec8c-4323-9653-9824a2ad815f" providerId="ADAL" clId="{5749A78F-C7E6-E64C-8670-496A13790B2D}" dt="2024-01-06T14:22:10.973" v="1615" actId="9405"/>
          <ac:inkMkLst>
            <pc:docMk/>
            <pc:sldMk cId="348908808" sldId="302"/>
            <ac:inkMk id="64" creationId="{C789A282-D97C-32C9-9B98-3B0BFEFAEFA6}"/>
          </ac:inkMkLst>
        </pc:inkChg>
        <pc:inkChg chg="add del mod">
          <ac:chgData name="Kokchun Giang" userId="67e2125d-ec8c-4323-9653-9824a2ad815f" providerId="ADAL" clId="{5749A78F-C7E6-E64C-8670-496A13790B2D}" dt="2024-01-06T14:22:10.638" v="1614"/>
          <ac:inkMkLst>
            <pc:docMk/>
            <pc:sldMk cId="348908808" sldId="302"/>
            <ac:inkMk id="65" creationId="{E769677D-1446-3038-4DC5-1B1C52937973}"/>
          </ac:inkMkLst>
        </pc:inkChg>
        <pc:inkChg chg="add del mod">
          <ac:chgData name="Kokchun Giang" userId="67e2125d-ec8c-4323-9653-9824a2ad815f" providerId="ADAL" clId="{5749A78F-C7E6-E64C-8670-496A13790B2D}" dt="2024-01-06T14:22:18.917" v="1638" actId="9405"/>
          <ac:inkMkLst>
            <pc:docMk/>
            <pc:sldMk cId="348908808" sldId="302"/>
            <ac:inkMk id="67" creationId="{8830C8CA-C29B-0A4F-C834-CF8CEAD6E1F2}"/>
          </ac:inkMkLst>
        </pc:inkChg>
        <pc:inkChg chg="add del mod">
          <ac:chgData name="Kokchun Giang" userId="67e2125d-ec8c-4323-9653-9824a2ad815f" providerId="ADAL" clId="{5749A78F-C7E6-E64C-8670-496A13790B2D}" dt="2024-01-06T14:22:18.794" v="1637" actId="9405"/>
          <ac:inkMkLst>
            <pc:docMk/>
            <pc:sldMk cId="348908808" sldId="302"/>
            <ac:inkMk id="68" creationId="{1C917EB4-13D2-F4BB-82B5-9BC93B3B333D}"/>
          </ac:inkMkLst>
        </pc:inkChg>
        <pc:inkChg chg="add del mod">
          <ac:chgData name="Kokchun Giang" userId="67e2125d-ec8c-4323-9653-9824a2ad815f" providerId="ADAL" clId="{5749A78F-C7E6-E64C-8670-496A13790B2D}" dt="2024-01-06T14:22:18.628" v="1636" actId="9405"/>
          <ac:inkMkLst>
            <pc:docMk/>
            <pc:sldMk cId="348908808" sldId="302"/>
            <ac:inkMk id="69" creationId="{23721F33-A417-AF7A-55B6-97CA5DF8E533}"/>
          </ac:inkMkLst>
        </pc:inkChg>
        <pc:inkChg chg="add del mod">
          <ac:chgData name="Kokchun Giang" userId="67e2125d-ec8c-4323-9653-9824a2ad815f" providerId="ADAL" clId="{5749A78F-C7E6-E64C-8670-496A13790B2D}" dt="2024-01-06T14:22:18.344" v="1635" actId="9405"/>
          <ac:inkMkLst>
            <pc:docMk/>
            <pc:sldMk cId="348908808" sldId="302"/>
            <ac:inkMk id="70" creationId="{4643214F-5F64-3C55-1730-54C32D30390F}"/>
          </ac:inkMkLst>
        </pc:inkChg>
        <pc:inkChg chg="add del mod">
          <ac:chgData name="Kokchun Giang" userId="67e2125d-ec8c-4323-9653-9824a2ad815f" providerId="ADAL" clId="{5749A78F-C7E6-E64C-8670-496A13790B2D}" dt="2024-01-06T14:22:18.217" v="1634" actId="9405"/>
          <ac:inkMkLst>
            <pc:docMk/>
            <pc:sldMk cId="348908808" sldId="302"/>
            <ac:inkMk id="71" creationId="{6149A39B-01BD-2633-BBE6-A6A1207244D7}"/>
          </ac:inkMkLst>
        </pc:inkChg>
        <pc:inkChg chg="add del mod">
          <ac:chgData name="Kokchun Giang" userId="67e2125d-ec8c-4323-9653-9824a2ad815f" providerId="ADAL" clId="{5749A78F-C7E6-E64C-8670-496A13790B2D}" dt="2024-01-06T14:22:17.880" v="1633" actId="9405"/>
          <ac:inkMkLst>
            <pc:docMk/>
            <pc:sldMk cId="348908808" sldId="302"/>
            <ac:inkMk id="72" creationId="{F7F8FC4E-D60F-804A-5D62-AA75BD5031B8}"/>
          </ac:inkMkLst>
        </pc:inkChg>
        <pc:inkChg chg="add del mod">
          <ac:chgData name="Kokchun Giang" userId="67e2125d-ec8c-4323-9653-9824a2ad815f" providerId="ADAL" clId="{5749A78F-C7E6-E64C-8670-496A13790B2D}" dt="2024-01-06T14:22:17.755" v="1632"/>
          <ac:inkMkLst>
            <pc:docMk/>
            <pc:sldMk cId="348908808" sldId="302"/>
            <ac:inkMk id="73" creationId="{71C922CF-BD9B-F3CF-5967-E0144F8C21CF}"/>
          </ac:inkMkLst>
        </pc:inkChg>
        <pc:inkChg chg="add del">
          <ac:chgData name="Kokchun Giang" userId="67e2125d-ec8c-4323-9653-9824a2ad815f" providerId="ADAL" clId="{5749A78F-C7E6-E64C-8670-496A13790B2D}" dt="2024-01-06T14:22:17.340" v="1629" actId="9405"/>
          <ac:inkMkLst>
            <pc:docMk/>
            <pc:sldMk cId="348908808" sldId="302"/>
            <ac:inkMk id="74" creationId="{0B3825EA-BA2A-BC30-F38A-46A9CC41830B}"/>
          </ac:inkMkLst>
        </pc:inkChg>
        <pc:inkChg chg="add del mod">
          <ac:chgData name="Kokchun Giang" userId="67e2125d-ec8c-4323-9653-9824a2ad815f" providerId="ADAL" clId="{5749A78F-C7E6-E64C-8670-496A13790B2D}" dt="2024-01-06T14:23:53.992" v="1658" actId="9405"/>
          <ac:inkMkLst>
            <pc:docMk/>
            <pc:sldMk cId="348908808" sldId="302"/>
            <ac:inkMk id="76" creationId="{FF9621EB-28B9-70E8-2445-0B9C314B3D42}"/>
          </ac:inkMkLst>
        </pc:inkChg>
        <pc:inkChg chg="add del mod">
          <ac:chgData name="Kokchun Giang" userId="67e2125d-ec8c-4323-9653-9824a2ad815f" providerId="ADAL" clId="{5749A78F-C7E6-E64C-8670-496A13790B2D}" dt="2024-01-06T14:23:53.623" v="1657"/>
          <ac:inkMkLst>
            <pc:docMk/>
            <pc:sldMk cId="348908808" sldId="302"/>
            <ac:inkMk id="77" creationId="{F162EE41-16A1-AC57-A2CA-B9D1197186D2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79" creationId="{3DE87330-414A-8106-75CB-A66CE8DA1486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0" creationId="{5D46B86F-5201-4B59-0C76-2F34BBF99220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1" creationId="{F2696A7D-F5C7-7354-BACA-71FBBE338429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3" creationId="{910D98BA-892F-A7C3-E0EC-157EC990839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5" creationId="{6FC1EFD3-E5C1-6FB2-DB9D-3E8BA8C03883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6" creationId="{994F0220-030A-6FC2-856B-83B6A3AEDEE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7" creationId="{AE02608D-5FD1-C164-FF18-126052C8EB5F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8" creationId="{966A3B7E-2674-E1DA-B89C-B7291A14F4DD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9" creationId="{404FCC1E-12DA-4F35-9BC9-7DAD1528948E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0" creationId="{A75F7EC8-08B0-3AD6-3FD9-7087102B0A5D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1" creationId="{7C2064ED-B7C2-1EFC-8CA6-11D1808AE628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2" creationId="{8E7862F3-66D8-D5A2-949C-1DBB16020F7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3" creationId="{0BF58927-302F-60FC-B170-F84393276A7F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4" creationId="{0B69B3A4-6C6C-9972-AAE1-D5598A79EA59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5" creationId="{99D9E11A-41CE-869F-9C7C-E1EE7CDB8751}"/>
          </ac:inkMkLst>
        </pc:inkChg>
        <pc:inkChg chg="add del mod">
          <ac:chgData name="Kokchun Giang" userId="67e2125d-ec8c-4323-9653-9824a2ad815f" providerId="ADAL" clId="{5749A78F-C7E6-E64C-8670-496A13790B2D}" dt="2024-01-06T14:24:08.012" v="1681" actId="9405"/>
          <ac:inkMkLst>
            <pc:docMk/>
            <pc:sldMk cId="348908808" sldId="302"/>
            <ac:inkMk id="96" creationId="{91E474A8-03C4-7083-29DA-5D8EA17C187F}"/>
          </ac:inkMkLst>
        </pc:inkChg>
        <pc:inkChg chg="add del mod">
          <ac:chgData name="Kokchun Giang" userId="67e2125d-ec8c-4323-9653-9824a2ad815f" providerId="ADAL" clId="{5749A78F-C7E6-E64C-8670-496A13790B2D}" dt="2024-01-06T14:24:07.561" v="1680"/>
          <ac:inkMkLst>
            <pc:docMk/>
            <pc:sldMk cId="348908808" sldId="302"/>
            <ac:inkMk id="97" creationId="{1F942C29-D388-0668-140B-143010BF7804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9" creationId="{3EE5CEF9-F3AD-91FD-DB54-21428437DD40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0" creationId="{D72AEB3D-ED58-8EF3-26A3-EF65DCE194B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1" creationId="{BDB5EC70-613C-95C8-696E-EED81B8AE69B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2" creationId="{368FA97A-46DC-FECB-35DC-35D30A15C86B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3" creationId="{B06DC417-E4F8-63B0-3C13-2E7D268B9985}"/>
          </ac:inkMkLst>
        </pc:inkChg>
        <pc:cxnChg chg="add mod">
          <ac:chgData name="Kokchun Giang" userId="67e2125d-ec8c-4323-9653-9824a2ad815f" providerId="ADAL" clId="{5749A78F-C7E6-E64C-8670-496A13790B2D}" dt="2024-01-05T21:01:40.443" v="502" actId="1076"/>
          <ac:cxnSpMkLst>
            <pc:docMk/>
            <pc:sldMk cId="348908808" sldId="302"/>
            <ac:cxnSpMk id="34" creationId="{C18EBB46-B411-6239-E829-7A309F41C72B}"/>
          </ac:cxnSpMkLst>
        </pc:cxnChg>
      </pc:sldChg>
      <pc:sldChg chg="del">
        <pc:chgData name="Kokchun Giang" userId="67e2125d-ec8c-4323-9653-9824a2ad815f" providerId="ADAL" clId="{5749A78F-C7E6-E64C-8670-496A13790B2D}" dt="2024-01-06T14:24:24.661" v="1693" actId="2696"/>
        <pc:sldMkLst>
          <pc:docMk/>
          <pc:sldMk cId="4185532536" sldId="303"/>
        </pc:sldMkLst>
      </pc:sldChg>
      <pc:sldChg chg="del">
        <pc:chgData name="Kokchun Giang" userId="67e2125d-ec8c-4323-9653-9824a2ad815f" providerId="ADAL" clId="{5749A78F-C7E6-E64C-8670-496A13790B2D}" dt="2024-01-06T14:24:26.437" v="1694" actId="2696"/>
        <pc:sldMkLst>
          <pc:docMk/>
          <pc:sldMk cId="1575223648" sldId="304"/>
        </pc:sldMkLst>
      </pc:sldChg>
      <pc:sldChg chg="del">
        <pc:chgData name="Kokchun Giang" userId="67e2125d-ec8c-4323-9653-9824a2ad815f" providerId="ADAL" clId="{5749A78F-C7E6-E64C-8670-496A13790B2D}" dt="2024-01-06T14:24:22.941" v="1692" actId="2696"/>
        <pc:sldMkLst>
          <pc:docMk/>
          <pc:sldMk cId="372845019" sldId="305"/>
        </pc:sldMkLst>
      </pc:sldChg>
      <pc:sldChg chg="del">
        <pc:chgData name="Kokchun Giang" userId="67e2125d-ec8c-4323-9653-9824a2ad815f" providerId="ADAL" clId="{5749A78F-C7E6-E64C-8670-496A13790B2D}" dt="2024-01-06T14:24:22.061" v="1691" actId="2696"/>
        <pc:sldMkLst>
          <pc:docMk/>
          <pc:sldMk cId="4215117662" sldId="306"/>
        </pc:sldMkLst>
      </pc:sldChg>
      <pc:sldChg chg="del">
        <pc:chgData name="Kokchun Giang" userId="67e2125d-ec8c-4323-9653-9824a2ad815f" providerId="ADAL" clId="{5749A78F-C7E6-E64C-8670-496A13790B2D}" dt="2024-01-06T14:24:21.502" v="1690" actId="2696"/>
        <pc:sldMkLst>
          <pc:docMk/>
          <pc:sldMk cId="3192584072" sldId="307"/>
        </pc:sldMkLst>
      </pc:sldChg>
      <pc:sldChg chg="del">
        <pc:chgData name="Kokchun Giang" userId="67e2125d-ec8c-4323-9653-9824a2ad815f" providerId="ADAL" clId="{5749A78F-C7E6-E64C-8670-496A13790B2D}" dt="2024-01-06T14:24:21.051" v="1689" actId="2696"/>
        <pc:sldMkLst>
          <pc:docMk/>
          <pc:sldMk cId="3726072570" sldId="308"/>
        </pc:sldMkLst>
      </pc:sldChg>
      <pc:sldChg chg="del">
        <pc:chgData name="Kokchun Giang" userId="67e2125d-ec8c-4323-9653-9824a2ad815f" providerId="ADAL" clId="{5749A78F-C7E6-E64C-8670-496A13790B2D}" dt="2024-01-06T14:24:20.610" v="1688" actId="2696"/>
        <pc:sldMkLst>
          <pc:docMk/>
          <pc:sldMk cId="2056140300" sldId="309"/>
        </pc:sldMkLst>
      </pc:sldChg>
      <pc:sldChg chg="addSp delSp modSp add mod delAnim">
        <pc:chgData name="Kokchun Giang" userId="67e2125d-ec8c-4323-9653-9824a2ad815f" providerId="ADAL" clId="{5749A78F-C7E6-E64C-8670-496A13790B2D}" dt="2024-01-05T21:13:52.987" v="651" actId="14100"/>
        <pc:sldMkLst>
          <pc:docMk/>
          <pc:sldMk cId="372878584" sldId="310"/>
        </pc:sldMkLst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58" creationId="{9BD70B60-AF6E-2EED-A3D5-D423949B3BF6}"/>
          </ac:grpSpMkLst>
        </pc:grpChg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59" creationId="{A19658B1-76EA-612D-0094-6FEE79BB0971}"/>
          </ac:grpSpMkLst>
        </pc:grpChg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60" creationId="{9135D6E5-97D3-E981-52A9-B9019B348B05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1" creationId="{64F06F54-E75E-17A6-392A-3E79D735D70E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2" creationId="{3E31F8E4-90D0-AD32-7D38-FC4B1C07DBA2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3" creationId="{5136BC00-064A-1046-6D6D-C088660E8538}"/>
          </ac:grpSpMkLst>
        </pc:grpChg>
        <pc:picChg chg="add del mod">
          <ac:chgData name="Kokchun Giang" userId="67e2125d-ec8c-4323-9653-9824a2ad815f" providerId="ADAL" clId="{5749A78F-C7E6-E64C-8670-496A13790B2D}" dt="2024-01-05T21:09:25.122" v="632" actId="478"/>
          <ac:picMkLst>
            <pc:docMk/>
            <pc:sldMk cId="372878584" sldId="310"/>
            <ac:picMk id="2" creationId="{F31BD871-5860-7E80-9835-A2159E76983F}"/>
          </ac:picMkLst>
        </pc:picChg>
        <pc:picChg chg="add del mod">
          <ac:chgData name="Kokchun Giang" userId="67e2125d-ec8c-4323-9653-9824a2ad815f" providerId="ADAL" clId="{5749A78F-C7E6-E64C-8670-496A13790B2D}" dt="2024-01-05T21:11:55.152" v="638" actId="478"/>
          <ac:picMkLst>
            <pc:docMk/>
            <pc:sldMk cId="372878584" sldId="310"/>
            <ac:picMk id="3" creationId="{315F556C-D76F-34C1-0F8A-C2C93AD2F65B}"/>
          </ac:picMkLst>
        </pc:picChg>
        <pc:picChg chg="add del mod">
          <ac:chgData name="Kokchun Giang" userId="67e2125d-ec8c-4323-9653-9824a2ad815f" providerId="ADAL" clId="{5749A78F-C7E6-E64C-8670-496A13790B2D}" dt="2024-01-05T21:11:54.126" v="637" actId="478"/>
          <ac:picMkLst>
            <pc:docMk/>
            <pc:sldMk cId="372878584" sldId="310"/>
            <ac:picMk id="5" creationId="{5AFE5549-8895-A5A0-A3A0-47F62E57E041}"/>
          </ac:picMkLst>
        </pc:picChg>
        <pc:picChg chg="add del mod">
          <ac:chgData name="Kokchun Giang" userId="67e2125d-ec8c-4323-9653-9824a2ad815f" providerId="ADAL" clId="{5749A78F-C7E6-E64C-8670-496A13790B2D}" dt="2024-01-05T21:13:03.025" v="643" actId="478"/>
          <ac:picMkLst>
            <pc:docMk/>
            <pc:sldMk cId="372878584" sldId="310"/>
            <ac:picMk id="6" creationId="{76484383-9B6F-C47D-303F-82A168DD6D21}"/>
          </ac:picMkLst>
        </pc:picChg>
        <pc:picChg chg="del">
          <ac:chgData name="Kokchun Giang" userId="67e2125d-ec8c-4323-9653-9824a2ad815f" providerId="ADAL" clId="{5749A78F-C7E6-E64C-8670-496A13790B2D}" dt="2024-01-05T21:09:08.152" v="626" actId="478"/>
          <ac:picMkLst>
            <pc:docMk/>
            <pc:sldMk cId="372878584" sldId="310"/>
            <ac:picMk id="7" creationId="{EEB45816-88D4-C8E8-AF70-11CC100A6300}"/>
          </ac:picMkLst>
        </pc:picChg>
        <pc:picChg chg="add mod">
          <ac:chgData name="Kokchun Giang" userId="67e2125d-ec8c-4323-9653-9824a2ad815f" providerId="ADAL" clId="{5749A78F-C7E6-E64C-8670-496A13790B2D}" dt="2024-01-05T21:13:45.864" v="649" actId="1076"/>
          <ac:picMkLst>
            <pc:docMk/>
            <pc:sldMk cId="372878584" sldId="310"/>
            <ac:picMk id="8" creationId="{B88A98F8-CF55-A92B-D858-149064DAE868}"/>
          </ac:picMkLst>
        </pc:picChg>
        <pc:picChg chg="add mod">
          <ac:chgData name="Kokchun Giang" userId="67e2125d-ec8c-4323-9653-9824a2ad815f" providerId="ADAL" clId="{5749A78F-C7E6-E64C-8670-496A13790B2D}" dt="2024-01-05T21:13:52.987" v="651" actId="14100"/>
          <ac:picMkLst>
            <pc:docMk/>
            <pc:sldMk cId="372878584" sldId="310"/>
            <ac:picMk id="9" creationId="{B12FE6B2-75B7-8746-530F-85498591EF14}"/>
          </ac:picMkLst>
        </pc:picChg>
        <pc:picChg chg="del">
          <ac:chgData name="Kokchun Giang" userId="67e2125d-ec8c-4323-9653-9824a2ad815f" providerId="ADAL" clId="{5749A78F-C7E6-E64C-8670-496A13790B2D}" dt="2024-01-05T21:09:10.687" v="627" actId="478"/>
          <ac:picMkLst>
            <pc:docMk/>
            <pc:sldMk cId="372878584" sldId="310"/>
            <ac:picMk id="46" creationId="{AF50AF1B-B68F-C1B2-677A-5333F6A30076}"/>
          </ac:picMkLst>
        </pc:pic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2" creationId="{2CA6CEC6-DEAD-0690-603A-AFDBA963126E}"/>
          </ac:inkMkLst>
        </pc:ink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3" creationId="{7B03F812-31E3-C5D0-A9D2-C8D6EEC751FA}"/>
          </ac:inkMkLst>
        </pc:ink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4" creationId="{DCBDAB4E-AB5B-A56D-E036-A9B34F6796D2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49" creationId="{037CC414-81FA-7C7E-BE08-796E2B2E6F71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50" creationId="{9CDD32C2-D4F8-AD44-750B-C20009A6D577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51" creationId="{0CAF11B5-37C7-E5AA-1B8A-CECAAB340B67}"/>
          </ac:inkMkLst>
        </pc:inkChg>
      </pc:sldChg>
      <pc:sldChg chg="addSp delSp modSp add mod modAnim">
        <pc:chgData name="Kokchun Giang" userId="67e2125d-ec8c-4323-9653-9824a2ad815f" providerId="ADAL" clId="{5749A78F-C7E6-E64C-8670-496A13790B2D}" dt="2024-01-06T14:33:31.839" v="1697" actId="20577"/>
        <pc:sldMkLst>
          <pc:docMk/>
          <pc:sldMk cId="3988286399" sldId="311"/>
        </pc:sldMkLst>
        <pc:spChg chg="add mod">
          <ac:chgData name="Kokchun Giang" userId="67e2125d-ec8c-4323-9653-9824a2ad815f" providerId="ADAL" clId="{5749A78F-C7E6-E64C-8670-496A13790B2D}" dt="2024-01-05T21:17:48.703" v="924" actId="1076"/>
          <ac:spMkLst>
            <pc:docMk/>
            <pc:sldMk cId="3988286399" sldId="311"/>
            <ac:spMk id="4" creationId="{8584B339-79A7-DF45-8F75-BDD4FEDCD0B5}"/>
          </ac:spMkLst>
        </pc:spChg>
        <pc:spChg chg="add mod">
          <ac:chgData name="Kokchun Giang" userId="67e2125d-ec8c-4323-9653-9824a2ad815f" providerId="ADAL" clId="{5749A78F-C7E6-E64C-8670-496A13790B2D}" dt="2024-01-05T21:17:38.115" v="920" actId="1076"/>
          <ac:spMkLst>
            <pc:docMk/>
            <pc:sldMk cId="3988286399" sldId="311"/>
            <ac:spMk id="5" creationId="{D1F3410A-D709-E9C1-689B-E256D5720727}"/>
          </ac:spMkLst>
        </pc:spChg>
        <pc:spChg chg="add mod">
          <ac:chgData name="Kokchun Giang" userId="67e2125d-ec8c-4323-9653-9824a2ad815f" providerId="ADAL" clId="{5749A78F-C7E6-E64C-8670-496A13790B2D}" dt="2024-01-05T21:17:38.115" v="920" actId="1076"/>
          <ac:spMkLst>
            <pc:docMk/>
            <pc:sldMk cId="3988286399" sldId="311"/>
            <ac:spMk id="6" creationId="{E5D0C8B1-3B20-3F89-5FB5-CE3D546523E6}"/>
          </ac:spMkLst>
        </pc:spChg>
        <pc:spChg chg="add mod">
          <ac:chgData name="Kokchun Giang" userId="67e2125d-ec8c-4323-9653-9824a2ad815f" providerId="ADAL" clId="{5749A78F-C7E6-E64C-8670-496A13790B2D}" dt="2024-01-05T21:21:02.790" v="1162" actId="14100"/>
          <ac:spMkLst>
            <pc:docMk/>
            <pc:sldMk cId="3988286399" sldId="311"/>
            <ac:spMk id="7" creationId="{9C1A0C7C-9290-F6C0-7ED3-A10D916F70F8}"/>
          </ac:spMkLst>
        </pc:spChg>
        <pc:spChg chg="add mod">
          <ac:chgData name="Kokchun Giang" userId="67e2125d-ec8c-4323-9653-9824a2ad815f" providerId="ADAL" clId="{5749A78F-C7E6-E64C-8670-496A13790B2D}" dt="2024-01-06T14:33:31.839" v="1697" actId="20577"/>
          <ac:spMkLst>
            <pc:docMk/>
            <pc:sldMk cId="3988286399" sldId="311"/>
            <ac:spMk id="11" creationId="{5619E43B-F733-F6C4-702F-BCA715B57C41}"/>
          </ac:spMkLst>
        </pc:spChg>
        <pc:spChg chg="mod">
          <ac:chgData name="Kokchun Giang" userId="67e2125d-ec8c-4323-9653-9824a2ad815f" providerId="ADAL" clId="{5749A78F-C7E6-E64C-8670-496A13790B2D}" dt="2024-01-05T21:14:37.929" v="658" actId="1076"/>
          <ac:spMkLst>
            <pc:docMk/>
            <pc:sldMk cId="3988286399" sldId="311"/>
            <ac:spMk id="32" creationId="{63793947-A9AC-D11D-29CC-634E7C59BCB4}"/>
          </ac:spMkLst>
        </pc:spChg>
        <pc:picChg chg="add mod">
          <ac:chgData name="Kokchun Giang" userId="67e2125d-ec8c-4323-9653-9824a2ad815f" providerId="ADAL" clId="{5749A78F-C7E6-E64C-8670-496A13790B2D}" dt="2024-01-05T21:21:11.128" v="1164" actId="1076"/>
          <ac:picMkLst>
            <pc:docMk/>
            <pc:sldMk cId="3988286399" sldId="311"/>
            <ac:picMk id="3" creationId="{366D0CDD-E840-A66D-2CE3-16CE635049E7}"/>
          </ac:picMkLst>
        </pc:picChg>
        <pc:picChg chg="del">
          <ac:chgData name="Kokchun Giang" userId="67e2125d-ec8c-4323-9653-9824a2ad815f" providerId="ADAL" clId="{5749A78F-C7E6-E64C-8670-496A13790B2D}" dt="2024-01-05T21:14:15.268" v="654" actId="478"/>
          <ac:picMkLst>
            <pc:docMk/>
            <pc:sldMk cId="3988286399" sldId="311"/>
            <ac:picMk id="8" creationId="{B88A98F8-CF55-A92B-D858-149064DAE868}"/>
          </ac:picMkLst>
        </pc:picChg>
        <pc:picChg chg="del">
          <ac:chgData name="Kokchun Giang" userId="67e2125d-ec8c-4323-9653-9824a2ad815f" providerId="ADAL" clId="{5749A78F-C7E6-E64C-8670-496A13790B2D}" dt="2024-01-05T21:14:15.971" v="655" actId="478"/>
          <ac:picMkLst>
            <pc:docMk/>
            <pc:sldMk cId="3988286399" sldId="311"/>
            <ac:picMk id="9" creationId="{B12FE6B2-75B7-8746-530F-85498591EF14}"/>
          </ac:picMkLst>
        </pc:picChg>
        <pc:cxnChg chg="del mod">
          <ac:chgData name="Kokchun Giang" userId="67e2125d-ec8c-4323-9653-9824a2ad815f" providerId="ADAL" clId="{5749A78F-C7E6-E64C-8670-496A13790B2D}" dt="2024-01-05T21:14:47.170" v="660" actId="478"/>
          <ac:cxnSpMkLst>
            <pc:docMk/>
            <pc:sldMk cId="3988286399" sldId="311"/>
            <ac:cxnSpMk id="34" creationId="{C18EBB46-B411-6239-E829-7A309F41C72B}"/>
          </ac:cxnSpMkLst>
        </pc:cxnChg>
      </pc:sldChg>
      <pc:sldChg chg="addSp delSp modSp add mod modAnim">
        <pc:chgData name="Kokchun Giang" userId="67e2125d-ec8c-4323-9653-9824a2ad815f" providerId="ADAL" clId="{5749A78F-C7E6-E64C-8670-496A13790B2D}" dt="2024-01-06T14:17:44.499" v="1555"/>
        <pc:sldMkLst>
          <pc:docMk/>
          <pc:sldMk cId="936369704" sldId="312"/>
        </pc:sldMkLst>
        <pc:spChg chg="del">
          <ac:chgData name="Kokchun Giang" userId="67e2125d-ec8c-4323-9653-9824a2ad815f" providerId="ADAL" clId="{5749A78F-C7E6-E64C-8670-496A13790B2D}" dt="2024-01-06T13:57:06.719" v="1167" actId="478"/>
          <ac:spMkLst>
            <pc:docMk/>
            <pc:sldMk cId="936369704" sldId="312"/>
            <ac:spMk id="11" creationId="{9D117E8F-6C1B-A052-A27A-804198A41894}"/>
          </ac:spMkLst>
        </pc:spChg>
        <pc:spChg chg="add mod">
          <ac:chgData name="Kokchun Giang" userId="67e2125d-ec8c-4323-9653-9824a2ad815f" providerId="ADAL" clId="{5749A78F-C7E6-E64C-8670-496A13790B2D}" dt="2024-01-06T14:10:33.150" v="1504" actId="164"/>
          <ac:spMkLst>
            <pc:docMk/>
            <pc:sldMk cId="936369704" sldId="312"/>
            <ac:spMk id="25" creationId="{8534B198-578E-FCD6-8524-6E5C3C4A80B7}"/>
          </ac:spMkLst>
        </pc:spChg>
        <pc:spChg chg="add mod">
          <ac:chgData name="Kokchun Giang" userId="67e2125d-ec8c-4323-9653-9824a2ad815f" providerId="ADAL" clId="{5749A78F-C7E6-E64C-8670-496A13790B2D}" dt="2024-01-06T14:10:26.871" v="1502" actId="164"/>
          <ac:spMkLst>
            <pc:docMk/>
            <pc:sldMk cId="936369704" sldId="312"/>
            <ac:spMk id="26" creationId="{819670FC-822E-94F5-69C6-4CA56890B48D}"/>
          </ac:spMkLst>
        </pc:spChg>
        <pc:spChg chg="add mod">
          <ac:chgData name="Kokchun Giang" userId="67e2125d-ec8c-4323-9653-9824a2ad815f" providerId="ADAL" clId="{5749A78F-C7E6-E64C-8670-496A13790B2D}" dt="2024-01-06T14:10:24.803" v="1501" actId="164"/>
          <ac:spMkLst>
            <pc:docMk/>
            <pc:sldMk cId="936369704" sldId="312"/>
            <ac:spMk id="27" creationId="{F0E7CA8A-C0C9-2626-E5E7-A1A407FA082E}"/>
          </ac:spMkLst>
        </pc:spChg>
        <pc:spChg chg="add mod">
          <ac:chgData name="Kokchun Giang" userId="67e2125d-ec8c-4323-9653-9824a2ad815f" providerId="ADAL" clId="{5749A78F-C7E6-E64C-8670-496A13790B2D}" dt="2024-01-06T14:10:22.583" v="1500" actId="164"/>
          <ac:spMkLst>
            <pc:docMk/>
            <pc:sldMk cId="936369704" sldId="312"/>
            <ac:spMk id="28" creationId="{11FF89C0-A05F-3414-03D4-25B7A46B3318}"/>
          </ac:spMkLst>
        </pc:spChg>
        <pc:spChg chg="add mod">
          <ac:chgData name="Kokchun Giang" userId="67e2125d-ec8c-4323-9653-9824a2ad815f" providerId="ADAL" clId="{5749A78F-C7E6-E64C-8670-496A13790B2D}" dt="2024-01-06T14:10:17.745" v="1499" actId="164"/>
          <ac:spMkLst>
            <pc:docMk/>
            <pc:sldMk cId="936369704" sldId="312"/>
            <ac:spMk id="29" creationId="{806B513A-829D-830B-9A16-578037D5AB3E}"/>
          </ac:spMkLst>
        </pc:spChg>
        <pc:spChg chg="add mod">
          <ac:chgData name="Kokchun Giang" userId="67e2125d-ec8c-4323-9653-9824a2ad815f" providerId="ADAL" clId="{5749A78F-C7E6-E64C-8670-496A13790B2D}" dt="2024-01-06T14:10:43.112" v="1506" actId="164"/>
          <ac:spMkLst>
            <pc:docMk/>
            <pc:sldMk cId="936369704" sldId="312"/>
            <ac:spMk id="30" creationId="{9A9C84FB-16EE-A173-FC5B-A73A374D3BE1}"/>
          </ac:spMkLst>
        </pc:spChg>
        <pc:spChg chg="add mod">
          <ac:chgData name="Kokchun Giang" userId="67e2125d-ec8c-4323-9653-9824a2ad815f" providerId="ADAL" clId="{5749A78F-C7E6-E64C-8670-496A13790B2D}" dt="2024-01-06T14:11:24.122" v="1508"/>
          <ac:spMkLst>
            <pc:docMk/>
            <pc:sldMk cId="936369704" sldId="312"/>
            <ac:spMk id="42" creationId="{37864E5C-9601-0157-B44F-144F0342116B}"/>
          </ac:spMkLst>
        </pc:spChg>
        <pc:spChg chg="del mod">
          <ac:chgData name="Kokchun Giang" userId="67e2125d-ec8c-4323-9653-9824a2ad815f" providerId="ADAL" clId="{5749A78F-C7E6-E64C-8670-496A13790B2D}" dt="2024-01-06T14:07:46.715" v="1370" actId="478"/>
          <ac:spMkLst>
            <pc:docMk/>
            <pc:sldMk cId="936369704" sldId="312"/>
            <ac:spMk id="55" creationId="{C210C6A6-D798-D93C-8BC7-CEA4EE1A80AB}"/>
          </ac:spMkLst>
        </pc:spChg>
        <pc:grpChg chg="add mod">
          <ac:chgData name="Kokchun Giang" userId="67e2125d-ec8c-4323-9653-9824a2ad815f" providerId="ADAL" clId="{5749A78F-C7E6-E64C-8670-496A13790B2D}" dt="2024-01-06T14:10:17.745" v="1499" actId="164"/>
          <ac:grpSpMkLst>
            <pc:docMk/>
            <pc:sldMk cId="936369704" sldId="312"/>
            <ac:grpSpMk id="31" creationId="{11665BBF-E930-7C6F-1817-733B3848F872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4" creationId="{E7044D3A-0A83-F0CB-53C4-D5109F6DD228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5" creationId="{D19F32F4-1CBD-85AE-C72F-935DD5DAA543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7" creationId="{51D76435-15B6-D9DB-9FAA-C8EED66EAFB3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8" creationId="{8EE54844-6C5F-80AA-1502-65157B999465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40" creationId="{956CC15B-32F7-2306-8D2F-C4B10891E28C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6" creationId="{36DFFB7F-7B6D-14E5-E6D4-7B3240F8AC17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7" creationId="{9F564FF9-9480-ED59-DCA2-4646E70E6344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8" creationId="{B06998FD-3E9C-D386-8EA6-E91706FFA281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53" creationId="{2667CF44-BF6F-3C0C-0C3F-56B5F990E6E0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54" creationId="{FC076F3F-D3B6-3780-3916-B9E8E7C98141}"/>
          </ac:grpSpMkLst>
        </pc:grpChg>
        <pc:picChg chg="add del mod">
          <ac:chgData name="Kokchun Giang" userId="67e2125d-ec8c-4323-9653-9824a2ad815f" providerId="ADAL" clId="{5749A78F-C7E6-E64C-8670-496A13790B2D}" dt="2024-01-06T14:00:35.782" v="1267" actId="478"/>
          <ac:picMkLst>
            <pc:docMk/>
            <pc:sldMk cId="936369704" sldId="312"/>
            <ac:picMk id="2" creationId="{0A700D09-7B17-6B60-234A-AAA0C57F4877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3" creationId="{A84FEC6F-BF36-C7A3-78CD-9497DD024396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4" creationId="{87315BF6-73E5-D53B-8E4C-E2799A996CCC}"/>
          </ac:picMkLst>
        </pc:picChg>
        <pc:picChg chg="add del mod">
          <ac:chgData name="Kokchun Giang" userId="67e2125d-ec8c-4323-9653-9824a2ad815f" providerId="ADAL" clId="{5749A78F-C7E6-E64C-8670-496A13790B2D}" dt="2024-01-06T13:58:52.021" v="1246" actId="478"/>
          <ac:picMkLst>
            <pc:docMk/>
            <pc:sldMk cId="936369704" sldId="312"/>
            <ac:picMk id="5" creationId="{D0A79FBC-C233-9DD9-34F5-A289C64EA878}"/>
          </ac:picMkLst>
        </pc:picChg>
        <pc:picChg chg="add del mod">
          <ac:chgData name="Kokchun Giang" userId="67e2125d-ec8c-4323-9653-9824a2ad815f" providerId="ADAL" clId="{5749A78F-C7E6-E64C-8670-496A13790B2D}" dt="2024-01-06T14:00:32.971" v="1264" actId="478"/>
          <ac:picMkLst>
            <pc:docMk/>
            <pc:sldMk cId="936369704" sldId="312"/>
            <ac:picMk id="6" creationId="{DDE8D773-35D9-14D9-8522-F5A0FB77AA0B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7" creationId="{74732680-95CC-2D0F-CD6A-D126CD12588C}"/>
          </ac:picMkLst>
        </pc:picChg>
        <pc:picChg chg="add del mod">
          <ac:chgData name="Kokchun Giang" userId="67e2125d-ec8c-4323-9653-9824a2ad815f" providerId="ADAL" clId="{5749A78F-C7E6-E64C-8670-496A13790B2D}" dt="2024-01-06T14:00:33.561" v="1265" actId="478"/>
          <ac:picMkLst>
            <pc:docMk/>
            <pc:sldMk cId="936369704" sldId="312"/>
            <ac:picMk id="8" creationId="{29213B68-9081-B0AE-DDEE-4703D39D8125}"/>
          </ac:picMkLst>
        </pc:picChg>
        <pc:picChg chg="del">
          <ac:chgData name="Kokchun Giang" userId="67e2125d-ec8c-4323-9653-9824a2ad815f" providerId="ADAL" clId="{5749A78F-C7E6-E64C-8670-496A13790B2D}" dt="2024-01-06T13:57:06.719" v="1167" actId="478"/>
          <ac:picMkLst>
            <pc:docMk/>
            <pc:sldMk cId="936369704" sldId="312"/>
            <ac:picMk id="9" creationId="{7C4E015B-A35A-ADD2-63A6-F5F8D61F2485}"/>
          </ac:picMkLst>
        </pc:picChg>
        <pc:picChg chg="add del mod">
          <ac:chgData name="Kokchun Giang" userId="67e2125d-ec8c-4323-9653-9824a2ad815f" providerId="ADAL" clId="{5749A78F-C7E6-E64C-8670-496A13790B2D}" dt="2024-01-06T14:00:34.728" v="1266" actId="478"/>
          <ac:picMkLst>
            <pc:docMk/>
            <pc:sldMk cId="936369704" sldId="312"/>
            <ac:picMk id="10" creationId="{D0B0D74B-A1BF-46DA-85C5-67A77AB9DF01}"/>
          </ac:picMkLst>
        </pc:picChg>
        <pc:picChg chg="add">
          <ac:chgData name="Kokchun Giang" userId="67e2125d-ec8c-4323-9653-9824a2ad815f" providerId="ADAL" clId="{5749A78F-C7E6-E64C-8670-496A13790B2D}" dt="2024-01-06T14:00:43.261" v="1268"/>
          <ac:picMkLst>
            <pc:docMk/>
            <pc:sldMk cId="936369704" sldId="312"/>
            <ac:picMk id="12" creationId="{8F734392-9B40-0966-B6B3-31DAC4DC43C0}"/>
          </ac:picMkLst>
        </pc:picChg>
        <pc:picChg chg="add mod">
          <ac:chgData name="Kokchun Giang" userId="67e2125d-ec8c-4323-9653-9824a2ad815f" providerId="ADAL" clId="{5749A78F-C7E6-E64C-8670-496A13790B2D}" dt="2024-01-06T14:10:43.112" v="1506" actId="164"/>
          <ac:picMkLst>
            <pc:docMk/>
            <pc:sldMk cId="936369704" sldId="312"/>
            <ac:picMk id="13" creationId="{34CD98E9-FE26-475F-A645-D16E2A7A2416}"/>
          </ac:picMkLst>
        </pc:picChg>
        <pc:picChg chg="add mod">
          <ac:chgData name="Kokchun Giang" userId="67e2125d-ec8c-4323-9653-9824a2ad815f" providerId="ADAL" clId="{5749A78F-C7E6-E64C-8670-496A13790B2D}" dt="2024-01-06T14:10:33.150" v="1504" actId="164"/>
          <ac:picMkLst>
            <pc:docMk/>
            <pc:sldMk cId="936369704" sldId="312"/>
            <ac:picMk id="14" creationId="{DAE18F11-1B58-63A7-A1C9-1B363E705F47}"/>
          </ac:picMkLst>
        </pc:picChg>
        <pc:picChg chg="add mod">
          <ac:chgData name="Kokchun Giang" userId="67e2125d-ec8c-4323-9653-9824a2ad815f" providerId="ADAL" clId="{5749A78F-C7E6-E64C-8670-496A13790B2D}" dt="2024-01-06T14:10:26.871" v="1502" actId="164"/>
          <ac:picMkLst>
            <pc:docMk/>
            <pc:sldMk cId="936369704" sldId="312"/>
            <ac:picMk id="15" creationId="{78D0B36E-9C1F-C67B-CFBC-8D6D3344C9CD}"/>
          </ac:picMkLst>
        </pc:picChg>
        <pc:picChg chg="add del">
          <ac:chgData name="Kokchun Giang" userId="67e2125d-ec8c-4323-9653-9824a2ad815f" providerId="ADAL" clId="{5749A78F-C7E6-E64C-8670-496A13790B2D}" dt="2024-01-06T14:02:26.785" v="1287" actId="478"/>
          <ac:picMkLst>
            <pc:docMk/>
            <pc:sldMk cId="936369704" sldId="312"/>
            <ac:picMk id="16" creationId="{227275FB-11EB-3CAF-40ED-844CE8700041}"/>
          </ac:picMkLst>
        </pc:picChg>
        <pc:picChg chg="add mod">
          <ac:chgData name="Kokchun Giang" userId="67e2125d-ec8c-4323-9653-9824a2ad815f" providerId="ADAL" clId="{5749A78F-C7E6-E64C-8670-496A13790B2D}" dt="2024-01-06T14:10:24.803" v="1501" actId="164"/>
          <ac:picMkLst>
            <pc:docMk/>
            <pc:sldMk cId="936369704" sldId="312"/>
            <ac:picMk id="17" creationId="{A38C49BF-A646-65FE-DA7D-2651F0D585DC}"/>
          </ac:picMkLst>
        </pc:picChg>
        <pc:picChg chg="add mod">
          <ac:chgData name="Kokchun Giang" userId="67e2125d-ec8c-4323-9653-9824a2ad815f" providerId="ADAL" clId="{5749A78F-C7E6-E64C-8670-496A13790B2D}" dt="2024-01-06T14:10:22.583" v="1500" actId="164"/>
          <ac:picMkLst>
            <pc:docMk/>
            <pc:sldMk cId="936369704" sldId="312"/>
            <ac:picMk id="18" creationId="{0E25C415-3BAE-C9C3-BE24-1C5FA5DBE97C}"/>
          </ac:picMkLst>
        </pc:picChg>
        <pc:picChg chg="add del mod">
          <ac:chgData name="Kokchun Giang" userId="67e2125d-ec8c-4323-9653-9824a2ad815f" providerId="ADAL" clId="{5749A78F-C7E6-E64C-8670-496A13790B2D}" dt="2024-01-06T14:03:43.058" v="1302" actId="478"/>
          <ac:picMkLst>
            <pc:docMk/>
            <pc:sldMk cId="936369704" sldId="312"/>
            <ac:picMk id="19" creationId="{C0DC406F-E1BF-B12F-08E9-58C8C7767EAE}"/>
          </ac:picMkLst>
        </pc:picChg>
        <pc:picChg chg="add mod">
          <ac:chgData name="Kokchun Giang" userId="67e2125d-ec8c-4323-9653-9824a2ad815f" providerId="ADAL" clId="{5749A78F-C7E6-E64C-8670-496A13790B2D}" dt="2024-01-06T14:10:17.745" v="1499" actId="164"/>
          <ac:picMkLst>
            <pc:docMk/>
            <pc:sldMk cId="936369704" sldId="312"/>
            <ac:picMk id="20" creationId="{CB3D0C78-3135-B04B-8B62-AF35FAFB42D4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1" creationId="{D27A5CF7-EC88-A31E-29F7-8E6EBBB57AE6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2" creationId="{D660A1EF-CEE0-DC9D-621F-28C1CCD57785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3" creationId="{94462944-B341-E819-5D51-390D39599BEF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4" creationId="{C2FB09E5-E724-B831-C84F-922BEA0E5F6E}"/>
          </ac:picMkLst>
        </pc:picChg>
      </pc:sldChg>
      <pc:sldChg chg="addSp delSp modSp add mod">
        <pc:chgData name="Kokchun Giang" userId="67e2125d-ec8c-4323-9653-9824a2ad815f" providerId="ADAL" clId="{5749A78F-C7E6-E64C-8670-496A13790B2D}" dt="2024-01-06T14:15:24.364" v="1538" actId="1076"/>
        <pc:sldMkLst>
          <pc:docMk/>
          <pc:sldMk cId="948279211" sldId="313"/>
        </pc:sldMkLst>
        <pc:spChg chg="mod topLvl">
          <ac:chgData name="Kokchun Giang" userId="67e2125d-ec8c-4323-9653-9824a2ad815f" providerId="ADAL" clId="{5749A78F-C7E6-E64C-8670-496A13790B2D}" dt="2024-01-06T14:14:04.268" v="1524" actId="2711"/>
          <ac:spMkLst>
            <pc:docMk/>
            <pc:sldMk cId="948279211" sldId="313"/>
            <ac:spMk id="28" creationId="{11FF89C0-A05F-3414-03D4-25B7A46B3318}"/>
          </ac:spMkLst>
        </pc:spChg>
        <pc:spChg chg="mod topLvl">
          <ac:chgData name="Kokchun Giang" userId="67e2125d-ec8c-4323-9653-9824a2ad815f" providerId="ADAL" clId="{5749A78F-C7E6-E64C-8670-496A13790B2D}" dt="2024-01-06T14:15:14.649" v="1537" actId="2711"/>
          <ac:spMkLst>
            <pc:docMk/>
            <pc:sldMk cId="948279211" sldId="313"/>
            <ac:spMk id="29" creationId="{806B513A-829D-830B-9A16-578037D5AB3E}"/>
          </ac:spMkLst>
        </pc:spChg>
        <pc:grpChg chg="del">
          <ac:chgData name="Kokchun Giang" userId="67e2125d-ec8c-4323-9653-9824a2ad815f" providerId="ADAL" clId="{5749A78F-C7E6-E64C-8670-496A13790B2D}" dt="2024-01-06T14:14:53.410" v="1533" actId="478"/>
          <ac:grpSpMkLst>
            <pc:docMk/>
            <pc:sldMk cId="948279211" sldId="313"/>
            <ac:grpSpMk id="31" creationId="{11665BBF-E930-7C6F-1817-733B3848F872}"/>
          </ac:grpSpMkLst>
        </pc:grpChg>
        <pc:grpChg chg="del">
          <ac:chgData name="Kokchun Giang" userId="67e2125d-ec8c-4323-9653-9824a2ad815f" providerId="ADAL" clId="{5749A78F-C7E6-E64C-8670-496A13790B2D}" dt="2024-01-06T14:13:13.715" v="1518" actId="478"/>
          <ac:grpSpMkLst>
            <pc:docMk/>
            <pc:sldMk cId="948279211" sldId="313"/>
            <ac:grpSpMk id="34" creationId="{E7044D3A-0A83-F0CB-53C4-D5109F6DD228}"/>
          </ac:grpSpMkLst>
        </pc:grpChg>
        <pc:picChg chg="add">
          <ac:chgData name="Kokchun Giang" userId="67e2125d-ec8c-4323-9653-9824a2ad815f" providerId="ADAL" clId="{5749A78F-C7E6-E64C-8670-496A13790B2D}" dt="2024-01-06T14:12:11.023" v="1510"/>
          <ac:picMkLst>
            <pc:docMk/>
            <pc:sldMk cId="948279211" sldId="313"/>
            <ac:picMk id="2" creationId="{20CE8C13-A98D-A18E-69CE-B7DBFFF584EE}"/>
          </ac:picMkLst>
        </pc:picChg>
        <pc:picChg chg="add">
          <ac:chgData name="Kokchun Giang" userId="67e2125d-ec8c-4323-9653-9824a2ad815f" providerId="ADAL" clId="{5749A78F-C7E6-E64C-8670-496A13790B2D}" dt="2024-01-06T14:12:19.449" v="1511"/>
          <ac:picMkLst>
            <pc:docMk/>
            <pc:sldMk cId="948279211" sldId="313"/>
            <ac:picMk id="5" creationId="{5922A027-CF7E-7C42-6364-6ED4098FFE81}"/>
          </ac:picMkLst>
        </pc:picChg>
        <pc:picChg chg="add mod">
          <ac:chgData name="Kokchun Giang" userId="67e2125d-ec8c-4323-9653-9824a2ad815f" providerId="ADAL" clId="{5749A78F-C7E6-E64C-8670-496A13790B2D}" dt="2024-01-06T14:13:10.419" v="1517" actId="167"/>
          <ac:picMkLst>
            <pc:docMk/>
            <pc:sldMk cId="948279211" sldId="313"/>
            <ac:picMk id="6" creationId="{98786565-B385-735B-618E-DDA19BA17A2F}"/>
          </ac:picMkLst>
        </pc:picChg>
        <pc:picChg chg="add">
          <ac:chgData name="Kokchun Giang" userId="67e2125d-ec8c-4323-9653-9824a2ad815f" providerId="ADAL" clId="{5749A78F-C7E6-E64C-8670-496A13790B2D}" dt="2024-01-06T14:14:15.804" v="1525"/>
          <ac:picMkLst>
            <pc:docMk/>
            <pc:sldMk cId="948279211" sldId="313"/>
            <ac:picMk id="8" creationId="{632F893D-1DF2-A9DF-6B62-4BC243FE1F1C}"/>
          </ac:picMkLst>
        </pc:picChg>
        <pc:picChg chg="add mod">
          <ac:chgData name="Kokchun Giang" userId="67e2125d-ec8c-4323-9653-9824a2ad815f" providerId="ADAL" clId="{5749A78F-C7E6-E64C-8670-496A13790B2D}" dt="2024-01-06T14:15:24.364" v="1538" actId="1076"/>
          <ac:picMkLst>
            <pc:docMk/>
            <pc:sldMk cId="948279211" sldId="313"/>
            <ac:picMk id="9" creationId="{85DFBDCE-3FB9-EFA2-9015-933CB16E72B5}"/>
          </ac:picMkLst>
        </pc:picChg>
        <pc:picChg chg="del topLvl">
          <ac:chgData name="Kokchun Giang" userId="67e2125d-ec8c-4323-9653-9824a2ad815f" providerId="ADAL" clId="{5749A78F-C7E6-E64C-8670-496A13790B2D}" dt="2024-01-06T14:13:13.715" v="1518" actId="478"/>
          <ac:picMkLst>
            <pc:docMk/>
            <pc:sldMk cId="948279211" sldId="313"/>
            <ac:picMk id="18" creationId="{0E25C415-3BAE-C9C3-BE24-1C5FA5DBE97C}"/>
          </ac:picMkLst>
        </pc:picChg>
        <pc:picChg chg="del topLvl">
          <ac:chgData name="Kokchun Giang" userId="67e2125d-ec8c-4323-9653-9824a2ad815f" providerId="ADAL" clId="{5749A78F-C7E6-E64C-8670-496A13790B2D}" dt="2024-01-06T14:14:53.410" v="1533" actId="478"/>
          <ac:picMkLst>
            <pc:docMk/>
            <pc:sldMk cId="948279211" sldId="313"/>
            <ac:picMk id="20" creationId="{CB3D0C78-3135-B04B-8B62-AF35FAFB42D4}"/>
          </ac:picMkLst>
        </pc:picChg>
      </pc:sldChg>
      <pc:sldChg chg="add del">
        <pc:chgData name="Kokchun Giang" userId="67e2125d-ec8c-4323-9653-9824a2ad815f" providerId="ADAL" clId="{5749A78F-C7E6-E64C-8670-496A13790B2D}" dt="2024-01-06T14:35:23.937" v="1705" actId="2696"/>
        <pc:sldMkLst>
          <pc:docMk/>
          <pc:sldMk cId="3846548073" sldId="316"/>
        </pc:sldMkLst>
      </pc:sldChg>
      <pc:sldChg chg="add del">
        <pc:chgData name="Kokchun Giang" userId="67e2125d-ec8c-4323-9653-9824a2ad815f" providerId="ADAL" clId="{5749A78F-C7E6-E64C-8670-496A13790B2D}" dt="2024-01-06T14:35:43.220" v="1709" actId="2696"/>
        <pc:sldMkLst>
          <pc:docMk/>
          <pc:sldMk cId="4288420477" sldId="317"/>
        </pc:sldMkLst>
      </pc:sldChg>
      <pc:sldChg chg="addSp delSp modSp add del mod">
        <pc:chgData name="Kokchun Giang" userId="67e2125d-ec8c-4323-9653-9824a2ad815f" providerId="ADAL" clId="{5749A78F-C7E6-E64C-8670-496A13790B2D}" dt="2024-01-06T14:35:56.065" v="1713" actId="2696"/>
        <pc:sldMkLst>
          <pc:docMk/>
          <pc:sldMk cId="1618312185" sldId="318"/>
        </pc:sldMkLst>
        <pc:spChg chg="add del mod">
          <ac:chgData name="Kokchun Giang" userId="67e2125d-ec8c-4323-9653-9824a2ad815f" providerId="ADAL" clId="{5749A78F-C7E6-E64C-8670-496A13790B2D}" dt="2024-01-06T14:34:32.773" v="1701"/>
          <ac:spMkLst>
            <pc:docMk/>
            <pc:sldMk cId="1618312185" sldId="318"/>
            <ac:spMk id="5" creationId="{B89A21B3-3DE7-5B4E-E6D8-7E229237317D}"/>
          </ac:spMkLst>
        </pc:spChg>
      </pc:sldChg>
      <pc:sldChg chg="addSp delSp modSp add mod delAnim">
        <pc:chgData name="Kokchun Giang" userId="67e2125d-ec8c-4323-9653-9824a2ad815f" providerId="ADAL" clId="{5749A78F-C7E6-E64C-8670-496A13790B2D}" dt="2024-01-06T14:39:43.032" v="1730" actId="207"/>
        <pc:sldMkLst>
          <pc:docMk/>
          <pc:sldMk cId="2709743433" sldId="319"/>
        </pc:sldMkLst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4" creationId="{8584B339-79A7-DF45-8F75-BDD4FEDCD0B5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5" creationId="{D1F3410A-D709-E9C1-689B-E256D5720727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6" creationId="{E5D0C8B1-3B20-3F89-5FB5-CE3D546523E6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7" creationId="{9C1A0C7C-9290-F6C0-7ED3-A10D916F70F8}"/>
          </ac:spMkLst>
        </pc:spChg>
        <pc:spChg chg="mod">
          <ac:chgData name="Kokchun Giang" userId="67e2125d-ec8c-4323-9653-9824a2ad815f" providerId="ADAL" clId="{5749A78F-C7E6-E64C-8670-496A13790B2D}" dt="2024-01-06T14:39:43.032" v="1730" actId="207"/>
          <ac:spMkLst>
            <pc:docMk/>
            <pc:sldMk cId="2709743433" sldId="319"/>
            <ac:spMk id="8" creationId="{A0CA537A-CBC6-390B-2053-4AFE1FC55033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9" creationId="{BAB664FB-D1E4-04AE-0977-606CC01AAADC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11" creationId="{5619E43B-F733-F6C4-702F-BCA715B57C41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2" creationId="{861007B5-B727-CCD1-4811-181D4801237F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3" creationId="{8A5E6491-21E0-58E2-286B-CAB86B7E67B7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5" creationId="{44CFC211-03A6-CFEE-44AA-0823F0093AE2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6" creationId="{49047670-5DBD-88A3-FACE-A667864D3C00}"/>
          </ac:spMkLst>
        </pc:spChg>
        <pc:spChg chg="add mod">
          <ac:chgData name="Kokchun Giang" userId="67e2125d-ec8c-4323-9653-9824a2ad815f" providerId="ADAL" clId="{5749A78F-C7E6-E64C-8670-496A13790B2D}" dt="2024-01-06T14:38:45.446" v="1720" actId="2711"/>
          <ac:spMkLst>
            <pc:docMk/>
            <pc:sldMk cId="2709743433" sldId="319"/>
            <ac:spMk id="20" creationId="{49DF4436-D4DE-D166-10FF-7C6D7C80F110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24" creationId="{B3E16581-0B35-CABF-60FC-E96466A0AB3F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32" creationId="{63793947-A9AC-D11D-29CC-634E7C59BCB4}"/>
          </ac:spMkLst>
        </pc:s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2" creationId="{5E733EEF-E744-A3FE-327F-3A0C71B0E4E2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0" creationId="{4DF5CCF5-0DC3-7993-A2CF-41C71D7AFFD8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4" creationId="{84BD3B67-3E1A-97B7-C2A0-118110EAC584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7" creationId="{3559DEB5-DE2D-147E-3D56-8EABCD48C361}"/>
          </ac:grpSpMkLst>
        </pc:grpChg>
        <pc:picChg chg="del">
          <ac:chgData name="Kokchun Giang" userId="67e2125d-ec8c-4323-9653-9824a2ad815f" providerId="ADAL" clId="{5749A78F-C7E6-E64C-8670-496A13790B2D}" dt="2024-01-06T14:35:13.319" v="1703" actId="478"/>
          <ac:picMkLst>
            <pc:docMk/>
            <pc:sldMk cId="2709743433" sldId="319"/>
            <ac:picMk id="3" creationId="{366D0CDD-E840-A66D-2CE3-16CE635049E7}"/>
          </ac:picMkLst>
        </pc:picChg>
        <pc:inkChg chg="mod">
          <ac:chgData name="Kokchun Giang" userId="67e2125d-ec8c-4323-9653-9824a2ad815f" providerId="ADAL" clId="{5749A78F-C7E6-E64C-8670-496A13790B2D}" dt="2024-01-06T14:35:14.220" v="1704"/>
          <ac:inkMkLst>
            <pc:docMk/>
            <pc:sldMk cId="2709743433" sldId="319"/>
            <ac:inkMk id="18" creationId="{3D9D1384-901E-505F-252F-C1B3EB4648C5}"/>
          </ac:inkMkLst>
        </pc:inkChg>
        <pc:inkChg chg="mod">
          <ac:chgData name="Kokchun Giang" userId="67e2125d-ec8c-4323-9653-9824a2ad815f" providerId="ADAL" clId="{5749A78F-C7E6-E64C-8670-496A13790B2D}" dt="2024-01-06T14:35:14.220" v="1704"/>
          <ac:inkMkLst>
            <pc:docMk/>
            <pc:sldMk cId="2709743433" sldId="319"/>
            <ac:inkMk id="19" creationId="{87D594FB-34AA-CDE4-73F1-72E17F8F9DEF}"/>
          </ac:inkMkLst>
        </pc:inkChg>
      </pc:sldChg>
      <pc:sldChg chg="addSp delSp modSp add mod">
        <pc:chgData name="Kokchun Giang" userId="67e2125d-ec8c-4323-9653-9824a2ad815f" providerId="ADAL" clId="{5749A78F-C7E6-E64C-8670-496A13790B2D}" dt="2024-01-06T14:38:55.113" v="1722" actId="2711"/>
        <pc:sldMkLst>
          <pc:docMk/>
          <pc:sldMk cId="1141219979" sldId="320"/>
        </pc:sldMkLst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4" creationId="{41E4D56A-F1EE-D20A-3405-1894A3DEAEC8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5" creationId="{779AE96D-770B-6B8D-BE16-2D1969ABD771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7" creationId="{4BA171A2-F07A-7C64-5DA6-D2995FAC79DE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11" creationId="{BAC61F41-28DF-744F-ED9C-798ED95229D4}"/>
          </ac:spMkLst>
        </pc:spChg>
        <pc:spChg chg="del">
          <ac:chgData name="Kokchun Giang" userId="67e2125d-ec8c-4323-9653-9824a2ad815f" providerId="ADAL" clId="{5749A78F-C7E6-E64C-8670-496A13790B2D}" dt="2024-01-06T14:35:30.856" v="1707" actId="478"/>
          <ac:spMkLst>
            <pc:docMk/>
            <pc:sldMk cId="1141219979" sldId="320"/>
            <ac:spMk id="20" creationId="{49DF4436-D4DE-D166-10FF-7C6D7C80F110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22" creationId="{294788C4-0631-CF66-7604-B033FBEDF184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23" creationId="{D8993415-2BE5-E92B-C123-D1B6A977E4DF}"/>
          </ac:spMkLst>
        </pc:spChg>
        <pc:spChg chg="add mod">
          <ac:chgData name="Kokchun Giang" userId="67e2125d-ec8c-4323-9653-9824a2ad815f" providerId="ADAL" clId="{5749A78F-C7E6-E64C-8670-496A13790B2D}" dt="2024-01-06T14:38:51.296" v="1721" actId="2711"/>
          <ac:spMkLst>
            <pc:docMk/>
            <pc:sldMk cId="1141219979" sldId="320"/>
            <ac:spMk id="27" creationId="{F997044C-A020-99A2-4544-601BA8F533CF}"/>
          </ac:spMkLst>
        </pc:spChg>
        <pc:spChg chg="add mod">
          <ac:chgData name="Kokchun Giang" userId="67e2125d-ec8c-4323-9653-9824a2ad815f" providerId="ADAL" clId="{5749A78F-C7E6-E64C-8670-496A13790B2D}" dt="2024-01-06T14:38:55.113" v="1722" actId="2711"/>
          <ac:spMkLst>
            <pc:docMk/>
            <pc:sldMk cId="1141219979" sldId="320"/>
            <ac:spMk id="28" creationId="{54C527EB-DDB1-7D9B-AD6F-7567C8CB49F1}"/>
          </ac:spMkLst>
        </pc:s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2" creationId="{5E733EEF-E744-A3FE-327F-3A0C71B0E4E2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3" creationId="{F2D8A015-14E0-E945-9CBB-BFA8514230E2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6" creationId="{FA7D4FAE-9ED7-189D-A0DA-DC5F5B2FF3A1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0" creationId="{4DF5CCF5-0DC3-7993-A2CF-41C71D7AFFD8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4" creationId="{84BD3B67-3E1A-97B7-C2A0-118110EAC584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7" creationId="{3559DEB5-DE2D-147E-3D56-8EABCD48C361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21" creationId="{57496497-3B9C-B7FC-B02D-BB2525038C36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24" creationId="{41E3A91F-352A-9B6F-B96F-B832FBFA40CE}"/>
          </ac:grpSpMkLst>
        </pc:grpChg>
        <pc:inkChg chg="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5" creationId="{8AB8FE99-8764-571E-A28E-74BB491DA9E7}"/>
          </ac:inkMkLst>
        </pc:inkChg>
        <pc:inkChg chg="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6" creationId="{62896E65-279A-A427-CD7F-E7BFFA4C6968}"/>
          </ac:inkMkLst>
        </pc:inkChg>
        <pc:inkChg chg="add 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9" creationId="{3654CA87-EBFA-D360-E6B6-0A1209695A1C}"/>
          </ac:inkMkLst>
        </pc:inkChg>
      </pc:sldChg>
      <pc:sldChg chg="addSp delSp modSp add mod">
        <pc:chgData name="Kokchun Giang" userId="67e2125d-ec8c-4323-9653-9824a2ad815f" providerId="ADAL" clId="{5749A78F-C7E6-E64C-8670-496A13790B2D}" dt="2024-01-06T14:39:07.741" v="1725" actId="2711"/>
        <pc:sldMkLst>
          <pc:docMk/>
          <pc:sldMk cId="3691568890" sldId="321"/>
        </pc:sldMkLst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8" creationId="{8F75D5FA-B4A0-5F09-7B30-9C356B019220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9" creationId="{043ADB19-C11E-2725-872F-DA03DC7EAA0C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2" creationId="{E0A87359-AA27-0B6F-28D2-D2E344F39DBD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3" creationId="{769BC1FF-F900-45BF-40DA-DB8C552483E4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5" creationId="{E21182EC-BABF-AD6B-466C-33E3B084BEA3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6" creationId="{FE82B1FB-767C-5E40-7AA0-8C6F91CBD994}"/>
          </ac:spMkLst>
        </pc:spChg>
        <pc:spChg chg="add mod">
          <ac:chgData name="Kokchun Giang" userId="67e2125d-ec8c-4323-9653-9824a2ad815f" providerId="ADAL" clId="{5749A78F-C7E6-E64C-8670-496A13790B2D}" dt="2024-01-06T14:38:59.939" v="1723" actId="2711"/>
          <ac:spMkLst>
            <pc:docMk/>
            <pc:sldMk cId="3691568890" sldId="321"/>
            <ac:spMk id="20" creationId="{ACFCC95E-45F3-01D9-6F91-94B368492D1B}"/>
          </ac:spMkLst>
        </pc:spChg>
        <pc:spChg chg="del">
          <ac:chgData name="Kokchun Giang" userId="67e2125d-ec8c-4323-9653-9824a2ad815f" providerId="ADAL" clId="{5749A78F-C7E6-E64C-8670-496A13790B2D}" dt="2024-01-06T14:35:47.528" v="1711" actId="478"/>
          <ac:spMkLst>
            <pc:docMk/>
            <pc:sldMk cId="3691568890" sldId="321"/>
            <ac:spMk id="27" creationId="{F997044C-A020-99A2-4544-601BA8F533CF}"/>
          </ac:spMkLst>
        </pc:spChg>
        <pc:spChg chg="del">
          <ac:chgData name="Kokchun Giang" userId="67e2125d-ec8c-4323-9653-9824a2ad815f" providerId="ADAL" clId="{5749A78F-C7E6-E64C-8670-496A13790B2D}" dt="2024-01-06T14:35:47.528" v="1711" actId="478"/>
          <ac:spMkLst>
            <pc:docMk/>
            <pc:sldMk cId="3691568890" sldId="321"/>
            <ac:spMk id="28" creationId="{54C527EB-DDB1-7D9B-AD6F-7567C8CB49F1}"/>
          </ac:spMkLst>
        </pc:spChg>
        <pc:spChg chg="add mod">
          <ac:chgData name="Kokchun Giang" userId="67e2125d-ec8c-4323-9653-9824a2ad815f" providerId="ADAL" clId="{5749A78F-C7E6-E64C-8670-496A13790B2D}" dt="2024-01-06T14:39:03.988" v="1724" actId="2711"/>
          <ac:spMkLst>
            <pc:docMk/>
            <pc:sldMk cId="3691568890" sldId="321"/>
            <ac:spMk id="30" creationId="{90D2B2BB-F8CE-F8B4-AD92-1D181C4C2619}"/>
          </ac:spMkLst>
        </pc:spChg>
        <pc:spChg chg="add mod">
          <ac:chgData name="Kokchun Giang" userId="67e2125d-ec8c-4323-9653-9824a2ad815f" providerId="ADAL" clId="{5749A78F-C7E6-E64C-8670-496A13790B2D}" dt="2024-01-06T14:39:07.741" v="1725" actId="2711"/>
          <ac:spMkLst>
            <pc:docMk/>
            <pc:sldMk cId="3691568890" sldId="321"/>
            <ac:spMk id="32" creationId="{2DC1E392-6C9D-3B34-1A27-39ACD9842596}"/>
          </ac:spMkLst>
        </pc:s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2" creationId="{53DEAC0C-CCA4-0D27-17B7-ACF971620343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3" creationId="{F2D8A015-14E0-E945-9CBB-BFA8514230E2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6" creationId="{FA7D4FAE-9ED7-189D-A0DA-DC5F5B2FF3A1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0" creationId="{1E08C654-2906-271A-1E96-8B04EED8A138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4" creationId="{C527C5DE-0007-B081-3B1B-FC40648A3A3C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7" creationId="{CF61451D-8054-C5D3-C66F-DE3DCD32BF0F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21" creationId="{57496497-3B9C-B7FC-B02D-BB2525038C36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24" creationId="{41E3A91F-352A-9B6F-B96F-B832FBFA40CE}"/>
          </ac:grpSpMkLst>
        </pc:grpChg>
        <pc:inkChg chg="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18" creationId="{6E826D7C-13FA-9050-42E5-0FC74EFE118C}"/>
          </ac:inkMkLst>
        </pc:inkChg>
        <pc:inkChg chg="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19" creationId="{482853F0-3922-6920-7A1D-C0CBBE087241}"/>
          </ac:inkMkLst>
        </pc:inkChg>
        <pc:inkChg chg="del">
          <ac:chgData name="Kokchun Giang" userId="67e2125d-ec8c-4323-9653-9824a2ad815f" providerId="ADAL" clId="{5749A78F-C7E6-E64C-8670-496A13790B2D}" dt="2024-01-06T14:35:47.528" v="1711" actId="478"/>
          <ac:inkMkLst>
            <pc:docMk/>
            <pc:sldMk cId="3691568890" sldId="321"/>
            <ac:inkMk id="29" creationId="{3654CA87-EBFA-D360-E6B6-0A1209695A1C}"/>
          </ac:inkMkLst>
        </pc:inkChg>
        <pc:inkChg chg="add 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31" creationId="{CF82CD28-CD03-5FDE-AE5D-3C0D2A5D279D}"/>
          </ac:inkMkLst>
        </pc:inkChg>
        <pc:inkChg chg="add 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33" creationId="{550586A8-8946-6C24-7AA1-0120C086138D}"/>
          </ac:inkMkLst>
        </pc:inkChg>
      </pc:sldChg>
      <pc:sldChg chg="addSp delSp modSp add mod delAnim modAnim">
        <pc:chgData name="Kokchun Giang" userId="67e2125d-ec8c-4323-9653-9824a2ad815f" providerId="ADAL" clId="{5749A78F-C7E6-E64C-8670-496A13790B2D}" dt="2024-01-06T14:51:00.494" v="2330" actId="1076"/>
        <pc:sldMkLst>
          <pc:docMk/>
          <pc:sldMk cId="2310202357" sldId="322"/>
        </pc:sldMkLst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3" creationId="{FF7852BB-F7A2-3A03-9C07-3E297C10CBCF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4" creationId="{9DF31D28-0C13-F88C-858E-2999DC9CEA56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5" creationId="{45CBAC9E-F63E-BFC3-57D9-A88747019463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6" creationId="{A211ABA7-5388-CF60-93F5-7D690B56CB0A}"/>
          </ac:spMkLst>
        </pc:spChg>
        <pc:spChg chg="add mod">
          <ac:chgData name="Kokchun Giang" userId="67e2125d-ec8c-4323-9653-9824a2ad815f" providerId="ADAL" clId="{5749A78F-C7E6-E64C-8670-496A13790B2D}" dt="2024-01-06T14:43:11.334" v="1853" actId="571"/>
          <ac:spMkLst>
            <pc:docMk/>
            <pc:sldMk cId="2310202357" sldId="322"/>
            <ac:spMk id="7" creationId="{A529459C-D1C7-39FA-26F6-F6C34CB796DA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11" creationId="{86E8AE8F-1967-C761-5EED-01AEB892AF25}"/>
          </ac:spMkLst>
        </pc:spChg>
        <pc:spChg chg="del">
          <ac:chgData name="Kokchun Giang" userId="67e2125d-ec8c-4323-9653-9824a2ad815f" providerId="ADAL" clId="{5749A78F-C7E6-E64C-8670-496A13790B2D}" dt="2024-01-06T14:38:33.975" v="1717" actId="478"/>
          <ac:spMkLst>
            <pc:docMk/>
            <pc:sldMk cId="2310202357" sldId="322"/>
            <ac:spMk id="20" creationId="{ACFCC95E-45F3-01D9-6F91-94B368492D1B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21" creationId="{F870CB96-6D30-EB9C-64DD-013489F3E3EB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22" creationId="{55944F99-23B0-EF78-30DF-31881F071DA4}"/>
          </ac:spMkLst>
        </pc:spChg>
        <pc:spChg chg="add del mod">
          <ac:chgData name="Kokchun Giang" userId="67e2125d-ec8c-4323-9653-9824a2ad815f" providerId="ADAL" clId="{5749A78F-C7E6-E64C-8670-496A13790B2D}" dt="2024-01-06T14:45:15.479" v="1904" actId="478"/>
          <ac:spMkLst>
            <pc:docMk/>
            <pc:sldMk cId="2310202357" sldId="322"/>
            <ac:spMk id="23" creationId="{BF90F1E8-EA7F-4AAB-161E-ABD86973234C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4" creationId="{2A9B530F-7850-6C42-964B-F7B6518CB32A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5" creationId="{467E99B2-DB9E-B941-810D-FD13D12EE746}"/>
          </ac:spMkLst>
        </pc:spChg>
        <pc:spChg chg="add mod">
          <ac:chgData name="Kokchun Giang" userId="67e2125d-ec8c-4323-9653-9824a2ad815f" providerId="ADAL" clId="{5749A78F-C7E6-E64C-8670-496A13790B2D}" dt="2024-01-06T14:51:00.494" v="2330" actId="1076"/>
          <ac:spMkLst>
            <pc:docMk/>
            <pc:sldMk cId="2310202357" sldId="322"/>
            <ac:spMk id="26" creationId="{C5A55913-546F-89DA-9C9F-4BEA53221334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7" creationId="{8539FE85-C977-22D8-1FEE-C1F384185813}"/>
          </ac:spMkLst>
        </pc:spChg>
        <pc:spChg chg="add mod">
          <ac:chgData name="Kokchun Giang" userId="67e2125d-ec8c-4323-9653-9824a2ad815f" providerId="ADAL" clId="{5749A78F-C7E6-E64C-8670-496A13790B2D}" dt="2024-01-06T14:48:42.590" v="2112" actId="20577"/>
          <ac:spMkLst>
            <pc:docMk/>
            <pc:sldMk cId="2310202357" sldId="322"/>
            <ac:spMk id="28" creationId="{7E8C0D03-019A-279A-6AD5-A5E7BD2580DB}"/>
          </ac:spMkLst>
        </pc:spChg>
        <pc:spChg chg="add mod">
          <ac:chgData name="Kokchun Giang" userId="67e2125d-ec8c-4323-9653-9824a2ad815f" providerId="ADAL" clId="{5749A78F-C7E6-E64C-8670-496A13790B2D}" dt="2024-01-06T14:50:50.653" v="2328" actId="1076"/>
          <ac:spMkLst>
            <pc:docMk/>
            <pc:sldMk cId="2310202357" sldId="322"/>
            <ac:spMk id="29" creationId="{817DE1D2-AB6B-8466-DDEC-D2D29FC812ED}"/>
          </ac:spMkLst>
        </pc:spChg>
        <pc:spChg chg="del">
          <ac:chgData name="Kokchun Giang" userId="67e2125d-ec8c-4323-9653-9824a2ad815f" providerId="ADAL" clId="{5749A78F-C7E6-E64C-8670-496A13790B2D}" dt="2024-01-06T14:38:32.431" v="1716" actId="478"/>
          <ac:spMkLst>
            <pc:docMk/>
            <pc:sldMk cId="2310202357" sldId="322"/>
            <ac:spMk id="30" creationId="{90D2B2BB-F8CE-F8B4-AD92-1D181C4C2619}"/>
          </ac:spMkLst>
        </pc:spChg>
        <pc:spChg chg="del">
          <ac:chgData name="Kokchun Giang" userId="67e2125d-ec8c-4323-9653-9824a2ad815f" providerId="ADAL" clId="{5749A78F-C7E6-E64C-8670-496A13790B2D}" dt="2024-01-06T14:38:32.431" v="1716" actId="478"/>
          <ac:spMkLst>
            <pc:docMk/>
            <pc:sldMk cId="2310202357" sldId="322"/>
            <ac:spMk id="32" creationId="{2DC1E392-6C9D-3B34-1A27-39ACD9842596}"/>
          </ac:spMkLst>
        </pc:spChg>
        <pc:grpChg chg="del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2" creationId="{53DEAC0C-CCA4-0D27-17B7-ACF971620343}"/>
          </ac:grpSpMkLst>
        </pc:grpChg>
        <pc:grpChg chg="del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10" creationId="{1E08C654-2906-271A-1E96-8B04EED8A138}"/>
          </ac:grpSpMkLst>
        </pc:grpChg>
        <pc:grpChg chg="del">
          <ac:chgData name="Kokchun Giang" userId="67e2125d-ec8c-4323-9653-9824a2ad815f" providerId="ADAL" clId="{5749A78F-C7E6-E64C-8670-496A13790B2D}" dt="2024-01-06T14:38:32.431" v="1716" actId="478"/>
          <ac:grpSpMkLst>
            <pc:docMk/>
            <pc:sldMk cId="2310202357" sldId="322"/>
            <ac:grpSpMk id="14" creationId="{C527C5DE-0007-B081-3B1B-FC40648A3A3C}"/>
          </ac:grpSpMkLst>
        </pc:grpChg>
        <pc:grpChg chg="del mod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17" creationId="{CF61451D-8054-C5D3-C66F-DE3DCD32BF0F}"/>
          </ac:grpSpMkLst>
        </pc:grpChg>
        <pc:inkChg chg="del">
          <ac:chgData name="Kokchun Giang" userId="67e2125d-ec8c-4323-9653-9824a2ad815f" providerId="ADAL" clId="{5749A78F-C7E6-E64C-8670-496A13790B2D}" dt="2024-01-06T14:38:32.431" v="1716" actId="478"/>
          <ac:inkMkLst>
            <pc:docMk/>
            <pc:sldMk cId="2310202357" sldId="322"/>
            <ac:inkMk id="31" creationId="{CF82CD28-CD03-5FDE-AE5D-3C0D2A5D279D}"/>
          </ac:inkMkLst>
        </pc:inkChg>
        <pc:inkChg chg="del">
          <ac:chgData name="Kokchun Giang" userId="67e2125d-ec8c-4323-9653-9824a2ad815f" providerId="ADAL" clId="{5749A78F-C7E6-E64C-8670-496A13790B2D}" dt="2024-01-06T14:38:32.431" v="1716" actId="478"/>
          <ac:inkMkLst>
            <pc:docMk/>
            <pc:sldMk cId="2310202357" sldId="322"/>
            <ac:inkMk id="33" creationId="{550586A8-8946-6C24-7AA1-0120C086138D}"/>
          </ac:inkMkLst>
        </pc:inkChg>
      </pc:sldChg>
      <pc:sldChg chg="addSp delSp modSp add mod delAnim modAnim">
        <pc:chgData name="Kokchun Giang" userId="67e2125d-ec8c-4323-9653-9824a2ad815f" providerId="ADAL" clId="{5749A78F-C7E6-E64C-8670-496A13790B2D}" dt="2024-01-06T14:59:10.409" v="2723" actId="1076"/>
        <pc:sldMkLst>
          <pc:docMk/>
          <pc:sldMk cId="4207668247" sldId="323"/>
        </pc:sldMkLst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2" creationId="{4C2AA60C-B530-1F78-B1A1-FB94D544E23E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3" creationId="{FF7852BB-F7A2-3A03-9C07-3E297C10CBCF}"/>
          </ac:spMkLst>
        </pc:spChg>
        <pc:spChg chg="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4" creationId="{9DF31D28-0C13-F88C-858E-2999DC9CEA56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5" creationId="{45CBAC9E-F63E-BFC3-57D9-A88747019463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6" creationId="{A211ABA7-5388-CF60-93F5-7D690B56CB0A}"/>
          </ac:spMkLst>
        </pc:spChg>
        <pc:spChg chg="add del mod">
          <ac:chgData name="Kokchun Giang" userId="67e2125d-ec8c-4323-9653-9824a2ad815f" providerId="ADAL" clId="{5749A78F-C7E6-E64C-8670-496A13790B2D}" dt="2024-01-06T14:57:03.902" v="2575" actId="478"/>
          <ac:spMkLst>
            <pc:docMk/>
            <pc:sldMk cId="4207668247" sldId="323"/>
            <ac:spMk id="7" creationId="{491A50B5-7FD0-0B4B-C94F-20D80AE1BBC1}"/>
          </ac:spMkLst>
        </pc:spChg>
        <pc:spChg chg="add del mod">
          <ac:chgData name="Kokchun Giang" userId="67e2125d-ec8c-4323-9653-9824a2ad815f" providerId="ADAL" clId="{5749A78F-C7E6-E64C-8670-496A13790B2D}" dt="2024-01-06T14:56:32.076" v="2515" actId="478"/>
          <ac:spMkLst>
            <pc:docMk/>
            <pc:sldMk cId="4207668247" sldId="323"/>
            <ac:spMk id="8" creationId="{F389CFAA-12C0-E8E7-D6EA-FC65D2E2BF94}"/>
          </ac:spMkLst>
        </pc:spChg>
        <pc:spChg chg="add 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9" creationId="{D70E9F61-1226-1BCC-AB21-A5F45A933D24}"/>
          </ac:spMkLst>
        </pc:spChg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10" creationId="{3C5BAE5B-A465-D679-689A-A261BFFF1C65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11" creationId="{86E8AE8F-1967-C761-5EED-01AEB892AF25}"/>
          </ac:spMkLst>
        </pc:spChg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12" creationId="{919A5CBE-3BFB-AA5D-8275-20D63D84D8B8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21" creationId="{F870CB96-6D30-EB9C-64DD-013489F3E3EB}"/>
          </ac:spMkLst>
        </pc:spChg>
        <pc:spChg chg="del">
          <ac:chgData name="Kokchun Giang" userId="67e2125d-ec8c-4323-9653-9824a2ad815f" providerId="ADAL" clId="{5749A78F-C7E6-E64C-8670-496A13790B2D}" dt="2024-01-06T14:54:39.617" v="2475" actId="478"/>
          <ac:spMkLst>
            <pc:docMk/>
            <pc:sldMk cId="4207668247" sldId="323"/>
            <ac:spMk id="22" creationId="{55944F99-23B0-EF78-30DF-31881F071DA4}"/>
          </ac:spMkLst>
        </pc:spChg>
        <pc:spChg chg="del">
          <ac:chgData name="Kokchun Giang" userId="67e2125d-ec8c-4323-9653-9824a2ad815f" providerId="ADAL" clId="{5749A78F-C7E6-E64C-8670-496A13790B2D}" dt="2024-01-06T14:54:19.845" v="2471" actId="478"/>
          <ac:spMkLst>
            <pc:docMk/>
            <pc:sldMk cId="4207668247" sldId="323"/>
            <ac:spMk id="24" creationId="{2A9B530F-7850-6C42-964B-F7B6518CB32A}"/>
          </ac:spMkLst>
        </pc:spChg>
        <pc:spChg chg="del">
          <ac:chgData name="Kokchun Giang" userId="67e2125d-ec8c-4323-9653-9824a2ad815f" providerId="ADAL" clId="{5749A78F-C7E6-E64C-8670-496A13790B2D}" dt="2024-01-06T14:54:20.334" v="2472" actId="478"/>
          <ac:spMkLst>
            <pc:docMk/>
            <pc:sldMk cId="4207668247" sldId="323"/>
            <ac:spMk id="25" creationId="{467E99B2-DB9E-B941-810D-FD13D12EE746}"/>
          </ac:spMkLst>
        </pc:spChg>
        <pc:spChg chg="del">
          <ac:chgData name="Kokchun Giang" userId="67e2125d-ec8c-4323-9653-9824a2ad815f" providerId="ADAL" clId="{5749A78F-C7E6-E64C-8670-496A13790B2D}" dt="2024-01-06T14:54:21.203" v="2473" actId="478"/>
          <ac:spMkLst>
            <pc:docMk/>
            <pc:sldMk cId="4207668247" sldId="323"/>
            <ac:spMk id="26" creationId="{C5A55913-546F-89DA-9C9F-4BEA53221334}"/>
          </ac:spMkLst>
        </pc:spChg>
        <pc:spChg chg="del">
          <ac:chgData name="Kokchun Giang" userId="67e2125d-ec8c-4323-9653-9824a2ad815f" providerId="ADAL" clId="{5749A78F-C7E6-E64C-8670-496A13790B2D}" dt="2024-01-06T14:54:19.036" v="2470" actId="478"/>
          <ac:spMkLst>
            <pc:docMk/>
            <pc:sldMk cId="4207668247" sldId="323"/>
            <ac:spMk id="27" creationId="{8539FE85-C977-22D8-1FEE-C1F384185813}"/>
          </ac:spMkLst>
        </pc:spChg>
        <pc:spChg chg="mod">
          <ac:chgData name="Kokchun Giang" userId="67e2125d-ec8c-4323-9653-9824a2ad815f" providerId="ADAL" clId="{5749A78F-C7E6-E64C-8670-496A13790B2D}" dt="2024-01-06T14:52:28.755" v="2380" actId="20577"/>
          <ac:spMkLst>
            <pc:docMk/>
            <pc:sldMk cId="4207668247" sldId="323"/>
            <ac:spMk id="28" creationId="{7E8C0D03-019A-279A-6AD5-A5E7BD2580DB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29" creationId="{817DE1D2-AB6B-8466-DDEC-D2D29FC812ED}"/>
          </ac:spMkLst>
        </pc:spChg>
      </pc:sldChg>
      <pc:sldMasterChg chg="delSldLayout">
        <pc:chgData name="Kokchun Giang" userId="67e2125d-ec8c-4323-9653-9824a2ad815f" providerId="ADAL" clId="{5749A78F-C7E6-E64C-8670-496A13790B2D}" dt="2024-01-06T14:35:56.069" v="1714" actId="2696"/>
        <pc:sldMasterMkLst>
          <pc:docMk/>
          <pc:sldMasterMk cId="841410059" sldId="2147483648"/>
        </pc:sldMasterMkLst>
        <pc:sldLayoutChg chg="del">
          <pc:chgData name="Kokchun Giang" userId="67e2125d-ec8c-4323-9653-9824a2ad815f" providerId="ADAL" clId="{5749A78F-C7E6-E64C-8670-496A13790B2D}" dt="2024-01-06T14:35:56.069" v="1714" actId="2696"/>
          <pc:sldLayoutMkLst>
            <pc:docMk/>
            <pc:sldMasterMk cId="841410059" sldId="2147483648"/>
            <pc:sldLayoutMk cId="702371391" sldId="2147483660"/>
          </pc:sldLayoutMkLst>
        </pc:sldLayoutChg>
      </pc:sldMasterChg>
    </pc:docChg>
  </pc:docChgLst>
  <pc:docChgLst>
    <pc:chgData name="Kokchun Giang" userId="67e2125d-ec8c-4323-9653-9824a2ad815f" providerId="ADAL" clId="{4CBD55EE-BBB5-F34E-8757-5E04000C46BC}"/>
    <pc:docChg chg="undo custSel addSld delSld modSld">
      <pc:chgData name="Kokchun Giang" userId="67e2125d-ec8c-4323-9653-9824a2ad815f" providerId="ADAL" clId="{4CBD55EE-BBB5-F34E-8757-5E04000C46BC}" dt="2024-01-13T09:45:42.706" v="2571"/>
      <pc:docMkLst>
        <pc:docMk/>
      </pc:docMkLst>
      <pc:sldChg chg="addSp delSp modSp mod">
        <pc:chgData name="Kokchun Giang" userId="67e2125d-ec8c-4323-9653-9824a2ad815f" providerId="ADAL" clId="{4CBD55EE-BBB5-F34E-8757-5E04000C46BC}" dt="2024-01-10T12:00:17.774" v="906" actId="1076"/>
        <pc:sldMkLst>
          <pc:docMk/>
          <pc:sldMk cId="2807130090" sldId="256"/>
        </pc:sldMkLst>
        <pc:spChg chg="mod">
          <ac:chgData name="Kokchun Giang" userId="67e2125d-ec8c-4323-9653-9824a2ad815f" providerId="ADAL" clId="{4CBD55EE-BBB5-F34E-8757-5E04000C46BC}" dt="2024-01-10T10:41:58.602" v="156" actId="108"/>
          <ac:spMkLst>
            <pc:docMk/>
            <pc:sldMk cId="2807130090" sldId="256"/>
            <ac:spMk id="4" creationId="{A491F632-0683-CE4A-A015-93F47CEEB6DE}"/>
          </ac:spMkLst>
        </pc:spChg>
        <pc:grpChg chg="del">
          <ac:chgData name="Kokchun Giang" userId="67e2125d-ec8c-4323-9653-9824a2ad815f" providerId="ADAL" clId="{4CBD55EE-BBB5-F34E-8757-5E04000C46BC}" dt="2024-01-10T10:40:12.572" v="81" actId="478"/>
          <ac:grpSpMkLst>
            <pc:docMk/>
            <pc:sldMk cId="2807130090" sldId="256"/>
            <ac:grpSpMk id="2" creationId="{A38FF89D-97A0-2EC7-C0F9-97315972BC2D}"/>
          </ac:grpSpMkLst>
        </pc:grpChg>
        <pc:picChg chg="add mod">
          <ac:chgData name="Kokchun Giang" userId="67e2125d-ec8c-4323-9653-9824a2ad815f" providerId="ADAL" clId="{4CBD55EE-BBB5-F34E-8757-5E04000C46BC}" dt="2024-01-10T12:00:17.774" v="906" actId="1076"/>
          <ac:picMkLst>
            <pc:docMk/>
            <pc:sldMk cId="2807130090" sldId="256"/>
            <ac:picMk id="1026" creationId="{B5AF4D96-C3F3-5D52-03CC-80D908EBE3DA}"/>
          </ac:picMkLst>
        </pc:picChg>
        <pc:inkChg chg="del">
          <ac:chgData name="Kokchun Giang" userId="67e2125d-ec8c-4323-9653-9824a2ad815f" providerId="ADAL" clId="{4CBD55EE-BBB5-F34E-8757-5E04000C46BC}" dt="2024-01-10T10:40:14.186" v="82" actId="478"/>
          <ac:inkMkLst>
            <pc:docMk/>
            <pc:sldMk cId="2807130090" sldId="256"/>
            <ac:inkMk id="90" creationId="{87F83202-F8EC-E71D-A2EF-6B489E3C15ED}"/>
          </ac:inkMkLst>
        </pc:inkChg>
      </pc:sldChg>
      <pc:sldChg chg="addSp delSp modSp mod delAnim modAnim modNotesTx">
        <pc:chgData name="Kokchun Giang" userId="67e2125d-ec8c-4323-9653-9824a2ad815f" providerId="ADAL" clId="{4CBD55EE-BBB5-F34E-8757-5E04000C46BC}" dt="2024-01-13T09:41:03.358" v="2514"/>
        <pc:sldMkLst>
          <pc:docMk/>
          <pc:sldMk cId="4207668247" sldId="323"/>
        </pc:sldMkLst>
        <pc:spChg chg="del mod">
          <ac:chgData name="Kokchun Giang" userId="67e2125d-ec8c-4323-9653-9824a2ad815f" providerId="ADAL" clId="{4CBD55EE-BBB5-F34E-8757-5E04000C46BC}" dt="2024-01-10T10:43:16.982" v="176" actId="478"/>
          <ac:spMkLst>
            <pc:docMk/>
            <pc:sldMk cId="4207668247" sldId="323"/>
            <ac:spMk id="6" creationId="{1BAFDEF4-0FAB-3B39-2F2A-7589DB12C464}"/>
          </ac:spMkLst>
        </pc:spChg>
        <pc:spChg chg="del">
          <ac:chgData name="Kokchun Giang" userId="67e2125d-ec8c-4323-9653-9824a2ad815f" providerId="ADAL" clId="{4CBD55EE-BBB5-F34E-8757-5E04000C46BC}" dt="2024-01-10T10:42:25.703" v="157" actId="478"/>
          <ac:spMkLst>
            <pc:docMk/>
            <pc:sldMk cId="4207668247" sldId="323"/>
            <ac:spMk id="7" creationId="{62430EAD-2070-6BE9-7C1D-6A0CF39D51A3}"/>
          </ac:spMkLst>
        </pc:spChg>
        <pc:spChg chg="add mod">
          <ac:chgData name="Kokchun Giang" userId="67e2125d-ec8c-4323-9653-9824a2ad815f" providerId="ADAL" clId="{4CBD55EE-BBB5-F34E-8757-5E04000C46BC}" dt="2024-01-10T10:44:13.326" v="187" actId="767"/>
          <ac:spMkLst>
            <pc:docMk/>
            <pc:sldMk cId="4207668247" sldId="323"/>
            <ac:spMk id="10" creationId="{B817D1B0-51B7-44CD-87E6-B7293EEDB995}"/>
          </ac:spMkLst>
        </pc:spChg>
        <pc:spChg chg="add del mod">
          <ac:chgData name="Kokchun Giang" userId="67e2125d-ec8c-4323-9653-9824a2ad815f" providerId="ADAL" clId="{4CBD55EE-BBB5-F34E-8757-5E04000C46BC}" dt="2024-01-10T10:44:41.748" v="206" actId="478"/>
          <ac:spMkLst>
            <pc:docMk/>
            <pc:sldMk cId="4207668247" sldId="323"/>
            <ac:spMk id="12" creationId="{2DF7797C-C806-5F40-08A9-144019F02E5D}"/>
          </ac:spMkLst>
        </pc:spChg>
        <pc:spChg chg="add mod">
          <ac:chgData name="Kokchun Giang" userId="67e2125d-ec8c-4323-9653-9824a2ad815f" providerId="ADAL" clId="{4CBD55EE-BBB5-F34E-8757-5E04000C46BC}" dt="2024-01-10T10:44:37.097" v="204" actId="571"/>
          <ac:spMkLst>
            <pc:docMk/>
            <pc:sldMk cId="4207668247" sldId="323"/>
            <ac:spMk id="13" creationId="{E0438962-5585-52D7-A383-DCB67DDCF72A}"/>
          </ac:spMkLst>
        </pc:spChg>
        <pc:spChg chg="add mod">
          <ac:chgData name="Kokchun Giang" userId="67e2125d-ec8c-4323-9653-9824a2ad815f" providerId="ADAL" clId="{4CBD55EE-BBB5-F34E-8757-5E04000C46BC}" dt="2024-01-10T10:44:36.739" v="203" actId="571"/>
          <ac:spMkLst>
            <pc:docMk/>
            <pc:sldMk cId="4207668247" sldId="323"/>
            <ac:spMk id="14" creationId="{037C7223-3DAB-07C6-A055-A473268F49F9}"/>
          </ac:spMkLst>
        </pc:spChg>
        <pc:spChg chg="add mod">
          <ac:chgData name="Kokchun Giang" userId="67e2125d-ec8c-4323-9653-9824a2ad815f" providerId="ADAL" clId="{4CBD55EE-BBB5-F34E-8757-5E04000C46BC}" dt="2024-01-10T10:44:36.339" v="202" actId="571"/>
          <ac:spMkLst>
            <pc:docMk/>
            <pc:sldMk cId="4207668247" sldId="323"/>
            <ac:spMk id="15" creationId="{D7757C1D-1746-CC6B-19AA-DF6B370884FA}"/>
          </ac:spMkLst>
        </pc:spChg>
        <pc:spChg chg="add mod">
          <ac:chgData name="Kokchun Giang" userId="67e2125d-ec8c-4323-9653-9824a2ad815f" providerId="ADAL" clId="{4CBD55EE-BBB5-F34E-8757-5E04000C46BC}" dt="2024-01-10T10:44:36.111" v="201" actId="571"/>
          <ac:spMkLst>
            <pc:docMk/>
            <pc:sldMk cId="4207668247" sldId="323"/>
            <ac:spMk id="16" creationId="{3308423E-38BF-FA75-22C0-3EA0A3EB5A8F}"/>
          </ac:spMkLst>
        </pc:spChg>
        <pc:spChg chg="add mod">
          <ac:chgData name="Kokchun Giang" userId="67e2125d-ec8c-4323-9653-9824a2ad815f" providerId="ADAL" clId="{4CBD55EE-BBB5-F34E-8757-5E04000C46BC}" dt="2024-01-10T10:44:35.898" v="200" actId="571"/>
          <ac:spMkLst>
            <pc:docMk/>
            <pc:sldMk cId="4207668247" sldId="323"/>
            <ac:spMk id="17" creationId="{41B9721A-97BC-0FB3-C4FE-34AF92FAADE4}"/>
          </ac:spMkLst>
        </pc:spChg>
        <pc:spChg chg="add mod">
          <ac:chgData name="Kokchun Giang" userId="67e2125d-ec8c-4323-9653-9824a2ad815f" providerId="ADAL" clId="{4CBD55EE-BBB5-F34E-8757-5E04000C46BC}" dt="2024-01-10T10:44:35.678" v="199" actId="571"/>
          <ac:spMkLst>
            <pc:docMk/>
            <pc:sldMk cId="4207668247" sldId="323"/>
            <ac:spMk id="18" creationId="{7771D9CE-5AE4-E52E-ED97-F64E9C3D8907}"/>
          </ac:spMkLst>
        </pc:spChg>
        <pc:spChg chg="add mod">
          <ac:chgData name="Kokchun Giang" userId="67e2125d-ec8c-4323-9653-9824a2ad815f" providerId="ADAL" clId="{4CBD55EE-BBB5-F34E-8757-5E04000C46BC}" dt="2024-01-10T10:44:35.352" v="198" actId="571"/>
          <ac:spMkLst>
            <pc:docMk/>
            <pc:sldMk cId="4207668247" sldId="323"/>
            <ac:spMk id="19" creationId="{78905F08-E56E-F6B4-E89A-4F4E52F8C571}"/>
          </ac:spMkLst>
        </pc:spChg>
        <pc:spChg chg="mod">
          <ac:chgData name="Kokchun Giang" userId="67e2125d-ec8c-4323-9653-9824a2ad815f" providerId="ADAL" clId="{4CBD55EE-BBB5-F34E-8757-5E04000C46BC}" dt="2024-01-13T09:20:55.372" v="1748" actId="20577"/>
          <ac:spMkLst>
            <pc:docMk/>
            <pc:sldMk cId="4207668247" sldId="323"/>
            <ac:spMk id="28" creationId="{7E8C0D03-019A-279A-6AD5-A5E7BD2580DB}"/>
          </ac:spMkLst>
        </pc:spChg>
        <pc:grpChg chg="add mod">
          <ac:chgData name="Kokchun Giang" userId="67e2125d-ec8c-4323-9653-9824a2ad815f" providerId="ADAL" clId="{4CBD55EE-BBB5-F34E-8757-5E04000C46BC}" dt="2024-01-10T11:47:00.899" v="606" actId="164"/>
          <ac:grpSpMkLst>
            <pc:docMk/>
            <pc:sldMk cId="4207668247" sldId="323"/>
            <ac:grpSpMk id="20" creationId="{A3DA190C-7812-958A-6A32-9701A44E446D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85" creationId="{7A43AFA5-160C-E044-4E21-3622B86C1038}"/>
          </ac:grpSpMkLst>
        </pc:grpChg>
        <pc:grpChg chg="del mod">
          <ac:chgData name="Kokchun Giang" userId="67e2125d-ec8c-4323-9653-9824a2ad815f" providerId="ADAL" clId="{4CBD55EE-BBB5-F34E-8757-5E04000C46BC}" dt="2024-01-13T08:57:12.982" v="1014"/>
          <ac:grpSpMkLst>
            <pc:docMk/>
            <pc:sldMk cId="4207668247" sldId="323"/>
            <ac:grpSpMk id="113" creationId="{1A53516C-AD6A-5A4A-96E0-025D2B7E6420}"/>
          </ac:grpSpMkLst>
        </pc:grpChg>
        <pc:grpChg chg="del mod">
          <ac:chgData name="Kokchun Giang" userId="67e2125d-ec8c-4323-9653-9824a2ad815f" providerId="ADAL" clId="{4CBD55EE-BBB5-F34E-8757-5E04000C46BC}" dt="2024-01-13T08:57:15.602" v="1021"/>
          <ac:grpSpMkLst>
            <pc:docMk/>
            <pc:sldMk cId="4207668247" sldId="323"/>
            <ac:grpSpMk id="114" creationId="{43C78B74-5FC5-5D88-D210-061DF982FCE6}"/>
          </ac:grpSpMkLst>
        </pc:grpChg>
        <pc:grpChg chg="mod">
          <ac:chgData name="Kokchun Giang" userId="67e2125d-ec8c-4323-9653-9824a2ad815f" providerId="ADAL" clId="{4CBD55EE-BBB5-F34E-8757-5E04000C46BC}" dt="2024-01-13T08:57:25.346" v="1023" actId="1076"/>
          <ac:grpSpMkLst>
            <pc:docMk/>
            <pc:sldMk cId="4207668247" sldId="323"/>
            <ac:grpSpMk id="121" creationId="{F6A54F25-9914-A65D-A741-22B96E7F2784}"/>
          </ac:grpSpMkLst>
        </pc:grpChg>
        <pc:grpChg chg="mod">
          <ac:chgData name="Kokchun Giang" userId="67e2125d-ec8c-4323-9653-9824a2ad815f" providerId="ADAL" clId="{4CBD55EE-BBB5-F34E-8757-5E04000C46BC}" dt="2024-01-13T09:35:44.181" v="2490" actId="164"/>
          <ac:grpSpMkLst>
            <pc:docMk/>
            <pc:sldMk cId="4207668247" sldId="323"/>
            <ac:grpSpMk id="127" creationId="{EB710D71-AF29-3011-0C8B-394B327FB66D}"/>
          </ac:grpSpMkLst>
        </pc:grpChg>
        <pc:grpChg chg="mod">
          <ac:chgData name="Kokchun Giang" userId="67e2125d-ec8c-4323-9653-9824a2ad815f" providerId="ADAL" clId="{4CBD55EE-BBB5-F34E-8757-5E04000C46BC}" dt="2024-01-13T09:00:09.332" v="1041"/>
          <ac:grpSpMkLst>
            <pc:docMk/>
            <pc:sldMk cId="4207668247" sldId="323"/>
            <ac:grpSpMk id="130" creationId="{A565220C-583B-536F-FAA9-D77DC4ABB34E}"/>
          </ac:grpSpMkLst>
        </pc:grpChg>
        <pc:grpChg chg="del mod">
          <ac:chgData name="Kokchun Giang" userId="67e2125d-ec8c-4323-9653-9824a2ad815f" providerId="ADAL" clId="{4CBD55EE-BBB5-F34E-8757-5E04000C46BC}" dt="2024-01-13T09:01:07.692" v="1090"/>
          <ac:grpSpMkLst>
            <pc:docMk/>
            <pc:sldMk cId="4207668247" sldId="323"/>
            <ac:grpSpMk id="134" creationId="{62133B6E-7286-387A-D930-B91A76C6699E}"/>
          </ac:grpSpMkLst>
        </pc:grpChg>
        <pc:grpChg chg="mod">
          <ac:chgData name="Kokchun Giang" userId="67e2125d-ec8c-4323-9653-9824a2ad815f" providerId="ADAL" clId="{4CBD55EE-BBB5-F34E-8757-5E04000C46BC}" dt="2024-01-13T09:00:23.743" v="1066"/>
          <ac:grpSpMkLst>
            <pc:docMk/>
            <pc:sldMk cId="4207668247" sldId="323"/>
            <ac:grpSpMk id="136" creationId="{770C0BC4-44EA-19B4-9A08-E8268242E50B}"/>
          </ac:grpSpMkLst>
        </pc:grpChg>
        <pc:grpChg chg="mod">
          <ac:chgData name="Kokchun Giang" userId="67e2125d-ec8c-4323-9653-9824a2ad815f" providerId="ADAL" clId="{4CBD55EE-BBB5-F34E-8757-5E04000C46BC}" dt="2024-01-13T09:35:44.181" v="2490" actId="164"/>
          <ac:grpSpMkLst>
            <pc:docMk/>
            <pc:sldMk cId="4207668247" sldId="323"/>
            <ac:grpSpMk id="142" creationId="{1A56FDF5-584F-EA65-00B4-5B17F88DDBF6}"/>
          </ac:grpSpMkLst>
        </pc:grpChg>
        <pc:grpChg chg="mod">
          <ac:chgData name="Kokchun Giang" userId="67e2125d-ec8c-4323-9653-9824a2ad815f" providerId="ADAL" clId="{4CBD55EE-BBB5-F34E-8757-5E04000C46BC}" dt="2024-01-13T09:00:19.852" v="1060"/>
          <ac:grpSpMkLst>
            <pc:docMk/>
            <pc:sldMk cId="4207668247" sldId="323"/>
            <ac:grpSpMk id="142" creationId="{A82733B6-AED0-2135-E514-9FE60394468D}"/>
          </ac:grpSpMkLst>
        </pc:grpChg>
        <pc:grpChg chg="mod">
          <ac:chgData name="Kokchun Giang" userId="67e2125d-ec8c-4323-9653-9824a2ad815f" providerId="ADAL" clId="{4CBD55EE-BBB5-F34E-8757-5E04000C46BC}" dt="2024-01-13T09:35:44.181" v="2490" actId="164"/>
          <ac:grpSpMkLst>
            <pc:docMk/>
            <pc:sldMk cId="4207668247" sldId="323"/>
            <ac:grpSpMk id="151" creationId="{2C521CB2-FEE0-B309-44A5-95A75F8ADFA4}"/>
          </ac:grpSpMkLst>
        </pc:grpChg>
        <pc:grpChg chg="mod">
          <ac:chgData name="Kokchun Giang" userId="67e2125d-ec8c-4323-9653-9824a2ad815f" providerId="ADAL" clId="{4CBD55EE-BBB5-F34E-8757-5E04000C46BC}" dt="2024-01-13T09:01:26.632" v="1114"/>
          <ac:grpSpMkLst>
            <pc:docMk/>
            <pc:sldMk cId="4207668247" sldId="323"/>
            <ac:grpSpMk id="155" creationId="{4F3D8D22-B919-9021-FE84-3E1C1BEC5892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161" creationId="{B8E3284F-5297-4E8E-63DC-CD6C8BB00866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177" creationId="{27B2DEBF-8481-3E7F-3A84-B349E4703A7C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178" creationId="{9F9DC7F1-EE09-8755-8AF7-0FF6109FDDE5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179" creationId="{53776594-1DF8-69A6-E497-509EACB25555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180" creationId="{4AB46358-DA70-DFC4-6F01-793435A4EE48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183" creationId="{E3E8F246-22EE-655D-385F-C9F7C7F277EF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190" creationId="{0AE7EDAF-1D8F-9874-9FBE-6CFE1748FBDF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191" creationId="{1B2B43DC-0B93-636E-16E7-062ADA0D1C17}"/>
          </ac:grpSpMkLst>
        </pc:grpChg>
        <pc:grpChg chg="del">
          <ac:chgData name="Kokchun Giang" userId="67e2125d-ec8c-4323-9653-9824a2ad815f" providerId="ADAL" clId="{4CBD55EE-BBB5-F34E-8757-5E04000C46BC}" dt="2024-01-10T10:42:28.985" v="158" actId="478"/>
          <ac:grpSpMkLst>
            <pc:docMk/>
            <pc:sldMk cId="4207668247" sldId="323"/>
            <ac:grpSpMk id="192" creationId="{4D65C1EA-8520-5440-D3B4-5A90B85D98AC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3" creationId="{F9BC277D-E203-5493-33E9-28E43AF4F09D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196" creationId="{1232CB9E-B0D7-7665-FCE7-51AE28015892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6" creationId="{218025D1-EC97-143D-9B86-2261C68B6AAC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7" creationId="{911EA3BE-5FA1-1E46-534F-2DCAF02A3F5C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8" creationId="{D2005426-3F58-4FFB-4672-724AC331E666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200" creationId="{6D6FCF0B-3A8A-4789-5A54-DCEBD9FB7CB8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201" creationId="{BF285DDC-4F9C-B0E1-5F61-3D773FACEF8C}"/>
          </ac:grpSpMkLst>
        </pc:grpChg>
        <pc:grpChg chg="mod">
          <ac:chgData name="Kokchun Giang" userId="67e2125d-ec8c-4323-9653-9824a2ad815f" providerId="ADAL" clId="{4CBD55EE-BBB5-F34E-8757-5E04000C46BC}" dt="2024-01-13T09:35:54.247" v="2491" actId="164"/>
          <ac:grpSpMkLst>
            <pc:docMk/>
            <pc:sldMk cId="4207668247" sldId="323"/>
            <ac:grpSpMk id="205" creationId="{0FBF4C7B-ABE4-CFB0-5390-DCE4C2BA2D63}"/>
          </ac:grpSpMkLst>
        </pc:grpChg>
        <pc:grpChg chg="del mod">
          <ac:chgData name="Kokchun Giang" userId="67e2125d-ec8c-4323-9653-9824a2ad815f" providerId="ADAL" clId="{4CBD55EE-BBB5-F34E-8757-5E04000C46BC}" dt="2024-01-13T09:02:15.497" v="1182"/>
          <ac:grpSpMkLst>
            <pc:docMk/>
            <pc:sldMk cId="4207668247" sldId="323"/>
            <ac:grpSpMk id="217" creationId="{2953B0D5-D933-3019-841E-A9E9A4F15C0D}"/>
          </ac:grpSpMkLst>
        </pc:grpChg>
        <pc:grpChg chg="mod">
          <ac:chgData name="Kokchun Giang" userId="67e2125d-ec8c-4323-9653-9824a2ad815f" providerId="ADAL" clId="{4CBD55EE-BBB5-F34E-8757-5E04000C46BC}" dt="2024-01-13T09:36:02.799" v="2493" actId="164"/>
          <ac:grpSpMkLst>
            <pc:docMk/>
            <pc:sldMk cId="4207668247" sldId="323"/>
            <ac:grpSpMk id="224" creationId="{27AD6273-CD79-3ED6-1787-70B2AB55187D}"/>
          </ac:grpSpMkLst>
        </pc:grpChg>
        <pc:grpChg chg="mod">
          <ac:chgData name="Kokchun Giang" userId="67e2125d-ec8c-4323-9653-9824a2ad815f" providerId="ADAL" clId="{4CBD55EE-BBB5-F34E-8757-5E04000C46BC}" dt="2024-01-13T09:03:20.955" v="1200"/>
          <ac:grpSpMkLst>
            <pc:docMk/>
            <pc:sldMk cId="4207668247" sldId="323"/>
            <ac:grpSpMk id="240" creationId="{DC3C8FE7-8A33-5F59-DA90-65E4748D4786}"/>
          </ac:grpSpMkLst>
        </pc:grpChg>
        <pc:grpChg chg="mod">
          <ac:chgData name="Kokchun Giang" userId="67e2125d-ec8c-4323-9653-9824a2ad815f" providerId="ADAL" clId="{4CBD55EE-BBB5-F34E-8757-5E04000C46BC}" dt="2024-01-13T09:03:20.955" v="1200"/>
          <ac:grpSpMkLst>
            <pc:docMk/>
            <pc:sldMk cId="4207668247" sldId="323"/>
            <ac:grpSpMk id="241" creationId="{A90D60FE-0BB2-1C47-0323-A77B887A32B2}"/>
          </ac:grpSpMkLst>
        </pc:grpChg>
        <pc:grpChg chg="mod">
          <ac:chgData name="Kokchun Giang" userId="67e2125d-ec8c-4323-9653-9824a2ad815f" providerId="ADAL" clId="{4CBD55EE-BBB5-F34E-8757-5E04000C46BC}" dt="2024-01-13T09:03:27.543" v="1224"/>
          <ac:grpSpMkLst>
            <pc:docMk/>
            <pc:sldMk cId="4207668247" sldId="323"/>
            <ac:grpSpMk id="250" creationId="{0BEFE959-8491-F5BF-9C6C-559543951F87}"/>
          </ac:grpSpMkLst>
        </pc:grpChg>
        <pc:grpChg chg="del mod">
          <ac:chgData name="Kokchun Giang" userId="67e2125d-ec8c-4323-9653-9824a2ad815f" providerId="ADAL" clId="{4CBD55EE-BBB5-F34E-8757-5E04000C46BC}" dt="2024-01-13T09:14:19.648" v="1544" actId="478"/>
          <ac:grpSpMkLst>
            <pc:docMk/>
            <pc:sldMk cId="4207668247" sldId="323"/>
            <ac:grpSpMk id="260" creationId="{C0D4D629-66B3-E544-B698-9246AB81B5B3}"/>
          </ac:grpSpMkLst>
        </pc:grpChg>
        <pc:grpChg chg="del mod">
          <ac:chgData name="Kokchun Giang" userId="67e2125d-ec8c-4323-9653-9824a2ad815f" providerId="ADAL" clId="{4CBD55EE-BBB5-F34E-8757-5E04000C46BC}" dt="2024-01-13T09:14:17.697" v="1543" actId="478"/>
          <ac:grpSpMkLst>
            <pc:docMk/>
            <pc:sldMk cId="4207668247" sldId="323"/>
            <ac:grpSpMk id="271" creationId="{C1D641FD-91D9-F14A-D6B2-688CA386C397}"/>
          </ac:grpSpMkLst>
        </pc:grpChg>
        <pc:grpChg chg="mod">
          <ac:chgData name="Kokchun Giang" userId="67e2125d-ec8c-4323-9653-9824a2ad815f" providerId="ADAL" clId="{4CBD55EE-BBB5-F34E-8757-5E04000C46BC}" dt="2024-01-13T09:36:14.133" v="2495" actId="164"/>
          <ac:grpSpMkLst>
            <pc:docMk/>
            <pc:sldMk cId="4207668247" sldId="323"/>
            <ac:grpSpMk id="274" creationId="{1C6663FB-7626-50B7-8D5D-202C3668368D}"/>
          </ac:grpSpMkLst>
        </pc:grpChg>
        <pc:grpChg chg="mod">
          <ac:chgData name="Kokchun Giang" userId="67e2125d-ec8c-4323-9653-9824a2ad815f" providerId="ADAL" clId="{4CBD55EE-BBB5-F34E-8757-5E04000C46BC}" dt="2024-01-13T09:36:14.133" v="2495" actId="164"/>
          <ac:grpSpMkLst>
            <pc:docMk/>
            <pc:sldMk cId="4207668247" sldId="323"/>
            <ac:grpSpMk id="279" creationId="{F7C0E5CE-045A-9850-6FF6-2BF3B836E002}"/>
          </ac:grpSpMkLst>
        </pc:grpChg>
        <pc:grpChg chg="mod">
          <ac:chgData name="Kokchun Giang" userId="67e2125d-ec8c-4323-9653-9824a2ad815f" providerId="ADAL" clId="{4CBD55EE-BBB5-F34E-8757-5E04000C46BC}" dt="2024-01-13T09:04:49.255" v="1305"/>
          <ac:grpSpMkLst>
            <pc:docMk/>
            <pc:sldMk cId="4207668247" sldId="323"/>
            <ac:grpSpMk id="284" creationId="{35DAD86E-8DE5-E0B1-4AAB-DC7511372F21}"/>
          </ac:grpSpMkLst>
        </pc:grpChg>
        <pc:grpChg chg="mod">
          <ac:chgData name="Kokchun Giang" userId="67e2125d-ec8c-4323-9653-9824a2ad815f" providerId="ADAL" clId="{4CBD55EE-BBB5-F34E-8757-5E04000C46BC}" dt="2024-01-13T09:04:49.255" v="1305"/>
          <ac:grpSpMkLst>
            <pc:docMk/>
            <pc:sldMk cId="4207668247" sldId="323"/>
            <ac:grpSpMk id="285" creationId="{A95E6D31-D6D6-E54F-4158-ED3CB209C3EC}"/>
          </ac:grpSpMkLst>
        </pc:grpChg>
        <pc:grpChg chg="mod">
          <ac:chgData name="Kokchun Giang" userId="67e2125d-ec8c-4323-9653-9824a2ad815f" providerId="ADAL" clId="{4CBD55EE-BBB5-F34E-8757-5E04000C46BC}" dt="2024-01-13T09:36:14.133" v="2495" actId="164"/>
          <ac:grpSpMkLst>
            <pc:docMk/>
            <pc:sldMk cId="4207668247" sldId="323"/>
            <ac:grpSpMk id="293" creationId="{E1D97377-1E09-AEA8-C868-527DF88908C1}"/>
          </ac:grpSpMkLst>
        </pc:grpChg>
        <pc:grpChg chg="mod">
          <ac:chgData name="Kokchun Giang" userId="67e2125d-ec8c-4323-9653-9824a2ad815f" providerId="ADAL" clId="{4CBD55EE-BBB5-F34E-8757-5E04000C46BC}" dt="2024-01-13T09:14:34.520" v="1558"/>
          <ac:grpSpMkLst>
            <pc:docMk/>
            <pc:sldMk cId="4207668247" sldId="323"/>
            <ac:grpSpMk id="305" creationId="{AA646750-B3DF-EA86-9CAB-BFF80723FE2A}"/>
          </ac:grpSpMkLst>
        </pc:grpChg>
        <pc:grpChg chg="mod">
          <ac:chgData name="Kokchun Giang" userId="67e2125d-ec8c-4323-9653-9824a2ad815f" providerId="ADAL" clId="{4CBD55EE-BBB5-F34E-8757-5E04000C46BC}" dt="2024-01-13T09:14:34.520" v="1558"/>
          <ac:grpSpMkLst>
            <pc:docMk/>
            <pc:sldMk cId="4207668247" sldId="323"/>
            <ac:grpSpMk id="306" creationId="{C4024026-2EAE-BB5E-62BB-5B425EE7ADB1}"/>
          </ac:grpSpMkLst>
        </pc:grpChg>
        <pc:grpChg chg="mod">
          <ac:chgData name="Kokchun Giang" userId="67e2125d-ec8c-4323-9653-9824a2ad815f" providerId="ADAL" clId="{4CBD55EE-BBB5-F34E-8757-5E04000C46BC}" dt="2024-01-13T09:14:34.520" v="1558"/>
          <ac:grpSpMkLst>
            <pc:docMk/>
            <pc:sldMk cId="4207668247" sldId="323"/>
            <ac:grpSpMk id="307" creationId="{66BFD5A0-A65B-A476-FFB6-051619B19EE3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327" creationId="{F3B18073-6F6F-AA27-9801-FB02E892C21A}"/>
          </ac:grpSpMkLst>
        </pc:grpChg>
        <pc:grpChg chg="mod">
          <ac:chgData name="Kokchun Giang" userId="67e2125d-ec8c-4323-9653-9824a2ad815f" providerId="ADAL" clId="{4CBD55EE-BBB5-F34E-8757-5E04000C46BC}" dt="2024-01-13T09:36:11.472" v="2494" actId="164"/>
          <ac:grpSpMkLst>
            <pc:docMk/>
            <pc:sldMk cId="4207668247" sldId="323"/>
            <ac:grpSpMk id="328" creationId="{973C1D24-3EB4-0532-5F34-6907448BD11D}"/>
          </ac:grpSpMkLst>
        </pc:grpChg>
        <pc:grpChg chg="mod">
          <ac:chgData name="Kokchun Giang" userId="67e2125d-ec8c-4323-9653-9824a2ad815f" providerId="ADAL" clId="{4CBD55EE-BBB5-F34E-8757-5E04000C46BC}" dt="2024-01-13T09:36:11.472" v="2494" actId="164"/>
          <ac:grpSpMkLst>
            <pc:docMk/>
            <pc:sldMk cId="4207668247" sldId="323"/>
            <ac:grpSpMk id="329" creationId="{D101375D-FB74-E470-38A9-7A0172051FD5}"/>
          </ac:grpSpMkLst>
        </pc:grpChg>
        <pc:grpChg chg="mod">
          <ac:chgData name="Kokchun Giang" userId="67e2125d-ec8c-4323-9653-9824a2ad815f" providerId="ADAL" clId="{4CBD55EE-BBB5-F34E-8757-5E04000C46BC}" dt="2024-01-13T09:36:11.472" v="2494" actId="164"/>
          <ac:grpSpMkLst>
            <pc:docMk/>
            <pc:sldMk cId="4207668247" sldId="323"/>
            <ac:grpSpMk id="330" creationId="{C11644D4-584F-4C63-AA65-B087A9A45858}"/>
          </ac:grpSpMkLst>
        </pc:grpChg>
        <pc:grpChg chg="mod">
          <ac:chgData name="Kokchun Giang" userId="67e2125d-ec8c-4323-9653-9824a2ad815f" providerId="ADAL" clId="{4CBD55EE-BBB5-F34E-8757-5E04000C46BC}" dt="2024-01-13T09:36:11.472" v="2494" actId="164"/>
          <ac:grpSpMkLst>
            <pc:docMk/>
            <pc:sldMk cId="4207668247" sldId="323"/>
            <ac:grpSpMk id="331" creationId="{466B4B22-C60A-900C-2136-AF9C328F1E7A}"/>
          </ac:grpSpMkLst>
        </pc:grpChg>
        <pc:grpChg chg="mod">
          <ac:chgData name="Kokchun Giang" userId="67e2125d-ec8c-4323-9653-9824a2ad815f" providerId="ADAL" clId="{4CBD55EE-BBB5-F34E-8757-5E04000C46BC}" dt="2024-01-13T09:36:11.472" v="2494" actId="164"/>
          <ac:grpSpMkLst>
            <pc:docMk/>
            <pc:sldMk cId="4207668247" sldId="323"/>
            <ac:grpSpMk id="332" creationId="{68498481-9F5F-AF90-6543-D6B767CE1A68}"/>
          </ac:grpSpMkLst>
        </pc:grpChg>
        <pc:grpChg chg="add mod">
          <ac:chgData name="Kokchun Giang" userId="67e2125d-ec8c-4323-9653-9824a2ad815f" providerId="ADAL" clId="{4CBD55EE-BBB5-F34E-8757-5E04000C46BC}" dt="2024-01-13T09:40:43.256" v="2508" actId="164"/>
          <ac:grpSpMkLst>
            <pc:docMk/>
            <pc:sldMk cId="4207668247" sldId="323"/>
            <ac:grpSpMk id="334" creationId="{34FC5400-FA7F-D8E2-2D96-053EB0CDF69A}"/>
          </ac:grpSpMkLst>
        </pc:grpChg>
        <pc:grpChg chg="add mod">
          <ac:chgData name="Kokchun Giang" userId="67e2125d-ec8c-4323-9653-9824a2ad815f" providerId="ADAL" clId="{4CBD55EE-BBB5-F34E-8757-5E04000C46BC}" dt="2024-01-13T09:35:57.502" v="2492" actId="164"/>
          <ac:grpSpMkLst>
            <pc:docMk/>
            <pc:sldMk cId="4207668247" sldId="323"/>
            <ac:grpSpMk id="335" creationId="{7E91B0CF-3AB3-9D10-CDB5-A6575C29D278}"/>
          </ac:grpSpMkLst>
        </pc:grpChg>
        <pc:grpChg chg="add mod">
          <ac:chgData name="Kokchun Giang" userId="67e2125d-ec8c-4323-9653-9824a2ad815f" providerId="ADAL" clId="{4CBD55EE-BBB5-F34E-8757-5E04000C46BC}" dt="2024-01-13T09:35:57.502" v="2492" actId="164"/>
          <ac:grpSpMkLst>
            <pc:docMk/>
            <pc:sldMk cId="4207668247" sldId="323"/>
            <ac:grpSpMk id="336" creationId="{14D4BEE8-F2BC-D4DD-8B4D-BD1C708E8FB0}"/>
          </ac:grpSpMkLst>
        </pc:grpChg>
        <pc:grpChg chg="add mod">
          <ac:chgData name="Kokchun Giang" userId="67e2125d-ec8c-4323-9653-9824a2ad815f" providerId="ADAL" clId="{4CBD55EE-BBB5-F34E-8757-5E04000C46BC}" dt="2024-01-13T09:36:02.799" v="2493" actId="164"/>
          <ac:grpSpMkLst>
            <pc:docMk/>
            <pc:sldMk cId="4207668247" sldId="323"/>
            <ac:grpSpMk id="337" creationId="{E9610AF0-B3D1-A3BF-A975-EB357C2CE605}"/>
          </ac:grpSpMkLst>
        </pc:grpChg>
        <pc:grpChg chg="add mod">
          <ac:chgData name="Kokchun Giang" userId="67e2125d-ec8c-4323-9653-9824a2ad815f" providerId="ADAL" clId="{4CBD55EE-BBB5-F34E-8757-5E04000C46BC}" dt="2024-01-13T09:36:11.472" v="2494" actId="164"/>
          <ac:grpSpMkLst>
            <pc:docMk/>
            <pc:sldMk cId="4207668247" sldId="323"/>
            <ac:grpSpMk id="338" creationId="{CB4630D5-358C-A076-2477-572F4C093878}"/>
          </ac:grpSpMkLst>
        </pc:grpChg>
        <pc:grpChg chg="add mod">
          <ac:chgData name="Kokchun Giang" userId="67e2125d-ec8c-4323-9653-9824a2ad815f" providerId="ADAL" clId="{4CBD55EE-BBB5-F34E-8757-5E04000C46BC}" dt="2024-01-13T09:36:14.133" v="2495" actId="164"/>
          <ac:grpSpMkLst>
            <pc:docMk/>
            <pc:sldMk cId="4207668247" sldId="323"/>
            <ac:grpSpMk id="339" creationId="{00117F31-E09C-DAF8-7233-28D620C94053}"/>
          </ac:grpSpMkLst>
        </pc:grpChg>
        <pc:grpChg chg="add mod">
          <ac:chgData name="Kokchun Giang" userId="67e2125d-ec8c-4323-9653-9824a2ad815f" providerId="ADAL" clId="{4CBD55EE-BBB5-F34E-8757-5E04000C46BC}" dt="2024-01-13T09:40:43.256" v="2508" actId="164"/>
          <ac:grpSpMkLst>
            <pc:docMk/>
            <pc:sldMk cId="4207668247" sldId="323"/>
            <ac:grpSpMk id="340" creationId="{6FBD383D-542F-AE37-A1A9-1200ADF0DC33}"/>
          </ac:grpSpMkLst>
        </pc:grp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" creationId="{0296C313-3799-3DF3-2A8D-2A70BDEA589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" creationId="{B99F8C0F-C063-C6B8-F358-C862D7DFCF7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" creationId="{08948579-5E15-06F2-9AA5-34D8DA2EB58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" creationId="{69B42420-FBCD-D002-8412-1FAA9412F243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" creationId="{45192F31-4AEF-A6F5-62F8-46F35C9867B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" creationId="{921EBE8C-94BA-7120-53E2-8008A73461F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" creationId="{59633C5B-2443-9BA2-9BEB-8A6F85B5659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" creationId="{4EE9D25E-2F8C-34C4-615E-EB313E33AE7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2" creationId="{9F03E4FD-D042-8C28-35DE-2423BCD7BADA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3" creationId="{0768F2DC-1CD2-AF11-B775-4C5C1C92A41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4" creationId="{70013081-7D67-FA2C-8295-BE0E9631110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5" creationId="{EE7C380F-E5CA-4F6D-809A-CD0B14587C1D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6" creationId="{A5AE0C52-2E70-C239-3B71-65271EAB48F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7" creationId="{A03CFD2C-488E-6F26-E282-88BBE2F6E350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8" creationId="{C74EBA94-2FA0-CA36-2187-7F2195EDDC8D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9" creationId="{F678C172-27DD-2AA6-A630-AF67C7CB229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1" creationId="{77ECAAC8-0936-D6E5-1A31-57F38022A40B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2" creationId="{72EE365C-E80D-1699-9C1E-724C9D3C97D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3" creationId="{745DED08-E818-979D-C280-A2AAA2ED222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4" creationId="{336A6060-CC9C-62E7-2D71-6BECA4E7859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5" creationId="{82E3E363-C912-9134-5F6B-3DA24BDF1DB4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6" creationId="{7757B6C2-50B8-06AE-F973-D6821B14C9F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7" creationId="{E8100DAB-60B0-D9EA-01C6-280BFDEDAA5B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29" creationId="{A1B284D6-D839-C16B-2127-36D653EF99C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0" creationId="{B863116C-30B1-34B6-4F15-C0091E5C9106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1" creationId="{1A216B6A-7DA8-6A9E-7C66-5786BBC19460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2" creationId="{2A11467F-B01A-30D0-0641-A7483AE111FA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3" creationId="{AB6A56C9-7E67-1047-5705-B4566B4262D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4" creationId="{69712DCA-3FC3-273A-4632-A5D948BA766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5" creationId="{6FD4AE35-3109-1981-6400-B58A8E80A9A9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6" creationId="{4AFDA22F-4C85-A6E2-6857-7B8567B580F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7" creationId="{ECA9D0D8-897C-C241-1479-E8327CD72AA9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8" creationId="{11C96C1C-586C-AE57-93C2-877FC44DB01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39" creationId="{D24EB8FB-8FEC-72E8-E1D4-13627CFA977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0" creationId="{A20A1F3D-A15A-D61B-52F9-3E0170438883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1" creationId="{F0D9B4BC-AEEE-D36A-12C2-2939E10D995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2" creationId="{B7E73303-4531-74FE-0148-2198143A339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3" creationId="{E0644B1A-8958-7295-C209-997C8C692DCB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4" creationId="{22BA934B-43E7-4FC0-9CFD-C443E437F770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5" creationId="{B06AD664-C148-2E9A-A767-3A9F022C795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6" creationId="{B17C26AA-4DDF-59FD-FBBA-53D567B94C5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7" creationId="{2FF62187-E961-484B-D2FB-43EF365BD8B6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8" creationId="{3C89ED42-2A3C-2545-7A03-6C030B454A66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49" creationId="{2BA89547-EE9A-CD38-C00A-1F852DE5081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0" creationId="{78126F67-5773-9045-22CA-B8E5D8E804A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1" creationId="{014659BE-79B0-E351-C690-EEA77BF396D0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2" creationId="{EF348D8F-8AB2-2390-28FB-C7C35CE78B30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3" creationId="{B57C6EAC-9CE9-F9CA-F70F-A14BBB0E916E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4" creationId="{4456803E-6B13-52E4-8B33-AE371DB2A1DD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5" creationId="{82419474-5900-0CE1-CDE4-97B9B884DA87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6" creationId="{454923E5-5E80-C776-1E35-2FA2120F10B9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7" creationId="{4671396F-7E14-2322-8EBF-DDF20E9BFE8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8" creationId="{47BFB4FB-C7C1-CBBE-6471-064A2D73E63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59" creationId="{77176FB1-20CF-29D6-BFB3-47C10EF07E59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0" creationId="{27F5F38F-6EC9-FA04-F7B2-2079C467FE8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1" creationId="{99785F0E-8EB7-1BC1-58D4-41EB83437ACD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2" creationId="{C33AEC86-6BF3-86C8-8DF6-1A5F8721EDC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3" creationId="{DDF22800-8C03-B492-9FCB-EA089AA703A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4" creationId="{AB4C9E7C-DBFD-7CEE-5F19-AE243DC8FBDE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5" creationId="{2D552496-62C6-98AA-B70D-F3328AB32E87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6" creationId="{255B65EA-1870-D0D1-1FF0-535129FB16D9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7" creationId="{5E1C36C9-A4C6-3CCF-A9CC-30030EC2F3B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8" creationId="{CA45E2D9-FEE8-07BF-A576-339F3AC3AAD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69" creationId="{C46A2BCE-F951-DF41-E029-E04657E4571A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0" creationId="{92E24738-946D-43A1-292D-2D412714152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1" creationId="{0760881B-6984-757D-6C46-3E4E338AFFFB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2" creationId="{B606BAF9-15A6-0107-691D-0B4A211D044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3" creationId="{2B01400D-7017-5EFB-E4F4-9E05FE7B7509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4" creationId="{3FFE6CCB-73D4-FAA8-BF2A-7C18E5FB88C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5" creationId="{EB4F67FC-1C10-2C9E-A434-4E77AEB9BE7D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6" creationId="{74794CF7-3602-5C51-2A4D-4FCA7A043CD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7" creationId="{0EA1D78B-DA16-D79A-25CD-C98972B386B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8" creationId="{7E0D6300-8711-68D9-111F-27C08A96BBAA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79" creationId="{B7AA0E98-6A09-F52D-0079-A7AD3223666E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0" creationId="{65351D8F-1FC2-E9A1-34F1-319C1E5467A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1" creationId="{3F2C478C-40FE-5CEB-F48D-08529072CC4A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2" creationId="{E7FE867B-3FC6-66F2-2441-134D2A4FA1DE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3" creationId="{F00DEC9C-56AB-9067-3C8D-979738D53259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4" creationId="{1A1D0028-C658-B8FB-EA53-395FFBB5F1C4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5" creationId="{CC317317-DB93-B2DE-2DB3-D786DEF4C1E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6" creationId="{F047BD8A-7DEC-44BE-A16E-13E95977B184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7" creationId="{99945346-4A8E-D03A-2558-EFF2634B2CC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8" creationId="{993F177F-A5BE-BC84-0E82-55F4E983E920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89" creationId="{07F1D81D-F610-375A-6069-B36BA5C0185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0" creationId="{87C35105-B662-2381-06E5-62FCD069C897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1" creationId="{78323B13-A8DD-BB9E-80D3-8F0C1B208764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2" creationId="{D042905B-9CEC-D4E0-6F1E-21E1005B8F1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3" creationId="{98B3F06F-CB12-338F-43A7-D16E32EF4E0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4" creationId="{6609CD91-D475-DEFB-14E6-D6151529F686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5" creationId="{0C2C9505-763A-B841-ED7F-AE55F828F53E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6" creationId="{C6453712-0642-D189-EB68-0615C6C09334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7" creationId="{A3325CBD-2D01-CD3F-EA1E-49007C424D2A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8" creationId="{EEE0CFF5-0E13-97CB-37ED-CEB9933256F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99" creationId="{944C4E28-C96E-3DFB-E672-89EA7B53EECE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0" creationId="{46AC635C-674B-C5DD-CF22-EAF720069716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1" creationId="{CF76BF94-DD08-D50F-1370-295A406A116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2" creationId="{CAD63387-E76C-B2EC-ECBF-466A5400A856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3" creationId="{E22AF452-E077-9202-66F3-E85C48936587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4" creationId="{6781327C-C9CB-68F7-E34B-1BEA1EEF2EFE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5" creationId="{87E9DCEC-408D-7D65-E9AA-546C9D49730C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6" creationId="{AA16C9C0-478C-900A-B248-1FDA6AD8F315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7" creationId="{64D93F3B-50E9-F511-6A18-119DF7B42318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8" creationId="{42FB6AD0-C602-6868-43A9-750A53331E9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09" creationId="{0BBD66AC-1C6C-FBA8-FC14-98061481F3F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0" creationId="{C3FFB115-6AB7-531D-CCFE-2F8646CCA164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1" creationId="{538989E1-79CB-C9BD-18CE-2213B90F020B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2" creationId="{D5485BDE-78B3-C046-87F9-78C7FF432FAF}"/>
          </ac:inkMkLst>
        </pc:inkChg>
        <pc:inkChg chg="add mod">
          <ac:chgData name="Kokchun Giang" userId="67e2125d-ec8c-4323-9653-9824a2ad815f" providerId="ADAL" clId="{4CBD55EE-BBB5-F34E-8757-5E04000C46BC}" dt="2024-01-13T09:40:43.256" v="2508" actId="164"/>
          <ac:inkMkLst>
            <pc:docMk/>
            <pc:sldMk cId="4207668247" sldId="323"/>
            <ac:inkMk id="113" creationId="{1AF06FFA-91EA-18B4-5BBC-4FC9FBD0AF7D}"/>
          </ac:inkMkLst>
        </pc:inkChg>
        <pc:inkChg chg="add mod">
          <ac:chgData name="Kokchun Giang" userId="67e2125d-ec8c-4323-9653-9824a2ad815f" providerId="ADAL" clId="{4CBD55EE-BBB5-F34E-8757-5E04000C46BC}" dt="2024-01-13T09:01:07.691" v="1089"/>
          <ac:inkMkLst>
            <pc:docMk/>
            <pc:sldMk cId="4207668247" sldId="323"/>
            <ac:inkMk id="114" creationId="{F252BB5D-D5EA-D396-2E79-C990DAD3BC8F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5" creationId="{EC08237F-3ED3-FE6A-9C6F-F61A0368854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6" creationId="{90BD17DA-DAAD-02CE-6E49-6307DEBAC681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7" creationId="{2060246C-7B08-87B7-022E-E049558B1AE2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8" creationId="{CA01A4D7-3C58-9E29-23AB-8487DF5A7F64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19" creationId="{89E9A668-B76D-FB80-7560-A0C8D2F5852A}"/>
          </ac:inkMkLst>
        </pc:inkChg>
        <pc:inkChg chg="add mod">
          <ac:chgData name="Kokchun Giang" userId="67e2125d-ec8c-4323-9653-9824a2ad815f" providerId="ADAL" clId="{4CBD55EE-BBB5-F34E-8757-5E04000C46BC}" dt="2024-01-13T08:57:15.602" v="1021"/>
          <ac:inkMkLst>
            <pc:docMk/>
            <pc:sldMk cId="4207668247" sldId="323"/>
            <ac:inkMk id="120" creationId="{ABE8F387-3CF2-DBD4-8B00-ABF3902C6049}"/>
          </ac:inkMkLst>
        </pc:inkChg>
        <pc:inkChg chg="add">
          <ac:chgData name="Kokchun Giang" userId="67e2125d-ec8c-4323-9653-9824a2ad815f" providerId="ADAL" clId="{4CBD55EE-BBB5-F34E-8757-5E04000C46BC}" dt="2024-01-13T08:58:08.970" v="1026" actId="9405"/>
          <ac:inkMkLst>
            <pc:docMk/>
            <pc:sldMk cId="4207668247" sldId="323"/>
            <ac:inkMk id="122" creationId="{E50AFB6E-C28A-EB9C-3132-0D92764604B1}"/>
          </ac:inkMkLst>
        </pc:inkChg>
        <pc:inkChg chg="add mod">
          <ac:chgData name="Kokchun Giang" userId="67e2125d-ec8c-4323-9653-9824a2ad815f" providerId="ADAL" clId="{4CBD55EE-BBB5-F34E-8757-5E04000C46BC}" dt="2024-01-13T08:59:31.180" v="1031" actId="1076"/>
          <ac:inkMkLst>
            <pc:docMk/>
            <pc:sldMk cId="4207668247" sldId="323"/>
            <ac:inkMk id="123" creationId="{0889B07F-D7A6-5E80-E908-5241E6F6EF5B}"/>
          </ac:inkMkLst>
        </pc:inkChg>
        <pc:inkChg chg="add mod">
          <ac:chgData name="Kokchun Giang" userId="67e2125d-ec8c-4323-9653-9824a2ad815f" providerId="ADAL" clId="{4CBD55EE-BBB5-F34E-8757-5E04000C46BC}" dt="2024-01-13T09:01:07.691" v="1089"/>
          <ac:inkMkLst>
            <pc:docMk/>
            <pc:sldMk cId="4207668247" sldId="323"/>
            <ac:inkMk id="124" creationId="{18EA788C-B939-4C5A-DCCD-B25C4C83DED8}"/>
          </ac:inkMkLst>
        </pc:inkChg>
        <pc:inkChg chg="add del">
          <ac:chgData name="Kokchun Giang" userId="67e2125d-ec8c-4323-9653-9824a2ad815f" providerId="ADAL" clId="{4CBD55EE-BBB5-F34E-8757-5E04000C46BC}" dt="2024-01-13T09:00:10.930" v="1046" actId="9405"/>
          <ac:inkMkLst>
            <pc:docMk/>
            <pc:sldMk cId="4207668247" sldId="323"/>
            <ac:inkMk id="124" creationId="{68AD5AF1-ECC2-1512-18B9-C5C418676463}"/>
          </ac:inkMkLst>
        </pc:inkChg>
        <pc:inkChg chg="add del mod">
          <ac:chgData name="Kokchun Giang" userId="67e2125d-ec8c-4323-9653-9824a2ad815f" providerId="ADAL" clId="{4CBD55EE-BBB5-F34E-8757-5E04000C46BC}" dt="2024-01-13T09:01:07.691" v="1089"/>
          <ac:inkMkLst>
            <pc:docMk/>
            <pc:sldMk cId="4207668247" sldId="323"/>
            <ac:inkMk id="125" creationId="{1A626354-5109-847A-D99F-002C4A8A3E27}"/>
          </ac:inkMkLst>
        </pc:inkChg>
        <pc:inkChg chg="add del mod">
          <ac:chgData name="Kokchun Giang" userId="67e2125d-ec8c-4323-9653-9824a2ad815f" providerId="ADAL" clId="{4CBD55EE-BBB5-F34E-8757-5E04000C46BC}" dt="2024-01-13T09:00:10.678" v="1045" actId="9405"/>
          <ac:inkMkLst>
            <pc:docMk/>
            <pc:sldMk cId="4207668247" sldId="323"/>
            <ac:inkMk id="125" creationId="{AD4880B7-8C82-C9A2-D1FA-C172D9C43551}"/>
          </ac:inkMkLst>
        </pc:inkChg>
        <pc:inkChg chg="add del mod">
          <ac:chgData name="Kokchun Giang" userId="67e2125d-ec8c-4323-9653-9824a2ad815f" providerId="ADAL" clId="{4CBD55EE-BBB5-F34E-8757-5E04000C46BC}" dt="2024-01-13T09:00:10.424" v="1044" actId="9405"/>
          <ac:inkMkLst>
            <pc:docMk/>
            <pc:sldMk cId="4207668247" sldId="323"/>
            <ac:inkMk id="126" creationId="{058BBA5D-FC1B-5515-6A7D-68D283393A4E}"/>
          </ac:inkMkLst>
        </pc:inkChg>
        <pc:inkChg chg="add del mod">
          <ac:chgData name="Kokchun Giang" userId="67e2125d-ec8c-4323-9653-9824a2ad815f" providerId="ADAL" clId="{4CBD55EE-BBB5-F34E-8757-5E04000C46BC}" dt="2024-01-13T09:01:07.688" v="1085"/>
          <ac:inkMkLst>
            <pc:docMk/>
            <pc:sldMk cId="4207668247" sldId="323"/>
            <ac:inkMk id="126" creationId="{6F6175EE-9A50-D2CF-EAD0-4BC21738C2C6}"/>
          </ac:inkMkLst>
        </pc:inkChg>
        <pc:inkChg chg="add del mod">
          <ac:chgData name="Kokchun Giang" userId="67e2125d-ec8c-4323-9653-9824a2ad815f" providerId="ADAL" clId="{4CBD55EE-BBB5-F34E-8757-5E04000C46BC}" dt="2024-01-13T09:00:10.170" v="1043" actId="9405"/>
          <ac:inkMkLst>
            <pc:docMk/>
            <pc:sldMk cId="4207668247" sldId="323"/>
            <ac:inkMk id="127" creationId="{612DF79A-605D-E987-575A-C3B1CD88B57B}"/>
          </ac:inkMkLst>
        </pc:inkChg>
        <pc:inkChg chg="add del mod">
          <ac:chgData name="Kokchun Giang" userId="67e2125d-ec8c-4323-9653-9824a2ad815f" providerId="ADAL" clId="{4CBD55EE-BBB5-F34E-8757-5E04000C46BC}" dt="2024-01-13T09:00:09.595" v="1042" actId="9405"/>
          <ac:inkMkLst>
            <pc:docMk/>
            <pc:sldMk cId="4207668247" sldId="323"/>
            <ac:inkMk id="128" creationId="{7FCB97F8-D6CA-608B-8A1D-CA83437E000C}"/>
          </ac:inkMkLst>
        </pc:inkChg>
        <pc:inkChg chg="add del mod">
          <ac:chgData name="Kokchun Giang" userId="67e2125d-ec8c-4323-9653-9824a2ad815f" providerId="ADAL" clId="{4CBD55EE-BBB5-F34E-8757-5E04000C46BC}" dt="2024-01-13T09:01:07.689" v="1086"/>
          <ac:inkMkLst>
            <pc:docMk/>
            <pc:sldMk cId="4207668247" sldId="323"/>
            <ac:inkMk id="128" creationId="{BE4762E1-686E-B6B9-DB21-93F29C75154E}"/>
          </ac:inkMkLst>
        </pc:inkChg>
        <pc:inkChg chg="add del mod">
          <ac:chgData name="Kokchun Giang" userId="67e2125d-ec8c-4323-9653-9824a2ad815f" providerId="ADAL" clId="{4CBD55EE-BBB5-F34E-8757-5E04000C46BC}" dt="2024-01-13T09:00:09.332" v="1041"/>
          <ac:inkMkLst>
            <pc:docMk/>
            <pc:sldMk cId="4207668247" sldId="323"/>
            <ac:inkMk id="129" creationId="{307C1D34-15F1-68F9-58C4-6E31725B1004}"/>
          </ac:inkMkLst>
        </pc:inkChg>
        <pc:inkChg chg="add del mod">
          <ac:chgData name="Kokchun Giang" userId="67e2125d-ec8c-4323-9653-9824a2ad815f" providerId="ADAL" clId="{4CBD55EE-BBB5-F34E-8757-5E04000C46BC}" dt="2024-01-13T09:01:07.692" v="1091"/>
          <ac:inkMkLst>
            <pc:docMk/>
            <pc:sldMk cId="4207668247" sldId="323"/>
            <ac:inkMk id="129" creationId="{76A311B0-2F2D-7FC9-29D2-599693931E28}"/>
          </ac:inkMkLst>
        </pc:inkChg>
        <pc:inkChg chg="add del mod">
          <ac:chgData name="Kokchun Giang" userId="67e2125d-ec8c-4323-9653-9824a2ad815f" providerId="ADAL" clId="{4CBD55EE-BBB5-F34E-8757-5E04000C46BC}" dt="2024-01-13T09:01:07.690" v="1088"/>
          <ac:inkMkLst>
            <pc:docMk/>
            <pc:sldMk cId="4207668247" sldId="323"/>
            <ac:inkMk id="130" creationId="{116ECC41-51E1-E41E-8D4A-B0885D97007C}"/>
          </ac:inkMkLst>
        </pc:inkChg>
        <pc:inkChg chg="add del mod">
          <ac:chgData name="Kokchun Giang" userId="67e2125d-ec8c-4323-9653-9824a2ad815f" providerId="ADAL" clId="{4CBD55EE-BBB5-F34E-8757-5E04000C46BC}" dt="2024-01-13T09:01:07.687" v="1084"/>
          <ac:inkMkLst>
            <pc:docMk/>
            <pc:sldMk cId="4207668247" sldId="323"/>
            <ac:inkMk id="131" creationId="{07C0C085-8DF1-C744-EEC1-FEF371440E14}"/>
          </ac:inkMkLst>
        </pc:inkChg>
        <pc:inkChg chg="add del">
          <ac:chgData name="Kokchun Giang" userId="67e2125d-ec8c-4323-9653-9824a2ad815f" providerId="ADAL" clId="{4CBD55EE-BBB5-F34E-8757-5E04000C46BC}" dt="2024-01-13T09:00:24.778" v="1070" actId="9405"/>
          <ac:inkMkLst>
            <pc:docMk/>
            <pc:sldMk cId="4207668247" sldId="323"/>
            <ac:inkMk id="131" creationId="{58C097CB-22D8-084F-D0B6-50D2084F743A}"/>
          </ac:inkMkLst>
        </pc:inkChg>
        <pc:inkChg chg="add del mod">
          <ac:chgData name="Kokchun Giang" userId="67e2125d-ec8c-4323-9653-9824a2ad815f" providerId="ADAL" clId="{4CBD55EE-BBB5-F34E-8757-5E04000C46BC}" dt="2024-01-13T09:01:07.692" v="1090"/>
          <ac:inkMkLst>
            <pc:docMk/>
            <pc:sldMk cId="4207668247" sldId="323"/>
            <ac:inkMk id="132" creationId="{7D6BF4B6-EC1D-1CBF-88CB-96D418AF6A9B}"/>
          </ac:inkMkLst>
        </pc:inkChg>
        <pc:inkChg chg="add del mod">
          <ac:chgData name="Kokchun Giang" userId="67e2125d-ec8c-4323-9653-9824a2ad815f" providerId="ADAL" clId="{4CBD55EE-BBB5-F34E-8757-5E04000C46BC}" dt="2024-01-13T09:00:24.545" v="1069" actId="9405"/>
          <ac:inkMkLst>
            <pc:docMk/>
            <pc:sldMk cId="4207668247" sldId="323"/>
            <ac:inkMk id="132" creationId="{E7C9B945-DC70-08D7-6D42-F60028053383}"/>
          </ac:inkMkLst>
        </pc:inkChg>
        <pc:inkChg chg="add del mod">
          <ac:chgData name="Kokchun Giang" userId="67e2125d-ec8c-4323-9653-9824a2ad815f" providerId="ADAL" clId="{4CBD55EE-BBB5-F34E-8757-5E04000C46BC}" dt="2024-01-13T09:00:24.342" v="1068" actId="9405"/>
          <ac:inkMkLst>
            <pc:docMk/>
            <pc:sldMk cId="4207668247" sldId="323"/>
            <ac:inkMk id="133" creationId="{65C9CA85-33DB-D088-40B3-EB8ACE6DD1DA}"/>
          </ac:inkMkLst>
        </pc:inkChg>
        <pc:inkChg chg="add del mod">
          <ac:chgData name="Kokchun Giang" userId="67e2125d-ec8c-4323-9653-9824a2ad815f" providerId="ADAL" clId="{4CBD55EE-BBB5-F34E-8757-5E04000C46BC}" dt="2024-01-13T09:01:07.689" v="1087"/>
          <ac:inkMkLst>
            <pc:docMk/>
            <pc:sldMk cId="4207668247" sldId="323"/>
            <ac:inkMk id="133" creationId="{DAF8B7FA-658C-6E30-4AF8-2B129885FB89}"/>
          </ac:inkMkLst>
        </pc:inkChg>
        <pc:inkChg chg="add del mod">
          <ac:chgData name="Kokchun Giang" userId="67e2125d-ec8c-4323-9653-9824a2ad815f" providerId="ADAL" clId="{4CBD55EE-BBB5-F34E-8757-5E04000C46BC}" dt="2024-01-13T09:00:24.137" v="1067" actId="9405"/>
          <ac:inkMkLst>
            <pc:docMk/>
            <pc:sldMk cId="4207668247" sldId="323"/>
            <ac:inkMk id="134" creationId="{66775986-FB8F-3967-250E-0556317BEC97}"/>
          </ac:inkMkLst>
        </pc:inkChg>
        <pc:inkChg chg="add del mod">
          <ac:chgData name="Kokchun Giang" userId="67e2125d-ec8c-4323-9653-9824a2ad815f" providerId="ADAL" clId="{4CBD55EE-BBB5-F34E-8757-5E04000C46BC}" dt="2024-01-13T09:00:23.743" v="1066"/>
          <ac:inkMkLst>
            <pc:docMk/>
            <pc:sldMk cId="4207668247" sldId="323"/>
            <ac:inkMk id="135" creationId="{0982BD3D-CE76-73B7-7719-D15786E28E19}"/>
          </ac:inkMkLst>
        </pc:inkChg>
        <pc:inkChg chg="add mod">
          <ac:chgData name="Kokchun Giang" userId="67e2125d-ec8c-4323-9653-9824a2ad815f" providerId="ADAL" clId="{4CBD55EE-BBB5-F34E-8757-5E04000C46BC}" dt="2024-01-13T09:01:14.117" v="1099"/>
          <ac:inkMkLst>
            <pc:docMk/>
            <pc:sldMk cId="4207668247" sldId="323"/>
            <ac:inkMk id="135" creationId="{49B9A21C-3355-B3D6-F52A-13621DE6F3B9}"/>
          </ac:inkMkLst>
        </pc:inkChg>
        <pc:inkChg chg="add mod">
          <ac:chgData name="Kokchun Giang" userId="67e2125d-ec8c-4323-9653-9824a2ad815f" providerId="ADAL" clId="{4CBD55EE-BBB5-F34E-8757-5E04000C46BC}" dt="2024-01-13T09:01:14.117" v="1099"/>
          <ac:inkMkLst>
            <pc:docMk/>
            <pc:sldMk cId="4207668247" sldId="323"/>
            <ac:inkMk id="136" creationId="{950853EE-34E3-DD64-3306-FD2FEE0150F0}"/>
          </ac:inkMkLst>
        </pc:inkChg>
        <pc:inkChg chg="add mod">
          <ac:chgData name="Kokchun Giang" userId="67e2125d-ec8c-4323-9653-9824a2ad815f" providerId="ADAL" clId="{4CBD55EE-BBB5-F34E-8757-5E04000C46BC}" dt="2024-01-13T09:01:14.117" v="1099"/>
          <ac:inkMkLst>
            <pc:docMk/>
            <pc:sldMk cId="4207668247" sldId="323"/>
            <ac:inkMk id="137" creationId="{4E17E912-7873-634F-C0A0-A538D6F9CBEC}"/>
          </ac:inkMkLst>
        </pc:inkChg>
        <pc:inkChg chg="add del mod">
          <ac:chgData name="Kokchun Giang" userId="67e2125d-ec8c-4323-9653-9824a2ad815f" providerId="ADAL" clId="{4CBD55EE-BBB5-F34E-8757-5E04000C46BC}" dt="2024-01-13T09:00:21.185" v="1064" actId="9405"/>
          <ac:inkMkLst>
            <pc:docMk/>
            <pc:sldMk cId="4207668247" sldId="323"/>
            <ac:inkMk id="137" creationId="{7B652378-6241-520F-0661-64758ED771DE}"/>
          </ac:inkMkLst>
        </pc:inkChg>
        <pc:inkChg chg="add del mod">
          <ac:chgData name="Kokchun Giang" userId="67e2125d-ec8c-4323-9653-9824a2ad815f" providerId="ADAL" clId="{4CBD55EE-BBB5-F34E-8757-5E04000C46BC}" dt="2024-01-13T09:00:20.834" v="1063" actId="9405"/>
          <ac:inkMkLst>
            <pc:docMk/>
            <pc:sldMk cId="4207668247" sldId="323"/>
            <ac:inkMk id="138" creationId="{269E82DC-B017-2A94-01ED-5A663A4A962A}"/>
          </ac:inkMkLst>
        </pc:inkChg>
        <pc:inkChg chg="add mod">
          <ac:chgData name="Kokchun Giang" userId="67e2125d-ec8c-4323-9653-9824a2ad815f" providerId="ADAL" clId="{4CBD55EE-BBB5-F34E-8757-5E04000C46BC}" dt="2024-01-13T09:01:14.117" v="1099"/>
          <ac:inkMkLst>
            <pc:docMk/>
            <pc:sldMk cId="4207668247" sldId="323"/>
            <ac:inkMk id="138" creationId="{B9A8FC2D-A1F7-1259-42B4-D2E35553B64C}"/>
          </ac:inkMkLst>
        </pc:inkChg>
        <pc:inkChg chg="add del mod">
          <ac:chgData name="Kokchun Giang" userId="67e2125d-ec8c-4323-9653-9824a2ad815f" providerId="ADAL" clId="{4CBD55EE-BBB5-F34E-8757-5E04000C46BC}" dt="2024-01-13T09:00:20.484" v="1062" actId="9405"/>
          <ac:inkMkLst>
            <pc:docMk/>
            <pc:sldMk cId="4207668247" sldId="323"/>
            <ac:inkMk id="139" creationId="{5DC51B7A-3641-111E-1F8C-90289A01CD02}"/>
          </ac:inkMkLst>
        </pc:inkChg>
        <pc:inkChg chg="add mod">
          <ac:chgData name="Kokchun Giang" userId="67e2125d-ec8c-4323-9653-9824a2ad815f" providerId="ADAL" clId="{4CBD55EE-BBB5-F34E-8757-5E04000C46BC}" dt="2024-01-13T09:01:14.117" v="1099"/>
          <ac:inkMkLst>
            <pc:docMk/>
            <pc:sldMk cId="4207668247" sldId="323"/>
            <ac:inkMk id="139" creationId="{D1437117-8840-759A-1585-4FF280C96550}"/>
          </ac:inkMkLst>
        </pc:inkChg>
        <pc:inkChg chg="add del mod">
          <ac:chgData name="Kokchun Giang" userId="67e2125d-ec8c-4323-9653-9824a2ad815f" providerId="ADAL" clId="{4CBD55EE-BBB5-F34E-8757-5E04000C46BC}" dt="2024-01-13T09:00:20.176" v="1061" actId="9405"/>
          <ac:inkMkLst>
            <pc:docMk/>
            <pc:sldMk cId="4207668247" sldId="323"/>
            <ac:inkMk id="140" creationId="{02D989AB-78EF-617F-C22C-C63F25F4C5B2}"/>
          </ac:inkMkLst>
        </pc:inkChg>
        <pc:inkChg chg="add mod">
          <ac:chgData name="Kokchun Giang" userId="67e2125d-ec8c-4323-9653-9824a2ad815f" providerId="ADAL" clId="{4CBD55EE-BBB5-F34E-8757-5E04000C46BC}" dt="2024-01-13T09:01:14.117" v="1099"/>
          <ac:inkMkLst>
            <pc:docMk/>
            <pc:sldMk cId="4207668247" sldId="323"/>
            <ac:inkMk id="140" creationId="{04EEB00A-64EB-4DC5-BC94-8D7B90794E43}"/>
          </ac:inkMkLst>
        </pc:inkChg>
        <pc:inkChg chg="add mod">
          <ac:chgData name="Kokchun Giang" userId="67e2125d-ec8c-4323-9653-9824a2ad815f" providerId="ADAL" clId="{4CBD55EE-BBB5-F34E-8757-5E04000C46BC}" dt="2024-01-13T09:01:14.117" v="1099"/>
          <ac:inkMkLst>
            <pc:docMk/>
            <pc:sldMk cId="4207668247" sldId="323"/>
            <ac:inkMk id="141" creationId="{B47D03D6-8953-1F73-D1BF-B69FFC5B7030}"/>
          </ac:inkMkLst>
        </pc:inkChg>
        <pc:inkChg chg="add del mod">
          <ac:chgData name="Kokchun Giang" userId="67e2125d-ec8c-4323-9653-9824a2ad815f" providerId="ADAL" clId="{4CBD55EE-BBB5-F34E-8757-5E04000C46BC}" dt="2024-01-13T09:00:19.852" v="1060"/>
          <ac:inkMkLst>
            <pc:docMk/>
            <pc:sldMk cId="4207668247" sldId="323"/>
            <ac:inkMk id="141" creationId="{F17D4913-B47D-FDF4-9D01-704F616D60A9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43" creationId="{6764D45E-3565-BE19-7E4E-95D591EFC59C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44" creationId="{BC86EB2F-9C3E-47FF-EE9E-BBA6368287F1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45" creationId="{453B51E9-99F1-78DC-0748-987B444A8B95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46" creationId="{8AF3E482-3CFF-3D86-30DF-186172CB72A4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47" creationId="{CB786C58-E0D9-DCB0-CF74-E41EB7E4AAE4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48" creationId="{950E6E5F-1461-41EE-C608-82D249894A19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49" creationId="{B004031B-0411-284E-A368-B93A5CC18761}"/>
          </ac:inkMkLst>
        </pc:inkChg>
        <pc:inkChg chg="add mod">
          <ac:chgData name="Kokchun Giang" userId="67e2125d-ec8c-4323-9653-9824a2ad815f" providerId="ADAL" clId="{4CBD55EE-BBB5-F34E-8757-5E04000C46BC}" dt="2024-01-13T09:01:18.360" v="1108"/>
          <ac:inkMkLst>
            <pc:docMk/>
            <pc:sldMk cId="4207668247" sldId="323"/>
            <ac:inkMk id="150" creationId="{E46B19E0-A909-FE63-7DE9-E9E6F459F7BE}"/>
          </ac:inkMkLst>
        </pc:inkChg>
        <pc:inkChg chg="add mod">
          <ac:chgData name="Kokchun Giang" userId="67e2125d-ec8c-4323-9653-9824a2ad815f" providerId="ADAL" clId="{4CBD55EE-BBB5-F34E-8757-5E04000C46BC}" dt="2024-01-13T09:35:57.502" v="2492" actId="164"/>
          <ac:inkMkLst>
            <pc:docMk/>
            <pc:sldMk cId="4207668247" sldId="323"/>
            <ac:inkMk id="152" creationId="{872B46A5-A09D-47D5-AFC0-96984A2C925D}"/>
          </ac:inkMkLst>
        </pc:inkChg>
        <pc:inkChg chg="add del mod">
          <ac:chgData name="Kokchun Giang" userId="67e2125d-ec8c-4323-9653-9824a2ad815f" providerId="ADAL" clId="{4CBD55EE-BBB5-F34E-8757-5E04000C46BC}" dt="2024-01-13T09:01:26.740" v="1115" actId="9405"/>
          <ac:inkMkLst>
            <pc:docMk/>
            <pc:sldMk cId="4207668247" sldId="323"/>
            <ac:inkMk id="153" creationId="{D8BDB954-4D0D-B5FC-968A-33F46259B7E5}"/>
          </ac:inkMkLst>
        </pc:inkChg>
        <pc:inkChg chg="add del mod">
          <ac:chgData name="Kokchun Giang" userId="67e2125d-ec8c-4323-9653-9824a2ad815f" providerId="ADAL" clId="{4CBD55EE-BBB5-F34E-8757-5E04000C46BC}" dt="2024-01-13T09:01:26.632" v="1114"/>
          <ac:inkMkLst>
            <pc:docMk/>
            <pc:sldMk cId="4207668247" sldId="323"/>
            <ac:inkMk id="154" creationId="{6CDF5257-1D8C-A594-B119-6B1555B82620}"/>
          </ac:inkMkLst>
        </pc:inkChg>
        <pc:inkChg chg="add mod">
          <ac:chgData name="Kokchun Giang" userId="67e2125d-ec8c-4323-9653-9824a2ad815f" providerId="ADAL" clId="{4CBD55EE-BBB5-F34E-8757-5E04000C46BC}" dt="2024-01-13T09:35:54.247" v="2491" actId="164"/>
          <ac:inkMkLst>
            <pc:docMk/>
            <pc:sldMk cId="4207668247" sldId="323"/>
            <ac:inkMk id="156" creationId="{D4512738-1274-3219-D9BF-FB3A134173C3}"/>
          </ac:inkMkLst>
        </pc:inkChg>
        <pc:inkChg chg="add mod">
          <ac:chgData name="Kokchun Giang" userId="67e2125d-ec8c-4323-9653-9824a2ad815f" providerId="ADAL" clId="{4CBD55EE-BBB5-F34E-8757-5E04000C46BC}" dt="2024-01-13T09:01:32.304" v="1121"/>
          <ac:inkMkLst>
            <pc:docMk/>
            <pc:sldMk cId="4207668247" sldId="323"/>
            <ac:inkMk id="157" creationId="{DC73FFE3-2795-CE97-4C35-7D9823E292F5}"/>
          </ac:inkMkLst>
        </pc:inkChg>
        <pc:inkChg chg="add mod">
          <ac:chgData name="Kokchun Giang" userId="67e2125d-ec8c-4323-9653-9824a2ad815f" providerId="ADAL" clId="{4CBD55EE-BBB5-F34E-8757-5E04000C46BC}" dt="2024-01-13T09:01:32.304" v="1121"/>
          <ac:inkMkLst>
            <pc:docMk/>
            <pc:sldMk cId="4207668247" sldId="323"/>
            <ac:inkMk id="158" creationId="{B7AD0B28-728D-5637-DB99-F49D1A5B5688}"/>
          </ac:inkMkLst>
        </pc:inkChg>
        <pc:inkChg chg="add mod">
          <ac:chgData name="Kokchun Giang" userId="67e2125d-ec8c-4323-9653-9824a2ad815f" providerId="ADAL" clId="{4CBD55EE-BBB5-F34E-8757-5E04000C46BC}" dt="2024-01-13T09:01:32.304" v="1121"/>
          <ac:inkMkLst>
            <pc:docMk/>
            <pc:sldMk cId="4207668247" sldId="323"/>
            <ac:inkMk id="159" creationId="{AAC1C9CE-3443-EEBC-FF9D-9CF6EED2FF06}"/>
          </ac:inkMkLst>
        </pc:inkChg>
        <pc:inkChg chg="add mod">
          <ac:chgData name="Kokchun Giang" userId="67e2125d-ec8c-4323-9653-9824a2ad815f" providerId="ADAL" clId="{4CBD55EE-BBB5-F34E-8757-5E04000C46BC}" dt="2024-01-13T09:01:32.304" v="1121"/>
          <ac:inkMkLst>
            <pc:docMk/>
            <pc:sldMk cId="4207668247" sldId="323"/>
            <ac:inkMk id="160" creationId="{E583F5BC-3C5E-647B-3248-FC82FFDBB0DC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2" creationId="{84D738C1-FFFB-92CE-0C58-223A0273C627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3" creationId="{80A1DD12-E44A-B4E1-C478-04B4DE6EEE1E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4" creationId="{B3FF4199-EFA1-384B-EDFA-3E9775255224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5" creationId="{BBD14BBE-89BD-D612-916E-23E3C233E7AD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6" creationId="{EADB45D8-A6F4-2FF5-E9F9-21044D8B01B8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7" creationId="{A4AEBF26-AB33-DD3F-7AB7-E803AE8463CB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8" creationId="{BCCD21E4-41E7-951B-5089-FB7E9AD4180F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69" creationId="{A6AFDEAA-DD45-2A96-E16D-091CF1107E75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70" creationId="{9E6B9E2C-58F1-A494-AFEF-B84CFB70D263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71" creationId="{4B3A12EF-0362-213A-5C4C-6371D3550E79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72" creationId="{13549582-184B-7CE5-43D7-F83FB2ACFF89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73" creationId="{8DADF6D3-8302-5109-425B-FF26FB82AC9B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74" creationId="{28E59310-A6B1-5F72-BEBE-0D3DB1C4DBA9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75" creationId="{EE34292A-4F4E-4DA2-F4BA-BB8D81F9581F}"/>
          </ac:inkMkLst>
        </pc:inkChg>
        <pc:inkChg chg="add mod">
          <ac:chgData name="Kokchun Giang" userId="67e2125d-ec8c-4323-9653-9824a2ad815f" providerId="ADAL" clId="{4CBD55EE-BBB5-F34E-8757-5E04000C46BC}" dt="2024-01-13T09:01:37.106" v="1137"/>
          <ac:inkMkLst>
            <pc:docMk/>
            <pc:sldMk cId="4207668247" sldId="323"/>
            <ac:inkMk id="176" creationId="{EADC06F1-3B47-AFD5-030D-7B910C60A8F1}"/>
          </ac:inkMkLst>
        </pc:inkChg>
        <pc:inkChg chg="add mod">
          <ac:chgData name="Kokchun Giang" userId="67e2125d-ec8c-4323-9653-9824a2ad815f" providerId="ADAL" clId="{4CBD55EE-BBB5-F34E-8757-5E04000C46BC}" dt="2024-01-13T09:01:38.840" v="1141"/>
          <ac:inkMkLst>
            <pc:docMk/>
            <pc:sldMk cId="4207668247" sldId="323"/>
            <ac:inkMk id="180" creationId="{79767683-1EB8-3C4B-C8DB-E30DFC77F74E}"/>
          </ac:inkMkLst>
        </pc:inkChg>
        <pc:inkChg chg="add mod">
          <ac:chgData name="Kokchun Giang" userId="67e2125d-ec8c-4323-9653-9824a2ad815f" providerId="ADAL" clId="{4CBD55EE-BBB5-F34E-8757-5E04000C46BC}" dt="2024-01-13T09:01:38.840" v="1141"/>
          <ac:inkMkLst>
            <pc:docMk/>
            <pc:sldMk cId="4207668247" sldId="323"/>
            <ac:inkMk id="181" creationId="{BECEB9B9-8F86-E0DE-CE87-56079E659325}"/>
          </ac:inkMkLst>
        </pc:inkChg>
        <pc:inkChg chg="add mod">
          <ac:chgData name="Kokchun Giang" userId="67e2125d-ec8c-4323-9653-9824a2ad815f" providerId="ADAL" clId="{4CBD55EE-BBB5-F34E-8757-5E04000C46BC}" dt="2024-01-13T09:01:38.840" v="1141"/>
          <ac:inkMkLst>
            <pc:docMk/>
            <pc:sldMk cId="4207668247" sldId="323"/>
            <ac:inkMk id="182" creationId="{ED5AB2D1-74D9-EAC9-C749-B0E355EC3B5F}"/>
          </ac:inkMkLst>
        </pc:inkChg>
        <pc:inkChg chg="add mod">
          <ac:chgData name="Kokchun Giang" userId="67e2125d-ec8c-4323-9653-9824a2ad815f" providerId="ADAL" clId="{4CBD55EE-BBB5-F34E-8757-5E04000C46BC}" dt="2024-01-13T09:01:41.978" v="1148"/>
          <ac:inkMkLst>
            <pc:docMk/>
            <pc:sldMk cId="4207668247" sldId="323"/>
            <ac:inkMk id="184" creationId="{C72A6ADB-05EF-EEE6-AE08-AE5F3B43305B}"/>
          </ac:inkMkLst>
        </pc:inkChg>
        <pc:inkChg chg="add mod">
          <ac:chgData name="Kokchun Giang" userId="67e2125d-ec8c-4323-9653-9824a2ad815f" providerId="ADAL" clId="{4CBD55EE-BBB5-F34E-8757-5E04000C46BC}" dt="2024-01-13T09:01:41.978" v="1148"/>
          <ac:inkMkLst>
            <pc:docMk/>
            <pc:sldMk cId="4207668247" sldId="323"/>
            <ac:inkMk id="185" creationId="{5A887306-7038-D2F1-CC5D-7B0D773A183B}"/>
          </ac:inkMkLst>
        </pc:inkChg>
        <pc:inkChg chg="add mod">
          <ac:chgData name="Kokchun Giang" userId="67e2125d-ec8c-4323-9653-9824a2ad815f" providerId="ADAL" clId="{4CBD55EE-BBB5-F34E-8757-5E04000C46BC}" dt="2024-01-13T09:01:41.978" v="1148"/>
          <ac:inkMkLst>
            <pc:docMk/>
            <pc:sldMk cId="4207668247" sldId="323"/>
            <ac:inkMk id="186" creationId="{1C4B622B-E6E6-1FAB-A41C-39D67EB7CC5E}"/>
          </ac:inkMkLst>
        </pc:inkChg>
        <pc:inkChg chg="add mod">
          <ac:chgData name="Kokchun Giang" userId="67e2125d-ec8c-4323-9653-9824a2ad815f" providerId="ADAL" clId="{4CBD55EE-BBB5-F34E-8757-5E04000C46BC}" dt="2024-01-13T09:01:41.978" v="1148"/>
          <ac:inkMkLst>
            <pc:docMk/>
            <pc:sldMk cId="4207668247" sldId="323"/>
            <ac:inkMk id="187" creationId="{C7F37CD4-270B-C188-8254-CEF623EA1281}"/>
          </ac:inkMkLst>
        </pc:inkChg>
        <pc:inkChg chg="add mod">
          <ac:chgData name="Kokchun Giang" userId="67e2125d-ec8c-4323-9653-9824a2ad815f" providerId="ADAL" clId="{4CBD55EE-BBB5-F34E-8757-5E04000C46BC}" dt="2024-01-13T09:01:41.978" v="1148"/>
          <ac:inkMkLst>
            <pc:docMk/>
            <pc:sldMk cId="4207668247" sldId="323"/>
            <ac:inkMk id="188" creationId="{285EE8DF-E5B8-3E04-BB59-EF5042574380}"/>
          </ac:inkMkLst>
        </pc:inkChg>
        <pc:inkChg chg="add mod">
          <ac:chgData name="Kokchun Giang" userId="67e2125d-ec8c-4323-9653-9824a2ad815f" providerId="ADAL" clId="{4CBD55EE-BBB5-F34E-8757-5E04000C46BC}" dt="2024-01-13T09:01:41.978" v="1148"/>
          <ac:inkMkLst>
            <pc:docMk/>
            <pc:sldMk cId="4207668247" sldId="323"/>
            <ac:inkMk id="189" creationId="{25D10D7B-1F38-F836-BA5F-3D0D77EA109B}"/>
          </ac:inkMkLst>
        </pc:inkChg>
        <pc:inkChg chg="add mod">
          <ac:chgData name="Kokchun Giang" userId="67e2125d-ec8c-4323-9653-9824a2ad815f" providerId="ADAL" clId="{4CBD55EE-BBB5-F34E-8757-5E04000C46BC}" dt="2024-01-13T09:01:45.483" v="1154"/>
          <ac:inkMkLst>
            <pc:docMk/>
            <pc:sldMk cId="4207668247" sldId="323"/>
            <ac:inkMk id="191" creationId="{C68786A2-4BB8-7E91-006E-B18D15C00DE5}"/>
          </ac:inkMkLst>
        </pc:inkChg>
        <pc:inkChg chg="add mod">
          <ac:chgData name="Kokchun Giang" userId="67e2125d-ec8c-4323-9653-9824a2ad815f" providerId="ADAL" clId="{4CBD55EE-BBB5-F34E-8757-5E04000C46BC}" dt="2024-01-13T09:01:45.483" v="1154"/>
          <ac:inkMkLst>
            <pc:docMk/>
            <pc:sldMk cId="4207668247" sldId="323"/>
            <ac:inkMk id="192" creationId="{891284B8-204E-DDA3-C938-279AEBA6F93F}"/>
          </ac:inkMkLst>
        </pc:inkChg>
        <pc:inkChg chg="add mod">
          <ac:chgData name="Kokchun Giang" userId="67e2125d-ec8c-4323-9653-9824a2ad815f" providerId="ADAL" clId="{4CBD55EE-BBB5-F34E-8757-5E04000C46BC}" dt="2024-01-13T09:01:45.483" v="1154"/>
          <ac:inkMkLst>
            <pc:docMk/>
            <pc:sldMk cId="4207668247" sldId="323"/>
            <ac:inkMk id="193" creationId="{265CF149-1AB4-A0CB-D6EE-C331EF8E77C7}"/>
          </ac:inkMkLst>
        </pc:inkChg>
        <pc:inkChg chg="add mod">
          <ac:chgData name="Kokchun Giang" userId="67e2125d-ec8c-4323-9653-9824a2ad815f" providerId="ADAL" clId="{4CBD55EE-BBB5-F34E-8757-5E04000C46BC}" dt="2024-01-13T09:01:45.483" v="1154"/>
          <ac:inkMkLst>
            <pc:docMk/>
            <pc:sldMk cId="4207668247" sldId="323"/>
            <ac:inkMk id="194" creationId="{B9B5D83F-072B-2697-0EB3-58E7D6C9F022}"/>
          </ac:inkMkLst>
        </pc:inkChg>
        <pc:inkChg chg="add mod">
          <ac:chgData name="Kokchun Giang" userId="67e2125d-ec8c-4323-9653-9824a2ad815f" providerId="ADAL" clId="{4CBD55EE-BBB5-F34E-8757-5E04000C46BC}" dt="2024-01-13T09:01:45.483" v="1154"/>
          <ac:inkMkLst>
            <pc:docMk/>
            <pc:sldMk cId="4207668247" sldId="323"/>
            <ac:inkMk id="195" creationId="{E3D14E09-A0AE-CA6D-E381-8F9C0106E549}"/>
          </ac:inkMkLst>
        </pc:inkChg>
        <pc:inkChg chg="add">
          <ac:chgData name="Kokchun Giang" userId="67e2125d-ec8c-4323-9653-9824a2ad815f" providerId="ADAL" clId="{4CBD55EE-BBB5-F34E-8757-5E04000C46BC}" dt="2024-01-13T09:01:51.197" v="1155" actId="9405"/>
          <ac:inkMkLst>
            <pc:docMk/>
            <pc:sldMk cId="4207668247" sldId="323"/>
            <ac:inkMk id="197" creationId="{13A57140-7072-9A52-29B4-456434DA0AA4}"/>
          </ac:inkMkLst>
        </pc:inkChg>
        <pc:inkChg chg="add mod">
          <ac:chgData name="Kokchun Giang" userId="67e2125d-ec8c-4323-9653-9824a2ad815f" providerId="ADAL" clId="{4CBD55EE-BBB5-F34E-8757-5E04000C46BC}" dt="2024-01-13T09:01:54.746" v="1163"/>
          <ac:inkMkLst>
            <pc:docMk/>
            <pc:sldMk cId="4207668247" sldId="323"/>
            <ac:inkMk id="198" creationId="{8F739F89-7EA7-B5F7-3961-6B91D43724CA}"/>
          </ac:inkMkLst>
        </pc:inkChg>
        <pc:inkChg chg="add mod">
          <ac:chgData name="Kokchun Giang" userId="67e2125d-ec8c-4323-9653-9824a2ad815f" providerId="ADAL" clId="{4CBD55EE-BBB5-F34E-8757-5E04000C46BC}" dt="2024-01-13T09:01:54.746" v="1163"/>
          <ac:inkMkLst>
            <pc:docMk/>
            <pc:sldMk cId="4207668247" sldId="323"/>
            <ac:inkMk id="199" creationId="{893A2A20-AC55-1053-D363-4F92CF0EA22C}"/>
          </ac:inkMkLst>
        </pc:inkChg>
        <pc:inkChg chg="add mod">
          <ac:chgData name="Kokchun Giang" userId="67e2125d-ec8c-4323-9653-9824a2ad815f" providerId="ADAL" clId="{4CBD55EE-BBB5-F34E-8757-5E04000C46BC}" dt="2024-01-13T09:01:54.746" v="1163"/>
          <ac:inkMkLst>
            <pc:docMk/>
            <pc:sldMk cId="4207668247" sldId="323"/>
            <ac:inkMk id="200" creationId="{C3AB59F4-33AA-C35E-2E00-03F0BBC6B649}"/>
          </ac:inkMkLst>
        </pc:inkChg>
        <pc:inkChg chg="add mod">
          <ac:chgData name="Kokchun Giang" userId="67e2125d-ec8c-4323-9653-9824a2ad815f" providerId="ADAL" clId="{4CBD55EE-BBB5-F34E-8757-5E04000C46BC}" dt="2024-01-13T09:01:54.746" v="1163"/>
          <ac:inkMkLst>
            <pc:docMk/>
            <pc:sldMk cId="4207668247" sldId="323"/>
            <ac:inkMk id="201" creationId="{E09AC430-769E-0750-ACE9-260E8EA05420}"/>
          </ac:inkMkLst>
        </pc:inkChg>
        <pc:inkChg chg="add mod">
          <ac:chgData name="Kokchun Giang" userId="67e2125d-ec8c-4323-9653-9824a2ad815f" providerId="ADAL" clId="{4CBD55EE-BBB5-F34E-8757-5E04000C46BC}" dt="2024-01-13T09:01:54.746" v="1163"/>
          <ac:inkMkLst>
            <pc:docMk/>
            <pc:sldMk cId="4207668247" sldId="323"/>
            <ac:inkMk id="202" creationId="{4FC0C666-C33F-683B-1EF8-123F0D5B703B}"/>
          </ac:inkMkLst>
        </pc:inkChg>
        <pc:inkChg chg="add mod">
          <ac:chgData name="Kokchun Giang" userId="67e2125d-ec8c-4323-9653-9824a2ad815f" providerId="ADAL" clId="{4CBD55EE-BBB5-F34E-8757-5E04000C46BC}" dt="2024-01-13T09:01:54.746" v="1163"/>
          <ac:inkMkLst>
            <pc:docMk/>
            <pc:sldMk cId="4207668247" sldId="323"/>
            <ac:inkMk id="203" creationId="{9FA76B49-F6E4-CF16-226E-AC46E7161345}"/>
          </ac:inkMkLst>
        </pc:inkChg>
        <pc:inkChg chg="add mod">
          <ac:chgData name="Kokchun Giang" userId="67e2125d-ec8c-4323-9653-9824a2ad815f" providerId="ADAL" clId="{4CBD55EE-BBB5-F34E-8757-5E04000C46BC}" dt="2024-01-13T09:01:54.746" v="1163"/>
          <ac:inkMkLst>
            <pc:docMk/>
            <pc:sldMk cId="4207668247" sldId="323"/>
            <ac:inkMk id="204" creationId="{20E63585-8D15-9303-4BAD-D2626B3F768F}"/>
          </ac:inkMkLst>
        </pc:inkChg>
        <pc:inkChg chg="del">
          <ac:chgData name="Kokchun Giang" userId="67e2125d-ec8c-4323-9653-9824a2ad815f" providerId="ADAL" clId="{4CBD55EE-BBB5-F34E-8757-5E04000C46BC}" dt="2024-01-10T10:42:25.703" v="157" actId="478"/>
          <ac:inkMkLst>
            <pc:docMk/>
            <pc:sldMk cId="4207668247" sldId="323"/>
            <ac:inkMk id="205" creationId="{0ECDF1EB-B71E-974F-C89E-C9FB0602E7C7}"/>
          </ac:inkMkLst>
        </pc:inkChg>
        <pc:inkChg chg="add mod">
          <ac:chgData name="Kokchun Giang" userId="67e2125d-ec8c-4323-9653-9824a2ad815f" providerId="ADAL" clId="{4CBD55EE-BBB5-F34E-8757-5E04000C46BC}" dt="2024-01-13T09:36:02.799" v="2493" actId="164"/>
          <ac:inkMkLst>
            <pc:docMk/>
            <pc:sldMk cId="4207668247" sldId="323"/>
            <ac:inkMk id="206" creationId="{442F3F59-BCC0-81A7-857D-F6663DC2587F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07" creationId="{606F6758-DE62-1D65-A515-491A3B9ED269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08" creationId="{EB5202C5-6125-EC27-CBE3-1CF536A23C83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09" creationId="{32D76D52-F1E9-7DD2-3D68-E0A0D1AAC590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0" creationId="{1C30E3C9-B634-68F1-8D2C-88BEBCDDAC45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1" creationId="{4C0D34F1-0F9B-B3F4-8C7C-9A0C1E381711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2" creationId="{A68A22FC-4F56-CB90-83A5-FE328DAA2EA5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3" creationId="{5985DB23-6234-A453-491F-839A1FD25081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4" creationId="{65DD4F4A-E9A7-E02D-581D-10AFF5E6BF62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5" creationId="{65C188C3-3FCA-56D8-79E7-F090885F1BB0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6" creationId="{4798F7BD-A464-8E1E-1216-5CBB294653DF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8" creationId="{7CB1C5B9-BF29-0996-2A7E-6DFB72A2A485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19" creationId="{8C083744-9845-8A37-5CF2-0186E24B2D7E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20" creationId="{C20B6569-C232-45A5-BEAE-0CE70C55A217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21" creationId="{80108B54-ACB6-5EF9-A5E7-E1E8CA03F132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22" creationId="{4D0662DF-89CA-1A90-231B-0C68702C065F}"/>
          </ac:inkMkLst>
        </pc:inkChg>
        <pc:inkChg chg="add mod">
          <ac:chgData name="Kokchun Giang" userId="67e2125d-ec8c-4323-9653-9824a2ad815f" providerId="ADAL" clId="{4CBD55EE-BBB5-F34E-8757-5E04000C46BC}" dt="2024-01-13T09:02:15.497" v="1182"/>
          <ac:inkMkLst>
            <pc:docMk/>
            <pc:sldMk cId="4207668247" sldId="323"/>
            <ac:inkMk id="223" creationId="{9A2B587E-1101-6FD9-1BD4-FDB4F3446A9C}"/>
          </ac:inkMkLst>
        </pc:inkChg>
        <pc:inkChg chg="add">
          <ac:chgData name="Kokchun Giang" userId="67e2125d-ec8c-4323-9653-9824a2ad815f" providerId="ADAL" clId="{4CBD55EE-BBB5-F34E-8757-5E04000C46BC}" dt="2024-01-13T09:02:40.802" v="1183" actId="9405"/>
          <ac:inkMkLst>
            <pc:docMk/>
            <pc:sldMk cId="4207668247" sldId="323"/>
            <ac:inkMk id="225" creationId="{3BC7C53E-1345-1DFF-6A37-6537DE208614}"/>
          </ac:inkMkLst>
        </pc:inkChg>
        <pc:inkChg chg="add mod">
          <ac:chgData name="Kokchun Giang" userId="67e2125d-ec8c-4323-9653-9824a2ad815f" providerId="ADAL" clId="{4CBD55EE-BBB5-F34E-8757-5E04000C46BC}" dt="2024-01-13T09:36:11.472" v="2494" actId="164"/>
          <ac:inkMkLst>
            <pc:docMk/>
            <pc:sldMk cId="4207668247" sldId="323"/>
            <ac:inkMk id="226" creationId="{3BB9246B-B7D0-7B13-C931-EFC9BC9BD2A4}"/>
          </ac:inkMkLst>
        </pc:inkChg>
        <pc:inkChg chg="add del mod">
          <ac:chgData name="Kokchun Giang" userId="67e2125d-ec8c-4323-9653-9824a2ad815f" providerId="ADAL" clId="{4CBD55EE-BBB5-F34E-8757-5E04000C46BC}" dt="2024-01-13T09:03:23.455" v="1212" actId="9405"/>
          <ac:inkMkLst>
            <pc:docMk/>
            <pc:sldMk cId="4207668247" sldId="323"/>
            <ac:inkMk id="227" creationId="{80097AC8-4FAE-EDCC-9A7F-027556094D80}"/>
          </ac:inkMkLst>
        </pc:inkChg>
        <pc:inkChg chg="add del mod">
          <ac:chgData name="Kokchun Giang" userId="67e2125d-ec8c-4323-9653-9824a2ad815f" providerId="ADAL" clId="{4CBD55EE-BBB5-F34E-8757-5E04000C46BC}" dt="2024-01-13T09:03:23.152" v="1211" actId="9405"/>
          <ac:inkMkLst>
            <pc:docMk/>
            <pc:sldMk cId="4207668247" sldId="323"/>
            <ac:inkMk id="228" creationId="{928D2AE4-DC7A-9095-18B0-5040D839FF34}"/>
          </ac:inkMkLst>
        </pc:inkChg>
        <pc:inkChg chg="add del mod">
          <ac:chgData name="Kokchun Giang" userId="67e2125d-ec8c-4323-9653-9824a2ad815f" providerId="ADAL" clId="{4CBD55EE-BBB5-F34E-8757-5E04000C46BC}" dt="2024-01-13T09:03:22.856" v="1210" actId="9405"/>
          <ac:inkMkLst>
            <pc:docMk/>
            <pc:sldMk cId="4207668247" sldId="323"/>
            <ac:inkMk id="229" creationId="{599413D3-B5BD-3F96-8496-83230E3FFC55}"/>
          </ac:inkMkLst>
        </pc:inkChg>
        <pc:inkChg chg="add del mod">
          <ac:chgData name="Kokchun Giang" userId="67e2125d-ec8c-4323-9653-9824a2ad815f" providerId="ADAL" clId="{4CBD55EE-BBB5-F34E-8757-5E04000C46BC}" dt="2024-01-13T09:03:22.662" v="1209" actId="9405"/>
          <ac:inkMkLst>
            <pc:docMk/>
            <pc:sldMk cId="4207668247" sldId="323"/>
            <ac:inkMk id="230" creationId="{D07E31D1-0C1E-F223-9EA3-6D21C9EF7132}"/>
          </ac:inkMkLst>
        </pc:inkChg>
        <pc:inkChg chg="add del mod">
          <ac:chgData name="Kokchun Giang" userId="67e2125d-ec8c-4323-9653-9824a2ad815f" providerId="ADAL" clId="{4CBD55EE-BBB5-F34E-8757-5E04000C46BC}" dt="2024-01-13T09:03:22.478" v="1208" actId="9405"/>
          <ac:inkMkLst>
            <pc:docMk/>
            <pc:sldMk cId="4207668247" sldId="323"/>
            <ac:inkMk id="231" creationId="{C7C25DD5-5F58-9207-613A-856D7A86E1F9}"/>
          </ac:inkMkLst>
        </pc:inkChg>
        <pc:inkChg chg="add del mod">
          <ac:chgData name="Kokchun Giang" userId="67e2125d-ec8c-4323-9653-9824a2ad815f" providerId="ADAL" clId="{4CBD55EE-BBB5-F34E-8757-5E04000C46BC}" dt="2024-01-13T09:03:22.296" v="1207" actId="9405"/>
          <ac:inkMkLst>
            <pc:docMk/>
            <pc:sldMk cId="4207668247" sldId="323"/>
            <ac:inkMk id="232" creationId="{90509568-AE97-3192-1816-B500138E8320}"/>
          </ac:inkMkLst>
        </pc:inkChg>
        <pc:inkChg chg="add del mod">
          <ac:chgData name="Kokchun Giang" userId="67e2125d-ec8c-4323-9653-9824a2ad815f" providerId="ADAL" clId="{4CBD55EE-BBB5-F34E-8757-5E04000C46BC}" dt="2024-01-13T09:03:22.102" v="1206" actId="9405"/>
          <ac:inkMkLst>
            <pc:docMk/>
            <pc:sldMk cId="4207668247" sldId="323"/>
            <ac:inkMk id="233" creationId="{BA30EA37-CD94-565C-AFE5-4BCAD6235F32}"/>
          </ac:inkMkLst>
        </pc:inkChg>
        <pc:inkChg chg="add del mod">
          <ac:chgData name="Kokchun Giang" userId="67e2125d-ec8c-4323-9653-9824a2ad815f" providerId="ADAL" clId="{4CBD55EE-BBB5-F34E-8757-5E04000C46BC}" dt="2024-01-13T09:03:21.914" v="1205" actId="9405"/>
          <ac:inkMkLst>
            <pc:docMk/>
            <pc:sldMk cId="4207668247" sldId="323"/>
            <ac:inkMk id="234" creationId="{9C6D1F4C-142F-CF7F-14C5-AAC5CC357BA1}"/>
          </ac:inkMkLst>
        </pc:inkChg>
        <pc:inkChg chg="add del mod">
          <ac:chgData name="Kokchun Giang" userId="67e2125d-ec8c-4323-9653-9824a2ad815f" providerId="ADAL" clId="{4CBD55EE-BBB5-F34E-8757-5E04000C46BC}" dt="2024-01-13T09:03:21.711" v="1204" actId="9405"/>
          <ac:inkMkLst>
            <pc:docMk/>
            <pc:sldMk cId="4207668247" sldId="323"/>
            <ac:inkMk id="235" creationId="{F7A9215D-35A7-2AE4-D96C-72AC6EDABDA1}"/>
          </ac:inkMkLst>
        </pc:inkChg>
        <pc:inkChg chg="add del mod">
          <ac:chgData name="Kokchun Giang" userId="67e2125d-ec8c-4323-9653-9824a2ad815f" providerId="ADAL" clId="{4CBD55EE-BBB5-F34E-8757-5E04000C46BC}" dt="2024-01-13T09:03:21.512" v="1203" actId="9405"/>
          <ac:inkMkLst>
            <pc:docMk/>
            <pc:sldMk cId="4207668247" sldId="323"/>
            <ac:inkMk id="236" creationId="{541578E3-E73E-F186-89CE-A912050E91CF}"/>
          </ac:inkMkLst>
        </pc:inkChg>
        <pc:inkChg chg="add del mod">
          <ac:chgData name="Kokchun Giang" userId="67e2125d-ec8c-4323-9653-9824a2ad815f" providerId="ADAL" clId="{4CBD55EE-BBB5-F34E-8757-5E04000C46BC}" dt="2024-01-13T09:03:21.318" v="1202" actId="9405"/>
          <ac:inkMkLst>
            <pc:docMk/>
            <pc:sldMk cId="4207668247" sldId="323"/>
            <ac:inkMk id="237" creationId="{3584C5A5-C051-DAE7-4667-DA3CEC13D33C}"/>
          </ac:inkMkLst>
        </pc:inkChg>
        <pc:inkChg chg="add del mod">
          <ac:chgData name="Kokchun Giang" userId="67e2125d-ec8c-4323-9653-9824a2ad815f" providerId="ADAL" clId="{4CBD55EE-BBB5-F34E-8757-5E04000C46BC}" dt="2024-01-13T09:03:21.135" v="1201" actId="9405"/>
          <ac:inkMkLst>
            <pc:docMk/>
            <pc:sldMk cId="4207668247" sldId="323"/>
            <ac:inkMk id="238" creationId="{ACB21552-0856-77A2-1534-ACE6912F05F6}"/>
          </ac:inkMkLst>
        </pc:inkChg>
        <pc:inkChg chg="add del mod">
          <ac:chgData name="Kokchun Giang" userId="67e2125d-ec8c-4323-9653-9824a2ad815f" providerId="ADAL" clId="{4CBD55EE-BBB5-F34E-8757-5E04000C46BC}" dt="2024-01-13T09:03:20.955" v="1200"/>
          <ac:inkMkLst>
            <pc:docMk/>
            <pc:sldMk cId="4207668247" sldId="323"/>
            <ac:inkMk id="239" creationId="{6B0BECFD-5643-E400-9078-73437D2AB1E2}"/>
          </ac:inkMkLst>
        </pc:inkChg>
        <pc:inkChg chg="add del mod">
          <ac:chgData name="Kokchun Giang" userId="67e2125d-ec8c-4323-9653-9824a2ad815f" providerId="ADAL" clId="{4CBD55EE-BBB5-F34E-8757-5E04000C46BC}" dt="2024-01-13T09:03:29.447" v="1230" actId="9405"/>
          <ac:inkMkLst>
            <pc:docMk/>
            <pc:sldMk cId="4207668247" sldId="323"/>
            <ac:inkMk id="242" creationId="{5289530B-CFA7-4C96-D4C3-8BEFF1BCBE28}"/>
          </ac:inkMkLst>
        </pc:inkChg>
        <pc:inkChg chg="add del">
          <ac:chgData name="Kokchun Giang" userId="67e2125d-ec8c-4323-9653-9824a2ad815f" providerId="ADAL" clId="{4CBD55EE-BBB5-F34E-8757-5E04000C46BC}" dt="2024-01-13T09:03:28.868" v="1229" actId="9405"/>
          <ac:inkMkLst>
            <pc:docMk/>
            <pc:sldMk cId="4207668247" sldId="323"/>
            <ac:inkMk id="243" creationId="{19CC5685-2A2B-CB74-0946-305935A0A6F9}"/>
          </ac:inkMkLst>
        </pc:inkChg>
        <pc:inkChg chg="add del mod">
          <ac:chgData name="Kokchun Giang" userId="67e2125d-ec8c-4323-9653-9824a2ad815f" providerId="ADAL" clId="{4CBD55EE-BBB5-F34E-8757-5E04000C46BC}" dt="2024-01-13T09:03:28.478" v="1228" actId="9405"/>
          <ac:inkMkLst>
            <pc:docMk/>
            <pc:sldMk cId="4207668247" sldId="323"/>
            <ac:inkMk id="244" creationId="{B980D6D7-0C4C-5272-8807-6749FE93CB51}"/>
          </ac:inkMkLst>
        </pc:inkChg>
        <pc:inkChg chg="add del mod">
          <ac:chgData name="Kokchun Giang" userId="67e2125d-ec8c-4323-9653-9824a2ad815f" providerId="ADAL" clId="{4CBD55EE-BBB5-F34E-8757-5E04000C46BC}" dt="2024-01-13T09:03:28.125" v="1227" actId="9405"/>
          <ac:inkMkLst>
            <pc:docMk/>
            <pc:sldMk cId="4207668247" sldId="323"/>
            <ac:inkMk id="245" creationId="{DAFC84DA-616F-DFB2-01C8-25F3AB2DDED5}"/>
          </ac:inkMkLst>
        </pc:inkChg>
        <pc:inkChg chg="add del mod">
          <ac:chgData name="Kokchun Giang" userId="67e2125d-ec8c-4323-9653-9824a2ad815f" providerId="ADAL" clId="{4CBD55EE-BBB5-F34E-8757-5E04000C46BC}" dt="2024-01-13T09:03:27.919" v="1226" actId="9405"/>
          <ac:inkMkLst>
            <pc:docMk/>
            <pc:sldMk cId="4207668247" sldId="323"/>
            <ac:inkMk id="246" creationId="{194C19D1-6A43-AFC9-EF3A-EEA2F340A262}"/>
          </ac:inkMkLst>
        </pc:inkChg>
        <pc:inkChg chg="add del mod">
          <ac:chgData name="Kokchun Giang" userId="67e2125d-ec8c-4323-9653-9824a2ad815f" providerId="ADAL" clId="{4CBD55EE-BBB5-F34E-8757-5E04000C46BC}" dt="2024-01-13T09:03:27.727" v="1225" actId="9405"/>
          <ac:inkMkLst>
            <pc:docMk/>
            <pc:sldMk cId="4207668247" sldId="323"/>
            <ac:inkMk id="247" creationId="{CF7AEA31-4841-9AC3-DC14-E88381685511}"/>
          </ac:inkMkLst>
        </pc:inkChg>
        <pc:inkChg chg="add del mod">
          <ac:chgData name="Kokchun Giang" userId="67e2125d-ec8c-4323-9653-9824a2ad815f" providerId="ADAL" clId="{4CBD55EE-BBB5-F34E-8757-5E04000C46BC}" dt="2024-01-13T09:03:27.543" v="1224"/>
          <ac:inkMkLst>
            <pc:docMk/>
            <pc:sldMk cId="4207668247" sldId="323"/>
            <ac:inkMk id="248" creationId="{3DD11647-4124-1CA6-B3E8-1A803D00A635}"/>
          </ac:inkMkLst>
        </pc:inkChg>
        <pc:inkChg chg="add del">
          <ac:chgData name="Kokchun Giang" userId="67e2125d-ec8c-4323-9653-9824a2ad815f" providerId="ADAL" clId="{4CBD55EE-BBB5-F34E-8757-5E04000C46BC}" dt="2024-01-13T09:03:27.246" v="1221" actId="9405"/>
          <ac:inkMkLst>
            <pc:docMk/>
            <pc:sldMk cId="4207668247" sldId="323"/>
            <ac:inkMk id="249" creationId="{7200EA83-4211-0B8E-B586-D4088D44D3F6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1" creationId="{857B7F66-3803-5D91-BCA7-1C998D6DAD2A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2" creationId="{442C627B-21C9-7B41-2EB8-5B52DFB2CC2A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3" creationId="{56693351-9334-5892-38F8-8DCEC15F39C6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4" creationId="{D84AF264-4950-1289-D817-99326DD859FE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5" creationId="{115A997B-6B78-F0D0-4A9B-36DC9DE3FCF3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6" creationId="{76B6F74A-17C6-FC4C-3E5D-C870A1B7BFE5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7" creationId="{2FDE24B6-8D6C-9387-41D1-E4A500F6CA25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8" creationId="{22631289-C96E-C1DF-0424-E37ECA8D93A3}"/>
          </ac:inkMkLst>
        </pc:inkChg>
        <pc:inkChg chg="add mod">
          <ac:chgData name="Kokchun Giang" userId="67e2125d-ec8c-4323-9653-9824a2ad815f" providerId="ADAL" clId="{4CBD55EE-BBB5-F34E-8757-5E04000C46BC}" dt="2024-01-13T09:03:33.482" v="1240"/>
          <ac:inkMkLst>
            <pc:docMk/>
            <pc:sldMk cId="4207668247" sldId="323"/>
            <ac:inkMk id="259" creationId="{107CA9D1-209F-7DEB-7A5E-231DAEBBCA96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1" creationId="{7A556A6B-DAA2-3E6B-B9E5-2E0295226571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2" creationId="{D1301C9F-0FA0-0928-1CDB-CC511318B3AC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3" creationId="{CECC0640-8259-0A57-E032-4710F0BAEE16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4" creationId="{E526F9EC-4897-BC7D-F9C4-E69D8BCD65CC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5" creationId="{E980D130-E521-A55E-2B38-DDFF3F279B9B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6" creationId="{6A83E557-E401-C5EB-E0E2-68A0ECC25B0A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7" creationId="{58F8552F-2E7A-3977-FDEC-189D8C298AE9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8" creationId="{622F81C6-7B64-1292-CBF6-60C948636A5D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69" creationId="{E9ECFE77-14F8-4049-F8FE-B658C8662A1A}"/>
          </ac:inkMkLst>
        </pc:inkChg>
        <pc:inkChg chg="add mod">
          <ac:chgData name="Kokchun Giang" userId="67e2125d-ec8c-4323-9653-9824a2ad815f" providerId="ADAL" clId="{4CBD55EE-BBB5-F34E-8757-5E04000C46BC}" dt="2024-01-13T09:03:37.648" v="1251"/>
          <ac:inkMkLst>
            <pc:docMk/>
            <pc:sldMk cId="4207668247" sldId="323"/>
            <ac:inkMk id="270" creationId="{C80C76BD-EC8E-22FE-0F2C-85F81905793E}"/>
          </ac:inkMkLst>
        </pc:inkChg>
        <pc:inkChg chg="add mod">
          <ac:chgData name="Kokchun Giang" userId="67e2125d-ec8c-4323-9653-9824a2ad815f" providerId="ADAL" clId="{4CBD55EE-BBB5-F34E-8757-5E04000C46BC}" dt="2024-01-13T09:04:42.973" v="1293"/>
          <ac:inkMkLst>
            <pc:docMk/>
            <pc:sldMk cId="4207668247" sldId="323"/>
            <ac:inkMk id="272" creationId="{798C7D64-70D4-8D5D-C2D9-915A37A3631B}"/>
          </ac:inkMkLst>
        </pc:inkChg>
        <pc:inkChg chg="add mod">
          <ac:chgData name="Kokchun Giang" userId="67e2125d-ec8c-4323-9653-9824a2ad815f" providerId="ADAL" clId="{4CBD55EE-BBB5-F34E-8757-5E04000C46BC}" dt="2024-01-13T09:04:42.973" v="1293"/>
          <ac:inkMkLst>
            <pc:docMk/>
            <pc:sldMk cId="4207668247" sldId="323"/>
            <ac:inkMk id="273" creationId="{6914C191-DA17-C947-DDD2-E29ADE4BA96A}"/>
          </ac:inkMkLst>
        </pc:inkChg>
        <pc:inkChg chg="add mod">
          <ac:chgData name="Kokchun Giang" userId="67e2125d-ec8c-4323-9653-9824a2ad815f" providerId="ADAL" clId="{4CBD55EE-BBB5-F34E-8757-5E04000C46BC}" dt="2024-01-13T09:04:44.865" v="1298"/>
          <ac:inkMkLst>
            <pc:docMk/>
            <pc:sldMk cId="4207668247" sldId="323"/>
            <ac:inkMk id="275" creationId="{8EF73223-9CBE-2438-5EA0-0A09861BE8C5}"/>
          </ac:inkMkLst>
        </pc:inkChg>
        <pc:inkChg chg="add mod">
          <ac:chgData name="Kokchun Giang" userId="67e2125d-ec8c-4323-9653-9824a2ad815f" providerId="ADAL" clId="{4CBD55EE-BBB5-F34E-8757-5E04000C46BC}" dt="2024-01-13T09:04:44.865" v="1298"/>
          <ac:inkMkLst>
            <pc:docMk/>
            <pc:sldMk cId="4207668247" sldId="323"/>
            <ac:inkMk id="276" creationId="{EBB6F968-6268-2BF2-CEA0-D6FDF641753C}"/>
          </ac:inkMkLst>
        </pc:inkChg>
        <pc:inkChg chg="add mod">
          <ac:chgData name="Kokchun Giang" userId="67e2125d-ec8c-4323-9653-9824a2ad815f" providerId="ADAL" clId="{4CBD55EE-BBB5-F34E-8757-5E04000C46BC}" dt="2024-01-13T09:04:44.865" v="1298"/>
          <ac:inkMkLst>
            <pc:docMk/>
            <pc:sldMk cId="4207668247" sldId="323"/>
            <ac:inkMk id="277" creationId="{739EFC08-1D88-0F9F-0701-B35132054E07}"/>
          </ac:inkMkLst>
        </pc:inkChg>
        <pc:inkChg chg="add mod">
          <ac:chgData name="Kokchun Giang" userId="67e2125d-ec8c-4323-9653-9824a2ad815f" providerId="ADAL" clId="{4CBD55EE-BBB5-F34E-8757-5E04000C46BC}" dt="2024-01-13T09:04:44.865" v="1298"/>
          <ac:inkMkLst>
            <pc:docMk/>
            <pc:sldMk cId="4207668247" sldId="323"/>
            <ac:inkMk id="278" creationId="{D6F91FAD-FE89-E373-DF9E-766470774474}"/>
          </ac:inkMkLst>
        </pc:inkChg>
        <pc:inkChg chg="add mod">
          <ac:chgData name="Kokchun Giang" userId="67e2125d-ec8c-4323-9653-9824a2ad815f" providerId="ADAL" clId="{4CBD55EE-BBB5-F34E-8757-5E04000C46BC}" dt="2024-01-13T09:36:14.133" v="2495" actId="164"/>
          <ac:inkMkLst>
            <pc:docMk/>
            <pc:sldMk cId="4207668247" sldId="323"/>
            <ac:inkMk id="280" creationId="{2D89FE82-0625-8A88-266B-0485609518A7}"/>
          </ac:inkMkLst>
        </pc:inkChg>
        <pc:inkChg chg="add mod">
          <ac:chgData name="Kokchun Giang" userId="67e2125d-ec8c-4323-9653-9824a2ad815f" providerId="ADAL" clId="{4CBD55EE-BBB5-F34E-8757-5E04000C46BC}" dt="2024-01-13T09:36:14.133" v="2495" actId="164"/>
          <ac:inkMkLst>
            <pc:docMk/>
            <pc:sldMk cId="4207668247" sldId="323"/>
            <ac:inkMk id="281" creationId="{7757CEAD-B757-1C87-710D-C6D4B533A16D}"/>
          </ac:inkMkLst>
        </pc:inkChg>
        <pc:inkChg chg="add del mod">
          <ac:chgData name="Kokchun Giang" userId="67e2125d-ec8c-4323-9653-9824a2ad815f" providerId="ADAL" clId="{4CBD55EE-BBB5-F34E-8757-5E04000C46BC}" dt="2024-01-13T09:04:49.565" v="1306" actId="9405"/>
          <ac:inkMkLst>
            <pc:docMk/>
            <pc:sldMk cId="4207668247" sldId="323"/>
            <ac:inkMk id="282" creationId="{A8B9C55D-375B-097C-1ED2-749AA29951F9}"/>
          </ac:inkMkLst>
        </pc:inkChg>
        <pc:inkChg chg="add del mod">
          <ac:chgData name="Kokchun Giang" userId="67e2125d-ec8c-4323-9653-9824a2ad815f" providerId="ADAL" clId="{4CBD55EE-BBB5-F34E-8757-5E04000C46BC}" dt="2024-01-13T09:04:49.255" v="1305"/>
          <ac:inkMkLst>
            <pc:docMk/>
            <pc:sldMk cId="4207668247" sldId="323"/>
            <ac:inkMk id="283" creationId="{C82DEA2D-345C-C05E-DE49-2004020542D3}"/>
          </ac:inkMkLst>
        </pc:inkChg>
        <pc:inkChg chg="add mod">
          <ac:chgData name="Kokchun Giang" userId="67e2125d-ec8c-4323-9653-9824a2ad815f" providerId="ADAL" clId="{4CBD55EE-BBB5-F34E-8757-5E04000C46BC}" dt="2024-01-13T09:04:54.469" v="1314"/>
          <ac:inkMkLst>
            <pc:docMk/>
            <pc:sldMk cId="4207668247" sldId="323"/>
            <ac:inkMk id="286" creationId="{0717669C-068B-4B89-0E1A-7172821D25F4}"/>
          </ac:inkMkLst>
        </pc:inkChg>
        <pc:inkChg chg="add mod">
          <ac:chgData name="Kokchun Giang" userId="67e2125d-ec8c-4323-9653-9824a2ad815f" providerId="ADAL" clId="{4CBD55EE-BBB5-F34E-8757-5E04000C46BC}" dt="2024-01-13T09:04:54.469" v="1314"/>
          <ac:inkMkLst>
            <pc:docMk/>
            <pc:sldMk cId="4207668247" sldId="323"/>
            <ac:inkMk id="287" creationId="{81A56C01-DFC8-1CC0-7F59-17EE9E866002}"/>
          </ac:inkMkLst>
        </pc:inkChg>
        <pc:inkChg chg="add mod">
          <ac:chgData name="Kokchun Giang" userId="67e2125d-ec8c-4323-9653-9824a2ad815f" providerId="ADAL" clId="{4CBD55EE-BBB5-F34E-8757-5E04000C46BC}" dt="2024-01-13T09:04:54.469" v="1314"/>
          <ac:inkMkLst>
            <pc:docMk/>
            <pc:sldMk cId="4207668247" sldId="323"/>
            <ac:inkMk id="288" creationId="{3A8A8F82-DE2B-2018-8D31-EBE7F1CF58B9}"/>
          </ac:inkMkLst>
        </pc:inkChg>
        <pc:inkChg chg="add mod">
          <ac:chgData name="Kokchun Giang" userId="67e2125d-ec8c-4323-9653-9824a2ad815f" providerId="ADAL" clId="{4CBD55EE-BBB5-F34E-8757-5E04000C46BC}" dt="2024-01-13T09:04:54.469" v="1314"/>
          <ac:inkMkLst>
            <pc:docMk/>
            <pc:sldMk cId="4207668247" sldId="323"/>
            <ac:inkMk id="289" creationId="{5F56E0D9-F481-7B76-3FA5-608FFBFC6E8A}"/>
          </ac:inkMkLst>
        </pc:inkChg>
        <pc:inkChg chg="add mod">
          <ac:chgData name="Kokchun Giang" userId="67e2125d-ec8c-4323-9653-9824a2ad815f" providerId="ADAL" clId="{4CBD55EE-BBB5-F34E-8757-5E04000C46BC}" dt="2024-01-13T09:04:54.469" v="1314"/>
          <ac:inkMkLst>
            <pc:docMk/>
            <pc:sldMk cId="4207668247" sldId="323"/>
            <ac:inkMk id="290" creationId="{5C3A24F6-A717-00B4-C713-04B41A7A5432}"/>
          </ac:inkMkLst>
        </pc:inkChg>
        <pc:inkChg chg="add mod">
          <ac:chgData name="Kokchun Giang" userId="67e2125d-ec8c-4323-9653-9824a2ad815f" providerId="ADAL" clId="{4CBD55EE-BBB5-F34E-8757-5E04000C46BC}" dt="2024-01-13T09:04:54.469" v="1314"/>
          <ac:inkMkLst>
            <pc:docMk/>
            <pc:sldMk cId="4207668247" sldId="323"/>
            <ac:inkMk id="291" creationId="{E0F54D3C-517A-5A35-D09D-89DC2A61A245}"/>
          </ac:inkMkLst>
        </pc:inkChg>
        <pc:inkChg chg="add mod">
          <ac:chgData name="Kokchun Giang" userId="67e2125d-ec8c-4323-9653-9824a2ad815f" providerId="ADAL" clId="{4CBD55EE-BBB5-F34E-8757-5E04000C46BC}" dt="2024-01-13T09:04:54.469" v="1314"/>
          <ac:inkMkLst>
            <pc:docMk/>
            <pc:sldMk cId="4207668247" sldId="323"/>
            <ac:inkMk id="292" creationId="{D3F54584-44E9-9325-06D9-A64FC8EB84B8}"/>
          </ac:inkMkLst>
        </pc:inkChg>
        <pc:inkChg chg="add mod">
          <ac:chgData name="Kokchun Giang" userId="67e2125d-ec8c-4323-9653-9824a2ad815f" providerId="ADAL" clId="{4CBD55EE-BBB5-F34E-8757-5E04000C46BC}" dt="2024-01-13T09:36:11.472" v="2494" actId="164"/>
          <ac:inkMkLst>
            <pc:docMk/>
            <pc:sldMk cId="4207668247" sldId="323"/>
            <ac:inkMk id="294" creationId="{2F9B4B32-1683-62F5-7BBB-2DA723016722}"/>
          </ac:inkMkLst>
        </pc:inkChg>
        <pc:inkChg chg="add mod">
          <ac:chgData name="Kokchun Giang" userId="67e2125d-ec8c-4323-9653-9824a2ad815f" providerId="ADAL" clId="{4CBD55EE-BBB5-F34E-8757-5E04000C46BC}" dt="2024-01-13T09:36:11.472" v="2494" actId="164"/>
          <ac:inkMkLst>
            <pc:docMk/>
            <pc:sldMk cId="4207668247" sldId="323"/>
            <ac:inkMk id="295" creationId="{8262F12F-C314-004C-F822-41B43D74F30F}"/>
          </ac:inkMkLst>
        </pc:inkChg>
        <pc:inkChg chg="add mod">
          <ac:chgData name="Kokchun Giang" userId="67e2125d-ec8c-4323-9653-9824a2ad815f" providerId="ADAL" clId="{4CBD55EE-BBB5-F34E-8757-5E04000C46BC}" dt="2024-01-13T09:36:11.472" v="2494" actId="164"/>
          <ac:inkMkLst>
            <pc:docMk/>
            <pc:sldMk cId="4207668247" sldId="323"/>
            <ac:inkMk id="296" creationId="{EB54D472-7D2E-01A8-50DF-4FC85C1F43DE}"/>
          </ac:inkMkLst>
        </pc:inkChg>
        <pc:inkChg chg="add mod">
          <ac:chgData name="Kokchun Giang" userId="67e2125d-ec8c-4323-9653-9824a2ad815f" providerId="ADAL" clId="{4CBD55EE-BBB5-F34E-8757-5E04000C46BC}" dt="2024-01-13T09:36:11.472" v="2494" actId="164"/>
          <ac:inkMkLst>
            <pc:docMk/>
            <pc:sldMk cId="4207668247" sldId="323"/>
            <ac:inkMk id="297" creationId="{3607DC39-C9A4-9F19-FFBF-72DAD731DA22}"/>
          </ac:inkMkLst>
        </pc:inkChg>
        <pc:inkChg chg="add mod">
          <ac:chgData name="Kokchun Giang" userId="67e2125d-ec8c-4323-9653-9824a2ad815f" providerId="ADAL" clId="{4CBD55EE-BBB5-F34E-8757-5E04000C46BC}" dt="2024-01-13T09:36:11.472" v="2494" actId="164"/>
          <ac:inkMkLst>
            <pc:docMk/>
            <pc:sldMk cId="4207668247" sldId="323"/>
            <ac:inkMk id="298" creationId="{C471CEC2-A39B-11E2-7933-3B2FDF444FCE}"/>
          </ac:inkMkLst>
        </pc:inkChg>
        <pc:inkChg chg="add del mod">
          <ac:chgData name="Kokchun Giang" userId="67e2125d-ec8c-4323-9653-9824a2ad815f" providerId="ADAL" clId="{4CBD55EE-BBB5-F34E-8757-5E04000C46BC}" dt="2024-01-13T09:14:35.763" v="1563" actId="9405"/>
          <ac:inkMkLst>
            <pc:docMk/>
            <pc:sldMk cId="4207668247" sldId="323"/>
            <ac:inkMk id="299" creationId="{CC276C10-F130-0E90-6652-811ECF2B3208}"/>
          </ac:inkMkLst>
        </pc:inkChg>
        <pc:inkChg chg="add del mod">
          <ac:chgData name="Kokchun Giang" userId="67e2125d-ec8c-4323-9653-9824a2ad815f" providerId="ADAL" clId="{4CBD55EE-BBB5-F34E-8757-5E04000C46BC}" dt="2024-01-13T09:14:35.494" v="1562" actId="9405"/>
          <ac:inkMkLst>
            <pc:docMk/>
            <pc:sldMk cId="4207668247" sldId="323"/>
            <ac:inkMk id="300" creationId="{EB48C841-CE33-9DEF-7E17-6DFF6A9DBD9B}"/>
          </ac:inkMkLst>
        </pc:inkChg>
        <pc:inkChg chg="add del mod">
          <ac:chgData name="Kokchun Giang" userId="67e2125d-ec8c-4323-9653-9824a2ad815f" providerId="ADAL" clId="{4CBD55EE-BBB5-F34E-8757-5E04000C46BC}" dt="2024-01-13T09:14:35.220" v="1561" actId="9405"/>
          <ac:inkMkLst>
            <pc:docMk/>
            <pc:sldMk cId="4207668247" sldId="323"/>
            <ac:inkMk id="301" creationId="{9769FCF3-CD3E-5006-4409-B8E4EBAD6A43}"/>
          </ac:inkMkLst>
        </pc:inkChg>
        <pc:inkChg chg="add del mod">
          <ac:chgData name="Kokchun Giang" userId="67e2125d-ec8c-4323-9653-9824a2ad815f" providerId="ADAL" clId="{4CBD55EE-BBB5-F34E-8757-5E04000C46BC}" dt="2024-01-13T09:14:34.959" v="1560" actId="9405"/>
          <ac:inkMkLst>
            <pc:docMk/>
            <pc:sldMk cId="4207668247" sldId="323"/>
            <ac:inkMk id="302" creationId="{D4C27D0B-0F9C-84E0-76C2-494FFEC48F2B}"/>
          </ac:inkMkLst>
        </pc:inkChg>
        <pc:inkChg chg="add del mod">
          <ac:chgData name="Kokchun Giang" userId="67e2125d-ec8c-4323-9653-9824a2ad815f" providerId="ADAL" clId="{4CBD55EE-BBB5-F34E-8757-5E04000C46BC}" dt="2024-01-13T09:14:34.763" v="1559" actId="9405"/>
          <ac:inkMkLst>
            <pc:docMk/>
            <pc:sldMk cId="4207668247" sldId="323"/>
            <ac:inkMk id="303" creationId="{903C9BDC-619E-1715-F941-DC80E1B5BBEC}"/>
          </ac:inkMkLst>
        </pc:inkChg>
        <pc:inkChg chg="add del mod">
          <ac:chgData name="Kokchun Giang" userId="67e2125d-ec8c-4323-9653-9824a2ad815f" providerId="ADAL" clId="{4CBD55EE-BBB5-F34E-8757-5E04000C46BC}" dt="2024-01-13T09:14:34.520" v="1558"/>
          <ac:inkMkLst>
            <pc:docMk/>
            <pc:sldMk cId="4207668247" sldId="323"/>
            <ac:inkMk id="304" creationId="{880901E1-6D76-72DB-E51F-84BAAB14720B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08" creationId="{40699B21-7FF2-D694-5352-5491F38ADE4B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09" creationId="{62C1E6F4-DFE1-92B5-CD31-A416EC145497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0" creationId="{81FEDFE6-4E52-4C31-E717-583492FA92BB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1" creationId="{46BEA3A5-FA05-0FF3-ECA3-CFC6D16AA232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2" creationId="{B0CF3E51-A454-5C1B-2A37-AB82981209A2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3" creationId="{31D8D10D-E184-0C8E-2612-A57028CCC10D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4" creationId="{A38F84B8-3114-D2BE-5B0D-E03A731DD416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5" creationId="{80C58529-23AA-2B32-7D11-7E77DF66D8CB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6" creationId="{7FF9DACF-9AB2-4CC8-EA6B-0724C5571430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7" creationId="{9E9272F1-2BDC-921D-2F3D-782A4EB5AE14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8" creationId="{A591C714-B21A-6A4D-82A1-C8D6C6AF666C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19" creationId="{29E93E96-2F69-FBC5-084D-3DCF9A14D9A2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0" creationId="{830A5614-ACA8-FA11-9EA8-56B75CFAD57B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1" creationId="{C6DB0A58-5477-A696-4252-4682FF6A1224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2" creationId="{86053491-47F0-5918-66DE-3E620E658499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3" creationId="{50626506-2C80-AB36-0940-6F9A0DD57406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4" creationId="{C0C573EB-12DE-9C94-807B-AE81ADDABD0F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5" creationId="{65F8C6D3-9386-6724-F4A9-92FE27C58654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6" creationId="{45D06E09-C81E-50CC-07B3-E80D2B020BEF}"/>
          </ac:inkMkLst>
        </pc:inkChg>
        <pc:inkChg chg="add mod">
          <ac:chgData name="Kokchun Giang" userId="67e2125d-ec8c-4323-9653-9824a2ad815f" providerId="ADAL" clId="{4CBD55EE-BBB5-F34E-8757-5E04000C46BC}" dt="2024-01-13T09:14:46.326" v="1584"/>
          <ac:inkMkLst>
            <pc:docMk/>
            <pc:sldMk cId="4207668247" sldId="323"/>
            <ac:inkMk id="327" creationId="{4260A59E-A614-3995-00D5-F3D500ADA0FE}"/>
          </ac:inkMkLst>
        </pc:inkChg>
        <pc:inkChg chg="add del">
          <ac:chgData name="Kokchun Giang" userId="67e2125d-ec8c-4323-9653-9824a2ad815f" providerId="ADAL" clId="{4CBD55EE-BBB5-F34E-8757-5E04000C46BC}" dt="2024-01-13T09:32:24.565" v="2354" actId="9405"/>
          <ac:inkMkLst>
            <pc:docMk/>
            <pc:sldMk cId="4207668247" sldId="323"/>
            <ac:inkMk id="333" creationId="{08082C78-A149-A85D-95C7-B470329AFB3C}"/>
          </ac:inkMkLst>
        </pc:inkChg>
        <pc:cxnChg chg="add mod">
          <ac:chgData name="Kokchun Giang" userId="67e2125d-ec8c-4323-9653-9824a2ad815f" providerId="ADAL" clId="{4CBD55EE-BBB5-F34E-8757-5E04000C46BC}" dt="2024-01-10T11:47:00.899" v="606" actId="164"/>
          <ac:cxnSpMkLst>
            <pc:docMk/>
            <pc:sldMk cId="4207668247" sldId="323"/>
            <ac:cxnSpMk id="3" creationId="{3CC48276-7C96-840E-60B1-F0275385F608}"/>
          </ac:cxnSpMkLst>
        </pc:cxnChg>
        <pc:cxnChg chg="add mod">
          <ac:chgData name="Kokchun Giang" userId="67e2125d-ec8c-4323-9653-9824a2ad815f" providerId="ADAL" clId="{4CBD55EE-BBB5-F34E-8757-5E04000C46BC}" dt="2024-01-10T11:47:00.899" v="606" actId="164"/>
          <ac:cxnSpMkLst>
            <pc:docMk/>
            <pc:sldMk cId="4207668247" sldId="323"/>
            <ac:cxnSpMk id="4" creationId="{8F9BCA89-6111-FACD-45A2-FA3307FB6315}"/>
          </ac:cxnSpMkLst>
        </pc:cxnChg>
      </pc:sldChg>
      <pc:sldChg chg="addSp delSp modSp del mod modNotesTx">
        <pc:chgData name="Kokchun Giang" userId="67e2125d-ec8c-4323-9653-9824a2ad815f" providerId="ADAL" clId="{4CBD55EE-BBB5-F34E-8757-5E04000C46BC}" dt="2024-01-13T09:17:25.622" v="1632" actId="2696"/>
        <pc:sldMkLst>
          <pc:docMk/>
          <pc:sldMk cId="944403640" sldId="324"/>
        </pc:sldMkLst>
        <pc:spChg chg="add del mod">
          <ac:chgData name="Kokchun Giang" userId="67e2125d-ec8c-4323-9653-9824a2ad815f" providerId="ADAL" clId="{4CBD55EE-BBB5-F34E-8757-5E04000C46BC}" dt="2024-01-10T11:47:41.922" v="657" actId="478"/>
          <ac:spMkLst>
            <pc:docMk/>
            <pc:sldMk cId="944403640" sldId="324"/>
            <ac:spMk id="2" creationId="{4947F63B-A232-2697-95EA-93A2A0EF3B81}"/>
          </ac:spMkLst>
        </pc:spChg>
        <pc:spChg chg="del">
          <ac:chgData name="Kokchun Giang" userId="67e2125d-ec8c-4323-9653-9824a2ad815f" providerId="ADAL" clId="{4CBD55EE-BBB5-F34E-8757-5E04000C46BC}" dt="2024-01-10T11:47:41.922" v="657" actId="478"/>
          <ac:spMkLst>
            <pc:docMk/>
            <pc:sldMk cId="944403640" sldId="324"/>
            <ac:spMk id="7" creationId="{62430EAD-2070-6BE9-7C1D-6A0CF39D51A3}"/>
          </ac:spMkLst>
        </pc:spChg>
        <pc:spChg chg="mod">
          <ac:chgData name="Kokchun Giang" userId="67e2125d-ec8c-4323-9653-9824a2ad815f" providerId="ADAL" clId="{4CBD55EE-BBB5-F34E-8757-5E04000C46BC}" dt="2024-01-10T11:48:24.153" v="691" actId="20577"/>
          <ac:spMkLst>
            <pc:docMk/>
            <pc:sldMk cId="944403640" sldId="324"/>
            <ac:spMk id="28" creationId="{7E8C0D03-019A-279A-6AD5-A5E7BD2580DB}"/>
          </ac:spMkLst>
        </pc:s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85" creationId="{7A43AFA5-160C-E044-4E21-3622B86C1038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90" creationId="{4A6E69CD-42D8-1058-C5FA-316A8B21C67D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94" creationId="{C6807F54-2C23-213E-0B31-7EB52E18D3A7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01" creationId="{A7A40545-24A3-7797-3DF4-2DE184CED7E3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55" creationId="{20DD1A2C-6B5A-2519-144B-2AA824D80D85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75" creationId="{1E5F95C3-5857-2AD5-A0E4-DCD95570EBBB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83" creationId="{BBD5A3C3-C45B-BA61-B302-1000E0A00FA9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11" creationId="{90FBAE28-F425-C4BD-8517-048D02B739EE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13" creationId="{1EEF9D3B-2AAB-34CB-FFD7-5FF30E6E5B14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19" creationId="{63302A62-F32B-0C15-D7CD-DA146B037276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28" creationId="{8322C8DB-D040-5AE7-ADED-9FF9A155F94D}"/>
          </ac:grpSpMkLst>
        </pc:grp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95" creationId="{598189AC-A9AA-323E-B633-FCF29710379D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2" creationId="{44F6B502-B84B-C3FE-E527-38A7E0B70F47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3" creationId="{CE9C8485-4751-1267-ECBC-F0EE7E327092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4" creationId="{B53792D8-1559-FF3F-9A97-125B7A67632A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8" creationId="{33E9C8F2-0B6F-2B71-24CF-AC5D5FAC3B26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2" creationId="{1BAFECE6-0B8D-2FD9-1AD4-5EDAAF60B45F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3" creationId="{D5BD9A96-B781-F0AE-FF34-E13407189875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4" creationId="{34186A37-5258-F328-285B-37FFB0AA4938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5" creationId="{14C9FB3A-A310-E610-0FEC-0F31C2ACF0D2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6" creationId="{FCF094F3-9C16-66B2-D3D2-FE7B83AFDEC9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7" creationId="{F2DA389F-05E7-C31D-5D62-6A184FC295DF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8" creationId="{A24B7C85-735E-35FC-6B7E-99F3E1234C98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9" creationId="{27BA5C9E-09BF-C67A-45C4-15692F065927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70" creationId="{0AF10D13-AB83-DEDE-532B-B398FC521029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71" creationId="{0A714A14-86B6-4E86-C739-3A64FC4ED902}"/>
          </ac:inkMkLst>
        </pc:inkChg>
      </pc:sldChg>
      <pc:sldChg chg="del">
        <pc:chgData name="Kokchun Giang" userId="67e2125d-ec8c-4323-9653-9824a2ad815f" providerId="ADAL" clId="{4CBD55EE-BBB5-F34E-8757-5E04000C46BC}" dt="2024-01-10T11:51:26.585" v="884" actId="2696"/>
        <pc:sldMkLst>
          <pc:docMk/>
          <pc:sldMk cId="1856817417" sldId="325"/>
        </pc:sldMkLst>
      </pc:sldChg>
      <pc:sldChg chg="del">
        <pc:chgData name="Kokchun Giang" userId="67e2125d-ec8c-4323-9653-9824a2ad815f" providerId="ADAL" clId="{4CBD55EE-BBB5-F34E-8757-5E04000C46BC}" dt="2024-01-10T11:51:27" v="885" actId="2696"/>
        <pc:sldMkLst>
          <pc:docMk/>
          <pc:sldMk cId="992249561" sldId="326"/>
        </pc:sldMkLst>
      </pc:sldChg>
      <pc:sldChg chg="del">
        <pc:chgData name="Kokchun Giang" userId="67e2125d-ec8c-4323-9653-9824a2ad815f" providerId="ADAL" clId="{4CBD55EE-BBB5-F34E-8757-5E04000C46BC}" dt="2024-01-10T11:51:27.218" v="886" actId="2696"/>
        <pc:sldMkLst>
          <pc:docMk/>
          <pc:sldMk cId="2341621090" sldId="327"/>
        </pc:sldMkLst>
      </pc:sldChg>
      <pc:sldChg chg="del">
        <pc:chgData name="Kokchun Giang" userId="67e2125d-ec8c-4323-9653-9824a2ad815f" providerId="ADAL" clId="{4CBD55EE-BBB5-F34E-8757-5E04000C46BC}" dt="2024-01-10T11:51:27.468" v="887" actId="2696"/>
        <pc:sldMkLst>
          <pc:docMk/>
          <pc:sldMk cId="848472262" sldId="328"/>
        </pc:sldMkLst>
      </pc:sldChg>
      <pc:sldChg chg="del">
        <pc:chgData name="Kokchun Giang" userId="67e2125d-ec8c-4323-9653-9824a2ad815f" providerId="ADAL" clId="{4CBD55EE-BBB5-F34E-8757-5E04000C46BC}" dt="2024-01-10T11:51:27.624" v="888" actId="2696"/>
        <pc:sldMkLst>
          <pc:docMk/>
          <pc:sldMk cId="3286074843" sldId="329"/>
        </pc:sldMkLst>
      </pc:sldChg>
      <pc:sldChg chg="del">
        <pc:chgData name="Kokchun Giang" userId="67e2125d-ec8c-4323-9653-9824a2ad815f" providerId="ADAL" clId="{4CBD55EE-BBB5-F34E-8757-5E04000C46BC}" dt="2024-01-10T11:51:28.012" v="889" actId="2696"/>
        <pc:sldMkLst>
          <pc:docMk/>
          <pc:sldMk cId="2832030594" sldId="330"/>
        </pc:sldMkLst>
      </pc:sldChg>
      <pc:sldChg chg="addSp delSp modSp add mod modAnim modNotesTx">
        <pc:chgData name="Kokchun Giang" userId="67e2125d-ec8c-4323-9653-9824a2ad815f" providerId="ADAL" clId="{4CBD55EE-BBB5-F34E-8757-5E04000C46BC}" dt="2024-01-13T09:44:02.537" v="2551"/>
        <pc:sldMkLst>
          <pc:docMk/>
          <pc:sldMk cId="599631910" sldId="331"/>
        </pc:sldMkLst>
        <pc:spChg chg="mod">
          <ac:chgData name="Kokchun Giang" userId="67e2125d-ec8c-4323-9653-9824a2ad815f" providerId="ADAL" clId="{4CBD55EE-BBB5-F34E-8757-5E04000C46BC}" dt="2024-01-13T09:42:57.494" v="2538" actId="2711"/>
          <ac:spMkLst>
            <pc:docMk/>
            <pc:sldMk cId="599631910" sldId="331"/>
            <ac:spMk id="28" creationId="{7E8C0D03-019A-279A-6AD5-A5E7BD2580DB}"/>
          </ac:spMkLst>
        </pc:spChg>
        <pc:grpChg chg="add mod">
          <ac:chgData name="Kokchun Giang" userId="67e2125d-ec8c-4323-9653-9824a2ad815f" providerId="ADAL" clId="{4CBD55EE-BBB5-F34E-8757-5E04000C46BC}" dt="2024-01-13T09:17:58.823" v="1634" actId="1076"/>
          <ac:grpSpMkLst>
            <pc:docMk/>
            <pc:sldMk cId="599631910" sldId="331"/>
            <ac:grpSpMk id="2" creationId="{913EE6D1-12A4-14FF-C26C-554CCF7989A7}"/>
          </ac:grpSpMkLst>
        </pc:grpChg>
        <pc:grpChg chg="add mod">
          <ac:chgData name="Kokchun Giang" userId="67e2125d-ec8c-4323-9653-9824a2ad815f" providerId="ADAL" clId="{4CBD55EE-BBB5-F34E-8757-5E04000C46BC}" dt="2024-01-13T09:17:58.823" v="1634" actId="1076"/>
          <ac:grpSpMkLst>
            <pc:docMk/>
            <pc:sldMk cId="599631910" sldId="331"/>
            <ac:grpSpMk id="5" creationId="{8BDA4350-EC69-BDB1-C466-92DD699509B6}"/>
          </ac:grpSpMkLst>
        </pc:grpChg>
        <pc:grpChg chg="mod">
          <ac:chgData name="Kokchun Giang" userId="67e2125d-ec8c-4323-9653-9824a2ad815f" providerId="ADAL" clId="{4CBD55EE-BBB5-F34E-8757-5E04000C46BC}" dt="2024-01-13T09:43:02.499" v="2539" actId="164"/>
          <ac:grpSpMkLst>
            <pc:docMk/>
            <pc:sldMk cId="599631910" sldId="331"/>
            <ac:grpSpMk id="132" creationId="{FA67D300-AFBD-3610-CFC2-D0655EDD2594}"/>
          </ac:grpSpMkLst>
        </pc:grpChg>
        <pc:grpChg chg="mod">
          <ac:chgData name="Kokchun Giang" userId="67e2125d-ec8c-4323-9653-9824a2ad815f" providerId="ADAL" clId="{4CBD55EE-BBB5-F34E-8757-5E04000C46BC}" dt="2024-01-13T09:43:02.499" v="2539" actId="164"/>
          <ac:grpSpMkLst>
            <pc:docMk/>
            <pc:sldMk cId="599631910" sldId="331"/>
            <ac:grpSpMk id="133" creationId="{D635FD5B-80DE-680F-D814-FF89C081CEB3}"/>
          </ac:grpSpMkLst>
        </pc:grpChg>
        <pc:grpChg chg="mod">
          <ac:chgData name="Kokchun Giang" userId="67e2125d-ec8c-4323-9653-9824a2ad815f" providerId="ADAL" clId="{4CBD55EE-BBB5-F34E-8757-5E04000C46BC}" dt="2024-01-13T09:43:02.499" v="2539" actId="164"/>
          <ac:grpSpMkLst>
            <pc:docMk/>
            <pc:sldMk cId="599631910" sldId="331"/>
            <ac:grpSpMk id="134" creationId="{F3F410A8-4FF1-80B8-3381-8B4F9D2AC0A6}"/>
          </ac:grpSpMkLst>
        </pc:grpChg>
        <pc:grpChg chg="del mod">
          <ac:chgData name="Kokchun Giang" userId="67e2125d-ec8c-4323-9653-9824a2ad815f" providerId="ADAL" clId="{4CBD55EE-BBB5-F34E-8757-5E04000C46BC}" dt="2024-01-13T09:18:55.861" v="1657"/>
          <ac:grpSpMkLst>
            <pc:docMk/>
            <pc:sldMk cId="599631910" sldId="331"/>
            <ac:grpSpMk id="142" creationId="{D992EB35-57A3-B542-9C46-3D0A9781EE81}"/>
          </ac:grpSpMkLst>
        </pc:grpChg>
        <pc:grpChg chg="mod">
          <ac:chgData name="Kokchun Giang" userId="67e2125d-ec8c-4323-9653-9824a2ad815f" providerId="ADAL" clId="{4CBD55EE-BBB5-F34E-8757-5E04000C46BC}" dt="2024-01-13T09:43:16.035" v="2541" actId="164"/>
          <ac:grpSpMkLst>
            <pc:docMk/>
            <pc:sldMk cId="599631910" sldId="331"/>
            <ac:grpSpMk id="144" creationId="{1FF6AD86-E70E-CC1B-66E7-F8B1FD5F7D84}"/>
          </ac:grpSpMkLst>
        </pc:grpChg>
        <pc:grpChg chg="mod">
          <ac:chgData name="Kokchun Giang" userId="67e2125d-ec8c-4323-9653-9824a2ad815f" providerId="ADAL" clId="{4CBD55EE-BBB5-F34E-8757-5E04000C46BC}" dt="2024-01-13T09:43:16.035" v="2541" actId="164"/>
          <ac:grpSpMkLst>
            <pc:docMk/>
            <pc:sldMk cId="599631910" sldId="331"/>
            <ac:grpSpMk id="148" creationId="{1B91DEFD-7333-628C-3D8B-3C372640E9F3}"/>
          </ac:grpSpMkLst>
        </pc:grpChg>
        <pc:grpChg chg="del mod">
          <ac:chgData name="Kokchun Giang" userId="67e2125d-ec8c-4323-9653-9824a2ad815f" providerId="ADAL" clId="{4CBD55EE-BBB5-F34E-8757-5E04000C46BC}" dt="2024-01-13T09:19:03.772" v="1673"/>
          <ac:grpSpMkLst>
            <pc:docMk/>
            <pc:sldMk cId="599631910" sldId="331"/>
            <ac:grpSpMk id="151" creationId="{AF56DF89-1F15-A905-3FAC-7A94FCD111F2}"/>
          </ac:grpSpMkLst>
        </pc:grpChg>
        <pc:grpChg chg="mod">
          <ac:chgData name="Kokchun Giang" userId="67e2125d-ec8c-4323-9653-9824a2ad815f" providerId="ADAL" clId="{4CBD55EE-BBB5-F34E-8757-5E04000C46BC}" dt="2024-01-13T09:43:16.035" v="2541" actId="164"/>
          <ac:grpSpMkLst>
            <pc:docMk/>
            <pc:sldMk cId="599631910" sldId="331"/>
            <ac:grpSpMk id="160" creationId="{C68F1E85-D052-E033-523E-3625B1516D7C}"/>
          </ac:grpSpMkLst>
        </pc:grpChg>
        <pc:grpChg chg="mod">
          <ac:chgData name="Kokchun Giang" userId="67e2125d-ec8c-4323-9653-9824a2ad815f" providerId="ADAL" clId="{4CBD55EE-BBB5-F34E-8757-5E04000C46BC}" dt="2024-01-13T09:43:16.035" v="2541" actId="164"/>
          <ac:grpSpMkLst>
            <pc:docMk/>
            <pc:sldMk cId="599631910" sldId="331"/>
            <ac:grpSpMk id="161" creationId="{4A745443-56A8-C501-A93D-FADD17180EE4}"/>
          </ac:grpSpMkLst>
        </pc:grpChg>
        <pc:grpChg chg="mod">
          <ac:chgData name="Kokchun Giang" userId="67e2125d-ec8c-4323-9653-9824a2ad815f" providerId="ADAL" clId="{4CBD55EE-BBB5-F34E-8757-5E04000C46BC}" dt="2024-01-13T09:43:20.839" v="2543" actId="164"/>
          <ac:grpSpMkLst>
            <pc:docMk/>
            <pc:sldMk cId="599631910" sldId="331"/>
            <ac:grpSpMk id="176" creationId="{B8215737-59D3-2E20-D4B2-B5058CF2447A}"/>
          </ac:grpSpMkLst>
        </pc:grpChg>
        <pc:grpChg chg="mod">
          <ac:chgData name="Kokchun Giang" userId="67e2125d-ec8c-4323-9653-9824a2ad815f" providerId="ADAL" clId="{4CBD55EE-BBB5-F34E-8757-5E04000C46BC}" dt="2024-01-13T09:43:20.839" v="2543" actId="164"/>
          <ac:grpSpMkLst>
            <pc:docMk/>
            <pc:sldMk cId="599631910" sldId="331"/>
            <ac:grpSpMk id="177" creationId="{CEA95A11-F282-8A4B-8F5C-9DAEC00A5C64}"/>
          </ac:grpSpMkLst>
        </pc:grpChg>
        <pc:grpChg chg="mod">
          <ac:chgData name="Kokchun Giang" userId="67e2125d-ec8c-4323-9653-9824a2ad815f" providerId="ADAL" clId="{4CBD55EE-BBB5-F34E-8757-5E04000C46BC}" dt="2024-01-13T09:43:20.839" v="2543" actId="164"/>
          <ac:grpSpMkLst>
            <pc:docMk/>
            <pc:sldMk cId="599631910" sldId="331"/>
            <ac:grpSpMk id="178" creationId="{0A775B9B-F6E8-F9C3-41B8-1E3B17DAA00C}"/>
          </ac:grpSpMkLst>
        </pc:grpChg>
        <pc:grpChg chg="mod">
          <ac:chgData name="Kokchun Giang" userId="67e2125d-ec8c-4323-9653-9824a2ad815f" providerId="ADAL" clId="{4CBD55EE-BBB5-F34E-8757-5E04000C46BC}" dt="2024-01-13T09:43:28.531" v="2545" actId="164"/>
          <ac:grpSpMkLst>
            <pc:docMk/>
            <pc:sldMk cId="599631910" sldId="331"/>
            <ac:grpSpMk id="188" creationId="{25273DF5-14AD-367F-E003-B66E0A4EF807}"/>
          </ac:grpSpMkLst>
        </pc:grpChg>
        <pc:grpChg chg="mod">
          <ac:chgData name="Kokchun Giang" userId="67e2125d-ec8c-4323-9653-9824a2ad815f" providerId="ADAL" clId="{4CBD55EE-BBB5-F34E-8757-5E04000C46BC}" dt="2024-01-13T09:19:34.656" v="1704"/>
          <ac:grpSpMkLst>
            <pc:docMk/>
            <pc:sldMk cId="599631910" sldId="331"/>
            <ac:grpSpMk id="192" creationId="{799B7FA6-0700-EE3A-E9C5-E7B0CD0A6FBA}"/>
          </ac:grpSpMkLst>
        </pc:grpChg>
        <pc:grpChg chg="del mod">
          <ac:chgData name="Kokchun Giang" userId="67e2125d-ec8c-4323-9653-9824a2ad815f" providerId="ADAL" clId="{4CBD55EE-BBB5-F34E-8757-5E04000C46BC}" dt="2024-01-13T09:19:52.304" v="1725"/>
          <ac:grpSpMkLst>
            <pc:docMk/>
            <pc:sldMk cId="599631910" sldId="331"/>
            <ac:grpSpMk id="209" creationId="{07D044D7-F508-0C0B-E541-26963D6FF096}"/>
          </ac:grpSpMkLst>
        </pc:grpChg>
        <pc:grpChg chg="mod">
          <ac:chgData name="Kokchun Giang" userId="67e2125d-ec8c-4323-9653-9824a2ad815f" providerId="ADAL" clId="{4CBD55EE-BBB5-F34E-8757-5E04000C46BC}" dt="2024-01-13T09:43:55.513" v="2549" actId="164"/>
          <ac:grpSpMkLst>
            <pc:docMk/>
            <pc:sldMk cId="599631910" sldId="331"/>
            <ac:grpSpMk id="210" creationId="{1DA59766-280A-7A80-8141-06EB43EB62D1}"/>
          </ac:grpSpMkLst>
        </pc:grpChg>
        <pc:grpChg chg="mod">
          <ac:chgData name="Kokchun Giang" userId="67e2125d-ec8c-4323-9653-9824a2ad815f" providerId="ADAL" clId="{4CBD55EE-BBB5-F34E-8757-5E04000C46BC}" dt="2024-01-13T09:43:55.513" v="2549" actId="164"/>
          <ac:grpSpMkLst>
            <pc:docMk/>
            <pc:sldMk cId="599631910" sldId="331"/>
            <ac:grpSpMk id="212" creationId="{6CC43C72-9FD8-4983-FBD5-378BC7F0ED76}"/>
          </ac:grpSpMkLst>
        </pc:grpChg>
        <pc:grpChg chg="mod">
          <ac:chgData name="Kokchun Giang" userId="67e2125d-ec8c-4323-9653-9824a2ad815f" providerId="ADAL" clId="{4CBD55EE-BBB5-F34E-8757-5E04000C46BC}" dt="2024-01-13T09:43:55.513" v="2549" actId="164"/>
          <ac:grpSpMkLst>
            <pc:docMk/>
            <pc:sldMk cId="599631910" sldId="331"/>
            <ac:grpSpMk id="217" creationId="{21256564-86D8-4AEF-29A5-53278EE5B457}"/>
          </ac:grpSpMkLst>
        </pc:grpChg>
        <pc:grpChg chg="del mod">
          <ac:chgData name="Kokchun Giang" userId="67e2125d-ec8c-4323-9653-9824a2ad815f" providerId="ADAL" clId="{4CBD55EE-BBB5-F34E-8757-5E04000C46BC}" dt="2024-01-13T09:20:36.111" v="1744"/>
          <ac:grpSpMkLst>
            <pc:docMk/>
            <pc:sldMk cId="599631910" sldId="331"/>
            <ac:grpSpMk id="230" creationId="{CA4756DB-D81E-A8AF-81C2-9E7D7C092E46}"/>
          </ac:grpSpMkLst>
        </pc:grpChg>
        <pc:grpChg chg="del mod">
          <ac:chgData name="Kokchun Giang" userId="67e2125d-ec8c-4323-9653-9824a2ad815f" providerId="ADAL" clId="{4CBD55EE-BBB5-F34E-8757-5E04000C46BC}" dt="2024-01-13T09:20:37.678" v="1747"/>
          <ac:grpSpMkLst>
            <pc:docMk/>
            <pc:sldMk cId="599631910" sldId="331"/>
            <ac:grpSpMk id="231" creationId="{54CF56F6-C846-1D26-A7B9-2518A168028E}"/>
          </ac:grpSpMkLst>
        </pc:grpChg>
        <pc:grpChg chg="mod">
          <ac:chgData name="Kokchun Giang" userId="67e2125d-ec8c-4323-9653-9824a2ad815f" providerId="ADAL" clId="{4CBD55EE-BBB5-F34E-8757-5E04000C46BC}" dt="2024-01-13T09:36:37.885" v="2499" actId="164"/>
          <ac:grpSpMkLst>
            <pc:docMk/>
            <pc:sldMk cId="599631910" sldId="331"/>
            <ac:grpSpMk id="232" creationId="{3D76DF1C-37F9-1E5C-3B91-3BA7A473B772}"/>
          </ac:grpSpMkLst>
        </pc:grpChg>
        <pc:grpChg chg="mod">
          <ac:chgData name="Kokchun Giang" userId="67e2125d-ec8c-4323-9653-9824a2ad815f" providerId="ADAL" clId="{4CBD55EE-BBB5-F34E-8757-5E04000C46BC}" dt="2024-01-13T09:36:37.885" v="2499" actId="164"/>
          <ac:grpSpMkLst>
            <pc:docMk/>
            <pc:sldMk cId="599631910" sldId="331"/>
            <ac:grpSpMk id="235" creationId="{FB2BB28A-8C67-FF97-8DFA-D5B4DA7BFEC1}"/>
          </ac:grpSpMkLst>
        </pc:grpChg>
        <pc:grpChg chg="add mod">
          <ac:chgData name="Kokchun Giang" userId="67e2125d-ec8c-4323-9653-9824a2ad815f" providerId="ADAL" clId="{4CBD55EE-BBB5-F34E-8757-5E04000C46BC}" dt="2024-01-13T09:36:39.101" v="2500" actId="1076"/>
          <ac:grpSpMkLst>
            <pc:docMk/>
            <pc:sldMk cId="599631910" sldId="331"/>
            <ac:grpSpMk id="236" creationId="{A1A5E5AB-663C-34F5-1998-8360A4303A88}"/>
          </ac:grpSpMkLst>
        </pc:grpChg>
        <pc:grpChg chg="add mod">
          <ac:chgData name="Kokchun Giang" userId="67e2125d-ec8c-4323-9653-9824a2ad815f" providerId="ADAL" clId="{4CBD55EE-BBB5-F34E-8757-5E04000C46BC}" dt="2024-01-13T09:43:02.499" v="2539" actId="164"/>
          <ac:grpSpMkLst>
            <pc:docMk/>
            <pc:sldMk cId="599631910" sldId="331"/>
            <ac:grpSpMk id="237" creationId="{A88923F5-5B1C-0C1F-CE6A-762CEE4931DE}"/>
          </ac:grpSpMkLst>
        </pc:grpChg>
        <pc:grpChg chg="add mod">
          <ac:chgData name="Kokchun Giang" userId="67e2125d-ec8c-4323-9653-9824a2ad815f" providerId="ADAL" clId="{4CBD55EE-BBB5-F34E-8757-5E04000C46BC}" dt="2024-01-13T09:43:16.035" v="2541" actId="164"/>
          <ac:grpSpMkLst>
            <pc:docMk/>
            <pc:sldMk cId="599631910" sldId="331"/>
            <ac:grpSpMk id="238" creationId="{2F9CD08A-558B-2B7F-BB36-F45D0B818044}"/>
          </ac:grpSpMkLst>
        </pc:grpChg>
        <pc:grpChg chg="add mod">
          <ac:chgData name="Kokchun Giang" userId="67e2125d-ec8c-4323-9653-9824a2ad815f" providerId="ADAL" clId="{4CBD55EE-BBB5-F34E-8757-5E04000C46BC}" dt="2024-01-13T09:43:20.839" v="2543" actId="164"/>
          <ac:grpSpMkLst>
            <pc:docMk/>
            <pc:sldMk cId="599631910" sldId="331"/>
            <ac:grpSpMk id="239" creationId="{C88816BD-0A55-7123-B2AF-836C449B026D}"/>
          </ac:grpSpMkLst>
        </pc:grpChg>
        <pc:grpChg chg="add mod">
          <ac:chgData name="Kokchun Giang" userId="67e2125d-ec8c-4323-9653-9824a2ad815f" providerId="ADAL" clId="{4CBD55EE-BBB5-F34E-8757-5E04000C46BC}" dt="2024-01-13T09:43:28.531" v="2545" actId="164"/>
          <ac:grpSpMkLst>
            <pc:docMk/>
            <pc:sldMk cId="599631910" sldId="331"/>
            <ac:grpSpMk id="240" creationId="{26E1EB5E-862C-458A-3E8E-7973CAB638EC}"/>
          </ac:grpSpMkLst>
        </pc:grpChg>
        <pc:grpChg chg="add mod">
          <ac:chgData name="Kokchun Giang" userId="67e2125d-ec8c-4323-9653-9824a2ad815f" providerId="ADAL" clId="{4CBD55EE-BBB5-F34E-8757-5E04000C46BC}" dt="2024-01-13T09:43:55.513" v="2549" actId="164"/>
          <ac:grpSpMkLst>
            <pc:docMk/>
            <pc:sldMk cId="599631910" sldId="331"/>
            <ac:grpSpMk id="242" creationId="{FF0AC45E-2670-64B2-1F79-BFB2795E8F00}"/>
          </ac:grpSpMkLst>
        </pc:grp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" creationId="{F9F8666E-8102-A4FB-20D0-9952EBEB0A2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" creationId="{221B3D6B-8080-3AF8-D6CC-6A2E1DCA7589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" creationId="{4AA39573-14B5-55CA-D645-548B5A46D699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" creationId="{5E50BFE9-E8AA-8A2F-801B-DF1C4ED129E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" creationId="{DB0D781D-CB25-3FC4-12AF-C9F59A3BDD63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" creationId="{680C3518-A358-B698-28CA-7B70D4A4F2DD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2" creationId="{98A06D01-A38F-B3B6-FABE-183E2107370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3" creationId="{4FF7D2AD-0DDE-05C8-4C07-EDAEB74CA3F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4" creationId="{C5BB3A76-2F61-CAE2-4229-BC5C0CDEB7D3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5" creationId="{D5986593-4B77-6ACA-6FF4-AB9FF7948833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6" creationId="{B23AB793-109A-6B71-1F12-2A18B5C9037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7" creationId="{62AEFB55-17EE-380B-11D3-4E55501DE70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8" creationId="{C176CD94-2A02-99C0-9D4B-9C007FB8FF3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9" creationId="{AE0A273D-1B5A-0EAF-7A23-2A1D822C811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0" creationId="{843B2A4E-A34E-DE4B-7B35-2ADEC6A3E729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1" creationId="{A04CCCB6-E9B2-A3D0-DC6D-F21F4F787C1E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2" creationId="{F6C87E0B-F5A3-C1FC-F94D-77894140F44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3" creationId="{34A48132-32C1-E345-297B-E6CA3A53197A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4" creationId="{A55A6F12-DA91-08B7-0F60-5012008C63D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5" creationId="{FD2E7327-5CAD-A432-F02D-04B55D6D4CC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6" creationId="{B477B8E7-4852-C1E5-344F-3BCFBA8759CA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7" creationId="{C8C554CB-E46A-6E12-A778-BF2B38741E5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29" creationId="{7F33746E-9FCE-82D8-AF99-88CC4BE14C7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0" creationId="{4E43A347-EE95-E8F0-3182-22BDF45FCCD7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1" creationId="{8F962BB1-2171-6F37-521B-1D15B547102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2" creationId="{98BACDF5-DC5F-6D13-F648-DFACA5DCEA2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3" creationId="{6EA6D52C-E1A1-1C67-76CF-8B2C17112FB0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4" creationId="{9868F34E-DA59-F917-AB91-7C80222B591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5" creationId="{26FE869F-0D96-AD4C-8942-46677F5217D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6" creationId="{1AD5296D-6AC9-67E8-C75D-B8B6F4FD6DA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7" creationId="{06BD5A3B-4940-5A85-B224-F355B9F87CA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8" creationId="{EAFB1D16-E46D-D1A5-99FE-BDDFDC42BF7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39" creationId="{86A07527-D5BB-E8E4-BD3F-4A77280A628A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0" creationId="{24EFF8C3-A248-734C-65BC-9BD122902063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1" creationId="{8852915E-6E11-68EC-DB2A-5EACF8BAF66E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2" creationId="{F5936A16-04A3-533F-5D7D-E3484FCC0BAE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3" creationId="{F575DC1C-574B-CB2E-D397-E47B39D574AD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4" creationId="{57585E98-558B-398D-687F-26C2C7D5E250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5" creationId="{069DD78A-4EAB-2CD7-3856-823C00CCDFB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6" creationId="{E2C5D052-595D-AA95-275B-271B244E2D3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7" creationId="{A3DBE4C5-7CEB-CF3D-BA2C-FD1EA0342B2C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8" creationId="{6D1928A6-B5AB-5419-246C-3816C8C61D3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49" creationId="{F28EC876-F17E-06E8-A6FF-C7FC1E0EC4A7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0" creationId="{E3FE984C-5497-FF89-112E-079D79597A0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1" creationId="{06513F97-A7E1-9ABA-4E01-9B8E96B9D49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2" creationId="{8A474A06-B614-6D42-6F17-70B4F52E5ADD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3" creationId="{9FA24D1B-8D82-63BB-91DD-0F589F29EC6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4" creationId="{4D0300F4-E976-0A7A-ED92-DB5E6759A89C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5" creationId="{438B5938-321C-7EF7-849A-9E61E41CBC43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6" creationId="{7E8A2833-6FD4-5151-0004-284961C7BCC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7" creationId="{F57F5A04-9B08-4C42-AB3C-32B87F195A3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8" creationId="{636E89C8-F526-775B-CB43-6E41A47C678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59" creationId="{0F01AED5-086E-132B-6F19-893F40B03940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0" creationId="{D60AA0DB-1CAA-7A8C-7679-A0D2718360C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1" creationId="{15707F5F-C1EE-924E-1385-FAEDE1C0453D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2" creationId="{8F40887D-E95E-14B2-CBF2-8B7221A852C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3" creationId="{3DD6ABFA-CF03-6203-8C4A-E1085C2F130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4" creationId="{B33888F8-B47E-8C08-9598-5FC7858F54F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5" creationId="{323025DB-1CF7-68F0-FF71-ADC94924A38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6" creationId="{2FA5E21B-C4D5-55E8-B82C-98D7179263B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7" creationId="{BAEA646C-9B64-6782-6722-572848015E7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8" creationId="{1B5FCC96-0B74-B374-9738-7986821E11E8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69" creationId="{4FB61240-8EA2-ED46-B96A-3A124A2208B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0" creationId="{B0E2AA23-2349-111F-1330-4397730FE8E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1" creationId="{C106EEFF-8600-59C4-3D47-CCF7B376388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2" creationId="{0B12FB3A-BDCD-8BD5-8655-E5180785057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3" creationId="{6308998E-2379-B830-E7CA-5E6175C7643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4" creationId="{779053E0-A54D-D8C1-3E9B-3F5318892C8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5" creationId="{5EBDB2F5-A978-7A8A-7F36-534DCB5D85F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6" creationId="{CDF7D171-E18E-E68C-FFEA-24D13479576C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7" creationId="{03B1D9F2-5B55-96D1-A434-3835E0D6E6C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8" creationId="{2DDC6F84-563B-089B-8049-80852F22822C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79" creationId="{FB8B88FD-E8D7-E1A9-B26E-EE3521770F63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0" creationId="{2EBF9B14-8DB9-F875-CE59-0E38ACD70DF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1" creationId="{157B5C67-9386-452C-1016-77DDCAAA086C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2" creationId="{5AC8E085-9C3E-A608-B95B-123EB267EE8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3" creationId="{CCAA039F-7E18-EFB3-AAEA-268CAE3582B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4" creationId="{E4E83DD3-170A-5BB0-3D0D-65DB67A0CD3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5" creationId="{21254598-63B8-7CA0-4136-3D2121E9F7CD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6" creationId="{FFCB5428-3410-2E8F-1036-1AF5B1C5C0D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7" creationId="{6831F395-5204-F3DB-8151-11D688C7D1F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8" creationId="{F9273BBF-CC68-2A63-16A9-56A4983D9D28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89" creationId="{0958BFA8-B88B-9A86-DA4E-15AA6D80891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0" creationId="{1BA7D38E-A7CE-814C-18E5-E00386EF741D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1" creationId="{D0E37F4F-5641-7078-DB64-87B8B388BD7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2" creationId="{D619062E-3C34-78FA-D1A1-1EF0E5DAF246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3" creationId="{2759774F-AD5E-D870-1C27-0E85FC936CB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4" creationId="{86D6D8FF-C727-6A88-09A0-4D6B0E8E00E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5" creationId="{40A5CC21-1D3C-94A3-7B52-E82441840B09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6" creationId="{22D4A238-5BA3-C9CA-579A-038220DC75FD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7" creationId="{C03B654B-1D52-B4D4-0C0A-5F9F3A075BD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8" creationId="{61201ACE-43E9-C7A5-FA77-C9F680CCCA3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99" creationId="{3D454841-C563-00A8-4731-D19C1B11374C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0" creationId="{54D45C2F-098F-26F1-EAFC-03E97D2E004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1" creationId="{03ACE952-D985-757C-B5D0-680D19A9784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2" creationId="{55BDEDDB-6018-FBDA-EA5B-19D2AB8ED3E7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3" creationId="{F9B66531-FA98-7B3D-CBFD-FBD02CC4ED4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4" creationId="{409CDEC3-1064-3461-27EE-1801FC1B39C0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5" creationId="{C14CCDC8-E17A-89ED-6EF8-78CAD3E7628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6" creationId="{14770B6C-D3DF-7688-1B26-B8A3993451A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7" creationId="{7F1A850D-7602-E837-F59B-B585F1AABF23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8" creationId="{13C5DE3B-C857-01B3-C327-A9E21D1A3912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09" creationId="{5231EDFE-E43D-D91A-395F-8F8DCD1C0B4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0" creationId="{D950617D-056F-BEAA-DA3C-5AD0B68BA2F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1" creationId="{4CD6DECA-DFCD-8755-C3F7-C15BA011F8D1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2" creationId="{54255CFF-AA49-CE4D-7675-397245578F2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3" creationId="{AC31CD2F-C656-EB4E-1AC9-A02E065D95B5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4" creationId="{3EC76CB6-36A8-BD0E-03D7-B9AE17669454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5" creationId="{91F8A650-25FA-41AB-0C56-0763A33C5008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6" creationId="{4A6507F3-8F33-302A-0342-0851FCB98C8B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7" creationId="{95043CB9-0265-663D-4964-EB1071604708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8" creationId="{2D3DC697-C472-6422-102A-5563A690C16F}"/>
          </ac:inkMkLst>
        </pc:inkChg>
        <pc:inkChg chg="mod">
          <ac:chgData name="Kokchun Giang" userId="67e2125d-ec8c-4323-9653-9824a2ad815f" providerId="ADAL" clId="{4CBD55EE-BBB5-F34E-8757-5E04000C46BC}" dt="2024-01-13T09:17:54.646" v="1633"/>
          <ac:inkMkLst>
            <pc:docMk/>
            <pc:sldMk cId="599631910" sldId="331"/>
            <ac:inkMk id="119" creationId="{B0E35D60-D8A4-5C89-79B5-231EDB1ADA40}"/>
          </ac:inkMkLst>
        </pc:inkChg>
        <pc:inkChg chg="add">
          <ac:chgData name="Kokchun Giang" userId="67e2125d-ec8c-4323-9653-9824a2ad815f" providerId="ADAL" clId="{4CBD55EE-BBB5-F34E-8757-5E04000C46BC}" dt="2024-01-13T09:18:19.107" v="1635" actId="9405"/>
          <ac:inkMkLst>
            <pc:docMk/>
            <pc:sldMk cId="599631910" sldId="331"/>
            <ac:inkMk id="120" creationId="{4453BC31-83BB-C4B3-351C-547FD2D0E8F0}"/>
          </ac:inkMkLst>
        </pc:inkChg>
        <pc:inkChg chg="add mod">
          <ac:chgData name="Kokchun Giang" userId="67e2125d-ec8c-4323-9653-9824a2ad815f" providerId="ADAL" clId="{4CBD55EE-BBB5-F34E-8757-5E04000C46BC}" dt="2024-01-13T09:43:02.499" v="2539" actId="164"/>
          <ac:inkMkLst>
            <pc:docMk/>
            <pc:sldMk cId="599631910" sldId="331"/>
            <ac:inkMk id="121" creationId="{A64A53F6-3A4C-2FC0-13EC-41A0771C14EC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2" creationId="{FF121510-B35D-56B9-03AC-C7A1558A2ACA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3" creationId="{1EB93E6D-394B-8A35-F8E9-35E68AA009ED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4" creationId="{8AC97609-6E70-1C08-6BE8-8116845751C5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5" creationId="{1847624C-FFE9-3EFF-D7AE-AC9AA0E3DB24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6" creationId="{F14F2316-C61B-B911-75D8-7BE6160D9051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7" creationId="{855AE049-9BFB-3D6A-8F66-228638D6B390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8" creationId="{27AA0176-0E51-96EB-3AF6-68BA0C44E16F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29" creationId="{83A5A5E2-49C7-79CD-51D0-FD04C4F3D488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30" creationId="{3D19A2D4-641B-ACCC-4A31-57465F63E12F}"/>
          </ac:inkMkLst>
        </pc:inkChg>
        <pc:inkChg chg="add mod">
          <ac:chgData name="Kokchun Giang" userId="67e2125d-ec8c-4323-9653-9824a2ad815f" providerId="ADAL" clId="{4CBD55EE-BBB5-F34E-8757-5E04000C46BC}" dt="2024-01-13T09:18:35.330" v="1647"/>
          <ac:inkMkLst>
            <pc:docMk/>
            <pc:sldMk cId="599631910" sldId="331"/>
            <ac:inkMk id="131" creationId="{2266C006-B50B-8CF0-7A8C-099008489694}"/>
          </ac:inkMkLst>
        </pc:inkChg>
        <pc:inkChg chg="add mod">
          <ac:chgData name="Kokchun Giang" userId="67e2125d-ec8c-4323-9653-9824a2ad815f" providerId="ADAL" clId="{4CBD55EE-BBB5-F34E-8757-5E04000C46BC}" dt="2024-01-13T09:43:16.035" v="2541" actId="164"/>
          <ac:inkMkLst>
            <pc:docMk/>
            <pc:sldMk cId="599631910" sldId="331"/>
            <ac:inkMk id="135" creationId="{D48655BA-EFBE-C07C-761E-4370E1E1DC4F}"/>
          </ac:inkMkLst>
        </pc:inkChg>
        <pc:inkChg chg="add mod">
          <ac:chgData name="Kokchun Giang" userId="67e2125d-ec8c-4323-9653-9824a2ad815f" providerId="ADAL" clId="{4CBD55EE-BBB5-F34E-8757-5E04000C46BC}" dt="2024-01-13T09:18:55.861" v="1657"/>
          <ac:inkMkLst>
            <pc:docMk/>
            <pc:sldMk cId="599631910" sldId="331"/>
            <ac:inkMk id="136" creationId="{5AEC6A17-B5C6-125F-B21E-881661C15769}"/>
          </ac:inkMkLst>
        </pc:inkChg>
        <pc:inkChg chg="add mod">
          <ac:chgData name="Kokchun Giang" userId="67e2125d-ec8c-4323-9653-9824a2ad815f" providerId="ADAL" clId="{4CBD55EE-BBB5-F34E-8757-5E04000C46BC}" dt="2024-01-13T09:18:55.861" v="1657"/>
          <ac:inkMkLst>
            <pc:docMk/>
            <pc:sldMk cId="599631910" sldId="331"/>
            <ac:inkMk id="137" creationId="{D3E5D82B-8DAF-CFB2-414D-A69EC0EF9A62}"/>
          </ac:inkMkLst>
        </pc:inkChg>
        <pc:inkChg chg="add mod">
          <ac:chgData name="Kokchun Giang" userId="67e2125d-ec8c-4323-9653-9824a2ad815f" providerId="ADAL" clId="{4CBD55EE-BBB5-F34E-8757-5E04000C46BC}" dt="2024-01-13T09:18:55.861" v="1657"/>
          <ac:inkMkLst>
            <pc:docMk/>
            <pc:sldMk cId="599631910" sldId="331"/>
            <ac:inkMk id="138" creationId="{BD962017-14C5-2140-50B3-278D35ADD91C}"/>
          </ac:inkMkLst>
        </pc:inkChg>
        <pc:inkChg chg="add mod">
          <ac:chgData name="Kokchun Giang" userId="67e2125d-ec8c-4323-9653-9824a2ad815f" providerId="ADAL" clId="{4CBD55EE-BBB5-F34E-8757-5E04000C46BC}" dt="2024-01-13T09:18:55.861" v="1657"/>
          <ac:inkMkLst>
            <pc:docMk/>
            <pc:sldMk cId="599631910" sldId="331"/>
            <ac:inkMk id="139" creationId="{BD948194-2FA0-8401-CC66-1EC075B48425}"/>
          </ac:inkMkLst>
        </pc:inkChg>
        <pc:inkChg chg="add mod">
          <ac:chgData name="Kokchun Giang" userId="67e2125d-ec8c-4323-9653-9824a2ad815f" providerId="ADAL" clId="{4CBD55EE-BBB5-F34E-8757-5E04000C46BC}" dt="2024-01-13T09:18:55.861" v="1657"/>
          <ac:inkMkLst>
            <pc:docMk/>
            <pc:sldMk cId="599631910" sldId="331"/>
            <ac:inkMk id="140" creationId="{247E86BC-48E8-C9EB-FD92-E8EE3CB1A6F9}"/>
          </ac:inkMkLst>
        </pc:inkChg>
        <pc:inkChg chg="add mod">
          <ac:chgData name="Kokchun Giang" userId="67e2125d-ec8c-4323-9653-9824a2ad815f" providerId="ADAL" clId="{4CBD55EE-BBB5-F34E-8757-5E04000C46BC}" dt="2024-01-13T09:18:55.861" v="1657"/>
          <ac:inkMkLst>
            <pc:docMk/>
            <pc:sldMk cId="599631910" sldId="331"/>
            <ac:inkMk id="141" creationId="{881DB8A6-EE22-82DC-83C8-80C88BE27DCF}"/>
          </ac:inkMkLst>
        </pc:inkChg>
        <pc:inkChg chg="add mod">
          <ac:chgData name="Kokchun Giang" userId="67e2125d-ec8c-4323-9653-9824a2ad815f" providerId="ADAL" clId="{4CBD55EE-BBB5-F34E-8757-5E04000C46BC}" dt="2024-01-13T09:18:55.861" v="1657"/>
          <ac:inkMkLst>
            <pc:docMk/>
            <pc:sldMk cId="599631910" sldId="331"/>
            <ac:inkMk id="143" creationId="{B740541D-8AAD-E180-59A2-9A7C311BD665}"/>
          </ac:inkMkLst>
        </pc:inkChg>
        <pc:inkChg chg="add mod">
          <ac:chgData name="Kokchun Giang" userId="67e2125d-ec8c-4323-9653-9824a2ad815f" providerId="ADAL" clId="{4CBD55EE-BBB5-F34E-8757-5E04000C46BC}" dt="2024-01-13T09:18:57.200" v="1661"/>
          <ac:inkMkLst>
            <pc:docMk/>
            <pc:sldMk cId="599631910" sldId="331"/>
            <ac:inkMk id="145" creationId="{D83E298B-1E67-888E-C0E2-B5FE09BF5B46}"/>
          </ac:inkMkLst>
        </pc:inkChg>
        <pc:inkChg chg="add mod">
          <ac:chgData name="Kokchun Giang" userId="67e2125d-ec8c-4323-9653-9824a2ad815f" providerId="ADAL" clId="{4CBD55EE-BBB5-F34E-8757-5E04000C46BC}" dt="2024-01-13T09:43:02.499" v="2539" actId="164"/>
          <ac:inkMkLst>
            <pc:docMk/>
            <pc:sldMk cId="599631910" sldId="331"/>
            <ac:inkMk id="146" creationId="{8A33B634-7A5A-6138-79B9-3A4FD941B65B}"/>
          </ac:inkMkLst>
        </pc:inkChg>
        <pc:inkChg chg="add mod">
          <ac:chgData name="Kokchun Giang" userId="67e2125d-ec8c-4323-9653-9824a2ad815f" providerId="ADAL" clId="{4CBD55EE-BBB5-F34E-8757-5E04000C46BC}" dt="2024-01-13T09:18:57.200" v="1661"/>
          <ac:inkMkLst>
            <pc:docMk/>
            <pc:sldMk cId="599631910" sldId="331"/>
            <ac:inkMk id="147" creationId="{1F3F182F-6254-1432-3C84-DDC700E5110B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49" creationId="{5FD614B6-F225-B408-F60C-656890F508E1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0" creationId="{9828CADB-19A8-C1AD-7D86-76D4C66B975D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2" creationId="{540ABE66-F498-38C4-13D9-B8F77F1277B6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3" creationId="{3861789B-93F7-F8C9-1104-8283262C6295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4" creationId="{4E8E888E-49C7-452D-25ED-8F85A80FA23F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5" creationId="{32536557-FF05-FB25-DF35-1D2443DDE964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6" creationId="{34437CA5-B699-AAC6-4CD1-7B8302FA2034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7" creationId="{CFF3F7C4-9DE4-937F-33BE-0BF50B5DEDEA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8" creationId="{F3FEE347-A608-D386-B7D9-3084F7AFD022}"/>
          </ac:inkMkLst>
        </pc:inkChg>
        <pc:inkChg chg="add mod">
          <ac:chgData name="Kokchun Giang" userId="67e2125d-ec8c-4323-9653-9824a2ad815f" providerId="ADAL" clId="{4CBD55EE-BBB5-F34E-8757-5E04000C46BC}" dt="2024-01-13T09:19:03.772" v="1673"/>
          <ac:inkMkLst>
            <pc:docMk/>
            <pc:sldMk cId="599631910" sldId="331"/>
            <ac:inkMk id="159" creationId="{B30F14DB-8132-0BFB-A17E-43A90042DA55}"/>
          </ac:inkMkLst>
        </pc:inkChg>
        <pc:inkChg chg="add mod">
          <ac:chgData name="Kokchun Giang" userId="67e2125d-ec8c-4323-9653-9824a2ad815f" providerId="ADAL" clId="{4CBD55EE-BBB5-F34E-8757-5E04000C46BC}" dt="2024-01-13T09:43:20.839" v="2543" actId="164"/>
          <ac:inkMkLst>
            <pc:docMk/>
            <pc:sldMk cId="599631910" sldId="331"/>
            <ac:inkMk id="162" creationId="{942DCC15-17D6-9A85-8CC0-F5ED7350533C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63" creationId="{1A2EDE82-750B-DC42-0425-3A350899BB2D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64" creationId="{6E7F63A9-5FBB-A5B0-2D10-9697AC7591A3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65" creationId="{9B5CD934-B879-53CC-9C81-A150F3AD038B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66" creationId="{4704281C-32A0-F08C-04DF-5AD55BF72469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67" creationId="{DFD2800D-7ABA-CFC0-01D6-EB9A8B5E20A5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68" creationId="{663FF0CD-0408-552E-A4ED-3A2C9128C83C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69" creationId="{23D5EC8A-2DC1-72F0-D44B-122E78D91669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70" creationId="{7D38513A-2D2A-1F1C-48B5-103A189AB594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71" creationId="{F1954EA7-B673-9788-A721-98FE8E10F587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72" creationId="{08CF0972-D536-74E6-3D32-63C931D5D894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73" creationId="{B21DE675-11E6-95BA-487B-C39F23AD08FD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74" creationId="{AD6CC50A-1A10-C095-7A04-E90F8BDDE434}"/>
          </ac:inkMkLst>
        </pc:inkChg>
        <pc:inkChg chg="add mod">
          <ac:chgData name="Kokchun Giang" userId="67e2125d-ec8c-4323-9653-9824a2ad815f" providerId="ADAL" clId="{4CBD55EE-BBB5-F34E-8757-5E04000C46BC}" dt="2024-01-13T09:19:12.966" v="1688"/>
          <ac:inkMkLst>
            <pc:docMk/>
            <pc:sldMk cId="599631910" sldId="331"/>
            <ac:inkMk id="175" creationId="{72A351E9-DE98-4F55-51C4-4976110FA7B8}"/>
          </ac:inkMkLst>
        </pc:inkChg>
        <pc:inkChg chg="add mod">
          <ac:chgData name="Kokchun Giang" userId="67e2125d-ec8c-4323-9653-9824a2ad815f" providerId="ADAL" clId="{4CBD55EE-BBB5-F34E-8757-5E04000C46BC}" dt="2024-01-13T09:43:28.531" v="2545" actId="164"/>
          <ac:inkMkLst>
            <pc:docMk/>
            <pc:sldMk cId="599631910" sldId="331"/>
            <ac:inkMk id="179" creationId="{C0E22D12-2792-799C-5279-5C2C2EE98EBF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0" creationId="{C17E412E-D500-CFB3-45D7-2C581A9035E6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1" creationId="{2E90E226-3753-F7D9-269F-B308058F6276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2" creationId="{E30A73A6-6000-696C-1F0A-6A6C06B6B44C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3" creationId="{2AE12BB8-0486-DF44-0CF9-7040FA17BDAD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4" creationId="{A081AF1D-A9C0-3A92-95FE-9EDFEAB2158A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5" creationId="{F28193F2-FABE-48C9-0A4B-D027370E29BE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6" creationId="{6E5EFB65-5EFD-C32B-B42D-00D032A05411}"/>
          </ac:inkMkLst>
        </pc:inkChg>
        <pc:inkChg chg="add mod">
          <ac:chgData name="Kokchun Giang" userId="67e2125d-ec8c-4323-9653-9824a2ad815f" providerId="ADAL" clId="{4CBD55EE-BBB5-F34E-8757-5E04000C46BC}" dt="2024-01-13T09:19:19.453" v="1698"/>
          <ac:inkMkLst>
            <pc:docMk/>
            <pc:sldMk cId="599631910" sldId="331"/>
            <ac:inkMk id="187" creationId="{C983948D-1AC9-5D0F-9B1E-20E4034138CF}"/>
          </ac:inkMkLst>
        </pc:inkChg>
        <pc:inkChg chg="add del">
          <ac:chgData name="Kokchun Giang" userId="67e2125d-ec8c-4323-9653-9824a2ad815f" providerId="ADAL" clId="{4CBD55EE-BBB5-F34E-8757-5E04000C46BC}" dt="2024-01-13T09:19:36.123" v="1706" actId="9405"/>
          <ac:inkMkLst>
            <pc:docMk/>
            <pc:sldMk cId="599631910" sldId="331"/>
            <ac:inkMk id="189" creationId="{EA19CD55-E7FF-2D95-F808-C582CBF53EF6}"/>
          </ac:inkMkLst>
        </pc:inkChg>
        <pc:inkChg chg="add del mod">
          <ac:chgData name="Kokchun Giang" userId="67e2125d-ec8c-4323-9653-9824a2ad815f" providerId="ADAL" clId="{4CBD55EE-BBB5-F34E-8757-5E04000C46BC}" dt="2024-01-13T09:19:35.524" v="1705" actId="9405"/>
          <ac:inkMkLst>
            <pc:docMk/>
            <pc:sldMk cId="599631910" sldId="331"/>
            <ac:inkMk id="190" creationId="{20E4C46B-85D1-2B20-F779-A67B7F3362D1}"/>
          </ac:inkMkLst>
        </pc:inkChg>
        <pc:inkChg chg="add del mod">
          <ac:chgData name="Kokchun Giang" userId="67e2125d-ec8c-4323-9653-9824a2ad815f" providerId="ADAL" clId="{4CBD55EE-BBB5-F34E-8757-5E04000C46BC}" dt="2024-01-13T09:19:34.656" v="1704"/>
          <ac:inkMkLst>
            <pc:docMk/>
            <pc:sldMk cId="599631910" sldId="331"/>
            <ac:inkMk id="191" creationId="{9E706B24-E537-00B4-E6EE-DBACDBD4E55C}"/>
          </ac:inkMkLst>
        </pc:inkChg>
        <pc:inkChg chg="add mod">
          <ac:chgData name="Kokchun Giang" userId="67e2125d-ec8c-4323-9653-9824a2ad815f" providerId="ADAL" clId="{4CBD55EE-BBB5-F34E-8757-5E04000C46BC}" dt="2024-01-13T09:43:55.513" v="2549" actId="164"/>
          <ac:inkMkLst>
            <pc:docMk/>
            <pc:sldMk cId="599631910" sldId="331"/>
            <ac:inkMk id="193" creationId="{19B1A337-BE1F-D2C7-B8FA-4E9DBCA6B0AB}"/>
          </ac:inkMkLst>
        </pc:inkChg>
        <pc:inkChg chg="add mod">
          <ac:chgData name="Kokchun Giang" userId="67e2125d-ec8c-4323-9653-9824a2ad815f" providerId="ADAL" clId="{4CBD55EE-BBB5-F34E-8757-5E04000C46BC}" dt="2024-01-13T09:19:49.599" v="1723"/>
          <ac:inkMkLst>
            <pc:docMk/>
            <pc:sldMk cId="599631910" sldId="331"/>
            <ac:inkMk id="194" creationId="{8C50F267-646B-80E1-A8FC-70C398A24B72}"/>
          </ac:inkMkLst>
        </pc:inkChg>
        <pc:inkChg chg="add mod">
          <ac:chgData name="Kokchun Giang" userId="67e2125d-ec8c-4323-9653-9824a2ad815f" providerId="ADAL" clId="{4CBD55EE-BBB5-F34E-8757-5E04000C46BC}" dt="2024-01-13T09:19:49.599" v="1723"/>
          <ac:inkMkLst>
            <pc:docMk/>
            <pc:sldMk cId="599631910" sldId="331"/>
            <ac:inkMk id="195" creationId="{64CCE323-61E9-C87B-68CE-224A0481412F}"/>
          </ac:inkMkLst>
        </pc:inkChg>
        <pc:inkChg chg="add mod">
          <ac:chgData name="Kokchun Giang" userId="67e2125d-ec8c-4323-9653-9824a2ad815f" providerId="ADAL" clId="{4CBD55EE-BBB5-F34E-8757-5E04000C46BC}" dt="2024-01-13T09:19:49.599" v="1723"/>
          <ac:inkMkLst>
            <pc:docMk/>
            <pc:sldMk cId="599631910" sldId="331"/>
            <ac:inkMk id="196" creationId="{00ECC7AF-4F9A-47B2-25A7-A16EFFD0CAE1}"/>
          </ac:inkMkLst>
        </pc:inkChg>
        <pc:inkChg chg="add mod">
          <ac:chgData name="Kokchun Giang" userId="67e2125d-ec8c-4323-9653-9824a2ad815f" providerId="ADAL" clId="{4CBD55EE-BBB5-F34E-8757-5E04000C46BC}" dt="2024-01-13T09:19:49.599" v="1723"/>
          <ac:inkMkLst>
            <pc:docMk/>
            <pc:sldMk cId="599631910" sldId="331"/>
            <ac:inkMk id="197" creationId="{05B52756-6527-9643-A9E9-0323F89EDF38}"/>
          </ac:inkMkLst>
        </pc:inkChg>
        <pc:inkChg chg="add mod">
          <ac:chgData name="Kokchun Giang" userId="67e2125d-ec8c-4323-9653-9824a2ad815f" providerId="ADAL" clId="{4CBD55EE-BBB5-F34E-8757-5E04000C46BC}" dt="2024-01-13T09:19:49.599" v="1723"/>
          <ac:inkMkLst>
            <pc:docMk/>
            <pc:sldMk cId="599631910" sldId="331"/>
            <ac:inkMk id="198" creationId="{2B641769-4A95-83F7-0EB0-4DA219C20A64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199" creationId="{3608FDF9-85D4-EA7C-66A3-01A88E8FFB14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0" creationId="{E13757AC-EBCE-C736-A215-BCA655DC4D82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1" creationId="{0266BCDB-CD3E-BDFE-DD3D-46F95DCCF5AC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2" creationId="{A45C5A0D-C597-9CE8-0087-724D1197DA97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3" creationId="{503F43E2-93A0-6AA0-9BA7-2834F37DDB29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4" creationId="{BDA23FE4-42BB-B9FC-7750-0EB43BE95D37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5" creationId="{5CA4D9F7-594B-3F6E-D7FB-31DC1CC45BA2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6" creationId="{6201A53F-1EA9-0BCA-F29A-C646610703A7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7" creationId="{1286571B-1354-0A31-B77C-80FE8454ACCD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08" creationId="{81536DA4-8006-0AA0-E1EB-846A08691CFB}"/>
          </ac:inkMkLst>
        </pc:inkChg>
        <pc:inkChg chg="add mod">
          <ac:chgData name="Kokchun Giang" userId="67e2125d-ec8c-4323-9653-9824a2ad815f" providerId="ADAL" clId="{4CBD55EE-BBB5-F34E-8757-5E04000C46BC}" dt="2024-01-13T09:19:52.304" v="1725"/>
          <ac:inkMkLst>
            <pc:docMk/>
            <pc:sldMk cId="599631910" sldId="331"/>
            <ac:inkMk id="211" creationId="{DD31946E-F61E-AB6F-DB9C-08D2E83513A9}"/>
          </ac:inkMkLst>
        </pc:inkChg>
        <pc:inkChg chg="add mod">
          <ac:chgData name="Kokchun Giang" userId="67e2125d-ec8c-4323-9653-9824a2ad815f" providerId="ADAL" clId="{4CBD55EE-BBB5-F34E-8757-5E04000C46BC}" dt="2024-01-13T09:19:54.684" v="1730"/>
          <ac:inkMkLst>
            <pc:docMk/>
            <pc:sldMk cId="599631910" sldId="331"/>
            <ac:inkMk id="213" creationId="{DC5EBFA7-228B-6B42-368C-9A12124C3F9D}"/>
          </ac:inkMkLst>
        </pc:inkChg>
        <pc:inkChg chg="add mod">
          <ac:chgData name="Kokchun Giang" userId="67e2125d-ec8c-4323-9653-9824a2ad815f" providerId="ADAL" clId="{4CBD55EE-BBB5-F34E-8757-5E04000C46BC}" dt="2024-01-13T09:19:54.684" v="1730"/>
          <ac:inkMkLst>
            <pc:docMk/>
            <pc:sldMk cId="599631910" sldId="331"/>
            <ac:inkMk id="214" creationId="{CCBE4E1B-CAAF-F733-8596-BCF6FE02D0E6}"/>
          </ac:inkMkLst>
        </pc:inkChg>
        <pc:inkChg chg="add mod">
          <ac:chgData name="Kokchun Giang" userId="67e2125d-ec8c-4323-9653-9824a2ad815f" providerId="ADAL" clId="{4CBD55EE-BBB5-F34E-8757-5E04000C46BC}" dt="2024-01-13T09:19:54.684" v="1730"/>
          <ac:inkMkLst>
            <pc:docMk/>
            <pc:sldMk cId="599631910" sldId="331"/>
            <ac:inkMk id="215" creationId="{A4A96AF3-F575-777E-9FE9-77226811A3EA}"/>
          </ac:inkMkLst>
        </pc:inkChg>
        <pc:inkChg chg="add mod">
          <ac:chgData name="Kokchun Giang" userId="67e2125d-ec8c-4323-9653-9824a2ad815f" providerId="ADAL" clId="{4CBD55EE-BBB5-F34E-8757-5E04000C46BC}" dt="2024-01-13T09:19:54.684" v="1730"/>
          <ac:inkMkLst>
            <pc:docMk/>
            <pc:sldMk cId="599631910" sldId="331"/>
            <ac:inkMk id="216" creationId="{EDE041F3-33D6-D764-7283-0999C705CB17}"/>
          </ac:inkMkLst>
        </pc:inkChg>
        <pc:inkChg chg="add del">
          <ac:chgData name="Kokchun Giang" userId="67e2125d-ec8c-4323-9653-9824a2ad815f" providerId="ADAL" clId="{4CBD55EE-BBB5-F34E-8757-5E04000C46BC}" dt="2024-01-13T09:20:22.974" v="1732" actId="9405"/>
          <ac:inkMkLst>
            <pc:docMk/>
            <pc:sldMk cId="599631910" sldId="331"/>
            <ac:inkMk id="218" creationId="{58B4AC2C-1A9A-5A62-F50A-D7446382FD73}"/>
          </ac:inkMkLst>
        </pc:inkChg>
        <pc:inkChg chg="add mod">
          <ac:chgData name="Kokchun Giang" userId="67e2125d-ec8c-4323-9653-9824a2ad815f" providerId="ADAL" clId="{4CBD55EE-BBB5-F34E-8757-5E04000C46BC}" dt="2024-01-13T09:36:37.885" v="2499" actId="164"/>
          <ac:inkMkLst>
            <pc:docMk/>
            <pc:sldMk cId="599631910" sldId="331"/>
            <ac:inkMk id="219" creationId="{99B05B35-6DD4-D6DC-BA0C-7BE148897A0D}"/>
          </ac:inkMkLst>
        </pc:inkChg>
        <pc:inkChg chg="add mod">
          <ac:chgData name="Kokchun Giang" userId="67e2125d-ec8c-4323-9653-9824a2ad815f" providerId="ADAL" clId="{4CBD55EE-BBB5-F34E-8757-5E04000C46BC}" dt="2024-01-13T09:20:36.111" v="1744"/>
          <ac:inkMkLst>
            <pc:docMk/>
            <pc:sldMk cId="599631910" sldId="331"/>
            <ac:inkMk id="220" creationId="{307EB689-5E9F-310A-2D9B-EC507E9AF6D1}"/>
          </ac:inkMkLst>
        </pc:inkChg>
        <pc:inkChg chg="add mod">
          <ac:chgData name="Kokchun Giang" userId="67e2125d-ec8c-4323-9653-9824a2ad815f" providerId="ADAL" clId="{4CBD55EE-BBB5-F34E-8757-5E04000C46BC}" dt="2024-01-13T09:20:36.111" v="1744"/>
          <ac:inkMkLst>
            <pc:docMk/>
            <pc:sldMk cId="599631910" sldId="331"/>
            <ac:inkMk id="221" creationId="{83F3B5F9-23A2-A2C5-5B31-4483C34716CF}"/>
          </ac:inkMkLst>
        </pc:inkChg>
        <pc:inkChg chg="add mod">
          <ac:chgData name="Kokchun Giang" userId="67e2125d-ec8c-4323-9653-9824a2ad815f" providerId="ADAL" clId="{4CBD55EE-BBB5-F34E-8757-5E04000C46BC}" dt="2024-01-13T09:20:36.111" v="1744"/>
          <ac:inkMkLst>
            <pc:docMk/>
            <pc:sldMk cId="599631910" sldId="331"/>
            <ac:inkMk id="222" creationId="{CAD19E1F-317D-B787-43CC-D535A742BB1F}"/>
          </ac:inkMkLst>
        </pc:inkChg>
        <pc:inkChg chg="add mod">
          <ac:chgData name="Kokchun Giang" userId="67e2125d-ec8c-4323-9653-9824a2ad815f" providerId="ADAL" clId="{4CBD55EE-BBB5-F34E-8757-5E04000C46BC}" dt="2024-01-13T09:36:37.885" v="2499" actId="164"/>
          <ac:inkMkLst>
            <pc:docMk/>
            <pc:sldMk cId="599631910" sldId="331"/>
            <ac:inkMk id="223" creationId="{9660E6F2-1B4F-0250-2DEE-40EFDDBDB156}"/>
          </ac:inkMkLst>
        </pc:inkChg>
        <pc:inkChg chg="add mod">
          <ac:chgData name="Kokchun Giang" userId="67e2125d-ec8c-4323-9653-9824a2ad815f" providerId="ADAL" clId="{4CBD55EE-BBB5-F34E-8757-5E04000C46BC}" dt="2024-01-13T09:36:37.885" v="2499" actId="164"/>
          <ac:inkMkLst>
            <pc:docMk/>
            <pc:sldMk cId="599631910" sldId="331"/>
            <ac:inkMk id="224" creationId="{3F0A6851-3D53-E5C3-5CBD-34EF41B2C1C6}"/>
          </ac:inkMkLst>
        </pc:inkChg>
        <pc:inkChg chg="add mod">
          <ac:chgData name="Kokchun Giang" userId="67e2125d-ec8c-4323-9653-9824a2ad815f" providerId="ADAL" clId="{4CBD55EE-BBB5-F34E-8757-5E04000C46BC}" dt="2024-01-13T09:20:37.678" v="1747"/>
          <ac:inkMkLst>
            <pc:docMk/>
            <pc:sldMk cId="599631910" sldId="331"/>
            <ac:inkMk id="225" creationId="{BE8FA5E4-172B-6F0C-5F7F-A6F0F4B62F67}"/>
          </ac:inkMkLst>
        </pc:inkChg>
        <pc:inkChg chg="add mod">
          <ac:chgData name="Kokchun Giang" userId="67e2125d-ec8c-4323-9653-9824a2ad815f" providerId="ADAL" clId="{4CBD55EE-BBB5-F34E-8757-5E04000C46BC}" dt="2024-01-13T09:20:37.678" v="1747"/>
          <ac:inkMkLst>
            <pc:docMk/>
            <pc:sldMk cId="599631910" sldId="331"/>
            <ac:inkMk id="226" creationId="{71F7E4E3-9A25-ADAA-D62B-F465004D9C2A}"/>
          </ac:inkMkLst>
        </pc:inkChg>
        <pc:inkChg chg="add mod">
          <ac:chgData name="Kokchun Giang" userId="67e2125d-ec8c-4323-9653-9824a2ad815f" providerId="ADAL" clId="{4CBD55EE-BBB5-F34E-8757-5E04000C46BC}" dt="2024-01-13T09:20:37.678" v="1747"/>
          <ac:inkMkLst>
            <pc:docMk/>
            <pc:sldMk cId="599631910" sldId="331"/>
            <ac:inkMk id="227" creationId="{8AACB3C3-B6B0-1691-35D8-D899D0D5DC53}"/>
          </ac:inkMkLst>
        </pc:inkChg>
        <pc:inkChg chg="add mod">
          <ac:chgData name="Kokchun Giang" userId="67e2125d-ec8c-4323-9653-9824a2ad815f" providerId="ADAL" clId="{4CBD55EE-BBB5-F34E-8757-5E04000C46BC}" dt="2024-01-13T09:20:37.678" v="1747"/>
          <ac:inkMkLst>
            <pc:docMk/>
            <pc:sldMk cId="599631910" sldId="331"/>
            <ac:inkMk id="228" creationId="{33E5524B-523C-D58C-76C3-A40C0854B8B4}"/>
          </ac:inkMkLst>
        </pc:inkChg>
        <pc:inkChg chg="add mod">
          <ac:chgData name="Kokchun Giang" userId="67e2125d-ec8c-4323-9653-9824a2ad815f" providerId="ADAL" clId="{4CBD55EE-BBB5-F34E-8757-5E04000C46BC}" dt="2024-01-13T09:20:37.678" v="1747"/>
          <ac:inkMkLst>
            <pc:docMk/>
            <pc:sldMk cId="599631910" sldId="331"/>
            <ac:inkMk id="229" creationId="{0636FD81-9622-FB61-D9DE-5364F2B5240D}"/>
          </ac:inkMkLst>
        </pc:inkChg>
        <pc:inkChg chg="add mod">
          <ac:chgData name="Kokchun Giang" userId="67e2125d-ec8c-4323-9653-9824a2ad815f" providerId="ADAL" clId="{4CBD55EE-BBB5-F34E-8757-5E04000C46BC}" dt="2024-01-13T09:20:37.678" v="1747"/>
          <ac:inkMkLst>
            <pc:docMk/>
            <pc:sldMk cId="599631910" sldId="331"/>
            <ac:inkMk id="233" creationId="{00626815-373E-49EE-2FC5-11D7F2CB599B}"/>
          </ac:inkMkLst>
        </pc:inkChg>
        <pc:inkChg chg="add mod">
          <ac:chgData name="Kokchun Giang" userId="67e2125d-ec8c-4323-9653-9824a2ad815f" providerId="ADAL" clId="{4CBD55EE-BBB5-F34E-8757-5E04000C46BC}" dt="2024-01-13T09:20:37.678" v="1747"/>
          <ac:inkMkLst>
            <pc:docMk/>
            <pc:sldMk cId="599631910" sldId="331"/>
            <ac:inkMk id="234" creationId="{4120B749-99A6-753E-7878-93227A925FCB}"/>
          </ac:inkMkLst>
        </pc:inkChg>
        <pc:inkChg chg="add">
          <ac:chgData name="Kokchun Giang" userId="67e2125d-ec8c-4323-9653-9824a2ad815f" providerId="ADAL" clId="{4CBD55EE-BBB5-F34E-8757-5E04000C46BC}" dt="2024-01-13T09:43:37.871" v="2547" actId="9405"/>
          <ac:inkMkLst>
            <pc:docMk/>
            <pc:sldMk cId="599631910" sldId="331"/>
            <ac:inkMk id="241" creationId="{29BA2CD0-D6BD-6C1D-1B84-07AE3CDD2611}"/>
          </ac:inkMkLst>
        </pc:inkChg>
        <pc:cxnChg chg="mod">
          <ac:chgData name="Kokchun Giang" userId="67e2125d-ec8c-4323-9653-9824a2ad815f" providerId="ADAL" clId="{4CBD55EE-BBB5-F34E-8757-5E04000C46BC}" dt="2024-01-13T09:17:54.646" v="1633"/>
          <ac:cxnSpMkLst>
            <pc:docMk/>
            <pc:sldMk cId="599631910" sldId="331"/>
            <ac:cxnSpMk id="3" creationId="{A1888BA2-CAB9-B1F8-A3C9-93C7FA0D84F9}"/>
          </ac:cxnSpMkLst>
        </pc:cxnChg>
        <pc:cxnChg chg="mod">
          <ac:chgData name="Kokchun Giang" userId="67e2125d-ec8c-4323-9653-9824a2ad815f" providerId="ADAL" clId="{4CBD55EE-BBB5-F34E-8757-5E04000C46BC}" dt="2024-01-13T09:17:54.646" v="1633"/>
          <ac:cxnSpMkLst>
            <pc:docMk/>
            <pc:sldMk cId="599631910" sldId="331"/>
            <ac:cxnSpMk id="4" creationId="{054C48D5-9B67-825C-88C6-047FA865C3B7}"/>
          </ac:cxnSpMkLst>
        </pc:cxnChg>
      </pc:sldChg>
      <pc:sldChg chg="addSp delSp modSp add mod modAnim modNotesTx">
        <pc:chgData name="Kokchun Giang" userId="67e2125d-ec8c-4323-9653-9824a2ad815f" providerId="ADAL" clId="{4CBD55EE-BBB5-F34E-8757-5E04000C46BC}" dt="2024-01-13T09:45:42.706" v="2571"/>
        <pc:sldMkLst>
          <pc:docMk/>
          <pc:sldMk cId="826478074" sldId="332"/>
        </pc:sldMkLst>
        <pc:spChg chg="mod">
          <ac:chgData name="Kokchun Giang" userId="67e2125d-ec8c-4323-9653-9824a2ad815f" providerId="ADAL" clId="{4CBD55EE-BBB5-F34E-8757-5E04000C46BC}" dt="2024-01-10T11:51:31.483" v="891" actId="20577"/>
          <ac:spMkLst>
            <pc:docMk/>
            <pc:sldMk cId="826478074" sldId="332"/>
            <ac:spMk id="28" creationId="{7E8C0D03-019A-279A-6AD5-A5E7BD2580DB}"/>
          </ac:spMkLst>
        </pc:s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10" creationId="{6883947D-D383-34A2-5DC3-2F15C80C9DE5}"/>
          </ac:grpSpMkLst>
        </pc:gr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11" creationId="{65FD6050-FD30-8492-1A80-C20FFDFAE265}"/>
          </ac:grpSpMkLst>
        </pc:gr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18" creationId="{52F88F20-D670-CE33-4F1E-18A0D6DB3FCE}"/>
          </ac:grpSpMkLst>
        </pc:gr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19" creationId="{A9F5318C-6527-8BB8-25A4-1A4B88A079CF}"/>
          </ac:grpSpMkLst>
        </pc:gr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44" creationId="{557028D4-9E4F-4C4A-A42B-A70A47429BBE}"/>
          </ac:grpSpMkLst>
        </pc:gr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45" creationId="{CF4D3C51-0116-4935-2AE7-01335BFBD444}"/>
          </ac:grpSpMkLst>
        </pc:gr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46" creationId="{E0E7B452-725C-2B5C-B134-C9D9BB861C9F}"/>
          </ac:grpSpMkLst>
        </pc:grpChg>
        <pc:grpChg chg="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49" creationId="{FC4F5F3C-27EB-E415-4FAC-13355F99F47B}"/>
          </ac:grpSpMkLst>
        </pc:grpChg>
        <pc:grpChg chg="del mod">
          <ac:chgData name="Kokchun Giang" userId="67e2125d-ec8c-4323-9653-9824a2ad815f" providerId="ADAL" clId="{4CBD55EE-BBB5-F34E-8757-5E04000C46BC}" dt="2024-01-13T09:32:13.050" v="2352"/>
          <ac:grpSpMkLst>
            <pc:docMk/>
            <pc:sldMk cId="826478074" sldId="332"/>
            <ac:grpSpMk id="59" creationId="{3AA692BC-7FDB-20C8-B7F2-D5A79AB60D23}"/>
          </ac:grpSpMkLst>
        </pc:grpChg>
        <pc:grpChg chg="mod">
          <ac:chgData name="Kokchun Giang" userId="67e2125d-ec8c-4323-9653-9824a2ad815f" providerId="ADAL" clId="{4CBD55EE-BBB5-F34E-8757-5E04000C46BC}" dt="2024-01-13T09:32:13.050" v="2352"/>
          <ac:grpSpMkLst>
            <pc:docMk/>
            <pc:sldMk cId="826478074" sldId="332"/>
            <ac:grpSpMk id="62" creationId="{BC3AABE0-0C4E-8E5A-ECE0-D23B5602250E}"/>
          </ac:grpSpMkLst>
        </pc:grpChg>
        <pc:grpChg chg="add mod">
          <ac:chgData name="Kokchun Giang" userId="67e2125d-ec8c-4323-9653-9824a2ad815f" providerId="ADAL" clId="{4CBD55EE-BBB5-F34E-8757-5E04000C46BC}" dt="2024-01-13T09:32:46.049" v="2361" actId="1076"/>
          <ac:grpSpMkLst>
            <pc:docMk/>
            <pc:sldMk cId="826478074" sldId="332"/>
            <ac:grpSpMk id="63" creationId="{357AD069-57A2-F285-C36C-2CDCCEFF86AC}"/>
          </ac:grpSpMkLst>
        </pc:grpChg>
        <pc:grpChg chg="mod">
          <ac:chgData name="Kokchun Giang" userId="67e2125d-ec8c-4323-9653-9824a2ad815f" providerId="ADAL" clId="{4CBD55EE-BBB5-F34E-8757-5E04000C46BC}" dt="2024-01-13T09:45:20.082" v="2565" actId="164"/>
          <ac:grpSpMkLst>
            <pc:docMk/>
            <pc:sldMk cId="826478074" sldId="332"/>
            <ac:grpSpMk id="76" creationId="{BD233061-3D7A-4787-3DD6-71FA267A632A}"/>
          </ac:grpSpMkLst>
        </pc:grpChg>
        <pc:grpChg chg="mod">
          <ac:chgData name="Kokchun Giang" userId="67e2125d-ec8c-4323-9653-9824a2ad815f" providerId="ADAL" clId="{4CBD55EE-BBB5-F34E-8757-5E04000C46BC}" dt="2024-01-13T09:33:18.597" v="2383"/>
          <ac:grpSpMkLst>
            <pc:docMk/>
            <pc:sldMk cId="826478074" sldId="332"/>
            <ac:grpSpMk id="88" creationId="{5B84B097-4135-2268-C054-0B9542157EB4}"/>
          </ac:grpSpMkLst>
        </pc:grpChg>
        <pc:grpChg chg="mod">
          <ac:chgData name="Kokchun Giang" userId="67e2125d-ec8c-4323-9653-9824a2ad815f" providerId="ADAL" clId="{4CBD55EE-BBB5-F34E-8757-5E04000C46BC}" dt="2024-01-13T09:45:20.082" v="2565" actId="164"/>
          <ac:grpSpMkLst>
            <pc:docMk/>
            <pc:sldMk cId="826478074" sldId="332"/>
            <ac:grpSpMk id="94" creationId="{4B49DDEA-B90A-5FEA-1FBC-0A351C7CECB7}"/>
          </ac:grpSpMkLst>
        </pc:grpChg>
        <pc:grpChg chg="del mod">
          <ac:chgData name="Kokchun Giang" userId="67e2125d-ec8c-4323-9653-9824a2ad815f" providerId="ADAL" clId="{4CBD55EE-BBB5-F34E-8757-5E04000C46BC}" dt="2024-01-13T09:33:59.710" v="2422"/>
          <ac:grpSpMkLst>
            <pc:docMk/>
            <pc:sldMk cId="826478074" sldId="332"/>
            <ac:grpSpMk id="107" creationId="{BDF1D1D4-3E8F-9B8C-8037-D09EC7D0F3BD}"/>
          </ac:grpSpMkLst>
        </pc:grpChg>
        <pc:grpChg chg="mod">
          <ac:chgData name="Kokchun Giang" userId="67e2125d-ec8c-4323-9653-9824a2ad815f" providerId="ADAL" clId="{4CBD55EE-BBB5-F34E-8757-5E04000C46BC}" dt="2024-01-13T09:33:59.710" v="2422"/>
          <ac:grpSpMkLst>
            <pc:docMk/>
            <pc:sldMk cId="826478074" sldId="332"/>
            <ac:grpSpMk id="127" creationId="{B5AAAD2C-99C3-D6C6-F576-81117E23DE87}"/>
          </ac:grpSpMkLst>
        </pc:grpChg>
        <pc:grpChg chg="mod">
          <ac:chgData name="Kokchun Giang" userId="67e2125d-ec8c-4323-9653-9824a2ad815f" providerId="ADAL" clId="{4CBD55EE-BBB5-F34E-8757-5E04000C46BC}" dt="2024-01-13T09:34:07.184" v="2438"/>
          <ac:grpSpMkLst>
            <pc:docMk/>
            <pc:sldMk cId="826478074" sldId="332"/>
            <ac:grpSpMk id="143" creationId="{5A687339-51A3-0B6D-66BD-B784565A1178}"/>
          </ac:grpSpMkLst>
        </pc:grpChg>
        <pc:grpChg chg="mod">
          <ac:chgData name="Kokchun Giang" userId="67e2125d-ec8c-4323-9653-9824a2ad815f" providerId="ADAL" clId="{4CBD55EE-BBB5-F34E-8757-5E04000C46BC}" dt="2024-01-13T09:45:35.817" v="2569" actId="164"/>
          <ac:grpSpMkLst>
            <pc:docMk/>
            <pc:sldMk cId="826478074" sldId="332"/>
            <ac:grpSpMk id="151" creationId="{0835905E-1432-65C1-A0C5-B0B8EEB16329}"/>
          </ac:grpSpMkLst>
        </pc:grpChg>
        <pc:grpChg chg="del mod">
          <ac:chgData name="Kokchun Giang" userId="67e2125d-ec8c-4323-9653-9824a2ad815f" providerId="ADAL" clId="{4CBD55EE-BBB5-F34E-8757-5E04000C46BC}" dt="2024-01-13T09:34:47.146" v="2480"/>
          <ac:grpSpMkLst>
            <pc:docMk/>
            <pc:sldMk cId="826478074" sldId="332"/>
            <ac:grpSpMk id="162" creationId="{D2C3CF63-0F58-C47C-6D52-FCA5FB80FCFC}"/>
          </ac:grpSpMkLst>
        </pc:grpChg>
        <pc:grpChg chg="del mod">
          <ac:chgData name="Kokchun Giang" userId="67e2125d-ec8c-4323-9653-9824a2ad815f" providerId="ADAL" clId="{4CBD55EE-BBB5-F34E-8757-5E04000C46BC}" dt="2024-01-13T09:34:47.146" v="2480"/>
          <ac:grpSpMkLst>
            <pc:docMk/>
            <pc:sldMk cId="826478074" sldId="332"/>
            <ac:grpSpMk id="163" creationId="{45CD5631-B090-6EB7-E11C-E445C8CD219D}"/>
          </ac:grpSpMkLst>
        </pc:grpChg>
        <pc:grpChg chg="del mod">
          <ac:chgData name="Kokchun Giang" userId="67e2125d-ec8c-4323-9653-9824a2ad815f" providerId="ADAL" clId="{4CBD55EE-BBB5-F34E-8757-5E04000C46BC}" dt="2024-01-13T09:34:47.146" v="2480"/>
          <ac:grpSpMkLst>
            <pc:docMk/>
            <pc:sldMk cId="826478074" sldId="332"/>
            <ac:grpSpMk id="164" creationId="{B1C5E142-A5FB-875B-FD58-CCE0F8D017FE}"/>
          </ac:grpSpMkLst>
        </pc:grpChg>
        <pc:grpChg chg="del mod">
          <ac:chgData name="Kokchun Giang" userId="67e2125d-ec8c-4323-9653-9824a2ad815f" providerId="ADAL" clId="{4CBD55EE-BBB5-F34E-8757-5E04000C46BC}" dt="2024-01-13T09:34:47.146" v="2480"/>
          <ac:grpSpMkLst>
            <pc:docMk/>
            <pc:sldMk cId="826478074" sldId="332"/>
            <ac:grpSpMk id="175" creationId="{80E3D425-2A0D-9C7D-97CB-C6CB64BBD062}"/>
          </ac:grpSpMkLst>
        </pc:grpChg>
        <pc:grpChg chg="del mod">
          <ac:chgData name="Kokchun Giang" userId="67e2125d-ec8c-4323-9653-9824a2ad815f" providerId="ADAL" clId="{4CBD55EE-BBB5-F34E-8757-5E04000C46BC}" dt="2024-01-13T09:34:47.146" v="2480"/>
          <ac:grpSpMkLst>
            <pc:docMk/>
            <pc:sldMk cId="826478074" sldId="332"/>
            <ac:grpSpMk id="176" creationId="{B749ADFF-3F1C-0B88-B324-41A1A9838AD3}"/>
          </ac:grpSpMkLst>
        </pc:grpChg>
        <pc:grpChg chg="del mod">
          <ac:chgData name="Kokchun Giang" userId="67e2125d-ec8c-4323-9653-9824a2ad815f" providerId="ADAL" clId="{4CBD55EE-BBB5-F34E-8757-5E04000C46BC}" dt="2024-01-13T09:34:50.436" v="2489"/>
          <ac:grpSpMkLst>
            <pc:docMk/>
            <pc:sldMk cId="826478074" sldId="332"/>
            <ac:grpSpMk id="188" creationId="{F8456FB0-BC30-1468-3DC5-E4F10D009F5D}"/>
          </ac:grpSpMkLst>
        </pc:grpChg>
        <pc:grpChg chg="mod">
          <ac:chgData name="Kokchun Giang" userId="67e2125d-ec8c-4323-9653-9824a2ad815f" providerId="ADAL" clId="{4CBD55EE-BBB5-F34E-8757-5E04000C46BC}" dt="2024-01-13T09:34:50.436" v="2489"/>
          <ac:grpSpMkLst>
            <pc:docMk/>
            <pc:sldMk cId="826478074" sldId="332"/>
            <ac:grpSpMk id="197" creationId="{E6373421-31C1-9F6E-51E0-E727AE49FD83}"/>
          </ac:grpSpMkLst>
        </pc:grpChg>
        <pc:grpChg chg="add mod">
          <ac:chgData name="Kokchun Giang" userId="67e2125d-ec8c-4323-9653-9824a2ad815f" providerId="ADAL" clId="{4CBD55EE-BBB5-F34E-8757-5E04000C46BC}" dt="2024-01-13T09:44:58.093" v="2560" actId="164"/>
          <ac:grpSpMkLst>
            <pc:docMk/>
            <pc:sldMk cId="826478074" sldId="332"/>
            <ac:grpSpMk id="198" creationId="{520FB343-2B5D-6FDA-782A-8D8662B21EC7}"/>
          </ac:grpSpMkLst>
        </pc:grpChg>
        <pc:grpChg chg="add mod">
          <ac:chgData name="Kokchun Giang" userId="67e2125d-ec8c-4323-9653-9824a2ad815f" providerId="ADAL" clId="{4CBD55EE-BBB5-F34E-8757-5E04000C46BC}" dt="2024-01-13T09:45:20.082" v="2565" actId="164"/>
          <ac:grpSpMkLst>
            <pc:docMk/>
            <pc:sldMk cId="826478074" sldId="332"/>
            <ac:grpSpMk id="199" creationId="{2472AB19-4D8B-379D-8BC0-C548913B95C4}"/>
          </ac:grpSpMkLst>
        </pc:grpChg>
        <pc:grpChg chg="add mod">
          <ac:chgData name="Kokchun Giang" userId="67e2125d-ec8c-4323-9653-9824a2ad815f" providerId="ADAL" clId="{4CBD55EE-BBB5-F34E-8757-5E04000C46BC}" dt="2024-01-13T09:45:35.817" v="2569" actId="164"/>
          <ac:grpSpMkLst>
            <pc:docMk/>
            <pc:sldMk cId="826478074" sldId="332"/>
            <ac:grpSpMk id="200" creationId="{05B28656-961A-91D4-34E9-D7B5DF74E34D}"/>
          </ac:grpSpMkLst>
        </pc:grpChg>
        <pc:inkChg chg="add del">
          <ac:chgData name="Kokchun Giang" userId="67e2125d-ec8c-4323-9653-9824a2ad815f" providerId="ADAL" clId="{4CBD55EE-BBB5-F34E-8757-5E04000C46BC}" dt="2024-01-13T09:31:39.265" v="2296" actId="9405"/>
          <ac:inkMkLst>
            <pc:docMk/>
            <pc:sldMk cId="826478074" sldId="332"/>
            <ac:inkMk id="2" creationId="{F4D24F10-B9E1-E8AF-B9CC-66B15CAE6D97}"/>
          </ac:inkMkLst>
        </pc:inkChg>
        <pc:inkChg chg="add mod">
          <ac:chgData name="Kokchun Giang" userId="67e2125d-ec8c-4323-9653-9824a2ad815f" providerId="ADAL" clId="{4CBD55EE-BBB5-F34E-8757-5E04000C46BC}" dt="2024-01-13T09:31:42.913" v="2304"/>
          <ac:inkMkLst>
            <pc:docMk/>
            <pc:sldMk cId="826478074" sldId="332"/>
            <ac:inkMk id="3" creationId="{F5C12840-7A19-9328-0C4C-9AC37ECDAE70}"/>
          </ac:inkMkLst>
        </pc:inkChg>
        <pc:inkChg chg="add mod">
          <ac:chgData name="Kokchun Giang" userId="67e2125d-ec8c-4323-9653-9824a2ad815f" providerId="ADAL" clId="{4CBD55EE-BBB5-F34E-8757-5E04000C46BC}" dt="2024-01-13T09:31:42.913" v="2304"/>
          <ac:inkMkLst>
            <pc:docMk/>
            <pc:sldMk cId="826478074" sldId="332"/>
            <ac:inkMk id="4" creationId="{1791B72E-B4AA-26B2-9D35-80E11BC5E659}"/>
          </ac:inkMkLst>
        </pc:inkChg>
        <pc:inkChg chg="add mod">
          <ac:chgData name="Kokchun Giang" userId="67e2125d-ec8c-4323-9653-9824a2ad815f" providerId="ADAL" clId="{4CBD55EE-BBB5-F34E-8757-5E04000C46BC}" dt="2024-01-13T09:31:42.913" v="2304"/>
          <ac:inkMkLst>
            <pc:docMk/>
            <pc:sldMk cId="826478074" sldId="332"/>
            <ac:inkMk id="5" creationId="{30047620-DA44-D047-A049-99F878DB6231}"/>
          </ac:inkMkLst>
        </pc:inkChg>
        <pc:inkChg chg="add mod">
          <ac:chgData name="Kokchun Giang" userId="67e2125d-ec8c-4323-9653-9824a2ad815f" providerId="ADAL" clId="{4CBD55EE-BBB5-F34E-8757-5E04000C46BC}" dt="2024-01-13T09:31:42.913" v="2304"/>
          <ac:inkMkLst>
            <pc:docMk/>
            <pc:sldMk cId="826478074" sldId="332"/>
            <ac:inkMk id="6" creationId="{BB3C1C61-5133-14EE-35C4-C1FCBD72FEE4}"/>
          </ac:inkMkLst>
        </pc:inkChg>
        <pc:inkChg chg="add mod">
          <ac:chgData name="Kokchun Giang" userId="67e2125d-ec8c-4323-9653-9824a2ad815f" providerId="ADAL" clId="{4CBD55EE-BBB5-F34E-8757-5E04000C46BC}" dt="2024-01-13T09:31:42.913" v="2304"/>
          <ac:inkMkLst>
            <pc:docMk/>
            <pc:sldMk cId="826478074" sldId="332"/>
            <ac:inkMk id="7" creationId="{06DD6283-9F78-1354-CA52-3C2D4A57F9C6}"/>
          </ac:inkMkLst>
        </pc:inkChg>
        <pc:inkChg chg="add mod">
          <ac:chgData name="Kokchun Giang" userId="67e2125d-ec8c-4323-9653-9824a2ad815f" providerId="ADAL" clId="{4CBD55EE-BBB5-F34E-8757-5E04000C46BC}" dt="2024-01-13T09:31:42.913" v="2304"/>
          <ac:inkMkLst>
            <pc:docMk/>
            <pc:sldMk cId="826478074" sldId="332"/>
            <ac:inkMk id="8" creationId="{302F97C1-9D00-210F-5F1C-2C4F31FDE793}"/>
          </ac:inkMkLst>
        </pc:inkChg>
        <pc:inkChg chg="add mod">
          <ac:chgData name="Kokchun Giang" userId="67e2125d-ec8c-4323-9653-9824a2ad815f" providerId="ADAL" clId="{4CBD55EE-BBB5-F34E-8757-5E04000C46BC}" dt="2024-01-13T09:31:42.913" v="2304"/>
          <ac:inkMkLst>
            <pc:docMk/>
            <pc:sldMk cId="826478074" sldId="332"/>
            <ac:inkMk id="9" creationId="{B1C3F7F3-35AF-49F5-F32C-056E8C5B1AB4}"/>
          </ac:inkMkLst>
        </pc:inkChg>
        <pc:inkChg chg="add mod">
          <ac:chgData name="Kokchun Giang" userId="67e2125d-ec8c-4323-9653-9824a2ad815f" providerId="ADAL" clId="{4CBD55EE-BBB5-F34E-8757-5E04000C46BC}" dt="2024-01-13T09:31:45.921" v="2311"/>
          <ac:inkMkLst>
            <pc:docMk/>
            <pc:sldMk cId="826478074" sldId="332"/>
            <ac:inkMk id="12" creationId="{847A4776-9439-92E3-9766-FF08AF0F3ED5}"/>
          </ac:inkMkLst>
        </pc:inkChg>
        <pc:inkChg chg="add mod">
          <ac:chgData name="Kokchun Giang" userId="67e2125d-ec8c-4323-9653-9824a2ad815f" providerId="ADAL" clId="{4CBD55EE-BBB5-F34E-8757-5E04000C46BC}" dt="2024-01-13T09:31:45.921" v="2311"/>
          <ac:inkMkLst>
            <pc:docMk/>
            <pc:sldMk cId="826478074" sldId="332"/>
            <ac:inkMk id="13" creationId="{F4B51469-04EB-5B0F-6B78-340C482E2EA6}"/>
          </ac:inkMkLst>
        </pc:inkChg>
        <pc:inkChg chg="add mod">
          <ac:chgData name="Kokchun Giang" userId="67e2125d-ec8c-4323-9653-9824a2ad815f" providerId="ADAL" clId="{4CBD55EE-BBB5-F34E-8757-5E04000C46BC}" dt="2024-01-13T09:31:45.921" v="2311"/>
          <ac:inkMkLst>
            <pc:docMk/>
            <pc:sldMk cId="826478074" sldId="332"/>
            <ac:inkMk id="14" creationId="{40173C22-D16D-9420-3F1F-19C1D7FB1929}"/>
          </ac:inkMkLst>
        </pc:inkChg>
        <pc:inkChg chg="add mod">
          <ac:chgData name="Kokchun Giang" userId="67e2125d-ec8c-4323-9653-9824a2ad815f" providerId="ADAL" clId="{4CBD55EE-BBB5-F34E-8757-5E04000C46BC}" dt="2024-01-13T09:31:45.921" v="2311"/>
          <ac:inkMkLst>
            <pc:docMk/>
            <pc:sldMk cId="826478074" sldId="332"/>
            <ac:inkMk id="15" creationId="{D3C9DF7A-42DA-BA69-77D7-368861D4776E}"/>
          </ac:inkMkLst>
        </pc:inkChg>
        <pc:inkChg chg="add mod">
          <ac:chgData name="Kokchun Giang" userId="67e2125d-ec8c-4323-9653-9824a2ad815f" providerId="ADAL" clId="{4CBD55EE-BBB5-F34E-8757-5E04000C46BC}" dt="2024-01-13T09:31:45.921" v="2311"/>
          <ac:inkMkLst>
            <pc:docMk/>
            <pc:sldMk cId="826478074" sldId="332"/>
            <ac:inkMk id="16" creationId="{DFA2CE85-ED9C-9D2A-32E5-C74E7740EE84}"/>
          </ac:inkMkLst>
        </pc:inkChg>
        <pc:inkChg chg="add mod">
          <ac:chgData name="Kokchun Giang" userId="67e2125d-ec8c-4323-9653-9824a2ad815f" providerId="ADAL" clId="{4CBD55EE-BBB5-F34E-8757-5E04000C46BC}" dt="2024-01-13T09:31:45.921" v="2311"/>
          <ac:inkMkLst>
            <pc:docMk/>
            <pc:sldMk cId="826478074" sldId="332"/>
            <ac:inkMk id="17" creationId="{FE7E55F3-98AA-48CB-BA6C-D3F59674F6A5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0" creationId="{5F948C0C-A5EF-277B-34B9-6D117DE30D0B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1" creationId="{B07D2C79-DDA5-DD9D-E11A-5AA7F8459916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2" creationId="{CB58A5F4-DB87-F245-BF5F-B900BE96EF11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3" creationId="{4848DA49-430F-E37C-FB57-A96262C42DBD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4" creationId="{03F5D970-C78E-C940-C69B-5D566F343CDC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5" creationId="{1BF77F1C-BD4F-24E4-BFE6-4E123465AA2E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6" creationId="{5C2AD6FC-782A-317B-E690-AB71F9BD78CD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7" creationId="{FAA76552-6C1C-09C2-9ACC-67A379427375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29" creationId="{5592B9DC-D82E-ACA9-1444-E1D44C578576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0" creationId="{C85536EA-6560-A7CC-1518-4EF16B2BDAB2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1" creationId="{F16F35C5-8C98-FBBB-DF0F-2FD325668726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2" creationId="{2A9477E6-05DD-6ECE-89F6-409B221E8D4A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3" creationId="{940C0924-78CD-2C22-D366-E49A8EB2A651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4" creationId="{A50EAFF5-FBE4-7EA7-E678-E64AEBBAC90D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5" creationId="{BA4C149F-AFA5-79D2-C062-55A33EE219D7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6" creationId="{5EDE3A4E-6B55-2E57-9517-F0019DCD43A1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7" creationId="{36FF0568-F753-BD0C-C4FC-0AEB8B116DF9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8" creationId="{46FA1E86-9130-6E7C-7A54-D03B69B002C6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39" creationId="{0C206574-6759-682A-0FC4-FE1678C71067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40" creationId="{0C953A7E-23E6-59A0-E486-ABB85458F214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41" creationId="{6A57676D-F701-8C17-FC11-F56F3C135675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42" creationId="{F018B4F2-3018-92AD-219E-1334871A76F2}"/>
          </ac:inkMkLst>
        </pc:inkChg>
        <pc:inkChg chg="add mod">
          <ac:chgData name="Kokchun Giang" userId="67e2125d-ec8c-4323-9653-9824a2ad815f" providerId="ADAL" clId="{4CBD55EE-BBB5-F34E-8757-5E04000C46BC}" dt="2024-01-13T09:31:54.704" v="2335"/>
          <ac:inkMkLst>
            <pc:docMk/>
            <pc:sldMk cId="826478074" sldId="332"/>
            <ac:inkMk id="43" creationId="{86F6F0BC-F6DF-A53F-F78C-71CE7E514151}"/>
          </ac:inkMkLst>
        </pc:inkChg>
        <pc:inkChg chg="add mod">
          <ac:chgData name="Kokchun Giang" userId="67e2125d-ec8c-4323-9653-9824a2ad815f" providerId="ADAL" clId="{4CBD55EE-BBB5-F34E-8757-5E04000C46BC}" dt="2024-01-13T09:31:57.377" v="2338"/>
          <ac:inkMkLst>
            <pc:docMk/>
            <pc:sldMk cId="826478074" sldId="332"/>
            <ac:inkMk id="47" creationId="{4E3A473E-EF48-4434-F8A6-9898748B9E47}"/>
          </ac:inkMkLst>
        </pc:inkChg>
        <pc:inkChg chg="add mod">
          <ac:chgData name="Kokchun Giang" userId="67e2125d-ec8c-4323-9653-9824a2ad815f" providerId="ADAL" clId="{4CBD55EE-BBB5-F34E-8757-5E04000C46BC}" dt="2024-01-13T09:31:57.377" v="2338"/>
          <ac:inkMkLst>
            <pc:docMk/>
            <pc:sldMk cId="826478074" sldId="332"/>
            <ac:inkMk id="48" creationId="{609D5A20-FB46-0F19-68B5-7388A87013ED}"/>
          </ac:inkMkLst>
        </pc:inkChg>
        <pc:inkChg chg="add del">
          <ac:chgData name="Kokchun Giang" userId="67e2125d-ec8c-4323-9653-9824a2ad815f" providerId="ADAL" clId="{4CBD55EE-BBB5-F34E-8757-5E04000C46BC}" dt="2024-01-13T09:32:01.712" v="2340" actId="9405"/>
          <ac:inkMkLst>
            <pc:docMk/>
            <pc:sldMk cId="826478074" sldId="332"/>
            <ac:inkMk id="50" creationId="{8188047E-6662-A9C4-C477-D672E216D607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1" creationId="{93E9D45F-DA49-2AD1-0756-B2E6EE6A0E6B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2" creationId="{8ABC6586-D52F-D76D-DB7C-566A4CE7296A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3" creationId="{F2E4B3BC-08FB-D2CD-3CB0-599D318C1EC4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4" creationId="{333A43E7-9E26-CD09-050F-C79E9D78EBE4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5" creationId="{D24E0128-13CD-2DF9-6338-A7DCB746E3E7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6" creationId="{173222E3-054F-1406-1ADB-7FA88BA66F04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7" creationId="{AB99DEE7-7228-7422-2DB1-B67BFCF52956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58" creationId="{7402B072-9E39-7CB1-F4B6-0CEB115B6564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60" creationId="{E0640BEE-380E-1147-195F-88F2AD67CA4F}"/>
          </ac:inkMkLst>
        </pc:inkChg>
        <pc:inkChg chg="add mod">
          <ac:chgData name="Kokchun Giang" userId="67e2125d-ec8c-4323-9653-9824a2ad815f" providerId="ADAL" clId="{4CBD55EE-BBB5-F34E-8757-5E04000C46BC}" dt="2024-01-13T09:32:13.050" v="2352"/>
          <ac:inkMkLst>
            <pc:docMk/>
            <pc:sldMk cId="826478074" sldId="332"/>
            <ac:inkMk id="61" creationId="{B6E24A46-3F8E-3C31-9372-3CF8D9C4E6C2}"/>
          </ac:inkMkLst>
        </pc:inkChg>
        <pc:inkChg chg="add mod">
          <ac:chgData name="Kokchun Giang" userId="67e2125d-ec8c-4323-9653-9824a2ad815f" providerId="ADAL" clId="{4CBD55EE-BBB5-F34E-8757-5E04000C46BC}" dt="2024-01-13T09:33:05.283" v="2371"/>
          <ac:inkMkLst>
            <pc:docMk/>
            <pc:sldMk cId="826478074" sldId="332"/>
            <ac:inkMk id="69" creationId="{5BD0A3E2-7DE1-27AB-FE69-D31550890F7C}"/>
          </ac:inkMkLst>
        </pc:inkChg>
        <pc:inkChg chg="add mod">
          <ac:chgData name="Kokchun Giang" userId="67e2125d-ec8c-4323-9653-9824a2ad815f" providerId="ADAL" clId="{4CBD55EE-BBB5-F34E-8757-5E04000C46BC}" dt="2024-01-13T09:33:05.283" v="2371"/>
          <ac:inkMkLst>
            <pc:docMk/>
            <pc:sldMk cId="826478074" sldId="332"/>
            <ac:inkMk id="70" creationId="{42A834C4-C778-BA12-2672-6FE2B75AAB5E}"/>
          </ac:inkMkLst>
        </pc:inkChg>
        <pc:inkChg chg="add mod">
          <ac:chgData name="Kokchun Giang" userId="67e2125d-ec8c-4323-9653-9824a2ad815f" providerId="ADAL" clId="{4CBD55EE-BBB5-F34E-8757-5E04000C46BC}" dt="2024-01-13T09:33:05.283" v="2371"/>
          <ac:inkMkLst>
            <pc:docMk/>
            <pc:sldMk cId="826478074" sldId="332"/>
            <ac:inkMk id="71" creationId="{BCF5B73E-11FC-CD53-7E83-0008240E3BBD}"/>
          </ac:inkMkLst>
        </pc:inkChg>
        <pc:inkChg chg="add mod">
          <ac:chgData name="Kokchun Giang" userId="67e2125d-ec8c-4323-9653-9824a2ad815f" providerId="ADAL" clId="{4CBD55EE-BBB5-F34E-8757-5E04000C46BC}" dt="2024-01-13T09:33:05.283" v="2371"/>
          <ac:inkMkLst>
            <pc:docMk/>
            <pc:sldMk cId="826478074" sldId="332"/>
            <ac:inkMk id="72" creationId="{99C2EA11-AD0D-7E09-3200-4FC5EB4A07F1}"/>
          </ac:inkMkLst>
        </pc:inkChg>
        <pc:inkChg chg="add mod">
          <ac:chgData name="Kokchun Giang" userId="67e2125d-ec8c-4323-9653-9824a2ad815f" providerId="ADAL" clId="{4CBD55EE-BBB5-F34E-8757-5E04000C46BC}" dt="2024-01-13T09:33:05.283" v="2371"/>
          <ac:inkMkLst>
            <pc:docMk/>
            <pc:sldMk cId="826478074" sldId="332"/>
            <ac:inkMk id="73" creationId="{F828507B-7BF5-6AB2-7ECA-DC4E75E4B9BD}"/>
          </ac:inkMkLst>
        </pc:inkChg>
        <pc:inkChg chg="add mod">
          <ac:chgData name="Kokchun Giang" userId="67e2125d-ec8c-4323-9653-9824a2ad815f" providerId="ADAL" clId="{4CBD55EE-BBB5-F34E-8757-5E04000C46BC}" dt="2024-01-13T09:33:05.283" v="2371"/>
          <ac:inkMkLst>
            <pc:docMk/>
            <pc:sldMk cId="826478074" sldId="332"/>
            <ac:inkMk id="74" creationId="{406A6236-36B1-8035-90E5-D2AC4006A717}"/>
          </ac:inkMkLst>
        </pc:inkChg>
        <pc:inkChg chg="add mod">
          <ac:chgData name="Kokchun Giang" userId="67e2125d-ec8c-4323-9653-9824a2ad815f" providerId="ADAL" clId="{4CBD55EE-BBB5-F34E-8757-5E04000C46BC}" dt="2024-01-13T09:33:05.283" v="2371"/>
          <ac:inkMkLst>
            <pc:docMk/>
            <pc:sldMk cId="826478074" sldId="332"/>
            <ac:inkMk id="75" creationId="{AAF541E6-77FE-5F4A-723A-08FCA7C9CD00}"/>
          </ac:inkMkLst>
        </pc:inkChg>
        <pc:inkChg chg="add">
          <ac:chgData name="Kokchun Giang" userId="67e2125d-ec8c-4323-9653-9824a2ad815f" providerId="ADAL" clId="{4CBD55EE-BBB5-F34E-8757-5E04000C46BC}" dt="2024-01-13T09:33:08.141" v="2372" actId="9405"/>
          <ac:inkMkLst>
            <pc:docMk/>
            <pc:sldMk cId="826478074" sldId="332"/>
            <ac:inkMk id="77" creationId="{4F40B4F0-F83B-BF2A-9DD6-9C09EBE526A9}"/>
          </ac:inkMkLst>
        </pc:inkChg>
        <pc:inkChg chg="add">
          <ac:chgData name="Kokchun Giang" userId="67e2125d-ec8c-4323-9653-9824a2ad815f" providerId="ADAL" clId="{4CBD55EE-BBB5-F34E-8757-5E04000C46BC}" dt="2024-01-13T09:33:08.462" v="2373" actId="9405"/>
          <ac:inkMkLst>
            <pc:docMk/>
            <pc:sldMk cId="826478074" sldId="332"/>
            <ac:inkMk id="78" creationId="{61B8DB9C-8202-783C-B09E-FABBC215CF80}"/>
          </ac:inkMkLst>
        </pc:inkChg>
        <pc:inkChg chg="add">
          <ac:chgData name="Kokchun Giang" userId="67e2125d-ec8c-4323-9653-9824a2ad815f" providerId="ADAL" clId="{4CBD55EE-BBB5-F34E-8757-5E04000C46BC}" dt="2024-01-13T09:33:09.527" v="2374" actId="9405"/>
          <ac:inkMkLst>
            <pc:docMk/>
            <pc:sldMk cId="826478074" sldId="332"/>
            <ac:inkMk id="79" creationId="{E31029C7-BA36-19F0-710D-2058BCBE9DAF}"/>
          </ac:inkMkLst>
        </pc:inkChg>
        <pc:inkChg chg="add">
          <ac:chgData name="Kokchun Giang" userId="67e2125d-ec8c-4323-9653-9824a2ad815f" providerId="ADAL" clId="{4CBD55EE-BBB5-F34E-8757-5E04000C46BC}" dt="2024-01-13T09:33:10.181" v="2375" actId="9405"/>
          <ac:inkMkLst>
            <pc:docMk/>
            <pc:sldMk cId="826478074" sldId="332"/>
            <ac:inkMk id="80" creationId="{AEF26F0A-8E52-7052-A8BD-62A24E981DF4}"/>
          </ac:inkMkLst>
        </pc:inkChg>
        <pc:inkChg chg="add">
          <ac:chgData name="Kokchun Giang" userId="67e2125d-ec8c-4323-9653-9824a2ad815f" providerId="ADAL" clId="{4CBD55EE-BBB5-F34E-8757-5E04000C46BC}" dt="2024-01-13T09:33:13.863" v="2376" actId="9405"/>
          <ac:inkMkLst>
            <pc:docMk/>
            <pc:sldMk cId="826478074" sldId="332"/>
            <ac:inkMk id="81" creationId="{69B7D77D-29F4-D1DF-C8AE-BE03B284AF21}"/>
          </ac:inkMkLst>
        </pc:inkChg>
        <pc:inkChg chg="add">
          <ac:chgData name="Kokchun Giang" userId="67e2125d-ec8c-4323-9653-9824a2ad815f" providerId="ADAL" clId="{4CBD55EE-BBB5-F34E-8757-5E04000C46BC}" dt="2024-01-13T09:33:14.676" v="2377" actId="9405"/>
          <ac:inkMkLst>
            <pc:docMk/>
            <pc:sldMk cId="826478074" sldId="332"/>
            <ac:inkMk id="82" creationId="{531D60EF-6A93-EB92-0AFC-68DC6D619D46}"/>
          </ac:inkMkLst>
        </pc:inkChg>
        <pc:inkChg chg="add">
          <ac:chgData name="Kokchun Giang" userId="67e2125d-ec8c-4323-9653-9824a2ad815f" providerId="ADAL" clId="{4CBD55EE-BBB5-F34E-8757-5E04000C46BC}" dt="2024-01-13T09:33:15.586" v="2378" actId="9405"/>
          <ac:inkMkLst>
            <pc:docMk/>
            <pc:sldMk cId="826478074" sldId="332"/>
            <ac:inkMk id="83" creationId="{F1984EF3-78C9-1A0C-83B7-F733EB1F3F70}"/>
          </ac:inkMkLst>
        </pc:inkChg>
        <pc:inkChg chg="add">
          <ac:chgData name="Kokchun Giang" userId="67e2125d-ec8c-4323-9653-9824a2ad815f" providerId="ADAL" clId="{4CBD55EE-BBB5-F34E-8757-5E04000C46BC}" dt="2024-01-13T09:33:16.293" v="2379" actId="9405"/>
          <ac:inkMkLst>
            <pc:docMk/>
            <pc:sldMk cId="826478074" sldId="332"/>
            <ac:inkMk id="84" creationId="{D92EDE32-1FA3-1460-3FA8-43E33282CBFC}"/>
          </ac:inkMkLst>
        </pc:inkChg>
        <pc:inkChg chg="add">
          <ac:chgData name="Kokchun Giang" userId="67e2125d-ec8c-4323-9653-9824a2ad815f" providerId="ADAL" clId="{4CBD55EE-BBB5-F34E-8757-5E04000C46BC}" dt="2024-01-13T09:33:17.146" v="2380" actId="9405"/>
          <ac:inkMkLst>
            <pc:docMk/>
            <pc:sldMk cId="826478074" sldId="332"/>
            <ac:inkMk id="85" creationId="{0067900E-E665-C2BA-3B8D-346BEB116F17}"/>
          </ac:inkMkLst>
        </pc:inkChg>
        <pc:inkChg chg="add mod">
          <ac:chgData name="Kokchun Giang" userId="67e2125d-ec8c-4323-9653-9824a2ad815f" providerId="ADAL" clId="{4CBD55EE-BBB5-F34E-8757-5E04000C46BC}" dt="2024-01-13T09:33:18.597" v="2383"/>
          <ac:inkMkLst>
            <pc:docMk/>
            <pc:sldMk cId="826478074" sldId="332"/>
            <ac:inkMk id="86" creationId="{04C00DE8-1446-9128-B284-0AB4ECB45DB4}"/>
          </ac:inkMkLst>
        </pc:inkChg>
        <pc:inkChg chg="add mod">
          <ac:chgData name="Kokchun Giang" userId="67e2125d-ec8c-4323-9653-9824a2ad815f" providerId="ADAL" clId="{4CBD55EE-BBB5-F34E-8757-5E04000C46BC}" dt="2024-01-13T09:33:18.597" v="2383"/>
          <ac:inkMkLst>
            <pc:docMk/>
            <pc:sldMk cId="826478074" sldId="332"/>
            <ac:inkMk id="87" creationId="{BEFBD07D-EF1E-4C95-413D-EAAADD074A95}"/>
          </ac:inkMkLst>
        </pc:inkChg>
        <pc:inkChg chg="add mod">
          <ac:chgData name="Kokchun Giang" userId="67e2125d-ec8c-4323-9653-9824a2ad815f" providerId="ADAL" clId="{4CBD55EE-BBB5-F34E-8757-5E04000C46BC}" dt="2024-01-13T09:33:23.351" v="2389"/>
          <ac:inkMkLst>
            <pc:docMk/>
            <pc:sldMk cId="826478074" sldId="332"/>
            <ac:inkMk id="89" creationId="{963B10A2-5372-7212-259D-63480DFED054}"/>
          </ac:inkMkLst>
        </pc:inkChg>
        <pc:inkChg chg="add mod">
          <ac:chgData name="Kokchun Giang" userId="67e2125d-ec8c-4323-9653-9824a2ad815f" providerId="ADAL" clId="{4CBD55EE-BBB5-F34E-8757-5E04000C46BC}" dt="2024-01-13T09:33:23.351" v="2389"/>
          <ac:inkMkLst>
            <pc:docMk/>
            <pc:sldMk cId="826478074" sldId="332"/>
            <ac:inkMk id="90" creationId="{39A28291-37F2-3DEE-0D1C-E7D6421044EE}"/>
          </ac:inkMkLst>
        </pc:inkChg>
        <pc:inkChg chg="add mod">
          <ac:chgData name="Kokchun Giang" userId="67e2125d-ec8c-4323-9653-9824a2ad815f" providerId="ADAL" clId="{4CBD55EE-BBB5-F34E-8757-5E04000C46BC}" dt="2024-01-13T09:33:23.351" v="2389"/>
          <ac:inkMkLst>
            <pc:docMk/>
            <pc:sldMk cId="826478074" sldId="332"/>
            <ac:inkMk id="91" creationId="{EAA97D97-A925-90C2-FE4C-5E3D9C2ACE67}"/>
          </ac:inkMkLst>
        </pc:inkChg>
        <pc:inkChg chg="add mod">
          <ac:chgData name="Kokchun Giang" userId="67e2125d-ec8c-4323-9653-9824a2ad815f" providerId="ADAL" clId="{4CBD55EE-BBB5-F34E-8757-5E04000C46BC}" dt="2024-01-13T09:33:23.351" v="2389"/>
          <ac:inkMkLst>
            <pc:docMk/>
            <pc:sldMk cId="826478074" sldId="332"/>
            <ac:inkMk id="92" creationId="{50B09E77-9992-5F24-F50A-8F1EA1D528E2}"/>
          </ac:inkMkLst>
        </pc:inkChg>
        <pc:inkChg chg="add mod">
          <ac:chgData name="Kokchun Giang" userId="67e2125d-ec8c-4323-9653-9824a2ad815f" providerId="ADAL" clId="{4CBD55EE-BBB5-F34E-8757-5E04000C46BC}" dt="2024-01-13T09:33:23.351" v="2389"/>
          <ac:inkMkLst>
            <pc:docMk/>
            <pc:sldMk cId="826478074" sldId="332"/>
            <ac:inkMk id="93" creationId="{87EA31B6-BDD2-2A7D-CA2D-07A108E44C17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95" creationId="{8A5560BE-A121-70D5-19C8-9369239D7706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96" creationId="{2B5D452C-FB7A-1EBE-9A79-A100ECB7CB9A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97" creationId="{434EC0FC-5D7C-723D-31C8-228F72529206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98" creationId="{0D7891D9-627D-BDB2-128E-5E61903C316A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99" creationId="{700CAA26-2E0C-92B4-097F-9C19EDD7BA05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0" creationId="{9896BF6D-4D31-1A42-E283-856B356D7BE3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1" creationId="{BDA92D71-F4B3-62C6-4E5B-8781FDD96216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2" creationId="{377FD8D7-480D-9014-67D0-D5F6ECE14B13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3" creationId="{628D4D56-FCAB-6D70-C0BD-38F1B481A2FD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4" creationId="{7FFC0C84-48C9-1159-4B37-0576F58B3D3E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5" creationId="{4CECF188-A54E-133A-DEC6-58E1ACDB3EAA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6" creationId="{2BFD0185-3095-E42D-8964-585551C46664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8" creationId="{B34DBC73-B602-1158-28E1-DE2350BE1EBF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09" creationId="{520077D0-312B-36B6-664B-13B824605FD8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0" creationId="{3F403713-B00F-17A3-E7E6-837799049831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1" creationId="{3C3AAA8E-DAB3-5637-5C0A-D28234EE5186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2" creationId="{D6CE8C09-36EE-6092-9052-3CCB3DCFC56A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3" creationId="{1996951A-F7CC-953B-65F6-BC70E7A0F683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4" creationId="{90D4B6F4-3CFD-B50C-7D07-0D3C2411780F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5" creationId="{24F0AA3D-CC62-3275-9BE1-A2504768FB5C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6" creationId="{F8D8F071-8E77-DC80-8B98-97B4027EFBA1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7" creationId="{E551BB12-75E5-70A4-EBAF-A35E24994123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8" creationId="{B1AAEB85-371B-2D03-6D14-CBFCFA4CC346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19" creationId="{BFFD039E-DCA9-0E1B-D7E7-ED966FEB12F3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20" creationId="{4253E7BD-DC20-96E2-C70A-D6D599710C3D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21" creationId="{AD8A19E5-B962-9DD1-709D-6FA53602ADCD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22" creationId="{E590779C-D685-E66A-D9A5-3020484A5095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23" creationId="{1451D57B-60C1-4F65-DD85-47828880DCCD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24" creationId="{214FE697-60C0-8E5F-713C-EC878852479D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25" creationId="{A5E6ECD8-9837-4558-0EED-A1A2FB180412}"/>
          </ac:inkMkLst>
        </pc:inkChg>
        <pc:inkChg chg="add mod">
          <ac:chgData name="Kokchun Giang" userId="67e2125d-ec8c-4323-9653-9824a2ad815f" providerId="ADAL" clId="{4CBD55EE-BBB5-F34E-8757-5E04000C46BC}" dt="2024-01-13T09:33:59.710" v="2422"/>
          <ac:inkMkLst>
            <pc:docMk/>
            <pc:sldMk cId="826478074" sldId="332"/>
            <ac:inkMk id="126" creationId="{EFB0A26D-4C89-B213-CE69-FB2072D5F392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28" creationId="{85B52940-8789-5C92-A609-D0F4B5E84E87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29" creationId="{B99670ED-6AE9-C1CE-F6E0-C165733C8F16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0" creationId="{EF45BDF7-7EE7-6615-A765-4AA2C5BB28DD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1" creationId="{A44CAD17-BF92-2CF7-B568-2A3A5BFBBCE8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2" creationId="{B6643600-A35D-D705-EE23-0B3E864E7294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3" creationId="{01FCCC10-53E1-5A13-A26E-82FC8C126473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4" creationId="{48B08FAD-29A3-DDC1-9474-3317C8FDDEE5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5" creationId="{0744416C-C10B-3DC2-A60A-C5DD743CA4FE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6" creationId="{0DF6CEE5-EE02-9DBA-EAF0-C6852FEB65FF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7" creationId="{482C26CB-0390-2EF7-6C95-A81648CD714D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8" creationId="{56EE6DC5-6827-3256-22AD-FE6FBABD23B5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39" creationId="{F2AAE984-FF1C-8DB0-0828-5CDAF9ACF656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40" creationId="{3C1C3634-4ACD-5111-BE54-D9B7758C06EA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41" creationId="{8C1384D7-9430-A446-E8DA-15FA619AD7E0}"/>
          </ac:inkMkLst>
        </pc:inkChg>
        <pc:inkChg chg="add mod">
          <ac:chgData name="Kokchun Giang" userId="67e2125d-ec8c-4323-9653-9824a2ad815f" providerId="ADAL" clId="{4CBD55EE-BBB5-F34E-8757-5E04000C46BC}" dt="2024-01-13T09:34:07.184" v="2438"/>
          <ac:inkMkLst>
            <pc:docMk/>
            <pc:sldMk cId="826478074" sldId="332"/>
            <ac:inkMk id="142" creationId="{260219DA-26F5-5CB8-FE36-D6841D0204F4}"/>
          </ac:inkMkLst>
        </pc:inkChg>
        <pc:inkChg chg="add mod">
          <ac:chgData name="Kokchun Giang" userId="67e2125d-ec8c-4323-9653-9824a2ad815f" providerId="ADAL" clId="{4CBD55EE-BBB5-F34E-8757-5E04000C46BC}" dt="2024-01-13T09:45:35.817" v="2569" actId="164"/>
          <ac:inkMkLst>
            <pc:docMk/>
            <pc:sldMk cId="826478074" sldId="332"/>
            <ac:inkMk id="144" creationId="{610FD2B3-E58B-EC2D-49C1-08D4BEF766ED}"/>
          </ac:inkMkLst>
        </pc:inkChg>
        <pc:inkChg chg="add mod">
          <ac:chgData name="Kokchun Giang" userId="67e2125d-ec8c-4323-9653-9824a2ad815f" providerId="ADAL" clId="{4CBD55EE-BBB5-F34E-8757-5E04000C46BC}" dt="2024-01-13T09:34:24.016" v="2446"/>
          <ac:inkMkLst>
            <pc:docMk/>
            <pc:sldMk cId="826478074" sldId="332"/>
            <ac:inkMk id="145" creationId="{0FFEB466-AB2B-EB92-E4C0-E05C69AAE5D3}"/>
          </ac:inkMkLst>
        </pc:inkChg>
        <pc:inkChg chg="add mod">
          <ac:chgData name="Kokchun Giang" userId="67e2125d-ec8c-4323-9653-9824a2ad815f" providerId="ADAL" clId="{4CBD55EE-BBB5-F34E-8757-5E04000C46BC}" dt="2024-01-13T09:34:24.016" v="2446"/>
          <ac:inkMkLst>
            <pc:docMk/>
            <pc:sldMk cId="826478074" sldId="332"/>
            <ac:inkMk id="146" creationId="{A2C188D6-5050-5FFE-E7E9-FD8557B900CD}"/>
          </ac:inkMkLst>
        </pc:inkChg>
        <pc:inkChg chg="add mod">
          <ac:chgData name="Kokchun Giang" userId="67e2125d-ec8c-4323-9653-9824a2ad815f" providerId="ADAL" clId="{4CBD55EE-BBB5-F34E-8757-5E04000C46BC}" dt="2024-01-13T09:34:24.016" v="2446"/>
          <ac:inkMkLst>
            <pc:docMk/>
            <pc:sldMk cId="826478074" sldId="332"/>
            <ac:inkMk id="147" creationId="{E927501A-5963-8020-EFB6-2DB655805B2F}"/>
          </ac:inkMkLst>
        </pc:inkChg>
        <pc:inkChg chg="add mod">
          <ac:chgData name="Kokchun Giang" userId="67e2125d-ec8c-4323-9653-9824a2ad815f" providerId="ADAL" clId="{4CBD55EE-BBB5-F34E-8757-5E04000C46BC}" dt="2024-01-13T09:34:24.016" v="2446"/>
          <ac:inkMkLst>
            <pc:docMk/>
            <pc:sldMk cId="826478074" sldId="332"/>
            <ac:inkMk id="148" creationId="{F3AF189D-7F9A-9502-67F3-8C6967DF21A7}"/>
          </ac:inkMkLst>
        </pc:inkChg>
        <pc:inkChg chg="add mod">
          <ac:chgData name="Kokchun Giang" userId="67e2125d-ec8c-4323-9653-9824a2ad815f" providerId="ADAL" clId="{4CBD55EE-BBB5-F34E-8757-5E04000C46BC}" dt="2024-01-13T09:34:24.016" v="2446"/>
          <ac:inkMkLst>
            <pc:docMk/>
            <pc:sldMk cId="826478074" sldId="332"/>
            <ac:inkMk id="149" creationId="{B1D871E0-9219-5794-29FE-33E5983B65D5}"/>
          </ac:inkMkLst>
        </pc:inkChg>
        <pc:inkChg chg="add mod">
          <ac:chgData name="Kokchun Giang" userId="67e2125d-ec8c-4323-9653-9824a2ad815f" providerId="ADAL" clId="{4CBD55EE-BBB5-F34E-8757-5E04000C46BC}" dt="2024-01-13T09:34:24.016" v="2446"/>
          <ac:inkMkLst>
            <pc:docMk/>
            <pc:sldMk cId="826478074" sldId="332"/>
            <ac:inkMk id="150" creationId="{768F49C6-D2A6-1116-1E90-2A5DE7A50C98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2" creationId="{FD60A07F-3131-8736-CD95-93D8F04F3A53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3" creationId="{95B59D92-0C8D-9454-1CDA-0BE83211C796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4" creationId="{5567BBE6-7B89-5FFC-A902-7D037274386F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5" creationId="{3ED90BA5-2BFC-CEB1-D42B-9F019F7DB70A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6" creationId="{D3AE2D5D-EB87-46B5-3F60-DCF8F9F169FE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7" creationId="{06ED4691-B451-DDAD-C34C-2C3ECD872678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8" creationId="{C9DC67DB-CDFE-7EE3-182F-EC1A0BA6F5E0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59" creationId="{215A5589-D24B-2403-37E9-7DDB24EF5056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60" creationId="{3E4213AA-97B9-1E5A-494C-E214BE5502FF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61" creationId="{43EE9486-64F4-72A8-DB83-2B84990BB5B0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65" creationId="{4A242756-6C1C-CEFC-7AB5-CCC4141D13C6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66" creationId="{2EEF2274-E16F-6DF6-33C0-B2D3A5101A09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67" creationId="{5A2B4C9E-8CE5-97E6-87FE-0EB8CF2CBF05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68" creationId="{0B66BCAD-427E-78AA-5FBC-0D436C9EEF9D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69" creationId="{414A1071-56F6-2EC1-F77E-52898B24A025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0" creationId="{C862F471-DCD5-1C43-3B7D-00096653085A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1" creationId="{7F5E4BA0-9A96-8752-C18D-D6E9F3EB3FAF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2" creationId="{6CAA3161-A02B-A76F-6013-EC6CE03D9A41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3" creationId="{8C7A8F58-DD76-B98F-E1C0-00BDB070CB6C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4" creationId="{CEA6398B-924C-3A72-43AD-D0E34F118BC8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7" creationId="{3DDD69C8-A83B-F707-581D-A1DA32206DEA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8" creationId="{E3102F81-501F-19BA-5BCB-715CFB85CB37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79" creationId="{252FA227-1743-F255-DC65-723BC36693F1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0" creationId="{59E27F2C-C0FD-D3D4-30C6-A5B68159128C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1" creationId="{8DBBD6B8-3BF7-3684-1507-1E216525ED05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2" creationId="{25444FC4-4157-A9E1-378C-379A967AAAE2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3" creationId="{1CFAE7B8-28B0-99BA-E83C-C2544E34BBA6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4" creationId="{3391DF0C-D26D-58BE-25F2-7EB8B7085755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5" creationId="{893BDE0A-FF96-D1B0-10AA-6CE768F40B32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6" creationId="{FA216E36-3928-476B-7075-CFDE327FC32F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7" creationId="{C1A526B9-7E4A-5D88-2FC8-99CB876C89EC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89" creationId="{6EA2A1AD-F626-7132-E02D-49B3DD269735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90" creationId="{0A23FAFD-480B-16F1-3DDB-A07E61A45CBC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91" creationId="{F182DBAD-2A5E-4AF0-593B-B7CEDBAC146C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92" creationId="{5B8D400C-CA9A-00D2-4712-7EEDCD5F058A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93" creationId="{3E22EA82-5E11-2F27-8B67-D5BAEF4A2123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94" creationId="{180241E9-5B35-59D0-602B-78F5355B3D95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95" creationId="{6749DCC5-8520-4114-138E-1C7C5252D19A}"/>
          </ac:inkMkLst>
        </pc:inkChg>
        <pc:inkChg chg="add mod">
          <ac:chgData name="Kokchun Giang" userId="67e2125d-ec8c-4323-9653-9824a2ad815f" providerId="ADAL" clId="{4CBD55EE-BBB5-F34E-8757-5E04000C46BC}" dt="2024-01-13T09:34:50.436" v="2489"/>
          <ac:inkMkLst>
            <pc:docMk/>
            <pc:sldMk cId="826478074" sldId="332"/>
            <ac:inkMk id="196" creationId="{352B3301-F26E-D970-F467-DB145B2E6E50}"/>
          </ac:inkMkLst>
        </pc:inkChg>
        <pc:cxnChg chg="mod">
          <ac:chgData name="Kokchun Giang" userId="67e2125d-ec8c-4323-9653-9824a2ad815f" providerId="ADAL" clId="{4CBD55EE-BBB5-F34E-8757-5E04000C46BC}" dt="2024-01-13T09:32:42.338" v="2360" actId="14100"/>
          <ac:cxnSpMkLst>
            <pc:docMk/>
            <pc:sldMk cId="826478074" sldId="332"/>
            <ac:cxnSpMk id="64" creationId="{63A29670-8F42-7829-B724-A73D813AAD74}"/>
          </ac:cxnSpMkLst>
        </pc:cxnChg>
        <pc:cxnChg chg="mod">
          <ac:chgData name="Kokchun Giang" userId="67e2125d-ec8c-4323-9653-9824a2ad815f" providerId="ADAL" clId="{4CBD55EE-BBB5-F34E-8757-5E04000C46BC}" dt="2024-01-13T09:32:55.299" v="2363" actId="14100"/>
          <ac:cxnSpMkLst>
            <pc:docMk/>
            <pc:sldMk cId="826478074" sldId="332"/>
            <ac:cxnSpMk id="65" creationId="{196B1684-0011-536E-4098-ED64DC37A4B7}"/>
          </ac:cxnSpMkLst>
        </pc:cxnChg>
      </pc:sldChg>
      <pc:sldChg chg="addSp delSp modSp add mod delAnim modAnim">
        <pc:chgData name="Kokchun Giang" userId="67e2125d-ec8c-4323-9653-9824a2ad815f" providerId="ADAL" clId="{4CBD55EE-BBB5-F34E-8757-5E04000C46BC}" dt="2024-01-13T09:42:22.941" v="2531"/>
        <pc:sldMkLst>
          <pc:docMk/>
          <pc:sldMk cId="3396993178" sldId="333"/>
        </pc:sldMkLst>
        <pc:spChg chg="mod">
          <ac:chgData name="Kokchun Giang" userId="67e2125d-ec8c-4323-9653-9824a2ad815f" providerId="ADAL" clId="{4CBD55EE-BBB5-F34E-8757-5E04000C46BC}" dt="2024-01-13T09:20:58.387" v="1749" actId="20577"/>
          <ac:spMkLst>
            <pc:docMk/>
            <pc:sldMk cId="3396993178" sldId="333"/>
            <ac:spMk id="28" creationId="{7E8C0D03-019A-279A-6AD5-A5E7BD2580DB}"/>
          </ac:spMkLst>
        </pc:s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27" creationId="{EB710D71-AF29-3011-0C8B-394B327FB66D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42" creationId="{1A56FDF5-584F-EA65-00B4-5B17F88DDBF6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51" creationId="{2C521CB2-FEE0-B309-44A5-95A75F8ADFA4}"/>
          </ac:grpSpMkLst>
        </pc:grpChg>
        <pc:grpChg chg="mod">
          <ac:chgData name="Kokchun Giang" userId="67e2125d-ec8c-4323-9653-9824a2ad815f" providerId="ADAL" clId="{4CBD55EE-BBB5-F34E-8757-5E04000C46BC}" dt="2024-01-13T09:36:26.949" v="2496" actId="164"/>
          <ac:grpSpMkLst>
            <pc:docMk/>
            <pc:sldMk cId="3396993178" sldId="333"/>
            <ac:grpSpMk id="154" creationId="{0B486556-88A0-90F5-B48A-BCA647F0AFED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61" creationId="{B8E3284F-5297-4E8E-63DC-CD6C8BB00866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77" creationId="{27B2DEBF-8481-3E7F-3A84-B349E4703A7C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78" creationId="{9F9DC7F1-EE09-8755-8AF7-0FF6109FDDE5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79" creationId="{53776594-1DF8-69A6-E497-509EACB25555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83" creationId="{E3E8F246-22EE-655D-385F-C9F7C7F277EF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90" creationId="{0AE7EDAF-1D8F-9874-9FBE-6CFE1748FBDF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196" creationId="{1232CB9E-B0D7-7665-FCE7-51AE28015892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205" creationId="{0FBF4C7B-ABE4-CFB0-5390-DCE4C2BA2D63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224" creationId="{27AD6273-CD79-3ED6-1787-70B2AB55187D}"/>
          </ac:grpSpMkLst>
        </pc:grpChg>
        <pc:grpChg chg="del mod">
          <ac:chgData name="Kokchun Giang" userId="67e2125d-ec8c-4323-9653-9824a2ad815f" providerId="ADAL" clId="{4CBD55EE-BBB5-F34E-8757-5E04000C46BC}" dt="2024-01-13T09:06:09.331" v="1342"/>
          <ac:grpSpMkLst>
            <pc:docMk/>
            <pc:sldMk cId="3396993178" sldId="333"/>
            <ac:grpSpMk id="238" creationId="{2DCF18F5-1643-ABBC-977B-97B730F6FDD6}"/>
          </ac:grpSpMkLst>
        </pc:grpChg>
        <pc:grpChg chg="mod">
          <ac:chgData name="Kokchun Giang" userId="67e2125d-ec8c-4323-9653-9824a2ad815f" providerId="ADAL" clId="{4CBD55EE-BBB5-F34E-8757-5E04000C46BC}" dt="2024-01-13T09:36:26.949" v="2496" actId="164"/>
          <ac:grpSpMkLst>
            <pc:docMk/>
            <pc:sldMk cId="3396993178" sldId="333"/>
            <ac:grpSpMk id="239" creationId="{E54578A9-FDBA-FF24-4D28-DAD9E2AFA3B6}"/>
          </ac:grpSpMkLst>
        </pc:grpChg>
        <pc:grpChg chg="mod">
          <ac:chgData name="Kokchun Giang" userId="67e2125d-ec8c-4323-9653-9824a2ad815f" providerId="ADAL" clId="{4CBD55EE-BBB5-F34E-8757-5E04000C46BC}" dt="2024-01-13T09:36:26.949" v="2496" actId="164"/>
          <ac:grpSpMkLst>
            <pc:docMk/>
            <pc:sldMk cId="3396993178" sldId="333"/>
            <ac:grpSpMk id="241" creationId="{0357420C-F96B-2611-95D0-80498B446F93}"/>
          </ac:grpSpMkLst>
        </pc:grpChg>
        <pc:grpChg chg="mod">
          <ac:chgData name="Kokchun Giang" userId="67e2125d-ec8c-4323-9653-9824a2ad815f" providerId="ADAL" clId="{4CBD55EE-BBB5-F34E-8757-5E04000C46BC}" dt="2024-01-13T09:36:26.949" v="2496" actId="164"/>
          <ac:grpSpMkLst>
            <pc:docMk/>
            <pc:sldMk cId="3396993178" sldId="333"/>
            <ac:grpSpMk id="247" creationId="{61A7EAF5-90EF-D748-40DA-AEA8F373EF9D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260" creationId="{C0D4D629-66B3-E544-B698-9246AB81B5B3}"/>
          </ac:grpSpMkLst>
        </pc:grpChg>
        <pc:grpChg chg="del">
          <ac:chgData name="Kokchun Giang" userId="67e2125d-ec8c-4323-9653-9824a2ad815f" providerId="ADAL" clId="{4CBD55EE-BBB5-F34E-8757-5E04000C46BC}" dt="2024-01-13T09:05:11.964" v="1315" actId="478"/>
          <ac:grpSpMkLst>
            <pc:docMk/>
            <pc:sldMk cId="3396993178" sldId="333"/>
            <ac:grpSpMk id="271" creationId="{C1D641FD-91D9-F14A-D6B2-688CA386C397}"/>
          </ac:grpSpMkLst>
        </pc:grpChg>
        <pc:grpChg chg="mod">
          <ac:chgData name="Kokchun Giang" userId="67e2125d-ec8c-4323-9653-9824a2ad815f" providerId="ADAL" clId="{4CBD55EE-BBB5-F34E-8757-5E04000C46BC}" dt="2024-01-13T09:36:26.949" v="2496" actId="164"/>
          <ac:grpSpMkLst>
            <pc:docMk/>
            <pc:sldMk cId="3396993178" sldId="333"/>
            <ac:grpSpMk id="277" creationId="{8FC668EB-4723-8328-6776-9B738EAA99C7}"/>
          </ac:grpSpMkLst>
        </pc:grpChg>
        <pc:grpChg chg="mod">
          <ac:chgData name="Kokchun Giang" userId="67e2125d-ec8c-4323-9653-9824a2ad815f" providerId="ADAL" clId="{4CBD55EE-BBB5-F34E-8757-5E04000C46BC}" dt="2024-01-13T09:36:26.949" v="2496" actId="164"/>
          <ac:grpSpMkLst>
            <pc:docMk/>
            <pc:sldMk cId="3396993178" sldId="333"/>
            <ac:grpSpMk id="278" creationId="{136879AA-090C-84F8-BC28-894BE9A0E46B}"/>
          </ac:grpSpMkLst>
        </pc:grpChg>
        <pc:grpChg chg="mod">
          <ac:chgData name="Kokchun Giang" userId="67e2125d-ec8c-4323-9653-9824a2ad815f" providerId="ADAL" clId="{4CBD55EE-BBB5-F34E-8757-5E04000C46BC}" dt="2024-01-13T09:36:30.492" v="2497" actId="164"/>
          <ac:grpSpMkLst>
            <pc:docMk/>
            <pc:sldMk cId="3396993178" sldId="333"/>
            <ac:grpSpMk id="299" creationId="{F4881FD3-26D4-E1EB-8F4B-F95A55AFDF77}"/>
          </ac:grpSpMkLst>
        </pc:grpChg>
        <pc:grpChg chg="mod">
          <ac:chgData name="Kokchun Giang" userId="67e2125d-ec8c-4323-9653-9824a2ad815f" providerId="ADAL" clId="{4CBD55EE-BBB5-F34E-8757-5E04000C46BC}" dt="2024-01-13T09:36:30.492" v="2497" actId="164"/>
          <ac:grpSpMkLst>
            <pc:docMk/>
            <pc:sldMk cId="3396993178" sldId="333"/>
            <ac:grpSpMk id="300" creationId="{01FBEDC2-77E1-9299-3D60-DB618C42052B}"/>
          </ac:grpSpMkLst>
        </pc:grpChg>
        <pc:grpChg chg="mod">
          <ac:chgData name="Kokchun Giang" userId="67e2125d-ec8c-4323-9653-9824a2ad815f" providerId="ADAL" clId="{4CBD55EE-BBB5-F34E-8757-5E04000C46BC}" dt="2024-01-13T09:06:57.662" v="1382"/>
          <ac:grpSpMkLst>
            <pc:docMk/>
            <pc:sldMk cId="3396993178" sldId="333"/>
            <ac:grpSpMk id="304" creationId="{281A8F92-D2D6-5873-3FC1-A7F0B849A62B}"/>
          </ac:grpSpMkLst>
        </pc:grpChg>
        <pc:grpChg chg="mod">
          <ac:chgData name="Kokchun Giang" userId="67e2125d-ec8c-4323-9653-9824a2ad815f" providerId="ADAL" clId="{4CBD55EE-BBB5-F34E-8757-5E04000C46BC}" dt="2024-01-13T09:07:22.842" v="1406"/>
          <ac:grpSpMkLst>
            <pc:docMk/>
            <pc:sldMk cId="3396993178" sldId="333"/>
            <ac:grpSpMk id="308" creationId="{A5833524-DAE9-69A4-6CA3-1A4CD7B4962D}"/>
          </ac:grpSpMkLst>
        </pc:grpChg>
        <pc:grpChg chg="mod">
          <ac:chgData name="Kokchun Giang" userId="67e2125d-ec8c-4323-9653-9824a2ad815f" providerId="ADAL" clId="{4CBD55EE-BBB5-F34E-8757-5E04000C46BC}" dt="2024-01-13T09:07:21.626" v="1400"/>
          <ac:grpSpMkLst>
            <pc:docMk/>
            <pc:sldMk cId="3396993178" sldId="333"/>
            <ac:grpSpMk id="314" creationId="{1EECD322-2FAD-0189-4998-FE24171AD8BA}"/>
          </ac:grpSpMkLst>
        </pc:grpChg>
        <pc:grpChg chg="mod">
          <ac:chgData name="Kokchun Giang" userId="67e2125d-ec8c-4323-9653-9824a2ad815f" providerId="ADAL" clId="{4CBD55EE-BBB5-F34E-8757-5E04000C46BC}" dt="2024-01-13T09:07:21.204" v="1397"/>
          <ac:grpSpMkLst>
            <pc:docMk/>
            <pc:sldMk cId="3396993178" sldId="333"/>
            <ac:grpSpMk id="317" creationId="{7AD280CE-BD2A-E96D-083B-C49C50D57EE0}"/>
          </ac:grpSpMkLst>
        </pc:grpChg>
        <pc:grpChg chg="del mod">
          <ac:chgData name="Kokchun Giang" userId="67e2125d-ec8c-4323-9653-9824a2ad815f" providerId="ADAL" clId="{4CBD55EE-BBB5-F34E-8757-5E04000C46BC}" dt="2024-01-13T09:09:58.561" v="1450"/>
          <ac:grpSpMkLst>
            <pc:docMk/>
            <pc:sldMk cId="3396993178" sldId="333"/>
            <ac:grpSpMk id="325" creationId="{2B1677E7-C25A-643B-422A-EE07AA4C3C32}"/>
          </ac:grpSpMkLst>
        </pc:grpChg>
        <pc:grpChg chg="del mod">
          <ac:chgData name="Kokchun Giang" userId="67e2125d-ec8c-4323-9653-9824a2ad815f" providerId="ADAL" clId="{4CBD55EE-BBB5-F34E-8757-5E04000C46BC}" dt="2024-01-13T09:09:54.408" v="1438"/>
          <ac:grpSpMkLst>
            <pc:docMk/>
            <pc:sldMk cId="3396993178" sldId="333"/>
            <ac:grpSpMk id="331" creationId="{BE359EBC-CD04-0CBC-4F58-1AC5EE331F5E}"/>
          </ac:grpSpMkLst>
        </pc:grpChg>
        <pc:grpChg chg="del mod">
          <ac:chgData name="Kokchun Giang" userId="67e2125d-ec8c-4323-9653-9824a2ad815f" providerId="ADAL" clId="{4CBD55EE-BBB5-F34E-8757-5E04000C46BC}" dt="2024-01-13T09:09:54.410" v="1441"/>
          <ac:grpSpMkLst>
            <pc:docMk/>
            <pc:sldMk cId="3396993178" sldId="333"/>
            <ac:grpSpMk id="334" creationId="{2ECF47B6-EE32-9CCC-0985-B60C51E16C20}"/>
          </ac:grpSpMkLst>
        </pc:grpChg>
        <pc:grpChg chg="del mod">
          <ac:chgData name="Kokchun Giang" userId="67e2125d-ec8c-4323-9653-9824a2ad815f" providerId="ADAL" clId="{4CBD55EE-BBB5-F34E-8757-5E04000C46BC}" dt="2024-01-13T09:09:54.410" v="1440"/>
          <ac:grpSpMkLst>
            <pc:docMk/>
            <pc:sldMk cId="3396993178" sldId="333"/>
            <ac:grpSpMk id="342" creationId="{40967473-746A-AE8E-136A-750F35EDC407}"/>
          </ac:grpSpMkLst>
        </pc:grpChg>
        <pc:grpChg chg="mod">
          <ac:chgData name="Kokchun Giang" userId="67e2125d-ec8c-4323-9653-9824a2ad815f" providerId="ADAL" clId="{4CBD55EE-BBB5-F34E-8757-5E04000C46BC}" dt="2024-01-13T09:41:26.628" v="2518" actId="164"/>
          <ac:grpSpMkLst>
            <pc:docMk/>
            <pc:sldMk cId="3396993178" sldId="333"/>
            <ac:grpSpMk id="344" creationId="{361D9680-9869-04BD-EA8E-AD60226AAD08}"/>
          </ac:grpSpMkLst>
        </pc:grpChg>
        <pc:grpChg chg="del mod">
          <ac:chgData name="Kokchun Giang" userId="67e2125d-ec8c-4323-9653-9824a2ad815f" providerId="ADAL" clId="{4CBD55EE-BBB5-F34E-8757-5E04000C46BC}" dt="2024-01-13T09:10:19.339" v="1468"/>
          <ac:grpSpMkLst>
            <pc:docMk/>
            <pc:sldMk cId="3396993178" sldId="333"/>
            <ac:grpSpMk id="351" creationId="{618978C8-BAA0-C19B-1D2A-BC705B4ED61F}"/>
          </ac:grpSpMkLst>
        </pc:grpChg>
        <pc:grpChg chg="del mod">
          <ac:chgData name="Kokchun Giang" userId="67e2125d-ec8c-4323-9653-9824a2ad815f" providerId="ADAL" clId="{4CBD55EE-BBB5-F34E-8757-5E04000C46BC}" dt="2024-01-13T09:10:19.339" v="1468"/>
          <ac:grpSpMkLst>
            <pc:docMk/>
            <pc:sldMk cId="3396993178" sldId="333"/>
            <ac:grpSpMk id="356" creationId="{53476F2A-6128-1499-7B9F-6351130AC199}"/>
          </ac:grpSpMkLst>
        </pc:grpChg>
        <pc:grpChg chg="del mod">
          <ac:chgData name="Kokchun Giang" userId="67e2125d-ec8c-4323-9653-9824a2ad815f" providerId="ADAL" clId="{4CBD55EE-BBB5-F34E-8757-5E04000C46BC}" dt="2024-01-13T09:10:20.017" v="1470"/>
          <ac:grpSpMkLst>
            <pc:docMk/>
            <pc:sldMk cId="3396993178" sldId="333"/>
            <ac:grpSpMk id="361" creationId="{E83FFDD7-31C6-C1A6-B170-0E31D22742BB}"/>
          </ac:grpSpMkLst>
        </pc:grpChg>
        <pc:grpChg chg="mod">
          <ac:chgData name="Kokchun Giang" userId="67e2125d-ec8c-4323-9653-9824a2ad815f" providerId="ADAL" clId="{4CBD55EE-BBB5-F34E-8757-5E04000C46BC}" dt="2024-01-13T09:41:36.068" v="2521" actId="164"/>
          <ac:grpSpMkLst>
            <pc:docMk/>
            <pc:sldMk cId="3396993178" sldId="333"/>
            <ac:grpSpMk id="362" creationId="{A4837A03-96AF-A64A-1749-9B53B70408E8}"/>
          </ac:grpSpMkLst>
        </pc:grpChg>
        <pc:grpChg chg="del mod">
          <ac:chgData name="Kokchun Giang" userId="67e2125d-ec8c-4323-9653-9824a2ad815f" providerId="ADAL" clId="{4CBD55EE-BBB5-F34E-8757-5E04000C46BC}" dt="2024-01-13T09:10:21.484" v="1472"/>
          <ac:grpSpMkLst>
            <pc:docMk/>
            <pc:sldMk cId="3396993178" sldId="333"/>
            <ac:grpSpMk id="364" creationId="{4321F2F3-96B3-A341-6019-FD3F31D4D029}"/>
          </ac:grpSpMkLst>
        </pc:grpChg>
        <pc:grpChg chg="mod">
          <ac:chgData name="Kokchun Giang" userId="67e2125d-ec8c-4323-9653-9824a2ad815f" providerId="ADAL" clId="{4CBD55EE-BBB5-F34E-8757-5E04000C46BC}" dt="2024-01-13T09:41:36.068" v="2521" actId="164"/>
          <ac:grpSpMkLst>
            <pc:docMk/>
            <pc:sldMk cId="3396993178" sldId="333"/>
            <ac:grpSpMk id="366" creationId="{C7C45124-194D-E416-2EB9-2373DE08BA7F}"/>
          </ac:grpSpMkLst>
        </pc:grpChg>
        <pc:grpChg chg="del mod">
          <ac:chgData name="Kokchun Giang" userId="67e2125d-ec8c-4323-9653-9824a2ad815f" providerId="ADAL" clId="{4CBD55EE-BBB5-F34E-8757-5E04000C46BC}" dt="2024-01-13T09:11:26.869" v="1496" actId="478"/>
          <ac:grpSpMkLst>
            <pc:docMk/>
            <pc:sldMk cId="3396993178" sldId="333"/>
            <ac:grpSpMk id="371" creationId="{D93C68CB-522E-9246-D4BB-0372A5306F22}"/>
          </ac:grpSpMkLst>
        </pc:grpChg>
        <pc:grpChg chg="del mod">
          <ac:chgData name="Kokchun Giang" userId="67e2125d-ec8c-4323-9653-9824a2ad815f" providerId="ADAL" clId="{4CBD55EE-BBB5-F34E-8757-5E04000C46BC}" dt="2024-01-13T09:10:48.975" v="1483"/>
          <ac:grpSpMkLst>
            <pc:docMk/>
            <pc:sldMk cId="3396993178" sldId="333"/>
            <ac:grpSpMk id="375" creationId="{E46E4B2B-8AC1-7195-467A-99E5AB93665A}"/>
          </ac:grpSpMkLst>
        </pc:grpChg>
        <pc:grpChg chg="del mod">
          <ac:chgData name="Kokchun Giang" userId="67e2125d-ec8c-4323-9653-9824a2ad815f" providerId="ADAL" clId="{4CBD55EE-BBB5-F34E-8757-5E04000C46BC}" dt="2024-01-13T09:10:53.971" v="1492"/>
          <ac:grpSpMkLst>
            <pc:docMk/>
            <pc:sldMk cId="3396993178" sldId="333"/>
            <ac:grpSpMk id="377" creationId="{5DCF62BF-C052-9FA3-CBE0-A696B2CEB3B9}"/>
          </ac:grpSpMkLst>
        </pc:grpChg>
        <pc:grpChg chg="mod">
          <ac:chgData name="Kokchun Giang" userId="67e2125d-ec8c-4323-9653-9824a2ad815f" providerId="ADAL" clId="{4CBD55EE-BBB5-F34E-8757-5E04000C46BC}" dt="2024-01-13T09:41:46.226" v="2523" actId="164"/>
          <ac:grpSpMkLst>
            <pc:docMk/>
            <pc:sldMk cId="3396993178" sldId="333"/>
            <ac:grpSpMk id="386" creationId="{7FC8B008-A81F-C254-EF5B-BB30D48E9DAB}"/>
          </ac:grpSpMkLst>
        </pc:grpChg>
        <pc:grpChg chg="mod">
          <ac:chgData name="Kokchun Giang" userId="67e2125d-ec8c-4323-9653-9824a2ad815f" providerId="ADAL" clId="{4CBD55EE-BBB5-F34E-8757-5E04000C46BC}" dt="2024-01-13T09:41:46.226" v="2523" actId="164"/>
          <ac:grpSpMkLst>
            <pc:docMk/>
            <pc:sldMk cId="3396993178" sldId="333"/>
            <ac:grpSpMk id="387" creationId="{53152302-C27E-C491-E266-4D40C7EBB4E8}"/>
          </ac:grpSpMkLst>
        </pc:grpChg>
        <pc:grpChg chg="del mod">
          <ac:chgData name="Kokchun Giang" userId="67e2125d-ec8c-4323-9653-9824a2ad815f" providerId="ADAL" clId="{4CBD55EE-BBB5-F34E-8757-5E04000C46BC}" dt="2024-01-13T09:11:36.442" v="1503"/>
          <ac:grpSpMkLst>
            <pc:docMk/>
            <pc:sldMk cId="3396993178" sldId="333"/>
            <ac:grpSpMk id="391" creationId="{E1E31487-35B3-4D47-3E49-3C935F389D33}"/>
          </ac:grpSpMkLst>
        </pc:grpChg>
        <pc:grpChg chg="del mod">
          <ac:chgData name="Kokchun Giang" userId="67e2125d-ec8c-4323-9653-9824a2ad815f" providerId="ADAL" clId="{4CBD55EE-BBB5-F34E-8757-5E04000C46BC}" dt="2024-01-13T09:11:41.215" v="1512"/>
          <ac:grpSpMkLst>
            <pc:docMk/>
            <pc:sldMk cId="3396993178" sldId="333"/>
            <ac:grpSpMk id="394" creationId="{E2D3EA3A-5629-E009-8520-A553395549D4}"/>
          </ac:grpSpMkLst>
        </pc:grpChg>
        <pc:grpChg chg="mod">
          <ac:chgData name="Kokchun Giang" userId="67e2125d-ec8c-4323-9653-9824a2ad815f" providerId="ADAL" clId="{4CBD55EE-BBB5-F34E-8757-5E04000C46BC}" dt="2024-01-13T09:11:45.462" v="1513" actId="1076"/>
          <ac:grpSpMkLst>
            <pc:docMk/>
            <pc:sldMk cId="3396993178" sldId="333"/>
            <ac:grpSpMk id="403" creationId="{5BCDBD2E-45C2-FB40-51E6-BC2FDA037083}"/>
          </ac:grpSpMkLst>
        </pc:grpChg>
        <pc:grpChg chg="add del mod">
          <ac:chgData name="Kokchun Giang" userId="67e2125d-ec8c-4323-9653-9824a2ad815f" providerId="ADAL" clId="{4CBD55EE-BBB5-F34E-8757-5E04000C46BC}" dt="2024-01-13T09:12:56.051" v="1528"/>
          <ac:grpSpMkLst>
            <pc:docMk/>
            <pc:sldMk cId="3396993178" sldId="333"/>
            <ac:grpSpMk id="406" creationId="{97BF0F18-B641-D4A8-69E0-E27FD551F354}"/>
          </ac:grpSpMkLst>
        </pc:grpChg>
        <pc:grpChg chg="mod">
          <ac:chgData name="Kokchun Giang" userId="67e2125d-ec8c-4323-9653-9824a2ad815f" providerId="ADAL" clId="{4CBD55EE-BBB5-F34E-8757-5E04000C46BC}" dt="2024-01-13T09:12:55.266" v="1523"/>
          <ac:grpSpMkLst>
            <pc:docMk/>
            <pc:sldMk cId="3396993178" sldId="333"/>
            <ac:grpSpMk id="411" creationId="{F30A5067-FE39-FFFB-4D1A-F3EAA9155F6E}"/>
          </ac:grpSpMkLst>
        </pc:grpChg>
        <pc:grpChg chg="mod">
          <ac:chgData name="Kokchun Giang" userId="67e2125d-ec8c-4323-9653-9824a2ad815f" providerId="ADAL" clId="{4CBD55EE-BBB5-F34E-8757-5E04000C46BC}" dt="2024-01-13T09:36:34.240" v="2498" actId="164"/>
          <ac:grpSpMkLst>
            <pc:docMk/>
            <pc:sldMk cId="3396993178" sldId="333"/>
            <ac:grpSpMk id="417" creationId="{99B8ED40-D671-25BC-356D-5F20FFABEED0}"/>
          </ac:grpSpMkLst>
        </pc:grpChg>
        <pc:grpChg chg="mod">
          <ac:chgData name="Kokchun Giang" userId="67e2125d-ec8c-4323-9653-9824a2ad815f" providerId="ADAL" clId="{4CBD55EE-BBB5-F34E-8757-5E04000C46BC}" dt="2024-01-13T09:36:34.240" v="2498" actId="164"/>
          <ac:grpSpMkLst>
            <pc:docMk/>
            <pc:sldMk cId="3396993178" sldId="333"/>
            <ac:grpSpMk id="424" creationId="{2C274D46-707A-5700-4081-98BCB5D09937}"/>
          </ac:grpSpMkLst>
        </pc:grpChg>
        <pc:grpChg chg="add mod">
          <ac:chgData name="Kokchun Giang" userId="67e2125d-ec8c-4323-9653-9824a2ad815f" providerId="ADAL" clId="{4CBD55EE-BBB5-F34E-8757-5E04000C46BC}" dt="2024-01-13T09:36:26.949" v="2496" actId="164"/>
          <ac:grpSpMkLst>
            <pc:docMk/>
            <pc:sldMk cId="3396993178" sldId="333"/>
            <ac:grpSpMk id="425" creationId="{49C905B5-46BA-4B4D-0878-313776380668}"/>
          </ac:grpSpMkLst>
        </pc:grpChg>
        <pc:grpChg chg="add mod">
          <ac:chgData name="Kokchun Giang" userId="67e2125d-ec8c-4323-9653-9824a2ad815f" providerId="ADAL" clId="{4CBD55EE-BBB5-F34E-8757-5E04000C46BC}" dt="2024-01-13T09:36:30.492" v="2497" actId="164"/>
          <ac:grpSpMkLst>
            <pc:docMk/>
            <pc:sldMk cId="3396993178" sldId="333"/>
            <ac:grpSpMk id="426" creationId="{1ACC6211-F17D-D1E8-698E-3DF2B48BA886}"/>
          </ac:grpSpMkLst>
        </pc:grpChg>
        <pc:grpChg chg="add mod">
          <ac:chgData name="Kokchun Giang" userId="67e2125d-ec8c-4323-9653-9824a2ad815f" providerId="ADAL" clId="{4CBD55EE-BBB5-F34E-8757-5E04000C46BC}" dt="2024-01-13T09:36:34.240" v="2498" actId="164"/>
          <ac:grpSpMkLst>
            <pc:docMk/>
            <pc:sldMk cId="3396993178" sldId="333"/>
            <ac:grpSpMk id="427" creationId="{633ECFB3-53D9-CFAA-5B35-E859D4B8EC65}"/>
          </ac:grpSpMkLst>
        </pc:grpChg>
        <pc:grpChg chg="add mod">
          <ac:chgData name="Kokchun Giang" userId="67e2125d-ec8c-4323-9653-9824a2ad815f" providerId="ADAL" clId="{4CBD55EE-BBB5-F34E-8757-5E04000C46BC}" dt="2024-01-13T09:41:26.628" v="2518" actId="164"/>
          <ac:grpSpMkLst>
            <pc:docMk/>
            <pc:sldMk cId="3396993178" sldId="333"/>
            <ac:grpSpMk id="428" creationId="{0B4FA946-FAB2-A1AF-19AA-4719BEA84EBC}"/>
          </ac:grpSpMkLst>
        </pc:grpChg>
        <pc:grpChg chg="add mod">
          <ac:chgData name="Kokchun Giang" userId="67e2125d-ec8c-4323-9653-9824a2ad815f" providerId="ADAL" clId="{4CBD55EE-BBB5-F34E-8757-5E04000C46BC}" dt="2024-01-13T09:41:36.068" v="2521" actId="164"/>
          <ac:grpSpMkLst>
            <pc:docMk/>
            <pc:sldMk cId="3396993178" sldId="333"/>
            <ac:grpSpMk id="429" creationId="{1A6AB6BC-635F-B83D-F417-FF109D642B90}"/>
          </ac:grpSpMkLst>
        </pc:grpChg>
        <pc:grpChg chg="add mod">
          <ac:chgData name="Kokchun Giang" userId="67e2125d-ec8c-4323-9653-9824a2ad815f" providerId="ADAL" clId="{4CBD55EE-BBB5-F34E-8757-5E04000C46BC}" dt="2024-01-13T09:41:46.226" v="2523" actId="164"/>
          <ac:grpSpMkLst>
            <pc:docMk/>
            <pc:sldMk cId="3396993178" sldId="333"/>
            <ac:grpSpMk id="430" creationId="{9E21F713-6960-2B60-DDCB-91D6A9FB5226}"/>
          </ac:grpSpMkLst>
        </pc:grpChg>
        <pc:inkChg chg="del">
          <ac:chgData name="Kokchun Giang" userId="67e2125d-ec8c-4323-9653-9824a2ad815f" providerId="ADAL" clId="{4CBD55EE-BBB5-F34E-8757-5E04000C46BC}" dt="2024-01-13T09:05:11.964" v="1315" actId="478"/>
          <ac:inkMkLst>
            <pc:docMk/>
            <pc:sldMk cId="3396993178" sldId="333"/>
            <ac:inkMk id="113" creationId="{1AF06FFA-91EA-18B4-5BBC-4FC9FBD0AF7D}"/>
          </ac:inkMkLst>
        </pc:inkChg>
        <pc:inkChg chg="del">
          <ac:chgData name="Kokchun Giang" userId="67e2125d-ec8c-4323-9653-9824a2ad815f" providerId="ADAL" clId="{4CBD55EE-BBB5-F34E-8757-5E04000C46BC}" dt="2024-01-13T09:03:59.038" v="1253" actId="478"/>
          <ac:inkMkLst>
            <pc:docMk/>
            <pc:sldMk cId="3396993178" sldId="333"/>
            <ac:inkMk id="122" creationId="{E50AFB6E-C28A-EB9C-3132-0D92764604B1}"/>
          </ac:inkMkLst>
        </pc:inkChg>
        <pc:inkChg chg="del">
          <ac:chgData name="Kokchun Giang" userId="67e2125d-ec8c-4323-9653-9824a2ad815f" providerId="ADAL" clId="{4CBD55EE-BBB5-F34E-8757-5E04000C46BC}" dt="2024-01-13T09:04:00.084" v="1254" actId="478"/>
          <ac:inkMkLst>
            <pc:docMk/>
            <pc:sldMk cId="3396993178" sldId="333"/>
            <ac:inkMk id="123" creationId="{0889B07F-D7A6-5E80-E908-5241E6F6EF5B}"/>
          </ac:inkMkLst>
        </pc:inkChg>
        <pc:inkChg chg="add">
          <ac:chgData name="Kokchun Giang" userId="67e2125d-ec8c-4323-9653-9824a2ad815f" providerId="ADAL" clId="{4CBD55EE-BBB5-F34E-8757-5E04000C46BC}" dt="2024-01-13T09:05:31.800" v="1316" actId="9405"/>
          <ac:inkMkLst>
            <pc:docMk/>
            <pc:sldMk cId="3396993178" sldId="333"/>
            <ac:inkMk id="125" creationId="{22514FD8-BE25-3B80-DF68-6374CC3AC315}"/>
          </ac:inkMkLst>
        </pc:inkChg>
        <pc:inkChg chg="add mod">
          <ac:chgData name="Kokchun Giang" userId="67e2125d-ec8c-4323-9653-9824a2ad815f" providerId="ADAL" clId="{4CBD55EE-BBB5-F34E-8757-5E04000C46BC}" dt="2024-01-13T09:36:26.949" v="2496" actId="164"/>
          <ac:inkMkLst>
            <pc:docMk/>
            <pc:sldMk cId="3396993178" sldId="333"/>
            <ac:inkMk id="126" creationId="{5C8D9C49-35C3-ABE2-5CFB-D99B0F25FB6A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28" creationId="{AB8E5556-51F5-E6C7-6A47-FD135F53DAD3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29" creationId="{94E67135-B244-D98E-826A-EF2D0C4585A6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30" creationId="{DFB90FDB-9037-93B5-904C-515F38402CF0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31" creationId="{0A940893-6D4A-A77E-D657-E8C4990558A5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32" creationId="{E98E5FEA-2CCE-B6F0-CB5D-E9FC7B68B80A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33" creationId="{3F9AA94D-D6DC-DE18-397F-EA037D3E1B31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34" creationId="{DB9A58A9-A5A6-133B-31A0-D4AD2728D6B6}"/>
          </ac:inkMkLst>
        </pc:inkChg>
        <pc:inkChg chg="del">
          <ac:chgData name="Kokchun Giang" userId="67e2125d-ec8c-4323-9653-9824a2ad815f" providerId="ADAL" clId="{4CBD55EE-BBB5-F34E-8757-5E04000C46BC}" dt="2024-01-13T09:05:11.964" v="1315" actId="478"/>
          <ac:inkMkLst>
            <pc:docMk/>
            <pc:sldMk cId="3396993178" sldId="333"/>
            <ac:inkMk id="152" creationId="{872B46A5-A09D-47D5-AFC0-96984A2C925D}"/>
          </ac:inkMkLst>
        </pc:inkChg>
        <pc:inkChg chg="add mod">
          <ac:chgData name="Kokchun Giang" userId="67e2125d-ec8c-4323-9653-9824a2ad815f" providerId="ADAL" clId="{4CBD55EE-BBB5-F34E-8757-5E04000C46BC}" dt="2024-01-13T09:05:58.395" v="1326"/>
          <ac:inkMkLst>
            <pc:docMk/>
            <pc:sldMk cId="3396993178" sldId="333"/>
            <ac:inkMk id="153" creationId="{AEBD9165-1C20-66E5-A9CE-BF27B0A21EC1}"/>
          </ac:inkMkLst>
        </pc:inkChg>
        <pc:inkChg chg="add mod">
          <ac:chgData name="Kokchun Giang" userId="67e2125d-ec8c-4323-9653-9824a2ad815f" providerId="ADAL" clId="{4CBD55EE-BBB5-F34E-8757-5E04000C46BC}" dt="2024-01-13T09:06:08.208" v="1340"/>
          <ac:inkMkLst>
            <pc:docMk/>
            <pc:sldMk cId="3396993178" sldId="333"/>
            <ac:inkMk id="155" creationId="{95F5E33F-40BF-FA80-8FB6-72838DBDC693}"/>
          </ac:inkMkLst>
        </pc:inkChg>
        <pc:inkChg chg="del">
          <ac:chgData name="Kokchun Giang" userId="67e2125d-ec8c-4323-9653-9824a2ad815f" providerId="ADAL" clId="{4CBD55EE-BBB5-F34E-8757-5E04000C46BC}" dt="2024-01-13T09:05:11.964" v="1315" actId="478"/>
          <ac:inkMkLst>
            <pc:docMk/>
            <pc:sldMk cId="3396993178" sldId="333"/>
            <ac:inkMk id="156" creationId="{D4512738-1274-3219-D9BF-FB3A134173C3}"/>
          </ac:inkMkLst>
        </pc:inkChg>
        <pc:inkChg chg="del">
          <ac:chgData name="Kokchun Giang" userId="67e2125d-ec8c-4323-9653-9824a2ad815f" providerId="ADAL" clId="{4CBD55EE-BBB5-F34E-8757-5E04000C46BC}" dt="2024-01-13T09:05:11.964" v="1315" actId="478"/>
          <ac:inkMkLst>
            <pc:docMk/>
            <pc:sldMk cId="3396993178" sldId="333"/>
            <ac:inkMk id="197" creationId="{13A57140-7072-9A52-29B4-456434DA0AA4}"/>
          </ac:inkMkLst>
        </pc:inkChg>
        <pc:inkChg chg="del">
          <ac:chgData name="Kokchun Giang" userId="67e2125d-ec8c-4323-9653-9824a2ad815f" providerId="ADAL" clId="{4CBD55EE-BBB5-F34E-8757-5E04000C46BC}" dt="2024-01-13T09:05:11.964" v="1315" actId="478"/>
          <ac:inkMkLst>
            <pc:docMk/>
            <pc:sldMk cId="3396993178" sldId="333"/>
            <ac:inkMk id="206" creationId="{442F3F59-BCC0-81A7-857D-F6663DC2587F}"/>
          </ac:inkMkLst>
        </pc:inkChg>
        <pc:inkChg chg="add mod">
          <ac:chgData name="Kokchun Giang" userId="67e2125d-ec8c-4323-9653-9824a2ad815f" providerId="ADAL" clId="{4CBD55EE-BBB5-F34E-8757-5E04000C46BC}" dt="2024-01-13T09:06:08.208" v="1340"/>
          <ac:inkMkLst>
            <pc:docMk/>
            <pc:sldMk cId="3396993178" sldId="333"/>
            <ac:inkMk id="217" creationId="{444684BA-C89F-8E6A-AB2B-8D05410091AC}"/>
          </ac:inkMkLst>
        </pc:inkChg>
        <pc:inkChg chg="del">
          <ac:chgData name="Kokchun Giang" userId="67e2125d-ec8c-4323-9653-9824a2ad815f" providerId="ADAL" clId="{4CBD55EE-BBB5-F34E-8757-5E04000C46BC}" dt="2024-01-13T09:05:11.964" v="1315" actId="478"/>
          <ac:inkMkLst>
            <pc:docMk/>
            <pc:sldMk cId="3396993178" sldId="333"/>
            <ac:inkMk id="225" creationId="{3BC7C53E-1345-1DFF-6A37-6537DE208614}"/>
          </ac:inkMkLst>
        </pc:inkChg>
        <pc:inkChg chg="del">
          <ac:chgData name="Kokchun Giang" userId="67e2125d-ec8c-4323-9653-9824a2ad815f" providerId="ADAL" clId="{4CBD55EE-BBB5-F34E-8757-5E04000C46BC}" dt="2024-01-13T09:05:11.964" v="1315" actId="478"/>
          <ac:inkMkLst>
            <pc:docMk/>
            <pc:sldMk cId="3396993178" sldId="333"/>
            <ac:inkMk id="226" creationId="{3BB9246B-B7D0-7B13-C931-EFC9BC9BD2A4}"/>
          </ac:inkMkLst>
        </pc:inkChg>
        <pc:inkChg chg="add mod">
          <ac:chgData name="Kokchun Giang" userId="67e2125d-ec8c-4323-9653-9824a2ad815f" providerId="ADAL" clId="{4CBD55EE-BBB5-F34E-8757-5E04000C46BC}" dt="2024-01-13T09:06:08.208" v="1340"/>
          <ac:inkMkLst>
            <pc:docMk/>
            <pc:sldMk cId="3396993178" sldId="333"/>
            <ac:inkMk id="227" creationId="{5EF10AF5-2E1C-98E3-FC38-1C4036942655}"/>
          </ac:inkMkLst>
        </pc:inkChg>
        <pc:inkChg chg="add mod">
          <ac:chgData name="Kokchun Giang" userId="67e2125d-ec8c-4323-9653-9824a2ad815f" providerId="ADAL" clId="{4CBD55EE-BBB5-F34E-8757-5E04000C46BC}" dt="2024-01-13T09:06:08.208" v="1340"/>
          <ac:inkMkLst>
            <pc:docMk/>
            <pc:sldMk cId="3396993178" sldId="333"/>
            <ac:inkMk id="228" creationId="{B15FB1E7-8B29-AC74-342B-134324A48B5A}"/>
          </ac:inkMkLst>
        </pc:inkChg>
        <pc:inkChg chg="add mod">
          <ac:chgData name="Kokchun Giang" userId="67e2125d-ec8c-4323-9653-9824a2ad815f" providerId="ADAL" clId="{4CBD55EE-BBB5-F34E-8757-5E04000C46BC}" dt="2024-01-13T09:06:08.208" v="1340"/>
          <ac:inkMkLst>
            <pc:docMk/>
            <pc:sldMk cId="3396993178" sldId="333"/>
            <ac:inkMk id="229" creationId="{370C89B9-5BBB-0D9F-992D-706B208BB2B2}"/>
          </ac:inkMkLst>
        </pc:inkChg>
        <pc:inkChg chg="add mod">
          <ac:chgData name="Kokchun Giang" userId="67e2125d-ec8c-4323-9653-9824a2ad815f" providerId="ADAL" clId="{4CBD55EE-BBB5-F34E-8757-5E04000C46BC}" dt="2024-01-13T09:06:08.208" v="1340"/>
          <ac:inkMkLst>
            <pc:docMk/>
            <pc:sldMk cId="3396993178" sldId="333"/>
            <ac:inkMk id="230" creationId="{13A152B6-D8CB-5467-CC74-926DAB184AF5}"/>
          </ac:inkMkLst>
        </pc:inkChg>
        <pc:inkChg chg="add mod">
          <ac:chgData name="Kokchun Giang" userId="67e2125d-ec8c-4323-9653-9824a2ad815f" providerId="ADAL" clId="{4CBD55EE-BBB5-F34E-8757-5E04000C46BC}" dt="2024-01-13T09:06:08.208" v="1340"/>
          <ac:inkMkLst>
            <pc:docMk/>
            <pc:sldMk cId="3396993178" sldId="333"/>
            <ac:inkMk id="231" creationId="{B8E07435-6078-2382-CBF7-22451A8E5875}"/>
          </ac:inkMkLst>
        </pc:inkChg>
        <pc:inkChg chg="add mod">
          <ac:chgData name="Kokchun Giang" userId="67e2125d-ec8c-4323-9653-9824a2ad815f" providerId="ADAL" clId="{4CBD55EE-BBB5-F34E-8757-5E04000C46BC}" dt="2024-01-13T09:06:09.331" v="1342"/>
          <ac:inkMkLst>
            <pc:docMk/>
            <pc:sldMk cId="3396993178" sldId="333"/>
            <ac:inkMk id="232" creationId="{8779D16A-A5B5-41E8-E22A-C152C66717F2}"/>
          </ac:inkMkLst>
        </pc:inkChg>
        <pc:inkChg chg="add mod">
          <ac:chgData name="Kokchun Giang" userId="67e2125d-ec8c-4323-9653-9824a2ad815f" providerId="ADAL" clId="{4CBD55EE-BBB5-F34E-8757-5E04000C46BC}" dt="2024-01-13T09:06:09.331" v="1342"/>
          <ac:inkMkLst>
            <pc:docMk/>
            <pc:sldMk cId="3396993178" sldId="333"/>
            <ac:inkMk id="233" creationId="{8AA62C02-67C6-6B33-5689-E587BCE6221A}"/>
          </ac:inkMkLst>
        </pc:inkChg>
        <pc:inkChg chg="add mod">
          <ac:chgData name="Kokchun Giang" userId="67e2125d-ec8c-4323-9653-9824a2ad815f" providerId="ADAL" clId="{4CBD55EE-BBB5-F34E-8757-5E04000C46BC}" dt="2024-01-13T09:06:09.331" v="1342"/>
          <ac:inkMkLst>
            <pc:docMk/>
            <pc:sldMk cId="3396993178" sldId="333"/>
            <ac:inkMk id="234" creationId="{F5FFFB4D-59DE-7E8A-83C9-200CF7F2CA20}"/>
          </ac:inkMkLst>
        </pc:inkChg>
        <pc:inkChg chg="add mod">
          <ac:chgData name="Kokchun Giang" userId="67e2125d-ec8c-4323-9653-9824a2ad815f" providerId="ADAL" clId="{4CBD55EE-BBB5-F34E-8757-5E04000C46BC}" dt="2024-01-13T09:06:09.331" v="1342"/>
          <ac:inkMkLst>
            <pc:docMk/>
            <pc:sldMk cId="3396993178" sldId="333"/>
            <ac:inkMk id="235" creationId="{0547AB82-517E-7EF0-8207-E60285709783}"/>
          </ac:inkMkLst>
        </pc:inkChg>
        <pc:inkChg chg="add mod">
          <ac:chgData name="Kokchun Giang" userId="67e2125d-ec8c-4323-9653-9824a2ad815f" providerId="ADAL" clId="{4CBD55EE-BBB5-F34E-8757-5E04000C46BC}" dt="2024-01-13T09:06:09.331" v="1342"/>
          <ac:inkMkLst>
            <pc:docMk/>
            <pc:sldMk cId="3396993178" sldId="333"/>
            <ac:inkMk id="236" creationId="{58974609-99C4-FE4B-9A25-16D48F1A060B}"/>
          </ac:inkMkLst>
        </pc:inkChg>
        <pc:inkChg chg="add mod">
          <ac:chgData name="Kokchun Giang" userId="67e2125d-ec8c-4323-9653-9824a2ad815f" providerId="ADAL" clId="{4CBD55EE-BBB5-F34E-8757-5E04000C46BC}" dt="2024-01-13T09:06:09.331" v="1342"/>
          <ac:inkMkLst>
            <pc:docMk/>
            <pc:sldMk cId="3396993178" sldId="333"/>
            <ac:inkMk id="237" creationId="{7F2F0E87-1CC3-D771-0F8D-5816255D9322}"/>
          </ac:inkMkLst>
        </pc:inkChg>
        <pc:inkChg chg="add mod">
          <ac:chgData name="Kokchun Giang" userId="67e2125d-ec8c-4323-9653-9824a2ad815f" providerId="ADAL" clId="{4CBD55EE-BBB5-F34E-8757-5E04000C46BC}" dt="2024-01-13T09:06:09.331" v="1342"/>
          <ac:inkMkLst>
            <pc:docMk/>
            <pc:sldMk cId="3396993178" sldId="333"/>
            <ac:inkMk id="240" creationId="{AEA2CF39-1340-3D1A-B6BB-6AA3BB95AC16}"/>
          </ac:inkMkLst>
        </pc:inkChg>
        <pc:inkChg chg="add mod">
          <ac:chgData name="Kokchun Giang" userId="67e2125d-ec8c-4323-9653-9824a2ad815f" providerId="ADAL" clId="{4CBD55EE-BBB5-F34E-8757-5E04000C46BC}" dt="2024-01-13T09:06:13.457" v="1348"/>
          <ac:inkMkLst>
            <pc:docMk/>
            <pc:sldMk cId="3396993178" sldId="333"/>
            <ac:inkMk id="242" creationId="{E5157CC1-4981-BBEE-2CBA-7D2D346C0830}"/>
          </ac:inkMkLst>
        </pc:inkChg>
        <pc:inkChg chg="add mod">
          <ac:chgData name="Kokchun Giang" userId="67e2125d-ec8c-4323-9653-9824a2ad815f" providerId="ADAL" clId="{4CBD55EE-BBB5-F34E-8757-5E04000C46BC}" dt="2024-01-13T09:06:13.457" v="1348"/>
          <ac:inkMkLst>
            <pc:docMk/>
            <pc:sldMk cId="3396993178" sldId="333"/>
            <ac:inkMk id="243" creationId="{2E6F160F-6437-7875-6ED4-E69BEF04C2BF}"/>
          </ac:inkMkLst>
        </pc:inkChg>
        <pc:inkChg chg="add mod">
          <ac:chgData name="Kokchun Giang" userId="67e2125d-ec8c-4323-9653-9824a2ad815f" providerId="ADAL" clId="{4CBD55EE-BBB5-F34E-8757-5E04000C46BC}" dt="2024-01-13T09:06:13.457" v="1348"/>
          <ac:inkMkLst>
            <pc:docMk/>
            <pc:sldMk cId="3396993178" sldId="333"/>
            <ac:inkMk id="244" creationId="{ACDDA3C4-CEB8-D82F-881D-54E91B2EE13B}"/>
          </ac:inkMkLst>
        </pc:inkChg>
        <pc:inkChg chg="add mod">
          <ac:chgData name="Kokchun Giang" userId="67e2125d-ec8c-4323-9653-9824a2ad815f" providerId="ADAL" clId="{4CBD55EE-BBB5-F34E-8757-5E04000C46BC}" dt="2024-01-13T09:06:13.457" v="1348"/>
          <ac:inkMkLst>
            <pc:docMk/>
            <pc:sldMk cId="3396993178" sldId="333"/>
            <ac:inkMk id="245" creationId="{4A59E73F-174E-A670-E6B2-E9F17840179D}"/>
          </ac:inkMkLst>
        </pc:inkChg>
        <pc:inkChg chg="add mod">
          <ac:chgData name="Kokchun Giang" userId="67e2125d-ec8c-4323-9653-9824a2ad815f" providerId="ADAL" clId="{4CBD55EE-BBB5-F34E-8757-5E04000C46BC}" dt="2024-01-13T09:06:13.457" v="1348"/>
          <ac:inkMkLst>
            <pc:docMk/>
            <pc:sldMk cId="3396993178" sldId="333"/>
            <ac:inkMk id="246" creationId="{F31F81DE-C28B-A394-6F12-36E9CA5981C9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48" creationId="{0B578194-5724-5624-D7EB-145BD7D0AB0D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49" creationId="{AB06D5C4-ADC2-57A0-E17B-7A0D1122317B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50" creationId="{4528B0D4-730C-284A-83C2-4143BAF1CAE7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72" creationId="{F88A8CD0-D3AB-AB17-08A1-216A7EF0FC39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73" creationId="{1FB3CD45-B17E-F95B-4E1F-F36CB45D9C67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74" creationId="{F5C05F72-004E-93F0-4BDC-93EFFF55D4E7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75" creationId="{36C207B1-C18A-8882-DC71-E13BB1714D54}"/>
          </ac:inkMkLst>
        </pc:inkChg>
        <pc:inkChg chg="add mod">
          <ac:chgData name="Kokchun Giang" userId="67e2125d-ec8c-4323-9653-9824a2ad815f" providerId="ADAL" clId="{4CBD55EE-BBB5-F34E-8757-5E04000C46BC}" dt="2024-01-13T09:06:21.408" v="1357"/>
          <ac:inkMkLst>
            <pc:docMk/>
            <pc:sldMk cId="3396993178" sldId="333"/>
            <ac:inkMk id="276" creationId="{AD735ECD-D376-E911-84FB-72162739C5CA}"/>
          </ac:inkMkLst>
        </pc:inkChg>
        <pc:inkChg chg="add mod">
          <ac:chgData name="Kokchun Giang" userId="67e2125d-ec8c-4323-9653-9824a2ad815f" providerId="ADAL" clId="{4CBD55EE-BBB5-F34E-8757-5E04000C46BC}" dt="2024-01-13T09:36:30.492" v="2497" actId="164"/>
          <ac:inkMkLst>
            <pc:docMk/>
            <pc:sldMk cId="3396993178" sldId="333"/>
            <ac:inkMk id="279" creationId="{B41038CA-7545-1CB2-8452-BE457BB492A1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0" creationId="{D788D63F-35F9-042B-58BA-0AB62AE20DE6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1" creationId="{0D3D990D-FC55-6614-A9D3-57D89B651DBB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2" creationId="{96F081D6-FD3E-BD5B-24D7-B5550DBBB257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3" creationId="{C31E76E9-BBDE-3218-251A-B3474DFDC75F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4" creationId="{BA4FE291-8B2A-6B48-5630-EBEB75A8B652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5" creationId="{A4B82300-D0DC-2DF6-48E1-49E217169526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6" creationId="{A13A63D6-8101-B9BA-47BF-FBB9CE4B4451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7" creationId="{CB88AF0C-1334-96CA-EE6D-ADD23F1B4A09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8" creationId="{E1942390-BBBB-C8D6-16C3-26C833876343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89" creationId="{D71A84CA-E1C5-28EA-3609-88A955F14B28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0" creationId="{7651FF60-CCCD-316D-B0BC-98022A843FE1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1" creationId="{BBC567AC-48BB-9EA8-4611-E24CF79FD9CF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2" creationId="{2BD353A7-9FC5-9721-7C11-7A98C23B97AE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3" creationId="{2FF456E3-62DA-9CA5-B3F4-337EE5B6EB80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4" creationId="{189895DF-CB4C-DC28-807F-AAE51F61E813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5" creationId="{57B1FFC2-21EC-D65A-AE91-04DF214245A5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6" creationId="{719D905E-0EBA-E9E6-2952-EB4845A86C41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7" creationId="{EAF0BB16-1952-0B98-619E-EC8415055DD2}"/>
          </ac:inkMkLst>
        </pc:inkChg>
        <pc:inkChg chg="add mod">
          <ac:chgData name="Kokchun Giang" userId="67e2125d-ec8c-4323-9653-9824a2ad815f" providerId="ADAL" clId="{4CBD55EE-BBB5-F34E-8757-5E04000C46BC}" dt="2024-01-13T09:06:47.836" v="1378"/>
          <ac:inkMkLst>
            <pc:docMk/>
            <pc:sldMk cId="3396993178" sldId="333"/>
            <ac:inkMk id="298" creationId="{C54EAF34-7374-BC30-A07E-02ECC42BE915}"/>
          </ac:inkMkLst>
        </pc:inkChg>
        <pc:inkChg chg="add mod">
          <ac:chgData name="Kokchun Giang" userId="67e2125d-ec8c-4323-9653-9824a2ad815f" providerId="ADAL" clId="{4CBD55EE-BBB5-F34E-8757-5E04000C46BC}" dt="2024-01-13T09:06:57.662" v="1382"/>
          <ac:inkMkLst>
            <pc:docMk/>
            <pc:sldMk cId="3396993178" sldId="333"/>
            <ac:inkMk id="301" creationId="{360A2233-EA0E-36D0-4272-374F530E82F1}"/>
          </ac:inkMkLst>
        </pc:inkChg>
        <pc:inkChg chg="add mod">
          <ac:chgData name="Kokchun Giang" userId="67e2125d-ec8c-4323-9653-9824a2ad815f" providerId="ADAL" clId="{4CBD55EE-BBB5-F34E-8757-5E04000C46BC}" dt="2024-01-13T09:06:57.662" v="1382"/>
          <ac:inkMkLst>
            <pc:docMk/>
            <pc:sldMk cId="3396993178" sldId="333"/>
            <ac:inkMk id="302" creationId="{6736435A-6291-E3E8-927D-B37C322C3060}"/>
          </ac:inkMkLst>
        </pc:inkChg>
        <pc:inkChg chg="add mod">
          <ac:chgData name="Kokchun Giang" userId="67e2125d-ec8c-4323-9653-9824a2ad815f" providerId="ADAL" clId="{4CBD55EE-BBB5-F34E-8757-5E04000C46BC}" dt="2024-01-13T09:06:57.662" v="1382"/>
          <ac:inkMkLst>
            <pc:docMk/>
            <pc:sldMk cId="3396993178" sldId="333"/>
            <ac:inkMk id="303" creationId="{7E320E9D-019B-FFAF-4AC3-8401FE31018E}"/>
          </ac:inkMkLst>
        </pc:inkChg>
        <pc:inkChg chg="add del mod">
          <ac:chgData name="Kokchun Giang" userId="67e2125d-ec8c-4323-9653-9824a2ad815f" providerId="ADAL" clId="{4CBD55EE-BBB5-F34E-8757-5E04000C46BC}" dt="2024-01-13T09:07:23.739" v="1408" actId="9405"/>
          <ac:inkMkLst>
            <pc:docMk/>
            <pc:sldMk cId="3396993178" sldId="333"/>
            <ac:inkMk id="305" creationId="{9EEC1798-E28B-2F0E-E02A-6C032C1ADB5F}"/>
          </ac:inkMkLst>
        </pc:inkChg>
        <pc:inkChg chg="add del mod">
          <ac:chgData name="Kokchun Giang" userId="67e2125d-ec8c-4323-9653-9824a2ad815f" providerId="ADAL" clId="{4CBD55EE-BBB5-F34E-8757-5E04000C46BC}" dt="2024-01-13T09:07:23.255" v="1407" actId="9405"/>
          <ac:inkMkLst>
            <pc:docMk/>
            <pc:sldMk cId="3396993178" sldId="333"/>
            <ac:inkMk id="306" creationId="{DD6BDA3B-5028-97E4-09F5-6FD6FF47E695}"/>
          </ac:inkMkLst>
        </pc:inkChg>
        <pc:inkChg chg="add del mod">
          <ac:chgData name="Kokchun Giang" userId="67e2125d-ec8c-4323-9653-9824a2ad815f" providerId="ADAL" clId="{4CBD55EE-BBB5-F34E-8757-5E04000C46BC}" dt="2024-01-13T09:07:22.842" v="1406"/>
          <ac:inkMkLst>
            <pc:docMk/>
            <pc:sldMk cId="3396993178" sldId="333"/>
            <ac:inkMk id="307" creationId="{7A0F15E8-1E60-2419-3ECA-1D29C7BF518C}"/>
          </ac:inkMkLst>
        </pc:inkChg>
        <pc:inkChg chg="add del">
          <ac:chgData name="Kokchun Giang" userId="67e2125d-ec8c-4323-9653-9824a2ad815f" providerId="ADAL" clId="{4CBD55EE-BBB5-F34E-8757-5E04000C46BC}" dt="2024-01-13T09:07:22.457" v="1404" actId="9405"/>
          <ac:inkMkLst>
            <pc:docMk/>
            <pc:sldMk cId="3396993178" sldId="333"/>
            <ac:inkMk id="309" creationId="{7952FB19-AEE4-C330-FB8B-DCEA757B741C}"/>
          </ac:inkMkLst>
        </pc:inkChg>
        <pc:inkChg chg="add del">
          <ac:chgData name="Kokchun Giang" userId="67e2125d-ec8c-4323-9653-9824a2ad815f" providerId="ADAL" clId="{4CBD55EE-BBB5-F34E-8757-5E04000C46BC}" dt="2024-01-13T09:07:22.225" v="1403" actId="9405"/>
          <ac:inkMkLst>
            <pc:docMk/>
            <pc:sldMk cId="3396993178" sldId="333"/>
            <ac:inkMk id="310" creationId="{AA57064F-C4D7-7C05-C821-6C4E14E49EF6}"/>
          </ac:inkMkLst>
        </pc:inkChg>
        <pc:inkChg chg="add del mod">
          <ac:chgData name="Kokchun Giang" userId="67e2125d-ec8c-4323-9653-9824a2ad815f" providerId="ADAL" clId="{4CBD55EE-BBB5-F34E-8757-5E04000C46BC}" dt="2024-01-13T09:07:22.016" v="1402" actId="9405"/>
          <ac:inkMkLst>
            <pc:docMk/>
            <pc:sldMk cId="3396993178" sldId="333"/>
            <ac:inkMk id="311" creationId="{9EF3DDCE-6900-70E2-A7B7-D3768F93D202}"/>
          </ac:inkMkLst>
        </pc:inkChg>
        <pc:inkChg chg="add del mod">
          <ac:chgData name="Kokchun Giang" userId="67e2125d-ec8c-4323-9653-9824a2ad815f" providerId="ADAL" clId="{4CBD55EE-BBB5-F34E-8757-5E04000C46BC}" dt="2024-01-13T09:07:21.836" v="1401" actId="9405"/>
          <ac:inkMkLst>
            <pc:docMk/>
            <pc:sldMk cId="3396993178" sldId="333"/>
            <ac:inkMk id="312" creationId="{D63FECD1-AD15-3DCB-E4BB-FB465D83ED8D}"/>
          </ac:inkMkLst>
        </pc:inkChg>
        <pc:inkChg chg="add del mod">
          <ac:chgData name="Kokchun Giang" userId="67e2125d-ec8c-4323-9653-9824a2ad815f" providerId="ADAL" clId="{4CBD55EE-BBB5-F34E-8757-5E04000C46BC}" dt="2024-01-13T09:07:21.626" v="1400"/>
          <ac:inkMkLst>
            <pc:docMk/>
            <pc:sldMk cId="3396993178" sldId="333"/>
            <ac:inkMk id="313" creationId="{E1AFAE61-5183-1F41-B277-F9E714303AA6}"/>
          </ac:inkMkLst>
        </pc:inkChg>
        <pc:inkChg chg="add del mod">
          <ac:chgData name="Kokchun Giang" userId="67e2125d-ec8c-4323-9653-9824a2ad815f" providerId="ADAL" clId="{4CBD55EE-BBB5-F34E-8757-5E04000C46BC}" dt="2024-01-13T09:07:21.419" v="1398" actId="9405"/>
          <ac:inkMkLst>
            <pc:docMk/>
            <pc:sldMk cId="3396993178" sldId="333"/>
            <ac:inkMk id="315" creationId="{B0F1A8BF-45A7-375D-3726-BCD7A990F2B1}"/>
          </ac:inkMkLst>
        </pc:inkChg>
        <pc:inkChg chg="add del mod">
          <ac:chgData name="Kokchun Giang" userId="67e2125d-ec8c-4323-9653-9824a2ad815f" providerId="ADAL" clId="{4CBD55EE-BBB5-F34E-8757-5E04000C46BC}" dt="2024-01-13T09:07:21.204" v="1397"/>
          <ac:inkMkLst>
            <pc:docMk/>
            <pc:sldMk cId="3396993178" sldId="333"/>
            <ac:inkMk id="316" creationId="{178E0610-3886-D674-B5CA-09A7B1EC730A}"/>
          </ac:inkMkLst>
        </pc:inkChg>
        <pc:inkChg chg="add mod">
          <ac:chgData name="Kokchun Giang" userId="67e2125d-ec8c-4323-9653-9824a2ad815f" providerId="ADAL" clId="{4CBD55EE-BBB5-F34E-8757-5E04000C46BC}" dt="2024-01-13T09:41:26.628" v="2518" actId="164"/>
          <ac:inkMkLst>
            <pc:docMk/>
            <pc:sldMk cId="3396993178" sldId="333"/>
            <ac:inkMk id="318" creationId="{E32F01D3-4234-051A-A520-BD444F270BD5}"/>
          </ac:inkMkLst>
        </pc:inkChg>
        <pc:inkChg chg="add del">
          <ac:chgData name="Kokchun Giang" userId="67e2125d-ec8c-4323-9653-9824a2ad815f" providerId="ADAL" clId="{4CBD55EE-BBB5-F34E-8757-5E04000C46BC}" dt="2024-01-13T09:09:54.413" v="1447"/>
          <ac:inkMkLst>
            <pc:docMk/>
            <pc:sldMk cId="3396993178" sldId="333"/>
            <ac:inkMk id="319" creationId="{FFE59185-B8B4-E700-853D-03362E584A5A}"/>
          </ac:inkMkLst>
        </pc:inkChg>
        <pc:inkChg chg="add mod">
          <ac:chgData name="Kokchun Giang" userId="67e2125d-ec8c-4323-9653-9824a2ad815f" providerId="ADAL" clId="{4CBD55EE-BBB5-F34E-8757-5E04000C46BC}" dt="2024-01-13T09:09:58.561" v="1450"/>
          <ac:inkMkLst>
            <pc:docMk/>
            <pc:sldMk cId="3396993178" sldId="333"/>
            <ac:inkMk id="320" creationId="{0E141804-0161-898B-83B5-4052B6D44989}"/>
          </ac:inkMkLst>
        </pc:inkChg>
        <pc:inkChg chg="add mod">
          <ac:chgData name="Kokchun Giang" userId="67e2125d-ec8c-4323-9653-9824a2ad815f" providerId="ADAL" clId="{4CBD55EE-BBB5-F34E-8757-5E04000C46BC}" dt="2024-01-13T09:09:58.561" v="1450"/>
          <ac:inkMkLst>
            <pc:docMk/>
            <pc:sldMk cId="3396993178" sldId="333"/>
            <ac:inkMk id="321" creationId="{C8A7D144-E644-D72C-A74F-085A96FC12D7}"/>
          </ac:inkMkLst>
        </pc:inkChg>
        <pc:inkChg chg="add mod">
          <ac:chgData name="Kokchun Giang" userId="67e2125d-ec8c-4323-9653-9824a2ad815f" providerId="ADAL" clId="{4CBD55EE-BBB5-F34E-8757-5E04000C46BC}" dt="2024-01-13T09:09:58.561" v="1450"/>
          <ac:inkMkLst>
            <pc:docMk/>
            <pc:sldMk cId="3396993178" sldId="333"/>
            <ac:inkMk id="322" creationId="{36CAC735-52FE-AA86-B150-9EFB47ADDE90}"/>
          </ac:inkMkLst>
        </pc:inkChg>
        <pc:inkChg chg="add mod">
          <ac:chgData name="Kokchun Giang" userId="67e2125d-ec8c-4323-9653-9824a2ad815f" providerId="ADAL" clId="{4CBD55EE-BBB5-F34E-8757-5E04000C46BC}" dt="2024-01-13T09:09:58.561" v="1450"/>
          <ac:inkMkLst>
            <pc:docMk/>
            <pc:sldMk cId="3396993178" sldId="333"/>
            <ac:inkMk id="323" creationId="{0636DE39-2EB3-DC52-FFBF-85BC15D0AAE9}"/>
          </ac:inkMkLst>
        </pc:inkChg>
        <pc:inkChg chg="add mod">
          <ac:chgData name="Kokchun Giang" userId="67e2125d-ec8c-4323-9653-9824a2ad815f" providerId="ADAL" clId="{4CBD55EE-BBB5-F34E-8757-5E04000C46BC}" dt="2024-01-13T09:09:58.561" v="1450"/>
          <ac:inkMkLst>
            <pc:docMk/>
            <pc:sldMk cId="3396993178" sldId="333"/>
            <ac:inkMk id="324" creationId="{395D7529-EE1A-ECE6-53B2-E7901A349A66}"/>
          </ac:inkMkLst>
        </pc:inkChg>
        <pc:inkChg chg="add del mod">
          <ac:chgData name="Kokchun Giang" userId="67e2125d-ec8c-4323-9653-9824a2ad815f" providerId="ADAL" clId="{4CBD55EE-BBB5-F34E-8757-5E04000C46BC}" dt="2024-01-13T09:09:54.403" v="1434"/>
          <ac:inkMkLst>
            <pc:docMk/>
            <pc:sldMk cId="3396993178" sldId="333"/>
            <ac:inkMk id="326" creationId="{964336AB-DB28-B0A1-EF17-D1B4E2A6CDC7}"/>
          </ac:inkMkLst>
        </pc:inkChg>
        <pc:inkChg chg="add del mod">
          <ac:chgData name="Kokchun Giang" userId="67e2125d-ec8c-4323-9653-9824a2ad815f" providerId="ADAL" clId="{4CBD55EE-BBB5-F34E-8757-5E04000C46BC}" dt="2024-01-13T09:09:54.412" v="1444"/>
          <ac:inkMkLst>
            <pc:docMk/>
            <pc:sldMk cId="3396993178" sldId="333"/>
            <ac:inkMk id="327" creationId="{2E04448C-BF72-55AE-A771-ECE2E241057D}"/>
          </ac:inkMkLst>
        </pc:inkChg>
        <pc:inkChg chg="add del mod">
          <ac:chgData name="Kokchun Giang" userId="67e2125d-ec8c-4323-9653-9824a2ad815f" providerId="ADAL" clId="{4CBD55EE-BBB5-F34E-8757-5E04000C46BC}" dt="2024-01-13T09:09:54.408" v="1438"/>
          <ac:inkMkLst>
            <pc:docMk/>
            <pc:sldMk cId="3396993178" sldId="333"/>
            <ac:inkMk id="328" creationId="{17AD9672-0779-EC0C-B7A6-CB5A30F1F7F4}"/>
          </ac:inkMkLst>
        </pc:inkChg>
        <pc:inkChg chg="add del">
          <ac:chgData name="Kokchun Giang" userId="67e2125d-ec8c-4323-9653-9824a2ad815f" providerId="ADAL" clId="{4CBD55EE-BBB5-F34E-8757-5E04000C46BC}" dt="2024-01-13T09:09:54.412" v="1445"/>
          <ac:inkMkLst>
            <pc:docMk/>
            <pc:sldMk cId="3396993178" sldId="333"/>
            <ac:inkMk id="329" creationId="{83DBEE58-CA20-C83E-35FE-AB8F35583BBB}"/>
          </ac:inkMkLst>
        </pc:inkChg>
        <pc:inkChg chg="add del">
          <ac:chgData name="Kokchun Giang" userId="67e2125d-ec8c-4323-9653-9824a2ad815f" providerId="ADAL" clId="{4CBD55EE-BBB5-F34E-8757-5E04000C46BC}" dt="2024-01-13T09:09:54.414" v="1448"/>
          <ac:inkMkLst>
            <pc:docMk/>
            <pc:sldMk cId="3396993178" sldId="333"/>
            <ac:inkMk id="330" creationId="{337B1AA8-0D2E-FACA-7E75-24274B4C1F8D}"/>
          </ac:inkMkLst>
        </pc:inkChg>
        <pc:inkChg chg="add del mod">
          <ac:chgData name="Kokchun Giang" userId="67e2125d-ec8c-4323-9653-9824a2ad815f" providerId="ADAL" clId="{4CBD55EE-BBB5-F34E-8757-5E04000C46BC}" dt="2024-01-13T09:09:54.410" v="1441"/>
          <ac:inkMkLst>
            <pc:docMk/>
            <pc:sldMk cId="3396993178" sldId="333"/>
            <ac:inkMk id="332" creationId="{0359894F-19BF-9FE6-71CA-D5A48D26CAEB}"/>
          </ac:inkMkLst>
        </pc:inkChg>
        <pc:inkChg chg="add del mod">
          <ac:chgData name="Kokchun Giang" userId="67e2125d-ec8c-4323-9653-9824a2ad815f" providerId="ADAL" clId="{4CBD55EE-BBB5-F34E-8757-5E04000C46BC}" dt="2024-01-13T09:09:54.413" v="1446"/>
          <ac:inkMkLst>
            <pc:docMk/>
            <pc:sldMk cId="3396993178" sldId="333"/>
            <ac:inkMk id="333" creationId="{32613926-0E84-B877-3DA1-73C6FC136752}"/>
          </ac:inkMkLst>
        </pc:inkChg>
        <pc:inkChg chg="add del">
          <ac:chgData name="Kokchun Giang" userId="67e2125d-ec8c-4323-9653-9824a2ad815f" providerId="ADAL" clId="{4CBD55EE-BBB5-F34E-8757-5E04000C46BC}" dt="2024-01-13T09:09:54.409" v="1439"/>
          <ac:inkMkLst>
            <pc:docMk/>
            <pc:sldMk cId="3396993178" sldId="333"/>
            <ac:inkMk id="335" creationId="{3B8A25FF-BACE-2DD3-1A8A-BC03C7FEF000}"/>
          </ac:inkMkLst>
        </pc:inkChg>
        <pc:inkChg chg="add del mod">
          <ac:chgData name="Kokchun Giang" userId="67e2125d-ec8c-4323-9653-9824a2ad815f" providerId="ADAL" clId="{4CBD55EE-BBB5-F34E-8757-5E04000C46BC}" dt="2024-01-13T09:09:54.406" v="1435"/>
          <ac:inkMkLst>
            <pc:docMk/>
            <pc:sldMk cId="3396993178" sldId="333"/>
            <ac:inkMk id="336" creationId="{612AC73D-C5AC-1F15-D9A6-6443DAA51250}"/>
          </ac:inkMkLst>
        </pc:inkChg>
        <pc:inkChg chg="add del mod">
          <ac:chgData name="Kokchun Giang" userId="67e2125d-ec8c-4323-9653-9824a2ad815f" providerId="ADAL" clId="{4CBD55EE-BBB5-F34E-8757-5E04000C46BC}" dt="2024-01-13T09:09:54.406" v="1436"/>
          <ac:inkMkLst>
            <pc:docMk/>
            <pc:sldMk cId="3396993178" sldId="333"/>
            <ac:inkMk id="337" creationId="{E06F7A6E-D44F-DA01-26C5-574C838E38E1}"/>
          </ac:inkMkLst>
        </pc:inkChg>
        <pc:inkChg chg="add del mod">
          <ac:chgData name="Kokchun Giang" userId="67e2125d-ec8c-4323-9653-9824a2ad815f" providerId="ADAL" clId="{4CBD55EE-BBB5-F34E-8757-5E04000C46BC}" dt="2024-01-13T09:09:54.410" v="1440"/>
          <ac:inkMkLst>
            <pc:docMk/>
            <pc:sldMk cId="3396993178" sldId="333"/>
            <ac:inkMk id="338" creationId="{0A638D38-0331-6506-D7B8-8D5803751D5E}"/>
          </ac:inkMkLst>
        </pc:inkChg>
        <pc:inkChg chg="add del mod">
          <ac:chgData name="Kokchun Giang" userId="67e2125d-ec8c-4323-9653-9824a2ad815f" providerId="ADAL" clId="{4CBD55EE-BBB5-F34E-8757-5E04000C46BC}" dt="2024-01-13T09:09:54.408" v="1437"/>
          <ac:inkMkLst>
            <pc:docMk/>
            <pc:sldMk cId="3396993178" sldId="333"/>
            <ac:inkMk id="339" creationId="{DD5CC308-F189-591D-3802-285F6C112801}"/>
          </ac:inkMkLst>
        </pc:inkChg>
        <pc:inkChg chg="add del mod">
          <ac:chgData name="Kokchun Giang" userId="67e2125d-ec8c-4323-9653-9824a2ad815f" providerId="ADAL" clId="{4CBD55EE-BBB5-F34E-8757-5E04000C46BC}" dt="2024-01-13T09:09:54.411" v="1443"/>
          <ac:inkMkLst>
            <pc:docMk/>
            <pc:sldMk cId="3396993178" sldId="333"/>
            <ac:inkMk id="340" creationId="{0DD85182-4F7D-B710-49AB-9B8292782AE5}"/>
          </ac:inkMkLst>
        </pc:inkChg>
        <pc:inkChg chg="add del">
          <ac:chgData name="Kokchun Giang" userId="67e2125d-ec8c-4323-9653-9824a2ad815f" providerId="ADAL" clId="{4CBD55EE-BBB5-F34E-8757-5E04000C46BC}" dt="2024-01-13T09:09:54.411" v="1442"/>
          <ac:inkMkLst>
            <pc:docMk/>
            <pc:sldMk cId="3396993178" sldId="333"/>
            <ac:inkMk id="341" creationId="{8DFC2D83-43FB-97FF-60A1-C7261796B22C}"/>
          </ac:inkMkLst>
        </pc:inkChg>
        <pc:inkChg chg="add mod">
          <ac:chgData name="Kokchun Giang" userId="67e2125d-ec8c-4323-9653-9824a2ad815f" providerId="ADAL" clId="{4CBD55EE-BBB5-F34E-8757-5E04000C46BC}" dt="2024-01-13T09:09:58.561" v="1450"/>
          <ac:inkMkLst>
            <pc:docMk/>
            <pc:sldMk cId="3396993178" sldId="333"/>
            <ac:inkMk id="343" creationId="{C130B822-A9CE-BA88-9C7E-CC73A662189B}"/>
          </ac:inkMkLst>
        </pc:inkChg>
        <pc:inkChg chg="add">
          <ac:chgData name="Kokchun Giang" userId="67e2125d-ec8c-4323-9653-9824a2ad815f" providerId="ADAL" clId="{4CBD55EE-BBB5-F34E-8757-5E04000C46BC}" dt="2024-01-13T09:10:00.766" v="1451" actId="9405"/>
          <ac:inkMkLst>
            <pc:docMk/>
            <pc:sldMk cId="3396993178" sldId="333"/>
            <ac:inkMk id="345" creationId="{6AC49339-D0CF-60E0-8963-4E33948849E4}"/>
          </ac:inkMkLst>
        </pc:inkChg>
        <pc:inkChg chg="add del">
          <ac:chgData name="Kokchun Giang" userId="67e2125d-ec8c-4323-9653-9824a2ad815f" providerId="ADAL" clId="{4CBD55EE-BBB5-F34E-8757-5E04000C46BC}" dt="2024-01-13T09:10:06.311" v="1453" actId="9405"/>
          <ac:inkMkLst>
            <pc:docMk/>
            <pc:sldMk cId="3396993178" sldId="333"/>
            <ac:inkMk id="346" creationId="{E1CDDC31-D695-0ADB-27E2-F673902AD7FE}"/>
          </ac:inkMkLst>
        </pc:inkChg>
        <pc:inkChg chg="add mod">
          <ac:chgData name="Kokchun Giang" userId="67e2125d-ec8c-4323-9653-9824a2ad815f" providerId="ADAL" clId="{4CBD55EE-BBB5-F34E-8757-5E04000C46BC}" dt="2024-01-13T09:10:19.339" v="1468"/>
          <ac:inkMkLst>
            <pc:docMk/>
            <pc:sldMk cId="3396993178" sldId="333"/>
            <ac:inkMk id="347" creationId="{6AB7C2BF-60B6-8B5D-F65B-985CE8CED1AC}"/>
          </ac:inkMkLst>
        </pc:inkChg>
        <pc:inkChg chg="add mod">
          <ac:chgData name="Kokchun Giang" userId="67e2125d-ec8c-4323-9653-9824a2ad815f" providerId="ADAL" clId="{4CBD55EE-BBB5-F34E-8757-5E04000C46BC}" dt="2024-01-13T09:10:19.339" v="1468"/>
          <ac:inkMkLst>
            <pc:docMk/>
            <pc:sldMk cId="3396993178" sldId="333"/>
            <ac:inkMk id="348" creationId="{6FF6D4BD-302D-23A8-3374-D286468ADE4D}"/>
          </ac:inkMkLst>
        </pc:inkChg>
        <pc:inkChg chg="add mod">
          <ac:chgData name="Kokchun Giang" userId="67e2125d-ec8c-4323-9653-9824a2ad815f" providerId="ADAL" clId="{4CBD55EE-BBB5-F34E-8757-5E04000C46BC}" dt="2024-01-13T09:10:19.339" v="1468"/>
          <ac:inkMkLst>
            <pc:docMk/>
            <pc:sldMk cId="3396993178" sldId="333"/>
            <ac:inkMk id="349" creationId="{276F6489-937B-C147-A1AC-ED0A34F29133}"/>
          </ac:inkMkLst>
        </pc:inkChg>
        <pc:inkChg chg="add mod">
          <ac:chgData name="Kokchun Giang" userId="67e2125d-ec8c-4323-9653-9824a2ad815f" providerId="ADAL" clId="{4CBD55EE-BBB5-F34E-8757-5E04000C46BC}" dt="2024-01-13T09:10:19.339" v="1468"/>
          <ac:inkMkLst>
            <pc:docMk/>
            <pc:sldMk cId="3396993178" sldId="333"/>
            <ac:inkMk id="350" creationId="{1BB17138-884A-66A2-150E-F8A7FA295864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52" creationId="{8C388621-EFC2-CECA-8359-04DCE26FEEAA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53" creationId="{32FE43A8-E867-7C9C-1221-A112958BE788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54" creationId="{E4E5B608-B6B2-99D8-85B4-39AF0B471D12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55" creationId="{8B4E580E-F27D-0713-FD5D-1D6919663F53}"/>
          </ac:inkMkLst>
        </pc:inkChg>
        <pc:inkChg chg="add mod">
          <ac:chgData name="Kokchun Giang" userId="67e2125d-ec8c-4323-9653-9824a2ad815f" providerId="ADAL" clId="{4CBD55EE-BBB5-F34E-8757-5E04000C46BC}" dt="2024-01-13T09:10:19.339" v="1468"/>
          <ac:inkMkLst>
            <pc:docMk/>
            <pc:sldMk cId="3396993178" sldId="333"/>
            <ac:inkMk id="357" creationId="{C4A31489-1D17-41F6-2DCE-967EE88325B3}"/>
          </ac:inkMkLst>
        </pc:inkChg>
        <pc:inkChg chg="add mod">
          <ac:chgData name="Kokchun Giang" userId="67e2125d-ec8c-4323-9653-9824a2ad815f" providerId="ADAL" clId="{4CBD55EE-BBB5-F34E-8757-5E04000C46BC}" dt="2024-01-13T09:10:19.339" v="1468"/>
          <ac:inkMkLst>
            <pc:docMk/>
            <pc:sldMk cId="3396993178" sldId="333"/>
            <ac:inkMk id="358" creationId="{FB9063EA-87EA-82F8-1607-653445D2F100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59" creationId="{5C1E2F3D-1C68-5900-21D2-924E28A2DC31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60" creationId="{76C4C519-49DF-3EE0-D0D9-BA77116929DD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63" creationId="{1AEE8821-8A79-8B6A-0605-206F4842E7B8}"/>
          </ac:inkMkLst>
        </pc:inkChg>
        <pc:inkChg chg="add mod">
          <ac:chgData name="Kokchun Giang" userId="67e2125d-ec8c-4323-9653-9824a2ad815f" providerId="ADAL" clId="{4CBD55EE-BBB5-F34E-8757-5E04000C46BC}" dt="2024-01-13T09:10:21.484" v="1472"/>
          <ac:inkMkLst>
            <pc:docMk/>
            <pc:sldMk cId="3396993178" sldId="333"/>
            <ac:inkMk id="365" creationId="{0A6A26A0-EC0B-8367-7848-04D9807DE965}"/>
          </ac:inkMkLst>
        </pc:inkChg>
        <pc:inkChg chg="add mod">
          <ac:chgData name="Kokchun Giang" userId="67e2125d-ec8c-4323-9653-9824a2ad815f" providerId="ADAL" clId="{4CBD55EE-BBB5-F34E-8757-5E04000C46BC}" dt="2024-01-13T09:10:46.027" v="1477"/>
          <ac:inkMkLst>
            <pc:docMk/>
            <pc:sldMk cId="3396993178" sldId="333"/>
            <ac:inkMk id="367" creationId="{FD8AE7FE-29A2-A805-8E41-B7F9E603C3EA}"/>
          </ac:inkMkLst>
        </pc:inkChg>
        <pc:inkChg chg="add mod">
          <ac:chgData name="Kokchun Giang" userId="67e2125d-ec8c-4323-9653-9824a2ad815f" providerId="ADAL" clId="{4CBD55EE-BBB5-F34E-8757-5E04000C46BC}" dt="2024-01-13T09:10:46.027" v="1477"/>
          <ac:inkMkLst>
            <pc:docMk/>
            <pc:sldMk cId="3396993178" sldId="333"/>
            <ac:inkMk id="368" creationId="{7F43EE25-8A52-FB8A-2A0C-3392C19F125C}"/>
          </ac:inkMkLst>
        </pc:inkChg>
        <pc:inkChg chg="add mod">
          <ac:chgData name="Kokchun Giang" userId="67e2125d-ec8c-4323-9653-9824a2ad815f" providerId="ADAL" clId="{4CBD55EE-BBB5-F34E-8757-5E04000C46BC}" dt="2024-01-13T09:10:46.027" v="1477"/>
          <ac:inkMkLst>
            <pc:docMk/>
            <pc:sldMk cId="3396993178" sldId="333"/>
            <ac:inkMk id="369" creationId="{25E8F66C-8501-24FB-01AC-0B1D5F6E8C2F}"/>
          </ac:inkMkLst>
        </pc:inkChg>
        <pc:inkChg chg="add mod">
          <ac:chgData name="Kokchun Giang" userId="67e2125d-ec8c-4323-9653-9824a2ad815f" providerId="ADAL" clId="{4CBD55EE-BBB5-F34E-8757-5E04000C46BC}" dt="2024-01-13T09:10:46.027" v="1477"/>
          <ac:inkMkLst>
            <pc:docMk/>
            <pc:sldMk cId="3396993178" sldId="333"/>
            <ac:inkMk id="370" creationId="{6867462B-0D0D-211D-BF99-8F5694681463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72" creationId="{D4D60DE7-041E-924B-3A9E-71614035B05E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73" creationId="{BCE123EB-3380-3ED1-CC55-935507A1F4F7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74" creationId="{B00F2780-931D-C824-EA67-BAF77CF36A7B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76" creationId="{673A1BA1-3541-CC01-1E89-84AF3FEF5AE4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78" creationId="{3B2F913E-18E9-9C97-E054-76E4953B8341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79" creationId="{85F845A0-DCBD-5E6A-CA18-5C82ECEB8BE0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80" creationId="{9628F9D7-92DF-EF37-9205-C9BA950F03E0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81" creationId="{DDF3AE1A-6D72-2CA1-0AE6-4741F772CDB7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82" creationId="{85F8EE75-F769-5C03-050F-F5F2573DD3B8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83" creationId="{FD6228DC-9FD9-3F6B-9B46-A6DA7B06D5D8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84" creationId="{15CB9DED-F958-E65F-31A8-4FB750D2EE20}"/>
          </ac:inkMkLst>
        </pc:inkChg>
        <pc:inkChg chg="add mod">
          <ac:chgData name="Kokchun Giang" userId="67e2125d-ec8c-4323-9653-9824a2ad815f" providerId="ADAL" clId="{4CBD55EE-BBB5-F34E-8757-5E04000C46BC}" dt="2024-01-13T09:10:53.971" v="1492"/>
          <ac:inkMkLst>
            <pc:docMk/>
            <pc:sldMk cId="3396993178" sldId="333"/>
            <ac:inkMk id="385" creationId="{EAF4BC8E-BE08-9979-B973-138DCE128E43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88" creationId="{3C7D6E98-7160-EF10-1A5F-3DCADEC68D36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89" creationId="{7140FC23-2E7A-6AB7-03B0-5E19968F4228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0" creationId="{52B5915D-D866-3228-F3AB-CD6CDD6022B5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2" creationId="{E51C8E02-EE18-8407-6CC5-A384B0BF0483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3" creationId="{2761F999-4762-B140-81A3-C38466548962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5" creationId="{EBE7C58A-5873-BC6A-2C73-D4156B69227E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6" creationId="{4B571595-0123-8550-9E84-14FE17E5B6BD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7" creationId="{834F5EC5-26A8-2250-D5BF-08A622A1BF50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8" creationId="{7454CEBD-7DA4-02C4-3C54-FDF3F538239F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399" creationId="{F0308BFE-99F6-8268-5FEE-ADBC52BAB5EF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400" creationId="{7EEF3A0F-D181-E6D5-1F6F-B70114AD6E78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401" creationId="{4BD87C38-E786-E0EB-BBCF-82B29E756B8B}"/>
          </ac:inkMkLst>
        </pc:inkChg>
        <pc:inkChg chg="add mod">
          <ac:chgData name="Kokchun Giang" userId="67e2125d-ec8c-4323-9653-9824a2ad815f" providerId="ADAL" clId="{4CBD55EE-BBB5-F34E-8757-5E04000C46BC}" dt="2024-01-13T09:11:41.215" v="1512"/>
          <ac:inkMkLst>
            <pc:docMk/>
            <pc:sldMk cId="3396993178" sldId="333"/>
            <ac:inkMk id="402" creationId="{9178D414-0BC5-2DC7-61DC-F7FDF88CEB42}"/>
          </ac:inkMkLst>
        </pc:inkChg>
        <pc:inkChg chg="add del mod">
          <ac:chgData name="Kokchun Giang" userId="67e2125d-ec8c-4323-9653-9824a2ad815f" providerId="ADAL" clId="{4CBD55EE-BBB5-F34E-8757-5E04000C46BC}" dt="2024-01-13T09:12:56.520" v="1529" actId="9405"/>
          <ac:inkMkLst>
            <pc:docMk/>
            <pc:sldMk cId="3396993178" sldId="333"/>
            <ac:inkMk id="404" creationId="{CA9D7B5E-3082-8BA0-200A-DBA2F3F9B202}"/>
          </ac:inkMkLst>
        </pc:inkChg>
        <pc:inkChg chg="add del mod">
          <ac:chgData name="Kokchun Giang" userId="67e2125d-ec8c-4323-9653-9824a2ad815f" providerId="ADAL" clId="{4CBD55EE-BBB5-F34E-8757-5E04000C46BC}" dt="2024-01-13T09:12:56.051" v="1528"/>
          <ac:inkMkLst>
            <pc:docMk/>
            <pc:sldMk cId="3396993178" sldId="333"/>
            <ac:inkMk id="405" creationId="{7E1F1DAE-E348-5837-C758-93F2AA9C0E34}"/>
          </ac:inkMkLst>
        </pc:inkChg>
        <pc:inkChg chg="add del mod">
          <ac:chgData name="Kokchun Giang" userId="67e2125d-ec8c-4323-9653-9824a2ad815f" providerId="ADAL" clId="{4CBD55EE-BBB5-F34E-8757-5E04000C46BC}" dt="2024-01-13T09:12:55.826" v="1526" actId="9405"/>
          <ac:inkMkLst>
            <pc:docMk/>
            <pc:sldMk cId="3396993178" sldId="333"/>
            <ac:inkMk id="407" creationId="{16A08756-1AB4-50E3-8E29-923B202660BD}"/>
          </ac:inkMkLst>
        </pc:inkChg>
        <pc:inkChg chg="add del mod">
          <ac:chgData name="Kokchun Giang" userId="67e2125d-ec8c-4323-9653-9824a2ad815f" providerId="ADAL" clId="{4CBD55EE-BBB5-F34E-8757-5E04000C46BC}" dt="2024-01-13T09:12:55.632" v="1525" actId="9405"/>
          <ac:inkMkLst>
            <pc:docMk/>
            <pc:sldMk cId="3396993178" sldId="333"/>
            <ac:inkMk id="408" creationId="{EE78FDA9-6A00-2031-CE60-ADDEF833FC67}"/>
          </ac:inkMkLst>
        </pc:inkChg>
        <pc:inkChg chg="add del mod">
          <ac:chgData name="Kokchun Giang" userId="67e2125d-ec8c-4323-9653-9824a2ad815f" providerId="ADAL" clId="{4CBD55EE-BBB5-F34E-8757-5E04000C46BC}" dt="2024-01-13T09:12:55.455" v="1524" actId="9405"/>
          <ac:inkMkLst>
            <pc:docMk/>
            <pc:sldMk cId="3396993178" sldId="333"/>
            <ac:inkMk id="409" creationId="{2BA7E710-C63F-E7D7-CBA8-0A853B7FEA6A}"/>
          </ac:inkMkLst>
        </pc:inkChg>
        <pc:inkChg chg="add del mod">
          <ac:chgData name="Kokchun Giang" userId="67e2125d-ec8c-4323-9653-9824a2ad815f" providerId="ADAL" clId="{4CBD55EE-BBB5-F34E-8757-5E04000C46BC}" dt="2024-01-13T09:12:55.266" v="1523"/>
          <ac:inkMkLst>
            <pc:docMk/>
            <pc:sldMk cId="3396993178" sldId="333"/>
            <ac:inkMk id="410" creationId="{39A5F25D-5046-3326-7009-E02BC1939715}"/>
          </ac:inkMkLst>
        </pc:inkChg>
        <pc:inkChg chg="add mod">
          <ac:chgData name="Kokchun Giang" userId="67e2125d-ec8c-4323-9653-9824a2ad815f" providerId="ADAL" clId="{4CBD55EE-BBB5-F34E-8757-5E04000C46BC}" dt="2024-01-13T09:13:00.047" v="1535"/>
          <ac:inkMkLst>
            <pc:docMk/>
            <pc:sldMk cId="3396993178" sldId="333"/>
            <ac:inkMk id="412" creationId="{79122719-EFA2-E397-F86C-3D4CBBC956BE}"/>
          </ac:inkMkLst>
        </pc:inkChg>
        <pc:inkChg chg="add mod">
          <ac:chgData name="Kokchun Giang" userId="67e2125d-ec8c-4323-9653-9824a2ad815f" providerId="ADAL" clId="{4CBD55EE-BBB5-F34E-8757-5E04000C46BC}" dt="2024-01-13T09:13:00.047" v="1535"/>
          <ac:inkMkLst>
            <pc:docMk/>
            <pc:sldMk cId="3396993178" sldId="333"/>
            <ac:inkMk id="413" creationId="{E2861DC3-32D9-42B0-E6E1-D26430FF56D6}"/>
          </ac:inkMkLst>
        </pc:inkChg>
        <pc:inkChg chg="add mod">
          <ac:chgData name="Kokchun Giang" userId="67e2125d-ec8c-4323-9653-9824a2ad815f" providerId="ADAL" clId="{4CBD55EE-BBB5-F34E-8757-5E04000C46BC}" dt="2024-01-13T09:13:00.047" v="1535"/>
          <ac:inkMkLst>
            <pc:docMk/>
            <pc:sldMk cId="3396993178" sldId="333"/>
            <ac:inkMk id="414" creationId="{6C1EE743-DE60-F69A-6DAE-C43ECCF86A28}"/>
          </ac:inkMkLst>
        </pc:inkChg>
        <pc:inkChg chg="add mod">
          <ac:chgData name="Kokchun Giang" userId="67e2125d-ec8c-4323-9653-9824a2ad815f" providerId="ADAL" clId="{4CBD55EE-BBB5-F34E-8757-5E04000C46BC}" dt="2024-01-13T09:13:00.047" v="1535"/>
          <ac:inkMkLst>
            <pc:docMk/>
            <pc:sldMk cId="3396993178" sldId="333"/>
            <ac:inkMk id="415" creationId="{4E9BB041-C72F-5414-7BE6-C7905656F965}"/>
          </ac:inkMkLst>
        </pc:inkChg>
        <pc:inkChg chg="add mod">
          <ac:chgData name="Kokchun Giang" userId="67e2125d-ec8c-4323-9653-9824a2ad815f" providerId="ADAL" clId="{4CBD55EE-BBB5-F34E-8757-5E04000C46BC}" dt="2024-01-13T09:13:00.047" v="1535"/>
          <ac:inkMkLst>
            <pc:docMk/>
            <pc:sldMk cId="3396993178" sldId="333"/>
            <ac:inkMk id="416" creationId="{AFFC875D-086B-F1FD-3BBC-A70858FB66DF}"/>
          </ac:inkMkLst>
        </pc:inkChg>
        <pc:inkChg chg="add mod">
          <ac:chgData name="Kokchun Giang" userId="67e2125d-ec8c-4323-9653-9824a2ad815f" providerId="ADAL" clId="{4CBD55EE-BBB5-F34E-8757-5E04000C46BC}" dt="2024-01-13T09:13:03.953" v="1542"/>
          <ac:inkMkLst>
            <pc:docMk/>
            <pc:sldMk cId="3396993178" sldId="333"/>
            <ac:inkMk id="418" creationId="{ED772660-624B-E839-3E6F-F94D195E0CDF}"/>
          </ac:inkMkLst>
        </pc:inkChg>
        <pc:inkChg chg="add mod">
          <ac:chgData name="Kokchun Giang" userId="67e2125d-ec8c-4323-9653-9824a2ad815f" providerId="ADAL" clId="{4CBD55EE-BBB5-F34E-8757-5E04000C46BC}" dt="2024-01-13T09:13:03.953" v="1542"/>
          <ac:inkMkLst>
            <pc:docMk/>
            <pc:sldMk cId="3396993178" sldId="333"/>
            <ac:inkMk id="419" creationId="{DEF523FF-BA02-ED30-FBC3-2A4AEB7F5515}"/>
          </ac:inkMkLst>
        </pc:inkChg>
        <pc:inkChg chg="add mod">
          <ac:chgData name="Kokchun Giang" userId="67e2125d-ec8c-4323-9653-9824a2ad815f" providerId="ADAL" clId="{4CBD55EE-BBB5-F34E-8757-5E04000C46BC}" dt="2024-01-13T09:13:03.953" v="1542"/>
          <ac:inkMkLst>
            <pc:docMk/>
            <pc:sldMk cId="3396993178" sldId="333"/>
            <ac:inkMk id="420" creationId="{3AD48536-5B39-5642-4956-47AA42481AFB}"/>
          </ac:inkMkLst>
        </pc:inkChg>
        <pc:inkChg chg="add mod">
          <ac:chgData name="Kokchun Giang" userId="67e2125d-ec8c-4323-9653-9824a2ad815f" providerId="ADAL" clId="{4CBD55EE-BBB5-F34E-8757-5E04000C46BC}" dt="2024-01-13T09:13:03.953" v="1542"/>
          <ac:inkMkLst>
            <pc:docMk/>
            <pc:sldMk cId="3396993178" sldId="333"/>
            <ac:inkMk id="421" creationId="{A6859823-1E9F-14B9-AECC-1DD08E94E82D}"/>
          </ac:inkMkLst>
        </pc:inkChg>
        <pc:inkChg chg="add mod">
          <ac:chgData name="Kokchun Giang" userId="67e2125d-ec8c-4323-9653-9824a2ad815f" providerId="ADAL" clId="{4CBD55EE-BBB5-F34E-8757-5E04000C46BC}" dt="2024-01-13T09:13:03.953" v="1542"/>
          <ac:inkMkLst>
            <pc:docMk/>
            <pc:sldMk cId="3396993178" sldId="333"/>
            <ac:inkMk id="422" creationId="{B194A21A-2622-DC3C-12E1-0CAAF30E202C}"/>
          </ac:inkMkLst>
        </pc:inkChg>
        <pc:inkChg chg="add mod">
          <ac:chgData name="Kokchun Giang" userId="67e2125d-ec8c-4323-9653-9824a2ad815f" providerId="ADAL" clId="{4CBD55EE-BBB5-F34E-8757-5E04000C46BC}" dt="2024-01-13T09:13:03.953" v="1542"/>
          <ac:inkMkLst>
            <pc:docMk/>
            <pc:sldMk cId="3396993178" sldId="333"/>
            <ac:inkMk id="423" creationId="{F923A914-6DAC-6458-D9D0-E47083DB5F8B}"/>
          </ac:inkMkLst>
        </pc:inkChg>
      </pc:sldChg>
      <pc:sldChg chg="addSp delSp modSp add mod delAnim modAnim">
        <pc:chgData name="Kokchun Giang" userId="67e2125d-ec8c-4323-9653-9824a2ad815f" providerId="ADAL" clId="{4CBD55EE-BBB5-F34E-8757-5E04000C46BC}" dt="2024-01-13T09:44:35.491" v="2558"/>
        <pc:sldMkLst>
          <pc:docMk/>
          <pc:sldMk cId="1330335905" sldId="334"/>
        </pc:sldMkLst>
        <pc:spChg chg="mod">
          <ac:chgData name="Kokchun Giang" userId="67e2125d-ec8c-4323-9653-9824a2ad815f" providerId="ADAL" clId="{4CBD55EE-BBB5-F34E-8757-5E04000C46BC}" dt="2024-01-13T09:22:50.259" v="1873" actId="2711"/>
          <ac:spMkLst>
            <pc:docMk/>
            <pc:sldMk cId="1330335905" sldId="334"/>
            <ac:spMk id="28" creationId="{7E8C0D03-019A-279A-6AD5-A5E7BD2580DB}"/>
          </ac:spMkLst>
        </pc:s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2" creationId="{913EE6D1-12A4-14FF-C26C-554CCF7989A7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5" creationId="{8BDA4350-EC69-BDB1-C466-92DD699509B6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32" creationId="{FA67D300-AFBD-3610-CFC2-D0655EDD2594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33" creationId="{D635FD5B-80DE-680F-D814-FF89C081CEB3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34" creationId="{F3F410A8-4FF1-80B8-3381-8B4F9D2AC0A6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44" creationId="{1FF6AD86-E70E-CC1B-66E7-F8B1FD5F7D84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48" creationId="{1B91DEFD-7333-628C-3D8B-3C372640E9F3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60" creationId="{C68F1E85-D052-E033-523E-3625B1516D7C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61" creationId="{4A745443-56A8-C501-A93D-FADD17180EE4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76" creationId="{B8215737-59D3-2E20-D4B2-B5058CF2447A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77" creationId="{CEA95A11-F282-8A4B-8F5C-9DAEC00A5C64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78" creationId="{0A775B9B-F6E8-F9C3-41B8-1E3B17DAA00C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188" creationId="{25273DF5-14AD-367F-E003-B66E0A4EF807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192" creationId="{77FD2031-1EB6-5767-4886-CB82EECC2AA6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210" creationId="{1DA59766-280A-7A80-8141-06EB43EB62D1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212" creationId="{6CC43C72-9FD8-4983-FBD5-378BC7F0ED76}"/>
          </ac:grpSpMkLst>
        </pc:grpChg>
        <pc:grpChg chg="del">
          <ac:chgData name="Kokchun Giang" userId="67e2125d-ec8c-4323-9653-9824a2ad815f" providerId="ADAL" clId="{4CBD55EE-BBB5-F34E-8757-5E04000C46BC}" dt="2024-01-13T09:22:58.887" v="1874" actId="478"/>
          <ac:grpSpMkLst>
            <pc:docMk/>
            <pc:sldMk cId="1330335905" sldId="334"/>
            <ac:grpSpMk id="217" creationId="{21256564-86D8-4AEF-29A5-53278EE5B457}"/>
          </ac:grpSpMkLst>
        </pc:grpChg>
        <pc:grpChg chg="del mod">
          <ac:chgData name="Kokchun Giang" userId="67e2125d-ec8c-4323-9653-9824a2ad815f" providerId="ADAL" clId="{4CBD55EE-BBB5-F34E-8757-5E04000C46BC}" dt="2024-01-13T09:26:19.413" v="1994"/>
          <ac:grpSpMkLst>
            <pc:docMk/>
            <pc:sldMk cId="1330335905" sldId="334"/>
            <ac:grpSpMk id="232" creationId="{3D76DF1C-37F9-1E5C-3B91-3BA7A473B772}"/>
          </ac:grpSpMkLst>
        </pc:grpChg>
        <pc:grpChg chg="del mod">
          <ac:chgData name="Kokchun Giang" userId="67e2125d-ec8c-4323-9653-9824a2ad815f" providerId="ADAL" clId="{4CBD55EE-BBB5-F34E-8757-5E04000C46BC}" dt="2024-01-13T09:26:19.416" v="1999"/>
          <ac:grpSpMkLst>
            <pc:docMk/>
            <pc:sldMk cId="1330335905" sldId="334"/>
            <ac:grpSpMk id="235" creationId="{FB2BB28A-8C67-FF97-8DFA-D5B4DA7BFEC1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243" creationId="{FFAFD883-A3CD-5429-D73D-795F7120D4D9}"/>
          </ac:grpSpMkLst>
        </pc:grpChg>
        <pc:grpChg chg="del mod">
          <ac:chgData name="Kokchun Giang" userId="67e2125d-ec8c-4323-9653-9824a2ad815f" providerId="ADAL" clId="{4CBD55EE-BBB5-F34E-8757-5E04000C46BC}" dt="2024-01-13T09:23:41.007" v="1905"/>
          <ac:grpSpMkLst>
            <pc:docMk/>
            <pc:sldMk cId="1330335905" sldId="334"/>
            <ac:grpSpMk id="248" creationId="{95C97600-7402-BE38-E78D-8E1AA5A8CD6E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256" creationId="{7FED6ECA-0EB1-9FB7-15C0-4057B200AF4C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257" creationId="{2EA31AB6-C5F6-869C-CD85-4593B2364FD9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268" creationId="{1562C1EF-4692-3CAA-B75D-7A353A40FCCD}"/>
          </ac:grpSpMkLst>
        </pc:grpChg>
        <pc:grpChg chg="del mod">
          <ac:chgData name="Kokchun Giang" userId="67e2125d-ec8c-4323-9653-9824a2ad815f" providerId="ADAL" clId="{4CBD55EE-BBB5-F34E-8757-5E04000C46BC}" dt="2024-01-13T09:23:59.119" v="1926"/>
          <ac:grpSpMkLst>
            <pc:docMk/>
            <pc:sldMk cId="1330335905" sldId="334"/>
            <ac:grpSpMk id="276" creationId="{23EF33B3-E292-087D-37B9-2B71DFF13E04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277" creationId="{CF7F8D6D-8D60-CFB8-D1F1-3E44B1967659}"/>
          </ac:grpSpMkLst>
        </pc:grpChg>
        <pc:grpChg chg="del mod">
          <ac:chgData name="Kokchun Giang" userId="67e2125d-ec8c-4323-9653-9824a2ad815f" providerId="ADAL" clId="{4CBD55EE-BBB5-F34E-8757-5E04000C46BC}" dt="2024-01-13T09:24:00.583" v="1930"/>
          <ac:grpSpMkLst>
            <pc:docMk/>
            <pc:sldMk cId="1330335905" sldId="334"/>
            <ac:grpSpMk id="279" creationId="{0719269B-0178-A1AA-4E4A-ABD1B5F78F58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283" creationId="{CCC84228-A8AE-D02B-0B10-4B89872D9BA8}"/>
          </ac:grpSpMkLst>
        </pc:grpChg>
        <pc:grpChg chg="mod topLvl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288" creationId="{9CBEF77F-453D-A2E8-4F8F-7B00C4FECC42}"/>
          </ac:grpSpMkLst>
        </pc:grpChg>
        <pc:grpChg chg="del mod">
          <ac:chgData name="Kokchun Giang" userId="67e2125d-ec8c-4323-9653-9824a2ad815f" providerId="ADAL" clId="{4CBD55EE-BBB5-F34E-8757-5E04000C46BC}" dt="2024-01-13T09:24:20.512" v="1946"/>
          <ac:grpSpMkLst>
            <pc:docMk/>
            <pc:sldMk cId="1330335905" sldId="334"/>
            <ac:grpSpMk id="295" creationId="{E9B05641-8C8A-BF60-5EA4-41E9A3AD19D2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299" creationId="{00F80D45-C0D2-A173-2E6A-CFD9EDDC93ED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11" creationId="{B4AEEB0D-65C0-5ED3-4D36-4170A58E4D1A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12" creationId="{A7C81590-58B9-CB81-52C3-2E60C21204CD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13" creationId="{EBD4FD59-E80D-1486-4269-5A1F119367DA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14" creationId="{3BEF0AB3-E55D-6116-2A8D-4C984E2BB070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25" creationId="{19D2FC3E-0641-5911-1FD6-B1CBE025A0B1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26" creationId="{4F1C8473-B34A-EFC0-D3AC-B5AD06EB8911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36" creationId="{F79A602D-3EFE-4B51-6F6D-53F6EB80C2AE}"/>
          </ac:grpSpMkLst>
        </pc:grpChg>
        <pc:grpChg chg="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340" creationId="{31A65DD9-F9FF-3B60-675B-3A2CA852C4AE}"/>
          </ac:grpSpMkLst>
        </pc:grpChg>
        <pc:grpChg chg="del mod">
          <ac:chgData name="Kokchun Giang" userId="67e2125d-ec8c-4323-9653-9824a2ad815f" providerId="ADAL" clId="{4CBD55EE-BBB5-F34E-8757-5E04000C46BC}" dt="2024-01-13T09:26:43.200" v="2012"/>
          <ac:grpSpMkLst>
            <pc:docMk/>
            <pc:sldMk cId="1330335905" sldId="334"/>
            <ac:grpSpMk id="353" creationId="{0A7D7E19-B237-C56E-E3E1-0A659DD7CE27}"/>
          </ac:grpSpMkLst>
        </pc:grpChg>
        <pc:grpChg chg="del mod">
          <ac:chgData name="Kokchun Giang" userId="67e2125d-ec8c-4323-9653-9824a2ad815f" providerId="ADAL" clId="{4CBD55EE-BBB5-F34E-8757-5E04000C46BC}" dt="2024-01-13T09:27:10.175" v="2038"/>
          <ac:grpSpMkLst>
            <pc:docMk/>
            <pc:sldMk cId="1330335905" sldId="334"/>
            <ac:grpSpMk id="355" creationId="{1E69FC8C-D281-53E5-9802-4D3E04D3862B}"/>
          </ac:grpSpMkLst>
        </pc:grpChg>
        <pc:grpChg chg="del mod">
          <ac:chgData name="Kokchun Giang" userId="67e2125d-ec8c-4323-9653-9824a2ad815f" providerId="ADAL" clId="{4CBD55EE-BBB5-F34E-8757-5E04000C46BC}" dt="2024-01-13T09:27:08.576" v="2025"/>
          <ac:grpSpMkLst>
            <pc:docMk/>
            <pc:sldMk cId="1330335905" sldId="334"/>
            <ac:grpSpMk id="364" creationId="{93129A72-62F4-60F4-595B-8642C0883E7F}"/>
          </ac:grpSpMkLst>
        </pc:grpChg>
        <pc:grpChg chg="del mod">
          <ac:chgData name="Kokchun Giang" userId="67e2125d-ec8c-4323-9653-9824a2ad815f" providerId="ADAL" clId="{4CBD55EE-BBB5-F34E-8757-5E04000C46BC}" dt="2024-01-13T09:27:08.578" v="2028"/>
          <ac:grpSpMkLst>
            <pc:docMk/>
            <pc:sldMk cId="1330335905" sldId="334"/>
            <ac:grpSpMk id="365" creationId="{56F7C51E-6E69-08E6-C975-0805F841DF23}"/>
          </ac:grpSpMkLst>
        </pc:grpChg>
        <pc:grpChg chg="del mod">
          <ac:chgData name="Kokchun Giang" userId="67e2125d-ec8c-4323-9653-9824a2ad815f" providerId="ADAL" clId="{4CBD55EE-BBB5-F34E-8757-5E04000C46BC}" dt="2024-01-13T09:28:21.230" v="2116"/>
          <ac:grpSpMkLst>
            <pc:docMk/>
            <pc:sldMk cId="1330335905" sldId="334"/>
            <ac:grpSpMk id="371" creationId="{24165F80-95D8-0C23-705C-93E633C8674B}"/>
          </ac:grpSpMkLst>
        </pc:grpChg>
        <pc:grpChg chg="del mod">
          <ac:chgData name="Kokchun Giang" userId="67e2125d-ec8c-4323-9653-9824a2ad815f" providerId="ADAL" clId="{4CBD55EE-BBB5-F34E-8757-5E04000C46BC}" dt="2024-01-13T09:28:21.241" v="2136"/>
          <ac:grpSpMkLst>
            <pc:docMk/>
            <pc:sldMk cId="1330335905" sldId="334"/>
            <ac:grpSpMk id="387" creationId="{422B34EC-E981-6C46-0615-E0C02B956397}"/>
          </ac:grpSpMkLst>
        </pc:grpChg>
        <pc:grpChg chg="del mod">
          <ac:chgData name="Kokchun Giang" userId="67e2125d-ec8c-4323-9653-9824a2ad815f" providerId="ADAL" clId="{4CBD55EE-BBB5-F34E-8757-5E04000C46BC}" dt="2024-01-13T09:28:21.237" v="2127"/>
          <ac:grpSpMkLst>
            <pc:docMk/>
            <pc:sldMk cId="1330335905" sldId="334"/>
            <ac:grpSpMk id="388" creationId="{4751CF41-4F0A-208B-9B15-2564A6A025A4}"/>
          </ac:grpSpMkLst>
        </pc:grpChg>
        <pc:grpChg chg="del mod">
          <ac:chgData name="Kokchun Giang" userId="67e2125d-ec8c-4323-9653-9824a2ad815f" providerId="ADAL" clId="{4CBD55EE-BBB5-F34E-8757-5E04000C46BC}" dt="2024-01-13T09:28:21.239" v="2131"/>
          <ac:grpSpMkLst>
            <pc:docMk/>
            <pc:sldMk cId="1330335905" sldId="334"/>
            <ac:grpSpMk id="408" creationId="{745E8C2D-FB83-8AE0-95C9-BC64F09A89A7}"/>
          </ac:grpSpMkLst>
        </pc:grpChg>
        <pc:grpChg chg="del mod">
          <ac:chgData name="Kokchun Giang" userId="67e2125d-ec8c-4323-9653-9824a2ad815f" providerId="ADAL" clId="{4CBD55EE-BBB5-F34E-8757-5E04000C46BC}" dt="2024-01-13T09:28:21.242" v="2137"/>
          <ac:grpSpMkLst>
            <pc:docMk/>
            <pc:sldMk cId="1330335905" sldId="334"/>
            <ac:grpSpMk id="409" creationId="{30AB7033-A779-FBA1-4777-E7A349054BA0}"/>
          </ac:grpSpMkLst>
        </pc:grpChg>
        <pc:grpChg chg="del mod">
          <ac:chgData name="Kokchun Giang" userId="67e2125d-ec8c-4323-9653-9824a2ad815f" providerId="ADAL" clId="{4CBD55EE-BBB5-F34E-8757-5E04000C46BC}" dt="2024-01-13T09:28:21.240" v="2132"/>
          <ac:grpSpMkLst>
            <pc:docMk/>
            <pc:sldMk cId="1330335905" sldId="334"/>
            <ac:grpSpMk id="410" creationId="{B86F9AF5-4312-10A4-F3C2-0B1678C18EB9}"/>
          </ac:grpSpMkLst>
        </pc:grpChg>
        <pc:grpChg chg="del mod">
          <ac:chgData name="Kokchun Giang" userId="67e2125d-ec8c-4323-9653-9824a2ad815f" providerId="ADAL" clId="{4CBD55EE-BBB5-F34E-8757-5E04000C46BC}" dt="2024-01-13T09:28:03.943" v="2097"/>
          <ac:grpSpMkLst>
            <pc:docMk/>
            <pc:sldMk cId="1330335905" sldId="334"/>
            <ac:grpSpMk id="416" creationId="{7C7DA4A5-0515-F839-E1C2-89AECADE789A}"/>
          </ac:grpSpMkLst>
        </pc:grpChg>
        <pc:grpChg chg="del mod">
          <ac:chgData name="Kokchun Giang" userId="67e2125d-ec8c-4323-9653-9824a2ad815f" providerId="ADAL" clId="{4CBD55EE-BBB5-F34E-8757-5E04000C46BC}" dt="2024-01-13T09:28:03.940" v="2092"/>
          <ac:grpSpMkLst>
            <pc:docMk/>
            <pc:sldMk cId="1330335905" sldId="334"/>
            <ac:grpSpMk id="420" creationId="{CA75BD66-4320-B1AF-8F40-DF6E177780E4}"/>
          </ac:grpSpMkLst>
        </pc:grpChg>
        <pc:grpChg chg="mod">
          <ac:chgData name="Kokchun Giang" userId="67e2125d-ec8c-4323-9653-9824a2ad815f" providerId="ADAL" clId="{4CBD55EE-BBB5-F34E-8757-5E04000C46BC}" dt="2024-01-13T09:37:13.937" v="2505" actId="164"/>
          <ac:grpSpMkLst>
            <pc:docMk/>
            <pc:sldMk cId="1330335905" sldId="334"/>
            <ac:grpSpMk id="425" creationId="{829AB7BD-BC96-A4FA-FE77-9F5917E33904}"/>
          </ac:grpSpMkLst>
        </pc:grpChg>
        <pc:grpChg chg="del mod">
          <ac:chgData name="Kokchun Giang" userId="67e2125d-ec8c-4323-9653-9824a2ad815f" providerId="ADAL" clId="{4CBD55EE-BBB5-F34E-8757-5E04000C46BC}" dt="2024-01-13T09:29:20.408" v="2205"/>
          <ac:grpSpMkLst>
            <pc:docMk/>
            <pc:sldMk cId="1330335905" sldId="334"/>
            <ac:grpSpMk id="446" creationId="{556B9352-A5C3-53F0-3368-F8695FE80AEE}"/>
          </ac:grpSpMkLst>
        </pc:grpChg>
        <pc:grpChg chg="del mod">
          <ac:chgData name="Kokchun Giang" userId="67e2125d-ec8c-4323-9653-9824a2ad815f" providerId="ADAL" clId="{4CBD55EE-BBB5-F34E-8757-5E04000C46BC}" dt="2024-01-13T09:29:20.410" v="2210"/>
          <ac:grpSpMkLst>
            <pc:docMk/>
            <pc:sldMk cId="1330335905" sldId="334"/>
            <ac:grpSpMk id="447" creationId="{599997FA-7A74-7DB8-223D-53C784C69A5C}"/>
          </ac:grpSpMkLst>
        </pc:grpChg>
        <pc:grpChg chg="mod">
          <ac:chgData name="Kokchun Giang" userId="67e2125d-ec8c-4323-9653-9824a2ad815f" providerId="ADAL" clId="{4CBD55EE-BBB5-F34E-8757-5E04000C46BC}" dt="2024-01-13T09:29:03.248" v="2177"/>
          <ac:grpSpMkLst>
            <pc:docMk/>
            <pc:sldMk cId="1330335905" sldId="334"/>
            <ac:grpSpMk id="457" creationId="{77BB4493-0649-A9ED-3048-88953CEDCD80}"/>
          </ac:grpSpMkLst>
        </pc:grpChg>
        <pc:grpChg chg="mod">
          <ac:chgData name="Kokchun Giang" userId="67e2125d-ec8c-4323-9653-9824a2ad815f" providerId="ADAL" clId="{4CBD55EE-BBB5-F34E-8757-5E04000C46BC}" dt="2024-01-13T09:29:03.248" v="2177"/>
          <ac:grpSpMkLst>
            <pc:docMk/>
            <pc:sldMk cId="1330335905" sldId="334"/>
            <ac:grpSpMk id="458" creationId="{77767B73-0456-9935-28D4-56ADFD990BC2}"/>
          </ac:grpSpMkLst>
        </pc:grpChg>
        <pc:grpChg chg="mod">
          <ac:chgData name="Kokchun Giang" userId="67e2125d-ec8c-4323-9653-9824a2ad815f" providerId="ADAL" clId="{4CBD55EE-BBB5-F34E-8757-5E04000C46BC}" dt="2024-01-13T09:37:13.937" v="2505" actId="164"/>
          <ac:grpSpMkLst>
            <pc:docMk/>
            <pc:sldMk cId="1330335905" sldId="334"/>
            <ac:grpSpMk id="467" creationId="{8F9E16B8-CF3B-DE8A-56FC-80F8677CB371}"/>
          </ac:grpSpMkLst>
        </pc:grpChg>
        <pc:grpChg chg="del mod">
          <ac:chgData name="Kokchun Giang" userId="67e2125d-ec8c-4323-9653-9824a2ad815f" providerId="ADAL" clId="{4CBD55EE-BBB5-F34E-8757-5E04000C46BC}" dt="2024-01-13T09:29:43.369" v="2235"/>
          <ac:grpSpMkLst>
            <pc:docMk/>
            <pc:sldMk cId="1330335905" sldId="334"/>
            <ac:grpSpMk id="480" creationId="{FCCB1CA7-F292-A1D6-FBFE-E5E51B9E7E7D}"/>
          </ac:grpSpMkLst>
        </pc:grpChg>
        <pc:grpChg chg="del mod">
          <ac:chgData name="Kokchun Giang" userId="67e2125d-ec8c-4323-9653-9824a2ad815f" providerId="ADAL" clId="{4CBD55EE-BBB5-F34E-8757-5E04000C46BC}" dt="2024-01-13T09:29:49.341" v="2250"/>
          <ac:grpSpMkLst>
            <pc:docMk/>
            <pc:sldMk cId="1330335905" sldId="334"/>
            <ac:grpSpMk id="485" creationId="{8B597374-70DB-E950-A3AC-65B765D81827}"/>
          </ac:grpSpMkLst>
        </pc:grpChg>
        <pc:grpChg chg="del mod">
          <ac:chgData name="Kokchun Giang" userId="67e2125d-ec8c-4323-9653-9824a2ad815f" providerId="ADAL" clId="{4CBD55EE-BBB5-F34E-8757-5E04000C46BC}" dt="2024-01-13T09:29:49.341" v="2250"/>
          <ac:grpSpMkLst>
            <pc:docMk/>
            <pc:sldMk cId="1330335905" sldId="334"/>
            <ac:grpSpMk id="488" creationId="{4304B0B0-C90D-A988-DD49-9D5376AB2890}"/>
          </ac:grpSpMkLst>
        </pc:grpChg>
        <pc:grpChg chg="mod">
          <ac:chgData name="Kokchun Giang" userId="67e2125d-ec8c-4323-9653-9824a2ad815f" providerId="ADAL" clId="{4CBD55EE-BBB5-F34E-8757-5E04000C46BC}" dt="2024-01-13T09:37:17.367" v="2506" actId="164"/>
          <ac:grpSpMkLst>
            <pc:docMk/>
            <pc:sldMk cId="1330335905" sldId="334"/>
            <ac:grpSpMk id="500" creationId="{E55CCF24-1902-6F93-96EE-D49EE8FB4FD1}"/>
          </ac:grpSpMkLst>
        </pc:grpChg>
        <pc:grpChg chg="del mod">
          <ac:chgData name="Kokchun Giang" userId="67e2125d-ec8c-4323-9653-9824a2ad815f" providerId="ADAL" clId="{4CBD55EE-BBB5-F34E-8757-5E04000C46BC}" dt="2024-01-13T09:30:11.716" v="2264"/>
          <ac:grpSpMkLst>
            <pc:docMk/>
            <pc:sldMk cId="1330335905" sldId="334"/>
            <ac:grpSpMk id="513" creationId="{7D374E8B-826A-1DC0-AEA7-B2778F99BF06}"/>
          </ac:grpSpMkLst>
        </pc:grpChg>
        <pc:grpChg chg="del mod">
          <ac:chgData name="Kokchun Giang" userId="67e2125d-ec8c-4323-9653-9824a2ad815f" providerId="ADAL" clId="{4CBD55EE-BBB5-F34E-8757-5E04000C46BC}" dt="2024-01-13T09:30:11.716" v="2264"/>
          <ac:grpSpMkLst>
            <pc:docMk/>
            <pc:sldMk cId="1330335905" sldId="334"/>
            <ac:grpSpMk id="514" creationId="{E9900267-5717-25E1-6918-907CD18B5452}"/>
          </ac:grpSpMkLst>
        </pc:grpChg>
        <pc:grpChg chg="mod">
          <ac:chgData name="Kokchun Giang" userId="67e2125d-ec8c-4323-9653-9824a2ad815f" providerId="ADAL" clId="{4CBD55EE-BBB5-F34E-8757-5E04000C46BC}" dt="2024-01-13T09:37:28.286" v="2507" actId="164"/>
          <ac:grpSpMkLst>
            <pc:docMk/>
            <pc:sldMk cId="1330335905" sldId="334"/>
            <ac:grpSpMk id="515" creationId="{5FD42613-A6FA-AC01-DF5A-C7071147147F}"/>
          </ac:grpSpMkLst>
        </pc:grpChg>
        <pc:grpChg chg="del mod">
          <ac:chgData name="Kokchun Giang" userId="67e2125d-ec8c-4323-9653-9824a2ad815f" providerId="ADAL" clId="{4CBD55EE-BBB5-F34E-8757-5E04000C46BC}" dt="2024-01-13T09:30:27.280" v="2291"/>
          <ac:grpSpMkLst>
            <pc:docMk/>
            <pc:sldMk cId="1330335905" sldId="334"/>
            <ac:grpSpMk id="531" creationId="{F20507FF-AB3F-DAE6-275A-E78977614684}"/>
          </ac:grpSpMkLst>
        </pc:grpChg>
        <pc:grpChg chg="del mod">
          <ac:chgData name="Kokchun Giang" userId="67e2125d-ec8c-4323-9653-9824a2ad815f" providerId="ADAL" clId="{4CBD55EE-BBB5-F34E-8757-5E04000C46BC}" dt="2024-01-13T09:30:27.280" v="2291"/>
          <ac:grpSpMkLst>
            <pc:docMk/>
            <pc:sldMk cId="1330335905" sldId="334"/>
            <ac:grpSpMk id="532" creationId="{FE0B598A-3516-02A6-722F-50B0C34D96CD}"/>
          </ac:grpSpMkLst>
        </pc:grpChg>
        <pc:grpChg chg="del mod">
          <ac:chgData name="Kokchun Giang" userId="67e2125d-ec8c-4323-9653-9824a2ad815f" providerId="ADAL" clId="{4CBD55EE-BBB5-F34E-8757-5E04000C46BC}" dt="2024-01-13T09:30:27.280" v="2291"/>
          <ac:grpSpMkLst>
            <pc:docMk/>
            <pc:sldMk cId="1330335905" sldId="334"/>
            <ac:grpSpMk id="533" creationId="{7424BA23-A7AB-475E-1268-DBEA919D6C0D}"/>
          </ac:grpSpMkLst>
        </pc:grpChg>
        <pc:grpChg chg="del mod">
          <ac:chgData name="Kokchun Giang" userId="67e2125d-ec8c-4323-9653-9824a2ad815f" providerId="ADAL" clId="{4CBD55EE-BBB5-F34E-8757-5E04000C46BC}" dt="2024-01-13T09:30:27.280" v="2291"/>
          <ac:grpSpMkLst>
            <pc:docMk/>
            <pc:sldMk cId="1330335905" sldId="334"/>
            <ac:grpSpMk id="534" creationId="{C7B619A9-E159-BE75-1949-A7CCEE42F984}"/>
          </ac:grpSpMkLst>
        </pc:grpChg>
        <pc:grpChg chg="mod">
          <ac:chgData name="Kokchun Giang" userId="67e2125d-ec8c-4323-9653-9824a2ad815f" providerId="ADAL" clId="{4CBD55EE-BBB5-F34E-8757-5E04000C46BC}" dt="2024-01-13T09:37:28.286" v="2507" actId="164"/>
          <ac:grpSpMkLst>
            <pc:docMk/>
            <pc:sldMk cId="1330335905" sldId="334"/>
            <ac:grpSpMk id="545" creationId="{904B5D8F-F63A-9550-D765-4DC727876CD8}"/>
          </ac:grpSpMkLst>
        </pc:grpChg>
        <pc:grpChg chg="mod">
          <ac:chgData name="Kokchun Giang" userId="67e2125d-ec8c-4323-9653-9824a2ad815f" providerId="ADAL" clId="{4CBD55EE-BBB5-F34E-8757-5E04000C46BC}" dt="2024-01-13T09:37:28.286" v="2507" actId="164"/>
          <ac:grpSpMkLst>
            <pc:docMk/>
            <pc:sldMk cId="1330335905" sldId="334"/>
            <ac:grpSpMk id="548" creationId="{3E769A46-7EFB-72A1-80C1-67ECF653DC28}"/>
          </ac:grpSpMkLst>
        </pc:grpChg>
        <pc:grpChg chg="add del mod">
          <ac:chgData name="Kokchun Giang" userId="67e2125d-ec8c-4323-9653-9824a2ad815f" providerId="ADAL" clId="{4CBD55EE-BBB5-F34E-8757-5E04000C46BC}" dt="2024-01-13T09:36:51.235" v="2502" actId="165"/>
          <ac:grpSpMkLst>
            <pc:docMk/>
            <pc:sldMk cId="1330335905" sldId="334"/>
            <ac:grpSpMk id="549" creationId="{0E4F9755-C736-25D2-E7F7-F441E9C97168}"/>
          </ac:grpSpMkLst>
        </pc:grpChg>
        <pc:grpChg chg="add mod">
          <ac:chgData name="Kokchun Giang" userId="67e2125d-ec8c-4323-9653-9824a2ad815f" providerId="ADAL" clId="{4CBD55EE-BBB5-F34E-8757-5E04000C46BC}" dt="2024-01-13T09:36:54.506" v="2503" actId="164"/>
          <ac:grpSpMkLst>
            <pc:docMk/>
            <pc:sldMk cId="1330335905" sldId="334"/>
            <ac:grpSpMk id="550" creationId="{F8154C42-C482-28D1-53D0-402A52E119A7}"/>
          </ac:grpSpMkLst>
        </pc:grpChg>
        <pc:grpChg chg="add mod">
          <ac:chgData name="Kokchun Giang" userId="67e2125d-ec8c-4323-9653-9824a2ad815f" providerId="ADAL" clId="{4CBD55EE-BBB5-F34E-8757-5E04000C46BC}" dt="2024-01-13T09:37:08.778" v="2504" actId="164"/>
          <ac:grpSpMkLst>
            <pc:docMk/>
            <pc:sldMk cId="1330335905" sldId="334"/>
            <ac:grpSpMk id="551" creationId="{E79C1F83-249C-F05A-69D6-64D59C94A111}"/>
          </ac:grpSpMkLst>
        </pc:grpChg>
        <pc:grpChg chg="add mod">
          <ac:chgData name="Kokchun Giang" userId="67e2125d-ec8c-4323-9653-9824a2ad815f" providerId="ADAL" clId="{4CBD55EE-BBB5-F34E-8757-5E04000C46BC}" dt="2024-01-13T09:37:13.937" v="2505" actId="164"/>
          <ac:grpSpMkLst>
            <pc:docMk/>
            <pc:sldMk cId="1330335905" sldId="334"/>
            <ac:grpSpMk id="552" creationId="{29596231-730A-B514-09AE-85ADFED2AB8F}"/>
          </ac:grpSpMkLst>
        </pc:grpChg>
        <pc:grpChg chg="add mod">
          <ac:chgData name="Kokchun Giang" userId="67e2125d-ec8c-4323-9653-9824a2ad815f" providerId="ADAL" clId="{4CBD55EE-BBB5-F34E-8757-5E04000C46BC}" dt="2024-01-13T09:37:17.367" v="2506" actId="164"/>
          <ac:grpSpMkLst>
            <pc:docMk/>
            <pc:sldMk cId="1330335905" sldId="334"/>
            <ac:grpSpMk id="553" creationId="{F2DAF01B-4CE4-FAA1-956F-20FAB074AA5B}"/>
          </ac:grpSpMkLst>
        </pc:grpChg>
        <pc:grpChg chg="add mod">
          <ac:chgData name="Kokchun Giang" userId="67e2125d-ec8c-4323-9653-9824a2ad815f" providerId="ADAL" clId="{4CBD55EE-BBB5-F34E-8757-5E04000C46BC}" dt="2024-01-13T09:37:28.286" v="2507" actId="164"/>
          <ac:grpSpMkLst>
            <pc:docMk/>
            <pc:sldMk cId="1330335905" sldId="334"/>
            <ac:grpSpMk id="554" creationId="{D881D655-2C62-E7B0-4F96-BEF08FD082E0}"/>
          </ac:grpSpMkLst>
        </pc:grpChg>
        <pc:inkChg chg="del">
          <ac:chgData name="Kokchun Giang" userId="67e2125d-ec8c-4323-9653-9824a2ad815f" providerId="ADAL" clId="{4CBD55EE-BBB5-F34E-8757-5E04000C46BC}" dt="2024-01-13T09:22:58.887" v="1874" actId="478"/>
          <ac:inkMkLst>
            <pc:docMk/>
            <pc:sldMk cId="1330335905" sldId="334"/>
            <ac:inkMk id="120" creationId="{4453BC31-83BB-C4B3-351C-547FD2D0E8F0}"/>
          </ac:inkMkLst>
        </pc:inkChg>
        <pc:inkChg chg="del">
          <ac:chgData name="Kokchun Giang" userId="67e2125d-ec8c-4323-9653-9824a2ad815f" providerId="ADAL" clId="{4CBD55EE-BBB5-F34E-8757-5E04000C46BC}" dt="2024-01-13T09:22:58.887" v="1874" actId="478"/>
          <ac:inkMkLst>
            <pc:docMk/>
            <pc:sldMk cId="1330335905" sldId="334"/>
            <ac:inkMk id="121" creationId="{A64A53F6-3A4C-2FC0-13EC-41A0771C14EC}"/>
          </ac:inkMkLst>
        </pc:inkChg>
        <pc:inkChg chg="del">
          <ac:chgData name="Kokchun Giang" userId="67e2125d-ec8c-4323-9653-9824a2ad815f" providerId="ADAL" clId="{4CBD55EE-BBB5-F34E-8757-5E04000C46BC}" dt="2024-01-13T09:22:58.887" v="1874" actId="478"/>
          <ac:inkMkLst>
            <pc:docMk/>
            <pc:sldMk cId="1330335905" sldId="334"/>
            <ac:inkMk id="135" creationId="{D48655BA-EFBE-C07C-761E-4370E1E1DC4F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142" creationId="{06A6CA40-2693-EEAC-C4B1-93269020C3F2}"/>
          </ac:inkMkLst>
        </pc:inkChg>
        <pc:inkChg chg="del">
          <ac:chgData name="Kokchun Giang" userId="67e2125d-ec8c-4323-9653-9824a2ad815f" providerId="ADAL" clId="{4CBD55EE-BBB5-F34E-8757-5E04000C46BC}" dt="2024-01-13T09:22:58.887" v="1874" actId="478"/>
          <ac:inkMkLst>
            <pc:docMk/>
            <pc:sldMk cId="1330335905" sldId="334"/>
            <ac:inkMk id="146" creationId="{8A33B634-7A5A-6138-79B9-3A4FD941B65B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151" creationId="{D02E8582-6961-F180-09AE-3CD3BF07FC4C}"/>
          </ac:inkMkLst>
        </pc:inkChg>
        <pc:inkChg chg="del">
          <ac:chgData name="Kokchun Giang" userId="67e2125d-ec8c-4323-9653-9824a2ad815f" providerId="ADAL" clId="{4CBD55EE-BBB5-F34E-8757-5E04000C46BC}" dt="2024-01-13T09:22:58.887" v="1874" actId="478"/>
          <ac:inkMkLst>
            <pc:docMk/>
            <pc:sldMk cId="1330335905" sldId="334"/>
            <ac:inkMk id="162" creationId="{942DCC15-17D6-9A85-8CC0-F5ED7350533C}"/>
          </ac:inkMkLst>
        </pc:inkChg>
        <pc:inkChg chg="del">
          <ac:chgData name="Kokchun Giang" userId="67e2125d-ec8c-4323-9653-9824a2ad815f" providerId="ADAL" clId="{4CBD55EE-BBB5-F34E-8757-5E04000C46BC}" dt="2024-01-13T09:22:58.887" v="1874" actId="478"/>
          <ac:inkMkLst>
            <pc:docMk/>
            <pc:sldMk cId="1330335905" sldId="334"/>
            <ac:inkMk id="179" creationId="{C0E22D12-2792-799C-5279-5C2C2EE98EBF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189" creationId="{8E028C15-2186-3B71-9A8D-1E59C79C8AC2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190" creationId="{0A1DF088-7DE9-9E0E-6888-B92105B9EE04}"/>
          </ac:inkMkLst>
        </pc:inkChg>
        <pc:inkChg chg="add mod topLvl">
          <ac:chgData name="Kokchun Giang" userId="67e2125d-ec8c-4323-9653-9824a2ad815f" providerId="ADAL" clId="{4CBD55EE-BBB5-F34E-8757-5E04000C46BC}" dt="2024-01-13T09:36:54.506" v="2503" actId="164"/>
          <ac:inkMkLst>
            <pc:docMk/>
            <pc:sldMk cId="1330335905" sldId="334"/>
            <ac:inkMk id="191" creationId="{BCCA6473-F73C-B24C-C94C-0815AAE53328}"/>
          </ac:inkMkLst>
        </pc:inkChg>
        <pc:inkChg chg="del">
          <ac:chgData name="Kokchun Giang" userId="67e2125d-ec8c-4323-9653-9824a2ad815f" providerId="ADAL" clId="{4CBD55EE-BBB5-F34E-8757-5E04000C46BC}" dt="2024-01-13T09:22:58.887" v="1874" actId="478"/>
          <ac:inkMkLst>
            <pc:docMk/>
            <pc:sldMk cId="1330335905" sldId="334"/>
            <ac:inkMk id="193" creationId="{19B1A337-BE1F-D2C7-B8FA-4E9DBCA6B0AB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09" creationId="{AAB5C3E3-E400-84D5-3957-A5166C89CF65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18" creationId="{E8604146-0ACD-E347-BB87-C4ECC3B44092}"/>
          </ac:inkMkLst>
        </pc:inkChg>
        <pc:inkChg chg="del mod">
          <ac:chgData name="Kokchun Giang" userId="67e2125d-ec8c-4323-9653-9824a2ad815f" providerId="ADAL" clId="{4CBD55EE-BBB5-F34E-8757-5E04000C46BC}" dt="2024-01-13T09:26:19.411" v="1991"/>
          <ac:inkMkLst>
            <pc:docMk/>
            <pc:sldMk cId="1330335905" sldId="334"/>
            <ac:inkMk id="219" creationId="{99B05B35-6DD4-D6DC-BA0C-7BE148897A0D}"/>
          </ac:inkMkLst>
        </pc:inkChg>
        <pc:inkChg chg="del">
          <ac:chgData name="Kokchun Giang" userId="67e2125d-ec8c-4323-9653-9824a2ad815f" providerId="ADAL" clId="{4CBD55EE-BBB5-F34E-8757-5E04000C46BC}" dt="2024-01-13T09:26:19.411" v="1990"/>
          <ac:inkMkLst>
            <pc:docMk/>
            <pc:sldMk cId="1330335905" sldId="334"/>
            <ac:inkMk id="220" creationId="{307EB689-5E9F-310A-2D9B-EC507E9AF6D1}"/>
          </ac:inkMkLst>
        </pc:inkChg>
        <pc:inkChg chg="del mod">
          <ac:chgData name="Kokchun Giang" userId="67e2125d-ec8c-4323-9653-9824a2ad815f" providerId="ADAL" clId="{4CBD55EE-BBB5-F34E-8757-5E04000C46BC}" dt="2024-01-13T09:26:19.414" v="1996"/>
          <ac:inkMkLst>
            <pc:docMk/>
            <pc:sldMk cId="1330335905" sldId="334"/>
            <ac:inkMk id="221" creationId="{83F3B5F9-23A2-A2C5-5B31-4483C34716CF}"/>
          </ac:inkMkLst>
        </pc:inkChg>
        <pc:inkChg chg="del mod">
          <ac:chgData name="Kokchun Giang" userId="67e2125d-ec8c-4323-9653-9824a2ad815f" providerId="ADAL" clId="{4CBD55EE-BBB5-F34E-8757-5E04000C46BC}" dt="2024-01-13T09:26:19.413" v="1994"/>
          <ac:inkMkLst>
            <pc:docMk/>
            <pc:sldMk cId="1330335905" sldId="334"/>
            <ac:inkMk id="222" creationId="{CAD19E1F-317D-B787-43CC-D535A742BB1F}"/>
          </ac:inkMkLst>
        </pc:inkChg>
        <pc:inkChg chg="del">
          <ac:chgData name="Kokchun Giang" userId="67e2125d-ec8c-4323-9653-9824a2ad815f" providerId="ADAL" clId="{4CBD55EE-BBB5-F34E-8757-5E04000C46BC}" dt="2024-01-13T09:26:19.412" v="1993"/>
          <ac:inkMkLst>
            <pc:docMk/>
            <pc:sldMk cId="1330335905" sldId="334"/>
            <ac:inkMk id="223" creationId="{9660E6F2-1B4F-0250-2DEE-40EFDDBDB156}"/>
          </ac:inkMkLst>
        </pc:inkChg>
        <pc:inkChg chg="del">
          <ac:chgData name="Kokchun Giang" userId="67e2125d-ec8c-4323-9653-9824a2ad815f" providerId="ADAL" clId="{4CBD55EE-BBB5-F34E-8757-5E04000C46BC}" dt="2024-01-13T09:26:19.416" v="1998"/>
          <ac:inkMkLst>
            <pc:docMk/>
            <pc:sldMk cId="1330335905" sldId="334"/>
            <ac:inkMk id="224" creationId="{3F0A6851-3D53-E5C3-5CBD-34EF41B2C1C6}"/>
          </ac:inkMkLst>
        </pc:inkChg>
        <pc:inkChg chg="del">
          <ac:chgData name="Kokchun Giang" userId="67e2125d-ec8c-4323-9653-9824a2ad815f" providerId="ADAL" clId="{4CBD55EE-BBB5-F34E-8757-5E04000C46BC}" dt="2024-01-13T09:26:19.410" v="1988"/>
          <ac:inkMkLst>
            <pc:docMk/>
            <pc:sldMk cId="1330335905" sldId="334"/>
            <ac:inkMk id="225" creationId="{BE8FA5E4-172B-6F0C-5F7F-A6F0F4B62F67}"/>
          </ac:inkMkLst>
        </pc:inkChg>
        <pc:inkChg chg="del mod">
          <ac:chgData name="Kokchun Giang" userId="67e2125d-ec8c-4323-9653-9824a2ad815f" providerId="ADAL" clId="{4CBD55EE-BBB5-F34E-8757-5E04000C46BC}" dt="2024-01-13T09:26:19.412" v="1992"/>
          <ac:inkMkLst>
            <pc:docMk/>
            <pc:sldMk cId="1330335905" sldId="334"/>
            <ac:inkMk id="226" creationId="{71F7E4E3-9A25-ADAA-D62B-F465004D9C2A}"/>
          </ac:inkMkLst>
        </pc:inkChg>
        <pc:inkChg chg="del mod">
          <ac:chgData name="Kokchun Giang" userId="67e2125d-ec8c-4323-9653-9824a2ad815f" providerId="ADAL" clId="{4CBD55EE-BBB5-F34E-8757-5E04000C46BC}" dt="2024-01-13T09:26:19.415" v="1997"/>
          <ac:inkMkLst>
            <pc:docMk/>
            <pc:sldMk cId="1330335905" sldId="334"/>
            <ac:inkMk id="227" creationId="{8AACB3C3-B6B0-1691-35D8-D899D0D5DC53}"/>
          </ac:inkMkLst>
        </pc:inkChg>
        <pc:inkChg chg="del mod">
          <ac:chgData name="Kokchun Giang" userId="67e2125d-ec8c-4323-9653-9824a2ad815f" providerId="ADAL" clId="{4CBD55EE-BBB5-F34E-8757-5E04000C46BC}" dt="2024-01-13T09:26:19.416" v="1999"/>
          <ac:inkMkLst>
            <pc:docMk/>
            <pc:sldMk cId="1330335905" sldId="334"/>
            <ac:inkMk id="228" creationId="{33E5524B-523C-D58C-76C3-A40C0854B8B4}"/>
          </ac:inkMkLst>
        </pc:inkChg>
        <pc:inkChg chg="mod">
          <ac:chgData name="Kokchun Giang" userId="67e2125d-ec8c-4323-9653-9824a2ad815f" providerId="ADAL" clId="{4CBD55EE-BBB5-F34E-8757-5E04000C46BC}" dt="2024-01-13T09:37:17.367" v="2506" actId="164"/>
          <ac:inkMkLst>
            <pc:docMk/>
            <pc:sldMk cId="1330335905" sldId="334"/>
            <ac:inkMk id="229" creationId="{0636FD81-9622-FB61-D9DE-5364F2B5240D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30" creationId="{B30D2576-29C7-0686-90C0-56F33EB26E5B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31" creationId="{42FF6D6D-5222-9A7F-7CD0-134254C2CB8B}"/>
          </ac:inkMkLst>
        </pc:inkChg>
        <pc:inkChg chg="del mod">
          <ac:chgData name="Kokchun Giang" userId="67e2125d-ec8c-4323-9653-9824a2ad815f" providerId="ADAL" clId="{4CBD55EE-BBB5-F34E-8757-5E04000C46BC}" dt="2024-01-13T09:26:19.414" v="1995"/>
          <ac:inkMkLst>
            <pc:docMk/>
            <pc:sldMk cId="1330335905" sldId="334"/>
            <ac:inkMk id="233" creationId="{00626815-373E-49EE-2FC5-11D7F2CB599B}"/>
          </ac:inkMkLst>
        </pc:inkChg>
        <pc:inkChg chg="del mod">
          <ac:chgData name="Kokchun Giang" userId="67e2125d-ec8c-4323-9653-9824a2ad815f" providerId="ADAL" clId="{4CBD55EE-BBB5-F34E-8757-5E04000C46BC}" dt="2024-01-13T09:26:19.410" v="1989"/>
          <ac:inkMkLst>
            <pc:docMk/>
            <pc:sldMk cId="1330335905" sldId="334"/>
            <ac:inkMk id="234" creationId="{4120B749-99A6-753E-7878-93227A925FCB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36" creationId="{922474D7-E09B-D343-C7CF-85608289DDEE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37" creationId="{0726EB3F-820E-AB0B-E00A-3D73DBF3BAD2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38" creationId="{86EF9170-DE48-FF15-64DA-E6341698A54F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39" creationId="{3CDF886B-52C0-EB8C-44A1-5FAAF8E4FEEE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0" creationId="{5F5E2FC5-E728-5611-973D-2594C830844C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1" creationId="{E3137C3A-2A67-8696-59EA-6FA3C5E01E59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2" creationId="{44A2C1DF-A757-2CD0-F916-363E365ED29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4" creationId="{E95ABFEA-486A-E9F5-FB2E-5805A38ED02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5" creationId="{0FDC8A6D-35BC-7121-5EC5-CA83B8808B2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6" creationId="{73A6AD92-D511-F1EB-D509-E03A62AE39BD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7" creationId="{BECCEC26-446B-0DA0-CC8E-4A835CC83CFF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49" creationId="{11144CF0-2458-C1FB-31DA-30A321796A26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0" creationId="{66F5B87B-50AA-9073-D380-1BEBE8085F02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1" creationId="{4F2F793D-9914-5BDB-7196-4A6CC7A066DA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2" creationId="{E9E3CC18-5BA6-30D8-FA55-341F788F3EFC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3" creationId="{635E60BD-D2B4-99E9-A315-BEC1C7EA223D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4" creationId="{7C7315FA-6137-3115-04DC-34716F6600A4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5" creationId="{12E9E310-C422-5949-E70B-54E90B22022F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8" creationId="{7658F633-1661-E079-CDE9-EF9E29589F75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59" creationId="{3396BB54-4726-8DD2-5B13-9D098225D886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0" creationId="{CCF3149B-A6D7-A0FF-6BBC-094E1E7B0DD2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1" creationId="{9D404A26-24A7-1202-6A47-5F85159FD24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2" creationId="{CFBE2C49-1A5C-2C4D-AC04-096D233A38E5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3" creationId="{CC3F031E-F3FF-0F97-CFC9-06259F8FC15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4" creationId="{C02C8B48-827A-0C22-9F66-6D06E1EE91E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5" creationId="{245EE260-FF77-E970-35AB-3754F51DB1CF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6" creationId="{A00F7F61-A442-53BB-0532-EDB1E42606B4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7" creationId="{D0F15A41-5CC5-1834-118A-CC59A2B6D3A4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69" creationId="{25C2E3B8-A71D-B527-5330-889AD2D95872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70" creationId="{AE498205-0B86-82E8-5681-798F74C53644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71" creationId="{5BC7DD89-BFD9-6A79-F667-CB69951E08D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72" creationId="{E0F478A2-41C3-1D44-1D6F-AD39D738059B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73" creationId="{7440370C-19A8-C2C5-89FE-BB91412C50BA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74" creationId="{5C894FEF-68A7-A229-8C3C-5AEB501E5620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75" creationId="{4903EB13-5F55-82C3-100A-FC70EF2D42D2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78" creationId="{EC9ADEE1-914E-F95D-E5D3-4F839B365094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80" creationId="{D8C4EEBD-1C87-7A0F-6596-999D87FABD3A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81" creationId="{66A2CB48-91FD-E658-D89B-8155D6892931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82" creationId="{CBB37326-565D-5590-6A4C-E810C6595E93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84" creationId="{3AEE90A2-6BE3-88C2-5BE9-4D132D7EA6FD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85" creationId="{00395967-4FC1-4C3F-64D5-61ABBE6EFE93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86" creationId="{434DFE58-8E60-1904-FCCB-A49315846698}"/>
          </ac:inkMkLst>
        </pc:inkChg>
        <pc:inkChg chg="add mod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287" creationId="{60C7E20D-049A-7F9C-0191-222F0ECEB584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89" creationId="{AB2C805A-CB5E-04DD-95A7-499A16050447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0" creationId="{89835C73-3C8A-D000-2358-A06F69674057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1" creationId="{D297D493-2B82-EBF2-636D-11762B340266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2" creationId="{BB0F2F18-C916-0060-7907-9AA1172E2BFE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3" creationId="{1EEA42A3-3F2F-B4AE-039D-1C83079F2362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4" creationId="{DD9A996D-CEA0-4CA8-F449-2D9C6BD4A5DC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6" creationId="{DC55A30E-F168-860D-AF33-506D7BDEB691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7" creationId="{89740816-DE11-678B-4D2F-9312EB3054B0}"/>
          </ac:inkMkLst>
        </pc:inkChg>
        <pc:inkChg chg="add mod">
          <ac:chgData name="Kokchun Giang" userId="67e2125d-ec8c-4323-9653-9824a2ad815f" providerId="ADAL" clId="{4CBD55EE-BBB5-F34E-8757-5E04000C46BC}" dt="2024-01-13T09:24:20.512" v="1946"/>
          <ac:inkMkLst>
            <pc:docMk/>
            <pc:sldMk cId="1330335905" sldId="334"/>
            <ac:inkMk id="298" creationId="{BEF67745-B7F8-5F32-BBD1-77A878DA451D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0" creationId="{D200F08A-B180-9219-ECE5-F3885EB75DE0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1" creationId="{23BF1583-32BD-DD8C-38D9-C72C3E4D0262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2" creationId="{51E31DAB-BC2F-354F-4E16-2D76A9BA70F2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3" creationId="{0BBBE843-E797-A67D-CB44-9B4FE895D857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4" creationId="{2FAB86C9-002E-DCB4-54AE-261B8EDAF0DC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5" creationId="{37C69ECC-93A9-EBB1-8D56-E9100FBC6073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6" creationId="{47AD06CC-B0D7-2467-78B1-21ACBB081C7A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7" creationId="{7A111A1B-1822-7D72-E275-9C584C7A6B85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8" creationId="{D712A6D7-3A38-D338-6270-07B10D8092D9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09" creationId="{3AB4206D-92F2-65AF-77F0-D2002BBBBBB1}"/>
          </ac:inkMkLst>
        </pc:inkChg>
        <pc:inkChg chg="add mod">
          <ac:chgData name="Kokchun Giang" userId="67e2125d-ec8c-4323-9653-9824a2ad815f" providerId="ADAL" clId="{4CBD55EE-BBB5-F34E-8757-5E04000C46BC}" dt="2024-01-13T09:25:49.620" v="1958"/>
          <ac:inkMkLst>
            <pc:docMk/>
            <pc:sldMk cId="1330335905" sldId="334"/>
            <ac:inkMk id="310" creationId="{B63099A4-5B2E-58CD-15A3-824AE09F7E49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15" creationId="{80EDE6C9-0D1E-92BA-E253-7138C19A3221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16" creationId="{4B81B741-488F-F7D9-5C2A-7F059C6F894B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17" creationId="{434EFBFD-1831-F03A-6581-E5FEAE22BFD3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18" creationId="{4B1647A2-D12E-F89B-AEAA-8C18ED8DC1F1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19" creationId="{AA25458F-B754-18D1-C63D-DAE87BE80A90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20" creationId="{645A9DD5-D8AD-E46F-A9DA-5878711B458E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21" creationId="{65F2F28E-76D3-D6D5-6887-EFC4730D226A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22" creationId="{B9EFD553-2C37-E2AE-3BEE-24C36348CD0D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23" creationId="{F9968700-045A-4D3A-4924-829339D43CE8}"/>
          </ac:inkMkLst>
        </pc:inkChg>
        <pc:inkChg chg="add mod">
          <ac:chgData name="Kokchun Giang" userId="67e2125d-ec8c-4323-9653-9824a2ad815f" providerId="ADAL" clId="{4CBD55EE-BBB5-F34E-8757-5E04000C46BC}" dt="2024-01-13T09:25:54.242" v="1969"/>
          <ac:inkMkLst>
            <pc:docMk/>
            <pc:sldMk cId="1330335905" sldId="334"/>
            <ac:inkMk id="324" creationId="{5A273803-127A-05FA-F7DA-9FF151B1C38C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27" creationId="{96D1A84F-CE1D-F67C-C528-8F6EC42E0AB0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28" creationId="{698D050A-ACEB-5484-A050-09CBE6C83251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29" creationId="{CD7D4CA7-9375-9C5F-0F9D-8EAF57B9AD69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30" creationId="{6DACF39A-9AD2-859C-B826-353BC0756517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31" creationId="{97133A95-3808-F0E0-4A6D-8F3B9EAD5A6D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32" creationId="{38B2B2F5-44EF-2F3C-21F9-26F70643428F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33" creationId="{A50416DA-14A5-854A-7C6F-B9B02CF27794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34" creationId="{B481DFB0-6BB0-7113-B1B1-CE159AD2E783}"/>
          </ac:inkMkLst>
        </pc:inkChg>
        <pc:inkChg chg="add mod">
          <ac:chgData name="Kokchun Giang" userId="67e2125d-ec8c-4323-9653-9824a2ad815f" providerId="ADAL" clId="{4CBD55EE-BBB5-F34E-8757-5E04000C46BC}" dt="2024-01-13T09:25:58.875" v="1979"/>
          <ac:inkMkLst>
            <pc:docMk/>
            <pc:sldMk cId="1330335905" sldId="334"/>
            <ac:inkMk id="335" creationId="{91FB8CA4-4D79-6477-7DB9-549CD5AFC61B}"/>
          </ac:inkMkLst>
        </pc:inkChg>
        <pc:inkChg chg="add mod">
          <ac:chgData name="Kokchun Giang" userId="67e2125d-ec8c-4323-9653-9824a2ad815f" providerId="ADAL" clId="{4CBD55EE-BBB5-F34E-8757-5E04000C46BC}" dt="2024-01-13T09:26:02.452" v="1983"/>
          <ac:inkMkLst>
            <pc:docMk/>
            <pc:sldMk cId="1330335905" sldId="334"/>
            <ac:inkMk id="337" creationId="{8130D285-6BE6-8C97-622F-B9440E50FF8C}"/>
          </ac:inkMkLst>
        </pc:inkChg>
        <pc:inkChg chg="add mod">
          <ac:chgData name="Kokchun Giang" userId="67e2125d-ec8c-4323-9653-9824a2ad815f" providerId="ADAL" clId="{4CBD55EE-BBB5-F34E-8757-5E04000C46BC}" dt="2024-01-13T09:26:02.452" v="1983"/>
          <ac:inkMkLst>
            <pc:docMk/>
            <pc:sldMk cId="1330335905" sldId="334"/>
            <ac:inkMk id="338" creationId="{414E459A-75E3-F796-9823-67CD89600CC9}"/>
          </ac:inkMkLst>
        </pc:inkChg>
        <pc:inkChg chg="add mod">
          <ac:chgData name="Kokchun Giang" userId="67e2125d-ec8c-4323-9653-9824a2ad815f" providerId="ADAL" clId="{4CBD55EE-BBB5-F34E-8757-5E04000C46BC}" dt="2024-01-13T09:26:02.452" v="1983"/>
          <ac:inkMkLst>
            <pc:docMk/>
            <pc:sldMk cId="1330335905" sldId="334"/>
            <ac:inkMk id="339" creationId="{A740CED5-37E3-EAF6-FD0C-7044AA7E0EC7}"/>
          </ac:inkMkLst>
        </pc:inkChg>
        <pc:inkChg chg="add mod topLvl">
          <ac:chgData name="Kokchun Giang" userId="67e2125d-ec8c-4323-9653-9824a2ad815f" providerId="ADAL" clId="{4CBD55EE-BBB5-F34E-8757-5E04000C46BC}" dt="2024-01-13T09:36:51.235" v="2502" actId="165"/>
          <ac:inkMkLst>
            <pc:docMk/>
            <pc:sldMk cId="1330335905" sldId="334"/>
            <ac:inkMk id="341" creationId="{F4C14829-5813-6B01-D9C7-ED6BEF223F4D}"/>
          </ac:inkMkLst>
        </pc:inkChg>
        <pc:inkChg chg="add">
          <ac:chgData name="Kokchun Giang" userId="67e2125d-ec8c-4323-9653-9824a2ad815f" providerId="ADAL" clId="{4CBD55EE-BBB5-F34E-8757-5E04000C46BC}" dt="2024-01-13T09:26:07.549" v="1985" actId="9405"/>
          <ac:inkMkLst>
            <pc:docMk/>
            <pc:sldMk cId="1330335905" sldId="334"/>
            <ac:inkMk id="342" creationId="{18D63E8F-2291-BBF3-56E3-0189564D3514}"/>
          </ac:inkMkLst>
        </pc:inkChg>
        <pc:inkChg chg="add del">
          <ac:chgData name="Kokchun Giang" userId="67e2125d-ec8c-4323-9653-9824a2ad815f" providerId="ADAL" clId="{4CBD55EE-BBB5-F34E-8757-5E04000C46BC}" dt="2024-01-13T09:29:51.911" v="2251"/>
          <ac:inkMkLst>
            <pc:docMk/>
            <pc:sldMk cId="1330335905" sldId="334"/>
            <ac:inkMk id="343" creationId="{B45D93CC-D769-9B97-4055-F4F9ED2DA861}"/>
          </ac:inkMkLst>
        </pc:inkChg>
        <pc:inkChg chg="add del mod">
          <ac:chgData name="Kokchun Giang" userId="67e2125d-ec8c-4323-9653-9824a2ad815f" providerId="ADAL" clId="{4CBD55EE-BBB5-F34E-8757-5E04000C46BC}" dt="2024-01-13T09:27:10.175" v="2038"/>
          <ac:inkMkLst>
            <pc:docMk/>
            <pc:sldMk cId="1330335905" sldId="334"/>
            <ac:inkMk id="344" creationId="{D2FE9D52-5180-C65E-E763-CAD4BF8D2D0C}"/>
          </ac:inkMkLst>
        </pc:inkChg>
        <pc:inkChg chg="add del mod">
          <ac:chgData name="Kokchun Giang" userId="67e2125d-ec8c-4323-9653-9824a2ad815f" providerId="ADAL" clId="{4CBD55EE-BBB5-F34E-8757-5E04000C46BC}" dt="2024-01-13T09:27:10.176" v="2039"/>
          <ac:inkMkLst>
            <pc:docMk/>
            <pc:sldMk cId="1330335905" sldId="334"/>
            <ac:inkMk id="345" creationId="{6B7E5158-E127-6CD3-5C74-ECC5B868BC34}"/>
          </ac:inkMkLst>
        </pc:inkChg>
        <pc:inkChg chg="add del mod">
          <ac:chgData name="Kokchun Giang" userId="67e2125d-ec8c-4323-9653-9824a2ad815f" providerId="ADAL" clId="{4CBD55EE-BBB5-F34E-8757-5E04000C46BC}" dt="2024-01-13T09:27:10.169" v="2031"/>
          <ac:inkMkLst>
            <pc:docMk/>
            <pc:sldMk cId="1330335905" sldId="334"/>
            <ac:inkMk id="346" creationId="{A40FE13C-911F-6B08-0151-71821206B2BB}"/>
          </ac:inkMkLst>
        </pc:inkChg>
        <pc:inkChg chg="add del mod">
          <ac:chgData name="Kokchun Giang" userId="67e2125d-ec8c-4323-9653-9824a2ad815f" providerId="ADAL" clId="{4CBD55EE-BBB5-F34E-8757-5E04000C46BC}" dt="2024-01-13T09:27:10.171" v="2032"/>
          <ac:inkMkLst>
            <pc:docMk/>
            <pc:sldMk cId="1330335905" sldId="334"/>
            <ac:inkMk id="347" creationId="{78ED832E-74EB-F427-B2AC-8E4F6CE8A89C}"/>
          </ac:inkMkLst>
        </pc:inkChg>
        <pc:inkChg chg="add del mod">
          <ac:chgData name="Kokchun Giang" userId="67e2125d-ec8c-4323-9653-9824a2ad815f" providerId="ADAL" clId="{4CBD55EE-BBB5-F34E-8757-5E04000C46BC}" dt="2024-01-13T09:27:10.172" v="2033"/>
          <ac:inkMkLst>
            <pc:docMk/>
            <pc:sldMk cId="1330335905" sldId="334"/>
            <ac:inkMk id="348" creationId="{BA094E39-777E-59EE-45C2-72CC34C07C0C}"/>
          </ac:inkMkLst>
        </pc:inkChg>
        <pc:inkChg chg="add del mod">
          <ac:chgData name="Kokchun Giang" userId="67e2125d-ec8c-4323-9653-9824a2ad815f" providerId="ADAL" clId="{4CBD55EE-BBB5-F34E-8757-5E04000C46BC}" dt="2024-01-13T09:27:10.174" v="2036"/>
          <ac:inkMkLst>
            <pc:docMk/>
            <pc:sldMk cId="1330335905" sldId="334"/>
            <ac:inkMk id="349" creationId="{D763312C-F0D1-4761-2D70-6AE57D364258}"/>
          </ac:inkMkLst>
        </pc:inkChg>
        <pc:inkChg chg="add del mod">
          <ac:chgData name="Kokchun Giang" userId="67e2125d-ec8c-4323-9653-9824a2ad815f" providerId="ADAL" clId="{4CBD55EE-BBB5-F34E-8757-5E04000C46BC}" dt="2024-01-13T09:27:10.168" v="2030"/>
          <ac:inkMkLst>
            <pc:docMk/>
            <pc:sldMk cId="1330335905" sldId="334"/>
            <ac:inkMk id="350" creationId="{7EB72FCC-9DFD-7281-47FC-1B4C70DA2203}"/>
          </ac:inkMkLst>
        </pc:inkChg>
        <pc:inkChg chg="add del mod">
          <ac:chgData name="Kokchun Giang" userId="67e2125d-ec8c-4323-9653-9824a2ad815f" providerId="ADAL" clId="{4CBD55EE-BBB5-F34E-8757-5E04000C46BC}" dt="2024-01-13T09:27:10.173" v="2034"/>
          <ac:inkMkLst>
            <pc:docMk/>
            <pc:sldMk cId="1330335905" sldId="334"/>
            <ac:inkMk id="351" creationId="{528D186D-B79A-2EAF-3D2C-F0E5B975F564}"/>
          </ac:inkMkLst>
        </pc:inkChg>
        <pc:inkChg chg="add del mod">
          <ac:chgData name="Kokchun Giang" userId="67e2125d-ec8c-4323-9653-9824a2ad815f" providerId="ADAL" clId="{4CBD55EE-BBB5-F34E-8757-5E04000C46BC}" dt="2024-01-13T09:27:10.173" v="2035"/>
          <ac:inkMkLst>
            <pc:docMk/>
            <pc:sldMk cId="1330335905" sldId="334"/>
            <ac:inkMk id="352" creationId="{266E0603-2090-995D-D9A0-2F728E4F1EA5}"/>
          </ac:inkMkLst>
        </pc:inkChg>
        <pc:inkChg chg="add del mod">
          <ac:chgData name="Kokchun Giang" userId="67e2125d-ec8c-4323-9653-9824a2ad815f" providerId="ADAL" clId="{4CBD55EE-BBB5-F34E-8757-5E04000C46BC}" dt="2024-01-13T09:27:10.174" v="2037"/>
          <ac:inkMkLst>
            <pc:docMk/>
            <pc:sldMk cId="1330335905" sldId="334"/>
            <ac:inkMk id="354" creationId="{0CCD87C3-B1CE-770A-CBF6-99407625A4CF}"/>
          </ac:inkMkLst>
        </pc:inkChg>
        <pc:inkChg chg="add del mod">
          <ac:chgData name="Kokchun Giang" userId="67e2125d-ec8c-4323-9653-9824a2ad815f" providerId="ADAL" clId="{4CBD55EE-BBB5-F34E-8757-5E04000C46BC}" dt="2024-01-13T09:27:08.575" v="2024"/>
          <ac:inkMkLst>
            <pc:docMk/>
            <pc:sldMk cId="1330335905" sldId="334"/>
            <ac:inkMk id="356" creationId="{37D56880-90AF-8CB6-7463-4833032021D3}"/>
          </ac:inkMkLst>
        </pc:inkChg>
        <pc:inkChg chg="add del mod">
          <ac:chgData name="Kokchun Giang" userId="67e2125d-ec8c-4323-9653-9824a2ad815f" providerId="ADAL" clId="{4CBD55EE-BBB5-F34E-8757-5E04000C46BC}" dt="2024-01-13T09:27:08.578" v="2029"/>
          <ac:inkMkLst>
            <pc:docMk/>
            <pc:sldMk cId="1330335905" sldId="334"/>
            <ac:inkMk id="357" creationId="{A2D332FA-42C4-B6C5-DB9A-E5958EFD87C0}"/>
          </ac:inkMkLst>
        </pc:inkChg>
        <pc:inkChg chg="add del mod">
          <ac:chgData name="Kokchun Giang" userId="67e2125d-ec8c-4323-9653-9824a2ad815f" providerId="ADAL" clId="{4CBD55EE-BBB5-F34E-8757-5E04000C46BC}" dt="2024-01-13T09:27:08.577" v="2027"/>
          <ac:inkMkLst>
            <pc:docMk/>
            <pc:sldMk cId="1330335905" sldId="334"/>
            <ac:inkMk id="358" creationId="{E92B478A-AAE2-F1D9-92D2-213F1D4B6E50}"/>
          </ac:inkMkLst>
        </pc:inkChg>
        <pc:inkChg chg="add del mod">
          <ac:chgData name="Kokchun Giang" userId="67e2125d-ec8c-4323-9653-9824a2ad815f" providerId="ADAL" clId="{4CBD55EE-BBB5-F34E-8757-5E04000C46BC}" dt="2024-01-13T09:27:08.578" v="2028"/>
          <ac:inkMkLst>
            <pc:docMk/>
            <pc:sldMk cId="1330335905" sldId="334"/>
            <ac:inkMk id="359" creationId="{91B71321-98E5-81C9-D2F8-9BA7346F3004}"/>
          </ac:inkMkLst>
        </pc:inkChg>
        <pc:inkChg chg="add del mod">
          <ac:chgData name="Kokchun Giang" userId="67e2125d-ec8c-4323-9653-9824a2ad815f" providerId="ADAL" clId="{4CBD55EE-BBB5-F34E-8757-5E04000C46BC}" dt="2024-01-13T09:27:08.572" v="2022"/>
          <ac:inkMkLst>
            <pc:docMk/>
            <pc:sldMk cId="1330335905" sldId="334"/>
            <ac:inkMk id="360" creationId="{7F0BC21E-27D2-8246-D592-632746CADC60}"/>
          </ac:inkMkLst>
        </pc:inkChg>
        <pc:inkChg chg="add del mod">
          <ac:chgData name="Kokchun Giang" userId="67e2125d-ec8c-4323-9653-9824a2ad815f" providerId="ADAL" clId="{4CBD55EE-BBB5-F34E-8757-5E04000C46BC}" dt="2024-01-13T09:27:08.573" v="2023"/>
          <ac:inkMkLst>
            <pc:docMk/>
            <pc:sldMk cId="1330335905" sldId="334"/>
            <ac:inkMk id="361" creationId="{432E1498-5E54-8567-7795-B8A9EF71C250}"/>
          </ac:inkMkLst>
        </pc:inkChg>
        <pc:inkChg chg="add del mod">
          <ac:chgData name="Kokchun Giang" userId="67e2125d-ec8c-4323-9653-9824a2ad815f" providerId="ADAL" clId="{4CBD55EE-BBB5-F34E-8757-5E04000C46BC}" dt="2024-01-13T09:27:08.576" v="2025"/>
          <ac:inkMkLst>
            <pc:docMk/>
            <pc:sldMk cId="1330335905" sldId="334"/>
            <ac:inkMk id="362" creationId="{D668FB9B-1233-BD8A-073F-0C6E8B3CA3DC}"/>
          </ac:inkMkLst>
        </pc:inkChg>
        <pc:inkChg chg="add del mod">
          <ac:chgData name="Kokchun Giang" userId="67e2125d-ec8c-4323-9653-9824a2ad815f" providerId="ADAL" clId="{4CBD55EE-BBB5-F34E-8757-5E04000C46BC}" dt="2024-01-13T09:27:08.576" v="2026"/>
          <ac:inkMkLst>
            <pc:docMk/>
            <pc:sldMk cId="1330335905" sldId="334"/>
            <ac:inkMk id="363" creationId="{46E63C35-6F51-4DA8-5DE6-0A857D42E18E}"/>
          </ac:inkMkLst>
        </pc:inkChg>
        <pc:inkChg chg="add del mod">
          <ac:chgData name="Kokchun Giang" userId="67e2125d-ec8c-4323-9653-9824a2ad815f" providerId="ADAL" clId="{4CBD55EE-BBB5-F34E-8757-5E04000C46BC}" dt="2024-01-13T09:28:21.228" v="2112"/>
          <ac:inkMkLst>
            <pc:docMk/>
            <pc:sldMk cId="1330335905" sldId="334"/>
            <ac:inkMk id="366" creationId="{570C2F68-FA99-3AED-9795-7D95C822A6ED}"/>
          </ac:inkMkLst>
        </pc:inkChg>
        <pc:inkChg chg="add del mod">
          <ac:chgData name="Kokchun Giang" userId="67e2125d-ec8c-4323-9653-9824a2ad815f" providerId="ADAL" clId="{4CBD55EE-BBB5-F34E-8757-5E04000C46BC}" dt="2024-01-13T09:28:21.230" v="2116"/>
          <ac:inkMkLst>
            <pc:docMk/>
            <pc:sldMk cId="1330335905" sldId="334"/>
            <ac:inkMk id="367" creationId="{8752C4C1-9B55-B95D-E075-E5D4475B56DF}"/>
          </ac:inkMkLst>
        </pc:inkChg>
        <pc:inkChg chg="add del mod">
          <ac:chgData name="Kokchun Giang" userId="67e2125d-ec8c-4323-9653-9824a2ad815f" providerId="ADAL" clId="{4CBD55EE-BBB5-F34E-8757-5E04000C46BC}" dt="2024-01-13T09:28:21.228" v="2111"/>
          <ac:inkMkLst>
            <pc:docMk/>
            <pc:sldMk cId="1330335905" sldId="334"/>
            <ac:inkMk id="368" creationId="{12F42098-85BD-B3C0-9B47-092D41ED38EF}"/>
          </ac:inkMkLst>
        </pc:inkChg>
        <pc:inkChg chg="add del mod">
          <ac:chgData name="Kokchun Giang" userId="67e2125d-ec8c-4323-9653-9824a2ad815f" providerId="ADAL" clId="{4CBD55EE-BBB5-F34E-8757-5E04000C46BC}" dt="2024-01-13T09:28:21.237" v="2128"/>
          <ac:inkMkLst>
            <pc:docMk/>
            <pc:sldMk cId="1330335905" sldId="334"/>
            <ac:inkMk id="369" creationId="{0F95FC6D-565B-10EF-68E2-E446C0F945D6}"/>
          </ac:inkMkLst>
        </pc:inkChg>
        <pc:inkChg chg="add del mod">
          <ac:chgData name="Kokchun Giang" userId="67e2125d-ec8c-4323-9653-9824a2ad815f" providerId="ADAL" clId="{4CBD55EE-BBB5-F34E-8757-5E04000C46BC}" dt="2024-01-13T09:28:21.222" v="2101"/>
          <ac:inkMkLst>
            <pc:docMk/>
            <pc:sldMk cId="1330335905" sldId="334"/>
            <ac:inkMk id="370" creationId="{34982329-165F-101B-981B-3199FBBCDFD4}"/>
          </ac:inkMkLst>
        </pc:inkChg>
        <pc:inkChg chg="add del mod">
          <ac:chgData name="Kokchun Giang" userId="67e2125d-ec8c-4323-9653-9824a2ad815f" providerId="ADAL" clId="{4CBD55EE-BBB5-F34E-8757-5E04000C46BC}" dt="2024-01-13T09:28:21.237" v="2127"/>
          <ac:inkMkLst>
            <pc:docMk/>
            <pc:sldMk cId="1330335905" sldId="334"/>
            <ac:inkMk id="372" creationId="{D5E0860B-114E-13F0-9B33-B5DE38FC73FC}"/>
          </ac:inkMkLst>
        </pc:inkChg>
        <pc:inkChg chg="add del mod">
          <ac:chgData name="Kokchun Giang" userId="67e2125d-ec8c-4323-9653-9824a2ad815f" providerId="ADAL" clId="{4CBD55EE-BBB5-F34E-8757-5E04000C46BC}" dt="2024-01-13T09:28:21.240" v="2133"/>
          <ac:inkMkLst>
            <pc:docMk/>
            <pc:sldMk cId="1330335905" sldId="334"/>
            <ac:inkMk id="373" creationId="{2E90600E-2263-0CA4-D621-956F07BCDE4A}"/>
          </ac:inkMkLst>
        </pc:inkChg>
        <pc:inkChg chg="add del mod">
          <ac:chgData name="Kokchun Giang" userId="67e2125d-ec8c-4323-9653-9824a2ad815f" providerId="ADAL" clId="{4CBD55EE-BBB5-F34E-8757-5E04000C46BC}" dt="2024-01-13T09:28:21.229" v="2113"/>
          <ac:inkMkLst>
            <pc:docMk/>
            <pc:sldMk cId="1330335905" sldId="334"/>
            <ac:inkMk id="374" creationId="{2F317DE2-79F1-2161-1787-9ADBE4807FBD}"/>
          </ac:inkMkLst>
        </pc:inkChg>
        <pc:inkChg chg="add del mod">
          <ac:chgData name="Kokchun Giang" userId="67e2125d-ec8c-4323-9653-9824a2ad815f" providerId="ADAL" clId="{4CBD55EE-BBB5-F34E-8757-5E04000C46BC}" dt="2024-01-13T09:28:21.238" v="2130"/>
          <ac:inkMkLst>
            <pc:docMk/>
            <pc:sldMk cId="1330335905" sldId="334"/>
            <ac:inkMk id="375" creationId="{15ED759A-B7CC-3424-1D19-E2CDB560F1A3}"/>
          </ac:inkMkLst>
        </pc:inkChg>
        <pc:inkChg chg="add del mod">
          <ac:chgData name="Kokchun Giang" userId="67e2125d-ec8c-4323-9653-9824a2ad815f" providerId="ADAL" clId="{4CBD55EE-BBB5-F34E-8757-5E04000C46BC}" dt="2024-01-13T09:28:21.236" v="2125"/>
          <ac:inkMkLst>
            <pc:docMk/>
            <pc:sldMk cId="1330335905" sldId="334"/>
            <ac:inkMk id="376" creationId="{58FCA6D8-0626-D7AD-90B2-B362DB6ADF96}"/>
          </ac:inkMkLst>
        </pc:inkChg>
        <pc:inkChg chg="add del mod">
          <ac:chgData name="Kokchun Giang" userId="67e2125d-ec8c-4323-9653-9824a2ad815f" providerId="ADAL" clId="{4CBD55EE-BBB5-F34E-8757-5E04000C46BC}" dt="2024-01-13T09:28:21.230" v="2115"/>
          <ac:inkMkLst>
            <pc:docMk/>
            <pc:sldMk cId="1330335905" sldId="334"/>
            <ac:inkMk id="377" creationId="{CE7636F4-203C-4861-8DA6-D9711CCF9F16}"/>
          </ac:inkMkLst>
        </pc:inkChg>
        <pc:inkChg chg="add del mod">
          <ac:chgData name="Kokchun Giang" userId="67e2125d-ec8c-4323-9653-9824a2ad815f" providerId="ADAL" clId="{4CBD55EE-BBB5-F34E-8757-5E04000C46BC}" dt="2024-01-13T09:28:21.224" v="2104"/>
          <ac:inkMkLst>
            <pc:docMk/>
            <pc:sldMk cId="1330335905" sldId="334"/>
            <ac:inkMk id="378" creationId="{5BB7E447-52CA-EE81-259C-952307311625}"/>
          </ac:inkMkLst>
        </pc:inkChg>
        <pc:inkChg chg="add del mod">
          <ac:chgData name="Kokchun Giang" userId="67e2125d-ec8c-4323-9653-9824a2ad815f" providerId="ADAL" clId="{4CBD55EE-BBB5-F34E-8757-5E04000C46BC}" dt="2024-01-13T09:28:21.225" v="2106"/>
          <ac:inkMkLst>
            <pc:docMk/>
            <pc:sldMk cId="1330335905" sldId="334"/>
            <ac:inkMk id="379" creationId="{34F66628-507E-416B-196C-74BBB9E33B74}"/>
          </ac:inkMkLst>
        </pc:inkChg>
        <pc:inkChg chg="add del mod">
          <ac:chgData name="Kokchun Giang" userId="67e2125d-ec8c-4323-9653-9824a2ad815f" providerId="ADAL" clId="{4CBD55EE-BBB5-F34E-8757-5E04000C46BC}" dt="2024-01-13T09:28:21.241" v="2136"/>
          <ac:inkMkLst>
            <pc:docMk/>
            <pc:sldMk cId="1330335905" sldId="334"/>
            <ac:inkMk id="380" creationId="{89BF9A4C-C1DC-F14B-6DBE-E5C4EBBA036D}"/>
          </ac:inkMkLst>
        </pc:inkChg>
        <pc:inkChg chg="add del mod">
          <ac:chgData name="Kokchun Giang" userId="67e2125d-ec8c-4323-9653-9824a2ad815f" providerId="ADAL" clId="{4CBD55EE-BBB5-F34E-8757-5E04000C46BC}" dt="2024-01-13T09:28:21.238" v="2129"/>
          <ac:inkMkLst>
            <pc:docMk/>
            <pc:sldMk cId="1330335905" sldId="334"/>
            <ac:inkMk id="381" creationId="{FD092F31-4F71-7D34-E8F2-51163BE15F13}"/>
          </ac:inkMkLst>
        </pc:inkChg>
        <pc:inkChg chg="add del mod">
          <ac:chgData name="Kokchun Giang" userId="67e2125d-ec8c-4323-9653-9824a2ad815f" providerId="ADAL" clId="{4CBD55EE-BBB5-F34E-8757-5E04000C46BC}" dt="2024-01-13T09:28:21.226" v="2107"/>
          <ac:inkMkLst>
            <pc:docMk/>
            <pc:sldMk cId="1330335905" sldId="334"/>
            <ac:inkMk id="382" creationId="{08622F9D-5435-A014-FA25-D64C9F169516}"/>
          </ac:inkMkLst>
        </pc:inkChg>
        <pc:inkChg chg="add del mod">
          <ac:chgData name="Kokchun Giang" userId="67e2125d-ec8c-4323-9653-9824a2ad815f" providerId="ADAL" clId="{4CBD55EE-BBB5-F34E-8757-5E04000C46BC}" dt="2024-01-13T09:28:21.223" v="2102"/>
          <ac:inkMkLst>
            <pc:docMk/>
            <pc:sldMk cId="1330335905" sldId="334"/>
            <ac:inkMk id="383" creationId="{2A134553-AD64-2F43-741F-183787430BC7}"/>
          </ac:inkMkLst>
        </pc:inkChg>
        <pc:inkChg chg="add del mod">
          <ac:chgData name="Kokchun Giang" userId="67e2125d-ec8c-4323-9653-9824a2ad815f" providerId="ADAL" clId="{4CBD55EE-BBB5-F34E-8757-5E04000C46BC}" dt="2024-01-13T09:28:21.242" v="2138"/>
          <ac:inkMkLst>
            <pc:docMk/>
            <pc:sldMk cId="1330335905" sldId="334"/>
            <ac:inkMk id="384" creationId="{210B0FFC-2A38-F497-6411-2B1744A8B45A}"/>
          </ac:inkMkLst>
        </pc:inkChg>
        <pc:inkChg chg="add del mod">
          <ac:chgData name="Kokchun Giang" userId="67e2125d-ec8c-4323-9653-9824a2ad815f" providerId="ADAL" clId="{4CBD55EE-BBB5-F34E-8757-5E04000C46BC}" dt="2024-01-13T09:28:21.229" v="2114"/>
          <ac:inkMkLst>
            <pc:docMk/>
            <pc:sldMk cId="1330335905" sldId="334"/>
            <ac:inkMk id="385" creationId="{BF1899FD-2E25-D1BE-3C47-E208B97007CF}"/>
          </ac:inkMkLst>
        </pc:inkChg>
        <pc:inkChg chg="add del mod">
          <ac:chgData name="Kokchun Giang" userId="67e2125d-ec8c-4323-9653-9824a2ad815f" providerId="ADAL" clId="{4CBD55EE-BBB5-F34E-8757-5E04000C46BC}" dt="2024-01-13T09:28:21.232" v="2119"/>
          <ac:inkMkLst>
            <pc:docMk/>
            <pc:sldMk cId="1330335905" sldId="334"/>
            <ac:inkMk id="386" creationId="{AFA6682B-8F06-8182-A198-21A9A5210066}"/>
          </ac:inkMkLst>
        </pc:inkChg>
        <pc:inkChg chg="add del mod">
          <ac:chgData name="Kokchun Giang" userId="67e2125d-ec8c-4323-9653-9824a2ad815f" providerId="ADAL" clId="{4CBD55EE-BBB5-F34E-8757-5E04000C46BC}" dt="2024-01-13T09:28:21.236" v="2126"/>
          <ac:inkMkLst>
            <pc:docMk/>
            <pc:sldMk cId="1330335905" sldId="334"/>
            <ac:inkMk id="389" creationId="{5BEB5B6F-08AB-054D-445B-6AE1D2399302}"/>
          </ac:inkMkLst>
        </pc:inkChg>
        <pc:inkChg chg="add del mod">
          <ac:chgData name="Kokchun Giang" userId="67e2125d-ec8c-4323-9653-9824a2ad815f" providerId="ADAL" clId="{4CBD55EE-BBB5-F34E-8757-5E04000C46BC}" dt="2024-01-13T09:28:21.240" v="2132"/>
          <ac:inkMkLst>
            <pc:docMk/>
            <pc:sldMk cId="1330335905" sldId="334"/>
            <ac:inkMk id="390" creationId="{54F53321-D40F-AAA2-516D-97060BC2683F}"/>
          </ac:inkMkLst>
        </pc:inkChg>
        <pc:inkChg chg="add del mod">
          <ac:chgData name="Kokchun Giang" userId="67e2125d-ec8c-4323-9653-9824a2ad815f" providerId="ADAL" clId="{4CBD55EE-BBB5-F34E-8757-5E04000C46BC}" dt="2024-01-13T09:28:21.240" v="2134"/>
          <ac:inkMkLst>
            <pc:docMk/>
            <pc:sldMk cId="1330335905" sldId="334"/>
            <ac:inkMk id="391" creationId="{049436B5-694C-EECC-B73E-0BCF256D4563}"/>
          </ac:inkMkLst>
        </pc:inkChg>
        <pc:inkChg chg="add del mod">
          <ac:chgData name="Kokchun Giang" userId="67e2125d-ec8c-4323-9653-9824a2ad815f" providerId="ADAL" clId="{4CBD55EE-BBB5-F34E-8757-5E04000C46BC}" dt="2024-01-13T09:28:21.228" v="2110"/>
          <ac:inkMkLst>
            <pc:docMk/>
            <pc:sldMk cId="1330335905" sldId="334"/>
            <ac:inkMk id="392" creationId="{2C9C0AE5-7507-1280-DE5B-E394A352D32C}"/>
          </ac:inkMkLst>
        </pc:inkChg>
        <pc:inkChg chg="add del mod">
          <ac:chgData name="Kokchun Giang" userId="67e2125d-ec8c-4323-9653-9824a2ad815f" providerId="ADAL" clId="{4CBD55EE-BBB5-F34E-8757-5E04000C46BC}" dt="2024-01-13T09:28:21.226" v="2108"/>
          <ac:inkMkLst>
            <pc:docMk/>
            <pc:sldMk cId="1330335905" sldId="334"/>
            <ac:inkMk id="393" creationId="{BF55DCD7-04BF-EB7D-9C2B-53F1D220B4F8}"/>
          </ac:inkMkLst>
        </pc:inkChg>
        <pc:inkChg chg="add del mod">
          <ac:chgData name="Kokchun Giang" userId="67e2125d-ec8c-4323-9653-9824a2ad815f" providerId="ADAL" clId="{4CBD55EE-BBB5-F34E-8757-5E04000C46BC}" dt="2024-01-13T09:28:21.225" v="2105"/>
          <ac:inkMkLst>
            <pc:docMk/>
            <pc:sldMk cId="1330335905" sldId="334"/>
            <ac:inkMk id="394" creationId="{56D596B5-B581-C327-F18F-0F02CED62DB0}"/>
          </ac:inkMkLst>
        </pc:inkChg>
        <pc:inkChg chg="add del mod">
          <ac:chgData name="Kokchun Giang" userId="67e2125d-ec8c-4323-9653-9824a2ad815f" providerId="ADAL" clId="{4CBD55EE-BBB5-F34E-8757-5E04000C46BC}" dt="2024-01-13T09:28:21.231" v="2118"/>
          <ac:inkMkLst>
            <pc:docMk/>
            <pc:sldMk cId="1330335905" sldId="334"/>
            <ac:inkMk id="395" creationId="{0AA29543-8B8B-886D-F86E-FF0AD758F70E}"/>
          </ac:inkMkLst>
        </pc:inkChg>
        <pc:inkChg chg="add del mod">
          <ac:chgData name="Kokchun Giang" userId="67e2125d-ec8c-4323-9653-9824a2ad815f" providerId="ADAL" clId="{4CBD55EE-BBB5-F34E-8757-5E04000C46BC}" dt="2024-01-13T09:28:21.227" v="2109"/>
          <ac:inkMkLst>
            <pc:docMk/>
            <pc:sldMk cId="1330335905" sldId="334"/>
            <ac:inkMk id="396" creationId="{0DA6FA2F-3345-FF5A-6551-E80AD5431FA2}"/>
          </ac:inkMkLst>
        </pc:inkChg>
        <pc:inkChg chg="add del mod">
          <ac:chgData name="Kokchun Giang" userId="67e2125d-ec8c-4323-9653-9824a2ad815f" providerId="ADAL" clId="{4CBD55EE-BBB5-F34E-8757-5E04000C46BC}" dt="2024-01-13T09:28:21.243" v="2139"/>
          <ac:inkMkLst>
            <pc:docMk/>
            <pc:sldMk cId="1330335905" sldId="334"/>
            <ac:inkMk id="397" creationId="{252467B3-F67D-2E7A-168F-B2613BECD47A}"/>
          </ac:inkMkLst>
        </pc:inkChg>
        <pc:inkChg chg="add del mod">
          <ac:chgData name="Kokchun Giang" userId="67e2125d-ec8c-4323-9653-9824a2ad815f" providerId="ADAL" clId="{4CBD55EE-BBB5-F34E-8757-5E04000C46BC}" dt="2024-01-13T09:28:21.223" v="2103"/>
          <ac:inkMkLst>
            <pc:docMk/>
            <pc:sldMk cId="1330335905" sldId="334"/>
            <ac:inkMk id="398" creationId="{F0EFDF08-26AD-1C9F-F7EA-D469826E852B}"/>
          </ac:inkMkLst>
        </pc:inkChg>
        <pc:inkChg chg="add del mod">
          <ac:chgData name="Kokchun Giang" userId="67e2125d-ec8c-4323-9653-9824a2ad815f" providerId="ADAL" clId="{4CBD55EE-BBB5-F34E-8757-5E04000C46BC}" dt="2024-01-13T09:28:21.242" v="2137"/>
          <ac:inkMkLst>
            <pc:docMk/>
            <pc:sldMk cId="1330335905" sldId="334"/>
            <ac:inkMk id="399" creationId="{B260CD38-AEB6-6BA0-F825-FC826A8EF0C4}"/>
          </ac:inkMkLst>
        </pc:inkChg>
        <pc:inkChg chg="add del mod">
          <ac:chgData name="Kokchun Giang" userId="67e2125d-ec8c-4323-9653-9824a2ad815f" providerId="ADAL" clId="{4CBD55EE-BBB5-F34E-8757-5E04000C46BC}" dt="2024-01-13T09:28:21.233" v="2120"/>
          <ac:inkMkLst>
            <pc:docMk/>
            <pc:sldMk cId="1330335905" sldId="334"/>
            <ac:inkMk id="400" creationId="{68A83E25-A3B7-33DE-80DD-E13FD0AD85FE}"/>
          </ac:inkMkLst>
        </pc:inkChg>
        <pc:inkChg chg="add del mod">
          <ac:chgData name="Kokchun Giang" userId="67e2125d-ec8c-4323-9653-9824a2ad815f" providerId="ADAL" clId="{4CBD55EE-BBB5-F34E-8757-5E04000C46BC}" dt="2024-01-13T09:28:21.235" v="2123"/>
          <ac:inkMkLst>
            <pc:docMk/>
            <pc:sldMk cId="1330335905" sldId="334"/>
            <ac:inkMk id="401" creationId="{14A80379-2D5E-DFDA-7C3F-A47CEE0B96EE}"/>
          </ac:inkMkLst>
        </pc:inkChg>
        <pc:inkChg chg="add del mod">
          <ac:chgData name="Kokchun Giang" userId="67e2125d-ec8c-4323-9653-9824a2ad815f" providerId="ADAL" clId="{4CBD55EE-BBB5-F34E-8757-5E04000C46BC}" dt="2024-01-13T09:28:21.235" v="2124"/>
          <ac:inkMkLst>
            <pc:docMk/>
            <pc:sldMk cId="1330335905" sldId="334"/>
            <ac:inkMk id="402" creationId="{BC24889E-B1E3-C83B-BF7F-B168E05824C1}"/>
          </ac:inkMkLst>
        </pc:inkChg>
        <pc:inkChg chg="add del mod">
          <ac:chgData name="Kokchun Giang" userId="67e2125d-ec8c-4323-9653-9824a2ad815f" providerId="ADAL" clId="{4CBD55EE-BBB5-F34E-8757-5E04000C46BC}" dt="2024-01-13T09:28:21.234" v="2122"/>
          <ac:inkMkLst>
            <pc:docMk/>
            <pc:sldMk cId="1330335905" sldId="334"/>
            <ac:inkMk id="403" creationId="{25B38098-0F90-FC04-1446-277460E1D519}"/>
          </ac:inkMkLst>
        </pc:inkChg>
        <pc:inkChg chg="add del mod">
          <ac:chgData name="Kokchun Giang" userId="67e2125d-ec8c-4323-9653-9824a2ad815f" providerId="ADAL" clId="{4CBD55EE-BBB5-F34E-8757-5E04000C46BC}" dt="2024-01-13T09:28:21.239" v="2131"/>
          <ac:inkMkLst>
            <pc:docMk/>
            <pc:sldMk cId="1330335905" sldId="334"/>
            <ac:inkMk id="404" creationId="{335470C6-9838-62A1-5AFA-B96826CEDBE3}"/>
          </ac:inkMkLst>
        </pc:inkChg>
        <pc:inkChg chg="add del mod">
          <ac:chgData name="Kokchun Giang" userId="67e2125d-ec8c-4323-9653-9824a2ad815f" providerId="ADAL" clId="{4CBD55EE-BBB5-F34E-8757-5E04000C46BC}" dt="2024-01-13T09:28:21.241" v="2135"/>
          <ac:inkMkLst>
            <pc:docMk/>
            <pc:sldMk cId="1330335905" sldId="334"/>
            <ac:inkMk id="405" creationId="{CD65D29F-8124-E568-3F93-71CF786E08D9}"/>
          </ac:inkMkLst>
        </pc:inkChg>
        <pc:inkChg chg="add del mod">
          <ac:chgData name="Kokchun Giang" userId="67e2125d-ec8c-4323-9653-9824a2ad815f" providerId="ADAL" clId="{4CBD55EE-BBB5-F34E-8757-5E04000C46BC}" dt="2024-01-13T09:28:21.233" v="2121"/>
          <ac:inkMkLst>
            <pc:docMk/>
            <pc:sldMk cId="1330335905" sldId="334"/>
            <ac:inkMk id="406" creationId="{EF954EF1-F097-17D4-7477-ECCEE1C6647B}"/>
          </ac:inkMkLst>
        </pc:inkChg>
        <pc:inkChg chg="add del mod">
          <ac:chgData name="Kokchun Giang" userId="67e2125d-ec8c-4323-9653-9824a2ad815f" providerId="ADAL" clId="{4CBD55EE-BBB5-F34E-8757-5E04000C46BC}" dt="2024-01-13T09:28:21.231" v="2117"/>
          <ac:inkMkLst>
            <pc:docMk/>
            <pc:sldMk cId="1330335905" sldId="334"/>
            <ac:inkMk id="407" creationId="{C79A956E-DFF3-353B-5467-052BB7DEE99A}"/>
          </ac:inkMkLst>
        </pc:inkChg>
        <pc:inkChg chg="add del mod">
          <ac:chgData name="Kokchun Giang" userId="67e2125d-ec8c-4323-9653-9824a2ad815f" providerId="ADAL" clId="{4CBD55EE-BBB5-F34E-8757-5E04000C46BC}" dt="2024-01-13T09:28:03.943" v="2096"/>
          <ac:inkMkLst>
            <pc:docMk/>
            <pc:sldMk cId="1330335905" sldId="334"/>
            <ac:inkMk id="411" creationId="{4B5EB11C-0634-E0BF-F87A-C7ACB2DA2D34}"/>
          </ac:inkMkLst>
        </pc:inkChg>
        <pc:inkChg chg="add del mod">
          <ac:chgData name="Kokchun Giang" userId="67e2125d-ec8c-4323-9653-9824a2ad815f" providerId="ADAL" clId="{4CBD55EE-BBB5-F34E-8757-5E04000C46BC}" dt="2024-01-13T09:28:03.943" v="2097"/>
          <ac:inkMkLst>
            <pc:docMk/>
            <pc:sldMk cId="1330335905" sldId="334"/>
            <ac:inkMk id="412" creationId="{E25D0188-DE66-0F4D-3E46-A54D029AAAD0}"/>
          </ac:inkMkLst>
        </pc:inkChg>
        <pc:inkChg chg="add del mod">
          <ac:chgData name="Kokchun Giang" userId="67e2125d-ec8c-4323-9653-9824a2ad815f" providerId="ADAL" clId="{4CBD55EE-BBB5-F34E-8757-5E04000C46BC}" dt="2024-01-13T09:28:03.944" v="2098"/>
          <ac:inkMkLst>
            <pc:docMk/>
            <pc:sldMk cId="1330335905" sldId="334"/>
            <ac:inkMk id="413" creationId="{48E8E6AA-CC80-7F06-F04F-1E7C08AB2BBF}"/>
          </ac:inkMkLst>
        </pc:inkChg>
        <pc:inkChg chg="add del mod">
          <ac:chgData name="Kokchun Giang" userId="67e2125d-ec8c-4323-9653-9824a2ad815f" providerId="ADAL" clId="{4CBD55EE-BBB5-F34E-8757-5E04000C46BC}" dt="2024-01-13T09:28:03.941" v="2093"/>
          <ac:inkMkLst>
            <pc:docMk/>
            <pc:sldMk cId="1330335905" sldId="334"/>
            <ac:inkMk id="414" creationId="{C5A9AF39-4094-8559-DAF9-D9430367EB52}"/>
          </ac:inkMkLst>
        </pc:inkChg>
        <pc:inkChg chg="add del mod">
          <ac:chgData name="Kokchun Giang" userId="67e2125d-ec8c-4323-9653-9824a2ad815f" providerId="ADAL" clId="{4CBD55EE-BBB5-F34E-8757-5E04000C46BC}" dt="2024-01-13T09:28:03.942" v="2095"/>
          <ac:inkMkLst>
            <pc:docMk/>
            <pc:sldMk cId="1330335905" sldId="334"/>
            <ac:inkMk id="415" creationId="{22640F42-5252-F23C-35BF-AF06BA44C386}"/>
          </ac:inkMkLst>
        </pc:inkChg>
        <pc:inkChg chg="add del">
          <ac:chgData name="Kokchun Giang" userId="67e2125d-ec8c-4323-9653-9824a2ad815f" providerId="ADAL" clId="{4CBD55EE-BBB5-F34E-8757-5E04000C46BC}" dt="2024-01-13T09:28:03.944" v="2099"/>
          <ac:inkMkLst>
            <pc:docMk/>
            <pc:sldMk cId="1330335905" sldId="334"/>
            <ac:inkMk id="417" creationId="{D8C3D6BE-333F-876F-BF54-6994E5FC3AD6}"/>
          </ac:inkMkLst>
        </pc:inkChg>
        <pc:inkChg chg="add del mod">
          <ac:chgData name="Kokchun Giang" userId="67e2125d-ec8c-4323-9653-9824a2ad815f" providerId="ADAL" clId="{4CBD55EE-BBB5-F34E-8757-5E04000C46BC}" dt="2024-01-13T09:28:03.940" v="2092"/>
          <ac:inkMkLst>
            <pc:docMk/>
            <pc:sldMk cId="1330335905" sldId="334"/>
            <ac:inkMk id="418" creationId="{9B38B4CF-84C0-AA6B-1D9D-274D71D53FF3}"/>
          </ac:inkMkLst>
        </pc:inkChg>
        <pc:inkChg chg="add del mod">
          <ac:chgData name="Kokchun Giang" userId="67e2125d-ec8c-4323-9653-9824a2ad815f" providerId="ADAL" clId="{4CBD55EE-BBB5-F34E-8757-5E04000C46BC}" dt="2024-01-13T09:28:03.941" v="2094"/>
          <ac:inkMkLst>
            <pc:docMk/>
            <pc:sldMk cId="1330335905" sldId="334"/>
            <ac:inkMk id="419" creationId="{7531BAED-2FE4-15E5-2425-205940D899D0}"/>
          </ac:inkMkLst>
        </pc:inkChg>
        <pc:inkChg chg="add mod">
          <ac:chgData name="Kokchun Giang" userId="67e2125d-ec8c-4323-9653-9824a2ad815f" providerId="ADAL" clId="{4CBD55EE-BBB5-F34E-8757-5E04000C46BC}" dt="2024-01-13T09:37:13.937" v="2505" actId="164"/>
          <ac:inkMkLst>
            <pc:docMk/>
            <pc:sldMk cId="1330335905" sldId="334"/>
            <ac:inkMk id="421" creationId="{5EA67558-D237-C1EE-B9D5-77DE5EB85785}"/>
          </ac:inkMkLst>
        </pc:inkChg>
        <pc:inkChg chg="add mod">
          <ac:chgData name="Kokchun Giang" userId="67e2125d-ec8c-4323-9653-9824a2ad815f" providerId="ADAL" clId="{4CBD55EE-BBB5-F34E-8757-5E04000C46BC}" dt="2024-01-13T09:28:30.560" v="2144"/>
          <ac:inkMkLst>
            <pc:docMk/>
            <pc:sldMk cId="1330335905" sldId="334"/>
            <ac:inkMk id="422" creationId="{96B34366-FAB5-1ADE-C88D-769F2D4696D3}"/>
          </ac:inkMkLst>
        </pc:inkChg>
        <pc:inkChg chg="add mod">
          <ac:chgData name="Kokchun Giang" userId="67e2125d-ec8c-4323-9653-9824a2ad815f" providerId="ADAL" clId="{4CBD55EE-BBB5-F34E-8757-5E04000C46BC}" dt="2024-01-13T09:28:30.560" v="2144"/>
          <ac:inkMkLst>
            <pc:docMk/>
            <pc:sldMk cId="1330335905" sldId="334"/>
            <ac:inkMk id="423" creationId="{15110362-F203-1F88-40EF-6915A3F52471}"/>
          </ac:inkMkLst>
        </pc:inkChg>
        <pc:inkChg chg="add mod">
          <ac:chgData name="Kokchun Giang" userId="67e2125d-ec8c-4323-9653-9824a2ad815f" providerId="ADAL" clId="{4CBD55EE-BBB5-F34E-8757-5E04000C46BC}" dt="2024-01-13T09:28:30.560" v="2144"/>
          <ac:inkMkLst>
            <pc:docMk/>
            <pc:sldMk cId="1330335905" sldId="334"/>
            <ac:inkMk id="424" creationId="{86750D55-7C0A-DFF4-BA92-101E79684194}"/>
          </ac:inkMkLst>
        </pc:inkChg>
        <pc:inkChg chg="add del">
          <ac:chgData name="Kokchun Giang" userId="67e2125d-ec8c-4323-9653-9824a2ad815f" providerId="ADAL" clId="{4CBD55EE-BBB5-F34E-8757-5E04000C46BC}" dt="2024-01-13T09:29:20.409" v="2208"/>
          <ac:inkMkLst>
            <pc:docMk/>
            <pc:sldMk cId="1330335905" sldId="334"/>
            <ac:inkMk id="426" creationId="{43B756E6-6B99-E474-85C3-A6868EA33579}"/>
          </ac:inkMkLst>
        </pc:inkChg>
        <pc:inkChg chg="add del mod">
          <ac:chgData name="Kokchun Giang" userId="67e2125d-ec8c-4323-9653-9824a2ad815f" providerId="ADAL" clId="{4CBD55EE-BBB5-F34E-8757-5E04000C46BC}" dt="2024-01-13T09:29:20.401" v="2191"/>
          <ac:inkMkLst>
            <pc:docMk/>
            <pc:sldMk cId="1330335905" sldId="334"/>
            <ac:inkMk id="427" creationId="{53D49FBC-646A-0FA8-469C-AA3CA8C1F8FC}"/>
          </ac:inkMkLst>
        </pc:inkChg>
        <pc:inkChg chg="add del mod">
          <ac:chgData name="Kokchun Giang" userId="67e2125d-ec8c-4323-9653-9824a2ad815f" providerId="ADAL" clId="{4CBD55EE-BBB5-F34E-8757-5E04000C46BC}" dt="2024-01-13T09:29:20.410" v="2210"/>
          <ac:inkMkLst>
            <pc:docMk/>
            <pc:sldMk cId="1330335905" sldId="334"/>
            <ac:inkMk id="428" creationId="{53DBE5C7-A814-B7B4-D0DF-F8A21DF45983}"/>
          </ac:inkMkLst>
        </pc:inkChg>
        <pc:inkChg chg="add del mod">
          <ac:chgData name="Kokchun Giang" userId="67e2125d-ec8c-4323-9653-9824a2ad815f" providerId="ADAL" clId="{4CBD55EE-BBB5-F34E-8757-5E04000C46BC}" dt="2024-01-13T09:29:20.408" v="2204"/>
          <ac:inkMkLst>
            <pc:docMk/>
            <pc:sldMk cId="1330335905" sldId="334"/>
            <ac:inkMk id="429" creationId="{00D1F8D2-8FFA-DACE-2E99-E643C24232B1}"/>
          </ac:inkMkLst>
        </pc:inkChg>
        <pc:inkChg chg="add del mod">
          <ac:chgData name="Kokchun Giang" userId="67e2125d-ec8c-4323-9653-9824a2ad815f" providerId="ADAL" clId="{4CBD55EE-BBB5-F34E-8757-5E04000C46BC}" dt="2024-01-13T09:29:20.404" v="2198"/>
          <ac:inkMkLst>
            <pc:docMk/>
            <pc:sldMk cId="1330335905" sldId="334"/>
            <ac:inkMk id="430" creationId="{F296FA59-FF38-40EC-4D6E-0F5A4FB710F7}"/>
          </ac:inkMkLst>
        </pc:inkChg>
        <pc:inkChg chg="add del mod">
          <ac:chgData name="Kokchun Giang" userId="67e2125d-ec8c-4323-9653-9824a2ad815f" providerId="ADAL" clId="{4CBD55EE-BBB5-F34E-8757-5E04000C46BC}" dt="2024-01-13T09:29:20.399" v="2187"/>
          <ac:inkMkLst>
            <pc:docMk/>
            <pc:sldMk cId="1330335905" sldId="334"/>
            <ac:inkMk id="431" creationId="{8C001C04-9121-354E-A4A2-6889C73B064D}"/>
          </ac:inkMkLst>
        </pc:inkChg>
        <pc:inkChg chg="add del mod">
          <ac:chgData name="Kokchun Giang" userId="67e2125d-ec8c-4323-9653-9824a2ad815f" providerId="ADAL" clId="{4CBD55EE-BBB5-F34E-8757-5E04000C46BC}" dt="2024-01-13T09:29:20.411" v="2211"/>
          <ac:inkMkLst>
            <pc:docMk/>
            <pc:sldMk cId="1330335905" sldId="334"/>
            <ac:inkMk id="432" creationId="{13C8071F-387B-0C3A-DD01-0BE11835C70D}"/>
          </ac:inkMkLst>
        </pc:inkChg>
        <pc:inkChg chg="add del mod">
          <ac:chgData name="Kokchun Giang" userId="67e2125d-ec8c-4323-9653-9824a2ad815f" providerId="ADAL" clId="{4CBD55EE-BBB5-F34E-8757-5E04000C46BC}" dt="2024-01-13T09:29:20.407" v="2203"/>
          <ac:inkMkLst>
            <pc:docMk/>
            <pc:sldMk cId="1330335905" sldId="334"/>
            <ac:inkMk id="433" creationId="{18041436-47CE-651C-3BD8-17884C7F98CA}"/>
          </ac:inkMkLst>
        </pc:inkChg>
        <pc:inkChg chg="add del mod">
          <ac:chgData name="Kokchun Giang" userId="67e2125d-ec8c-4323-9653-9824a2ad815f" providerId="ADAL" clId="{4CBD55EE-BBB5-F34E-8757-5E04000C46BC}" dt="2024-01-13T09:29:20.405" v="2199"/>
          <ac:inkMkLst>
            <pc:docMk/>
            <pc:sldMk cId="1330335905" sldId="334"/>
            <ac:inkMk id="434" creationId="{BA388D6A-344D-53C6-35F9-1CC951DDDC78}"/>
          </ac:inkMkLst>
        </pc:inkChg>
        <pc:inkChg chg="add del mod">
          <ac:chgData name="Kokchun Giang" userId="67e2125d-ec8c-4323-9653-9824a2ad815f" providerId="ADAL" clId="{4CBD55EE-BBB5-F34E-8757-5E04000C46BC}" dt="2024-01-13T09:29:20.400" v="2189"/>
          <ac:inkMkLst>
            <pc:docMk/>
            <pc:sldMk cId="1330335905" sldId="334"/>
            <ac:inkMk id="435" creationId="{56876F2C-A503-579C-6866-2DD157555F11}"/>
          </ac:inkMkLst>
        </pc:inkChg>
        <pc:inkChg chg="add del mod">
          <ac:chgData name="Kokchun Giang" userId="67e2125d-ec8c-4323-9653-9824a2ad815f" providerId="ADAL" clId="{4CBD55EE-BBB5-F34E-8757-5E04000C46BC}" dt="2024-01-13T09:29:20.410" v="2209"/>
          <ac:inkMkLst>
            <pc:docMk/>
            <pc:sldMk cId="1330335905" sldId="334"/>
            <ac:inkMk id="436" creationId="{0F574F08-A063-8A8A-B81F-9FBFD23F78D6}"/>
          </ac:inkMkLst>
        </pc:inkChg>
        <pc:inkChg chg="add del mod">
          <ac:chgData name="Kokchun Giang" userId="67e2125d-ec8c-4323-9653-9824a2ad815f" providerId="ADAL" clId="{4CBD55EE-BBB5-F34E-8757-5E04000C46BC}" dt="2024-01-13T09:29:20.406" v="2202"/>
          <ac:inkMkLst>
            <pc:docMk/>
            <pc:sldMk cId="1330335905" sldId="334"/>
            <ac:inkMk id="437" creationId="{3D74D176-0FED-A1D7-A4C8-A84CC4CF51F8}"/>
          </ac:inkMkLst>
        </pc:inkChg>
        <pc:inkChg chg="add del mod">
          <ac:chgData name="Kokchun Giang" userId="67e2125d-ec8c-4323-9653-9824a2ad815f" providerId="ADAL" clId="{4CBD55EE-BBB5-F34E-8757-5E04000C46BC}" dt="2024-01-13T09:29:20.403" v="2194"/>
          <ac:inkMkLst>
            <pc:docMk/>
            <pc:sldMk cId="1330335905" sldId="334"/>
            <ac:inkMk id="438" creationId="{7BD845AF-4CB3-92ED-7416-6BA98E2DECC4}"/>
          </ac:inkMkLst>
        </pc:inkChg>
        <pc:inkChg chg="add del mod">
          <ac:chgData name="Kokchun Giang" userId="67e2125d-ec8c-4323-9653-9824a2ad815f" providerId="ADAL" clId="{4CBD55EE-BBB5-F34E-8757-5E04000C46BC}" dt="2024-01-13T09:29:20.398" v="2186"/>
          <ac:inkMkLst>
            <pc:docMk/>
            <pc:sldMk cId="1330335905" sldId="334"/>
            <ac:inkMk id="439" creationId="{D9A043FC-EFF2-76CA-1CAA-D4F03C267169}"/>
          </ac:inkMkLst>
        </pc:inkChg>
        <pc:inkChg chg="add del mod">
          <ac:chgData name="Kokchun Giang" userId="67e2125d-ec8c-4323-9653-9824a2ad815f" providerId="ADAL" clId="{4CBD55EE-BBB5-F34E-8757-5E04000C46BC}" dt="2024-01-13T09:29:20.398" v="2185"/>
          <ac:inkMkLst>
            <pc:docMk/>
            <pc:sldMk cId="1330335905" sldId="334"/>
            <ac:inkMk id="440" creationId="{D4D901CF-7AA6-7A7C-6796-A89058C2D3BF}"/>
          </ac:inkMkLst>
        </pc:inkChg>
        <pc:inkChg chg="add del mod">
          <ac:chgData name="Kokchun Giang" userId="67e2125d-ec8c-4323-9653-9824a2ad815f" providerId="ADAL" clId="{4CBD55EE-BBB5-F34E-8757-5E04000C46BC}" dt="2024-01-13T09:29:20.409" v="2207"/>
          <ac:inkMkLst>
            <pc:docMk/>
            <pc:sldMk cId="1330335905" sldId="334"/>
            <ac:inkMk id="441" creationId="{A88C4421-C4F5-9397-2D78-0C9684EDD67F}"/>
          </ac:inkMkLst>
        </pc:inkChg>
        <pc:inkChg chg="add del mod">
          <ac:chgData name="Kokchun Giang" userId="67e2125d-ec8c-4323-9653-9824a2ad815f" providerId="ADAL" clId="{4CBD55EE-BBB5-F34E-8757-5E04000C46BC}" dt="2024-01-13T09:29:20.405" v="2200"/>
          <ac:inkMkLst>
            <pc:docMk/>
            <pc:sldMk cId="1330335905" sldId="334"/>
            <ac:inkMk id="442" creationId="{31C27013-EA9D-5CD2-18D8-548975FDA135}"/>
          </ac:inkMkLst>
        </pc:inkChg>
        <pc:inkChg chg="add del mod">
          <ac:chgData name="Kokchun Giang" userId="67e2125d-ec8c-4323-9653-9824a2ad815f" providerId="ADAL" clId="{4CBD55EE-BBB5-F34E-8757-5E04000C46BC}" dt="2024-01-13T09:29:20.402" v="2192"/>
          <ac:inkMkLst>
            <pc:docMk/>
            <pc:sldMk cId="1330335905" sldId="334"/>
            <ac:inkMk id="443" creationId="{73724D33-97BF-E6CE-623A-D2256D55ACBB}"/>
          </ac:inkMkLst>
        </pc:inkChg>
        <pc:inkChg chg="add del mod">
          <ac:chgData name="Kokchun Giang" userId="67e2125d-ec8c-4323-9653-9824a2ad815f" providerId="ADAL" clId="{4CBD55EE-BBB5-F34E-8757-5E04000C46BC}" dt="2024-01-13T09:29:20.396" v="2183"/>
          <ac:inkMkLst>
            <pc:docMk/>
            <pc:sldMk cId="1330335905" sldId="334"/>
            <ac:inkMk id="444" creationId="{C527728B-845C-9A63-6BC7-F6D43C39B07F}"/>
          </ac:inkMkLst>
        </pc:inkChg>
        <pc:inkChg chg="add del mod">
          <ac:chgData name="Kokchun Giang" userId="67e2125d-ec8c-4323-9653-9824a2ad815f" providerId="ADAL" clId="{4CBD55EE-BBB5-F34E-8757-5E04000C46BC}" dt="2024-01-13T09:29:20.408" v="2205"/>
          <ac:inkMkLst>
            <pc:docMk/>
            <pc:sldMk cId="1330335905" sldId="334"/>
            <ac:inkMk id="445" creationId="{01A3D734-48A1-B644-371C-3BA49767D48B}"/>
          </ac:inkMkLst>
        </pc:inkChg>
        <pc:inkChg chg="add del mod">
          <ac:chgData name="Kokchun Giang" userId="67e2125d-ec8c-4323-9653-9824a2ad815f" providerId="ADAL" clId="{4CBD55EE-BBB5-F34E-8757-5E04000C46BC}" dt="2024-01-13T09:29:20.400" v="2188"/>
          <ac:inkMkLst>
            <pc:docMk/>
            <pc:sldMk cId="1330335905" sldId="334"/>
            <ac:inkMk id="448" creationId="{A4D4B1BE-03E6-9109-1484-31F77AFE1D53}"/>
          </ac:inkMkLst>
        </pc:inkChg>
        <pc:inkChg chg="add del mod">
          <ac:chgData name="Kokchun Giang" userId="67e2125d-ec8c-4323-9653-9824a2ad815f" providerId="ADAL" clId="{4CBD55EE-BBB5-F34E-8757-5E04000C46BC}" dt="2024-01-13T09:29:20.397" v="2184"/>
          <ac:inkMkLst>
            <pc:docMk/>
            <pc:sldMk cId="1330335905" sldId="334"/>
            <ac:inkMk id="449" creationId="{24414E7C-FCE7-62D5-1C41-3CE62492B0F0}"/>
          </ac:inkMkLst>
        </pc:inkChg>
        <pc:inkChg chg="add del mod">
          <ac:chgData name="Kokchun Giang" userId="67e2125d-ec8c-4323-9653-9824a2ad815f" providerId="ADAL" clId="{4CBD55EE-BBB5-F34E-8757-5E04000C46BC}" dt="2024-01-13T09:29:20.404" v="2196"/>
          <ac:inkMkLst>
            <pc:docMk/>
            <pc:sldMk cId="1330335905" sldId="334"/>
            <ac:inkMk id="450" creationId="{5F771840-5AE3-111D-CB51-4769295BE7E5}"/>
          </ac:inkMkLst>
        </pc:inkChg>
        <pc:inkChg chg="add del mod">
          <ac:chgData name="Kokchun Giang" userId="67e2125d-ec8c-4323-9653-9824a2ad815f" providerId="ADAL" clId="{4CBD55EE-BBB5-F34E-8757-5E04000C46BC}" dt="2024-01-13T09:29:20.402" v="2193"/>
          <ac:inkMkLst>
            <pc:docMk/>
            <pc:sldMk cId="1330335905" sldId="334"/>
            <ac:inkMk id="451" creationId="{790F0521-BB5C-C607-918F-3A512C089E8C}"/>
          </ac:inkMkLst>
        </pc:inkChg>
        <pc:inkChg chg="add del mod">
          <ac:chgData name="Kokchun Giang" userId="67e2125d-ec8c-4323-9653-9824a2ad815f" providerId="ADAL" clId="{4CBD55EE-BBB5-F34E-8757-5E04000C46BC}" dt="2024-01-13T09:29:20.409" v="2206"/>
          <ac:inkMkLst>
            <pc:docMk/>
            <pc:sldMk cId="1330335905" sldId="334"/>
            <ac:inkMk id="452" creationId="{EF10F0FD-FDB5-A671-E9F9-B38906F51751}"/>
          </ac:inkMkLst>
        </pc:inkChg>
        <pc:inkChg chg="add del mod">
          <ac:chgData name="Kokchun Giang" userId="67e2125d-ec8c-4323-9653-9824a2ad815f" providerId="ADAL" clId="{4CBD55EE-BBB5-F34E-8757-5E04000C46BC}" dt="2024-01-13T09:29:20.404" v="2197"/>
          <ac:inkMkLst>
            <pc:docMk/>
            <pc:sldMk cId="1330335905" sldId="334"/>
            <ac:inkMk id="453" creationId="{2F7B57CE-C3BD-3EF3-E032-D29D5B35BBD7}"/>
          </ac:inkMkLst>
        </pc:inkChg>
        <pc:inkChg chg="add del mod">
          <ac:chgData name="Kokchun Giang" userId="67e2125d-ec8c-4323-9653-9824a2ad815f" providerId="ADAL" clId="{4CBD55EE-BBB5-F34E-8757-5E04000C46BC}" dt="2024-01-13T09:29:20.401" v="2190"/>
          <ac:inkMkLst>
            <pc:docMk/>
            <pc:sldMk cId="1330335905" sldId="334"/>
            <ac:inkMk id="454" creationId="{FAAA0922-FAB3-EED5-FD86-E31C503A2BA9}"/>
          </ac:inkMkLst>
        </pc:inkChg>
        <pc:inkChg chg="add del mod">
          <ac:chgData name="Kokchun Giang" userId="67e2125d-ec8c-4323-9653-9824a2ad815f" providerId="ADAL" clId="{4CBD55EE-BBB5-F34E-8757-5E04000C46BC}" dt="2024-01-13T09:29:20.403" v="2195"/>
          <ac:inkMkLst>
            <pc:docMk/>
            <pc:sldMk cId="1330335905" sldId="334"/>
            <ac:inkMk id="455" creationId="{8DEE6137-24D9-24E5-32F9-B6A7F31D085B}"/>
          </ac:inkMkLst>
        </pc:inkChg>
        <pc:inkChg chg="add del">
          <ac:chgData name="Kokchun Giang" userId="67e2125d-ec8c-4323-9653-9824a2ad815f" providerId="ADAL" clId="{4CBD55EE-BBB5-F34E-8757-5E04000C46BC}" dt="2024-01-13T09:29:03.248" v="2177"/>
          <ac:inkMkLst>
            <pc:docMk/>
            <pc:sldMk cId="1330335905" sldId="334"/>
            <ac:inkMk id="456" creationId="{889F0EF9-AC87-23D1-D9F2-988E65E58439}"/>
          </ac:inkMkLst>
        </pc:inkChg>
        <pc:inkChg chg="add del">
          <ac:chgData name="Kokchun Giang" userId="67e2125d-ec8c-4323-9653-9824a2ad815f" providerId="ADAL" clId="{4CBD55EE-BBB5-F34E-8757-5E04000C46BC}" dt="2024-01-13T09:29:20.406" v="2201"/>
          <ac:inkMkLst>
            <pc:docMk/>
            <pc:sldMk cId="1330335905" sldId="334"/>
            <ac:inkMk id="459" creationId="{28CF4AD8-04AC-495A-0D10-ACC87FFA5E4F}"/>
          </ac:inkMkLst>
        </pc:inkChg>
        <pc:inkChg chg="add del">
          <ac:chgData name="Kokchun Giang" userId="67e2125d-ec8c-4323-9653-9824a2ad815f" providerId="ADAL" clId="{4CBD55EE-BBB5-F34E-8757-5E04000C46BC}" dt="2024-01-13T09:29:12.330" v="2182" actId="9405"/>
          <ac:inkMkLst>
            <pc:docMk/>
            <pc:sldMk cId="1330335905" sldId="334"/>
            <ac:inkMk id="460" creationId="{73174308-D4BD-A1DB-C5E3-F4F2E177808F}"/>
          </ac:inkMkLst>
        </pc:inkChg>
        <pc:inkChg chg="add del">
          <ac:chgData name="Kokchun Giang" userId="67e2125d-ec8c-4323-9653-9824a2ad815f" providerId="ADAL" clId="{4CBD55EE-BBB5-F34E-8757-5E04000C46BC}" dt="2024-01-13T09:29:10.890" v="2181" actId="9405"/>
          <ac:inkMkLst>
            <pc:docMk/>
            <pc:sldMk cId="1330335905" sldId="334"/>
            <ac:inkMk id="461" creationId="{4BBDC1D0-11D3-9D47-C39F-E716A4B35ED0}"/>
          </ac:inkMkLst>
        </pc:inkChg>
        <pc:inkChg chg="add mod">
          <ac:chgData name="Kokchun Giang" userId="67e2125d-ec8c-4323-9653-9824a2ad815f" providerId="ADAL" clId="{4CBD55EE-BBB5-F34E-8757-5E04000C46BC}" dt="2024-01-13T09:37:13.937" v="2505" actId="164"/>
          <ac:inkMkLst>
            <pc:docMk/>
            <pc:sldMk cId="1330335905" sldId="334"/>
            <ac:inkMk id="462" creationId="{A4B9EA36-CC33-1C9A-6B43-FCCEEAD4C1EE}"/>
          </ac:inkMkLst>
        </pc:inkChg>
        <pc:inkChg chg="add mod">
          <ac:chgData name="Kokchun Giang" userId="67e2125d-ec8c-4323-9653-9824a2ad815f" providerId="ADAL" clId="{4CBD55EE-BBB5-F34E-8757-5E04000C46BC}" dt="2024-01-13T09:29:27.201" v="2217"/>
          <ac:inkMkLst>
            <pc:docMk/>
            <pc:sldMk cId="1330335905" sldId="334"/>
            <ac:inkMk id="463" creationId="{02226937-4DBD-B3A5-E9CD-94D117E70E05}"/>
          </ac:inkMkLst>
        </pc:inkChg>
        <pc:inkChg chg="add mod">
          <ac:chgData name="Kokchun Giang" userId="67e2125d-ec8c-4323-9653-9824a2ad815f" providerId="ADAL" clId="{4CBD55EE-BBB5-F34E-8757-5E04000C46BC}" dt="2024-01-13T09:29:27.201" v="2217"/>
          <ac:inkMkLst>
            <pc:docMk/>
            <pc:sldMk cId="1330335905" sldId="334"/>
            <ac:inkMk id="464" creationId="{CB0F9206-9D26-78C6-FD1F-EC579A5CDEA4}"/>
          </ac:inkMkLst>
        </pc:inkChg>
        <pc:inkChg chg="add mod">
          <ac:chgData name="Kokchun Giang" userId="67e2125d-ec8c-4323-9653-9824a2ad815f" providerId="ADAL" clId="{4CBD55EE-BBB5-F34E-8757-5E04000C46BC}" dt="2024-01-13T09:29:27.201" v="2217"/>
          <ac:inkMkLst>
            <pc:docMk/>
            <pc:sldMk cId="1330335905" sldId="334"/>
            <ac:inkMk id="465" creationId="{64F9BB11-22AB-380C-DE51-4D21CB4DA457}"/>
          </ac:inkMkLst>
        </pc:inkChg>
        <pc:inkChg chg="add mod">
          <ac:chgData name="Kokchun Giang" userId="67e2125d-ec8c-4323-9653-9824a2ad815f" providerId="ADAL" clId="{4CBD55EE-BBB5-F34E-8757-5E04000C46BC}" dt="2024-01-13T09:29:27.201" v="2217"/>
          <ac:inkMkLst>
            <pc:docMk/>
            <pc:sldMk cId="1330335905" sldId="334"/>
            <ac:inkMk id="466" creationId="{EA8DD183-E905-1F37-0C62-3B87665590BF}"/>
          </ac:inkMkLst>
        </pc:inkChg>
        <pc:inkChg chg="add mod">
          <ac:chgData name="Kokchun Giang" userId="67e2125d-ec8c-4323-9653-9824a2ad815f" providerId="ADAL" clId="{4CBD55EE-BBB5-F34E-8757-5E04000C46BC}" dt="2024-01-13T09:37:17.367" v="2506" actId="164"/>
          <ac:inkMkLst>
            <pc:docMk/>
            <pc:sldMk cId="1330335905" sldId="334"/>
            <ac:inkMk id="468" creationId="{DCB69A45-6687-C26E-CAD2-B55F461177F8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69" creationId="{AE2A7F21-64F0-EA1E-E589-2EFD1D068958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0" creationId="{9241018D-0A48-0A67-33AE-0116B1A6EE27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1" creationId="{170C26FA-CCC3-A929-4CF2-7820895A76FB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2" creationId="{B2BBCABB-A4E8-E72F-A1E3-6C4B7B63A320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3" creationId="{D0F7C853-FF22-E092-DC1B-B24CAE320AAC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4" creationId="{863E1899-2856-B8F4-82F0-84C40B76F9DB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5" creationId="{7F89B7AA-AEF3-413C-3373-94CC90DD75C6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6" creationId="{D36BA776-D842-8DA2-2B9C-7A1EBC4D9414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7" creationId="{AB536E89-50E0-B2D2-03AB-1CC3C15E947A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8" creationId="{D554C133-F96C-5CAA-2D2D-909CEDA4F442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79" creationId="{4448C11B-0E1A-D02C-B8B6-A89E946F7C9C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81" creationId="{9C786718-A6DE-4D05-AA95-A3A8BF7D34F4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82" creationId="{630E94A2-C18E-4897-DAFC-0DDA3D3A3D47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83" creationId="{987583F1-B17D-D72A-7894-BF4A77CFADD7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84" creationId="{95DF2340-80D4-B913-6D21-C481F53FE374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86" creationId="{0893646C-B544-5B9C-566B-0FCB006E1CE9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87" creationId="{3A51DFC2-E3AA-1DFD-0B9E-A18E7258D4D2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89" creationId="{AE95D924-D68B-4BFB-6CF5-12AFF01AECA7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0" creationId="{B1FC2ED6-3A67-8E62-C67F-8CA9C1C26D8D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1" creationId="{04B14AB6-5B75-6C59-67E5-03BFE5806C39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2" creationId="{77660806-DBA6-AB89-1CB2-78F8FA3E4BC3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3" creationId="{23BCB0F5-D29C-F7DB-2C6F-320CAAA1E4FC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4" creationId="{FB004EB0-4113-449E-934E-D16F38C7F5DF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5" creationId="{04C8F136-3FBA-AAA5-2A77-A8D1FC4B0378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6" creationId="{BCF7B5A2-C03E-30DE-D786-C2F80007E832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7" creationId="{100D09D2-0683-6DDC-BB05-6809F916DFD7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8" creationId="{8C9A49AE-E77C-BF6C-3F78-CCF22B3BD250}"/>
          </ac:inkMkLst>
        </pc:inkChg>
        <pc:inkChg chg="add mod">
          <ac:chgData name="Kokchun Giang" userId="67e2125d-ec8c-4323-9653-9824a2ad815f" providerId="ADAL" clId="{4CBD55EE-BBB5-F34E-8757-5E04000C46BC}" dt="2024-01-13T09:29:49.341" v="2250"/>
          <ac:inkMkLst>
            <pc:docMk/>
            <pc:sldMk cId="1330335905" sldId="334"/>
            <ac:inkMk id="499" creationId="{4D8C6910-2285-19CD-7864-C9BC6A8E927A}"/>
          </ac:inkMkLst>
        </pc:inkChg>
        <pc:inkChg chg="add mod">
          <ac:chgData name="Kokchun Giang" userId="67e2125d-ec8c-4323-9653-9824a2ad815f" providerId="ADAL" clId="{4CBD55EE-BBB5-F34E-8757-5E04000C46BC}" dt="2024-01-13T09:37:17.367" v="2506" actId="164"/>
          <ac:inkMkLst>
            <pc:docMk/>
            <pc:sldMk cId="1330335905" sldId="334"/>
            <ac:inkMk id="501" creationId="{CAA9B5B5-5281-4156-B7D1-756D925D5776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2" creationId="{3BD43658-CC01-4D42-472F-0120A12153C4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3" creationId="{A72A89DF-1AE1-130A-3DE1-7A4702A943FF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4" creationId="{5AB517E9-4827-7D3D-55B7-270C2F487633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5" creationId="{D8D16093-FCE7-98B2-3EFC-DEF4FC108C18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6" creationId="{F9F7752B-6B9E-C658-0CE4-033D06069FD9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7" creationId="{8E9EA245-72F3-1411-33A5-3F819E22AFAE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8" creationId="{7F23D739-A3B0-1941-494D-566971035822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09" creationId="{BF990CD9-5A9C-7286-5805-B8127612E58D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10" creationId="{84CD1AB3-151E-84DD-3636-50FEB61CCF85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11" creationId="{4AB8BF50-188B-BD39-AB81-5947FBD65E42}"/>
          </ac:inkMkLst>
        </pc:inkChg>
        <pc:inkChg chg="add mod">
          <ac:chgData name="Kokchun Giang" userId="67e2125d-ec8c-4323-9653-9824a2ad815f" providerId="ADAL" clId="{4CBD55EE-BBB5-F34E-8757-5E04000C46BC}" dt="2024-01-13T09:30:11.716" v="2264"/>
          <ac:inkMkLst>
            <pc:docMk/>
            <pc:sldMk cId="1330335905" sldId="334"/>
            <ac:inkMk id="512" creationId="{54325480-D5BD-26E3-39B4-39C468131FF7}"/>
          </ac:inkMkLst>
        </pc:inkChg>
        <pc:inkChg chg="add mod">
          <ac:chgData name="Kokchun Giang" userId="67e2125d-ec8c-4323-9653-9824a2ad815f" providerId="ADAL" clId="{4CBD55EE-BBB5-F34E-8757-5E04000C46BC}" dt="2024-01-13T09:37:28.286" v="2507" actId="164"/>
          <ac:inkMkLst>
            <pc:docMk/>
            <pc:sldMk cId="1330335905" sldId="334"/>
            <ac:inkMk id="516" creationId="{24198463-EB7B-7C69-3517-94EE7F70D584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17" creationId="{2B040A8B-7CEE-D83D-457F-9F3BBECA9891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18" creationId="{967341E0-9502-AC0F-6517-8306E715B9DF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19" creationId="{B3645A77-4CAD-2EA0-5680-F43590A8BFD5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0" creationId="{0865C46A-537C-01D9-234E-3E62CB098FF5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1" creationId="{67C2FA75-18EB-73CE-A2BF-40DBB5B3BAA6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2" creationId="{259863ED-A0B5-78F0-065D-28556D92287A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3" creationId="{81939C24-1199-6424-97C7-1DD2566D11CB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4" creationId="{21F692B2-CA0E-69F5-8B3A-5080838C007C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5" creationId="{21A30488-2EF6-F80F-5696-84C7794CDB1B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6" creationId="{39837327-3552-9A26-5FA7-62F14A8DBDBD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7" creationId="{917C968B-0B7C-9E7B-9E7E-40D4AB376912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8" creationId="{18CE737C-437C-ADC4-98DB-E7054F730760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29" creationId="{1374D19F-1B3C-4C02-8459-61F84872E4A6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30" creationId="{BDE8E924-349E-EA0E-4D7F-98B4D854277C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35" creationId="{581C242D-1AFE-A37D-B1D4-CDC14326D4DE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36" creationId="{13E66A9C-0C2B-815A-7F6C-30BEA6E9E551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37" creationId="{08C45AA8-7D93-6670-5A93-59EDA7198F58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38" creationId="{2F055505-19A4-48F0-9A56-2039659F3F0E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39" creationId="{1A20F25E-4CD7-41F4-E80B-491BE9AB8E92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40" creationId="{1AAC19D2-E06B-52DD-3413-FD60EFCD5FE7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41" creationId="{11A8394D-4B17-CB2A-9D7B-A86C38395778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42" creationId="{CDEEE838-C6B5-83F5-ACC3-29D8DD672ACC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43" creationId="{753A2430-EBE9-A07D-F258-D762185A0963}"/>
          </ac:inkMkLst>
        </pc:inkChg>
        <pc:inkChg chg="add mod">
          <ac:chgData name="Kokchun Giang" userId="67e2125d-ec8c-4323-9653-9824a2ad815f" providerId="ADAL" clId="{4CBD55EE-BBB5-F34E-8757-5E04000C46BC}" dt="2024-01-13T09:30:27.280" v="2291"/>
          <ac:inkMkLst>
            <pc:docMk/>
            <pc:sldMk cId="1330335905" sldId="334"/>
            <ac:inkMk id="544" creationId="{32BC69E2-EBF4-7238-7FC0-700EEC6602E9}"/>
          </ac:inkMkLst>
        </pc:inkChg>
        <pc:inkChg chg="add mod">
          <ac:chgData name="Kokchun Giang" userId="67e2125d-ec8c-4323-9653-9824a2ad815f" providerId="ADAL" clId="{4CBD55EE-BBB5-F34E-8757-5E04000C46BC}" dt="2024-01-13T09:30:30.976" v="2294"/>
          <ac:inkMkLst>
            <pc:docMk/>
            <pc:sldMk cId="1330335905" sldId="334"/>
            <ac:inkMk id="546" creationId="{F8905C58-1EBD-98B6-C64A-96C2299337EA}"/>
          </ac:inkMkLst>
        </pc:inkChg>
        <pc:inkChg chg="add mod">
          <ac:chgData name="Kokchun Giang" userId="67e2125d-ec8c-4323-9653-9824a2ad815f" providerId="ADAL" clId="{4CBD55EE-BBB5-F34E-8757-5E04000C46BC}" dt="2024-01-13T09:30:30.976" v="2294"/>
          <ac:inkMkLst>
            <pc:docMk/>
            <pc:sldMk cId="1330335905" sldId="334"/>
            <ac:inkMk id="547" creationId="{0437EF4E-6393-1FF7-11AC-C26EA4688E4A}"/>
          </ac:inkMkLst>
        </pc:inkChg>
      </pc:sldChg>
    </pc:docChg>
  </pc:docChgLst>
  <pc:docChgLst>
    <pc:chgData name="Kokchun Giang" userId="S::kokchun.giang@iths.se::de37c349-8d3a-4bc0-8d4c-31aedbb11134" providerId="AD" clId="Web-{94C33B4E-8575-2124-22A1-95A8CB515B68}"/>
    <pc:docChg chg="addSld delSld">
      <pc:chgData name="Kokchun Giang" userId="S::kokchun.giang@iths.se::de37c349-8d3a-4bc0-8d4c-31aedbb11134" providerId="AD" clId="Web-{94C33B4E-8575-2124-22A1-95A8CB515B68}" dt="2023-05-03T09:45:20.848" v="3"/>
      <pc:docMkLst>
        <pc:docMk/>
      </pc:docMkLst>
      <pc:sldChg chg="del">
        <pc:chgData name="Kokchun Giang" userId="S::kokchun.giang@iths.se::de37c349-8d3a-4bc0-8d4c-31aedbb11134" providerId="AD" clId="Web-{94C33B4E-8575-2124-22A1-95A8CB515B68}" dt="2023-05-03T09:45:20.848" v="3"/>
        <pc:sldMkLst>
          <pc:docMk/>
          <pc:sldMk cId="2732180506" sldId="273"/>
        </pc:sldMkLst>
      </pc:sldChg>
      <pc:sldChg chg="add">
        <pc:chgData name="Kokchun Giang" userId="S::kokchun.giang@iths.se::de37c349-8d3a-4bc0-8d4c-31aedbb11134" providerId="AD" clId="Web-{94C33B4E-8575-2124-22A1-95A8CB515B68}" dt="2023-05-03T09:45:06.098" v="0"/>
        <pc:sldMkLst>
          <pc:docMk/>
          <pc:sldMk cId="4167473556" sldId="291"/>
        </pc:sldMkLst>
      </pc:sldChg>
      <pc:sldChg chg="add">
        <pc:chgData name="Kokchun Giang" userId="S::kokchun.giang@iths.se::de37c349-8d3a-4bc0-8d4c-31aedbb11134" providerId="AD" clId="Web-{94C33B4E-8575-2124-22A1-95A8CB515B68}" dt="2023-05-03T09:45:06.239" v="1"/>
        <pc:sldMkLst>
          <pc:docMk/>
          <pc:sldMk cId="1807635952" sldId="292"/>
        </pc:sldMkLst>
      </pc:sldChg>
      <pc:sldChg chg="add">
        <pc:chgData name="Kokchun Giang" userId="S::kokchun.giang@iths.se::de37c349-8d3a-4bc0-8d4c-31aedbb11134" providerId="AD" clId="Web-{94C33B4E-8575-2124-22A1-95A8CB515B68}" dt="2023-05-03T09:45:06.317" v="2"/>
        <pc:sldMkLst>
          <pc:docMk/>
          <pc:sldMk cId="2628647945" sldId="293"/>
        </pc:sldMkLst>
      </pc:sldChg>
    </pc:docChg>
  </pc:docChgLst>
  <pc:docChgLst>
    <pc:chgData name="Kokchun Giang" userId="67e2125d-ec8c-4323-9653-9824a2ad815f" providerId="ADAL" clId="{4F93D582-AB38-B143-ACC1-8793927D28A4}"/>
    <pc:docChg chg="undo redo custSel addSld delSld modSld">
      <pc:chgData name="Kokchun Giang" userId="67e2125d-ec8c-4323-9653-9824a2ad815f" providerId="ADAL" clId="{4F93D582-AB38-B143-ACC1-8793927D28A4}" dt="2024-01-08T17:40:07.796" v="2866"/>
      <pc:docMkLst>
        <pc:docMk/>
      </pc:docMkLst>
      <pc:sldChg chg="addSp delSp modSp mod modAnim">
        <pc:chgData name="Kokchun Giang" userId="67e2125d-ec8c-4323-9653-9824a2ad815f" providerId="ADAL" clId="{4F93D582-AB38-B143-ACC1-8793927D28A4}" dt="2024-01-08T17:40:07.796" v="2866"/>
        <pc:sldMkLst>
          <pc:docMk/>
          <pc:sldMk cId="2807130090" sldId="256"/>
        </pc:sldMkLst>
        <pc:spChg chg="mod">
          <ac:chgData name="Kokchun Giang" userId="67e2125d-ec8c-4323-9653-9824a2ad815f" providerId="ADAL" clId="{4F93D582-AB38-B143-ACC1-8793927D28A4}" dt="2024-01-06T21:20:56.966" v="75" actId="20577"/>
          <ac:spMkLst>
            <pc:docMk/>
            <pc:sldMk cId="2807130090" sldId="256"/>
            <ac:spMk id="4" creationId="{A491F632-0683-CE4A-A015-93F47CEEB6DE}"/>
          </ac:spMkLst>
        </pc:spChg>
        <pc:grpChg chg="add mod">
          <ac:chgData name="Kokchun Giang" userId="67e2125d-ec8c-4323-9653-9824a2ad815f" providerId="ADAL" clId="{4F93D582-AB38-B143-ACC1-8793927D28A4}" dt="2024-01-08T17:39:33.728" v="2862" actId="1076"/>
          <ac:grpSpMkLst>
            <pc:docMk/>
            <pc:sldMk cId="2807130090" sldId="256"/>
            <ac:grpSpMk id="2" creationId="{A38FF89D-97A0-2EC7-C0F9-97315972BC2D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5" creationId="{72CFCAE9-8282-38FE-D126-89C967992295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7" creationId="{1AA28865-9F4C-15C0-1151-44301ABDF67B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8" creationId="{4BA69742-F0B9-91E7-8A50-790541538B38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9" creationId="{69B46CF3-015E-BCE5-D1A6-DF4294A5E0C1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0" creationId="{65FCFF1C-F0DA-AF89-84DC-6E877A3CE727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1" creationId="{2C5ADF59-2D5E-6BD3-DCA7-3704046003E0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2" creationId="{0C82E0A8-EBBB-8E5C-25B3-D007284B5A74}"/>
          </ac:grpSpMkLst>
        </pc:grpChg>
        <pc:picChg chg="del">
          <ac:chgData name="Kokchun Giang" userId="67e2125d-ec8c-4323-9653-9824a2ad815f" providerId="ADAL" clId="{4F93D582-AB38-B143-ACC1-8793927D28A4}" dt="2024-01-06T21:21:00.681" v="76" actId="478"/>
          <ac:picMkLst>
            <pc:docMk/>
            <pc:sldMk cId="2807130090" sldId="256"/>
            <ac:picMk id="2" creationId="{DC9ED32C-847E-0840-62F0-1DA62CD6FF64}"/>
          </ac:picMkLst>
        </pc:pic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" creationId="{A832814C-CE57-C1BD-E132-EC277F70DC7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" creationId="{F5E2152D-1DB8-797A-D8FB-DD9C56C19D1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" creationId="{180032DC-2974-C03F-1D98-0CC3235D87C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9" creationId="{2ABCEB25-7281-57D0-9B43-EEB5B397B0F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0" creationId="{34C8830C-8539-50F1-BDAD-CDE461D676B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1" creationId="{6BF00BAF-CB32-5D95-013C-710D1C2411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2" creationId="{09241831-9F7A-6114-2F6A-3714EFBA70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3" creationId="{B111CAF1-0EDA-6A52-833C-74234D15D38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4" creationId="{47104FB4-4DF2-A09A-6A57-681AE18C133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5" creationId="{F15EBB51-546F-F618-F256-3FEF00EEC0D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6" creationId="{A3719612-E0DF-869E-E3C9-3D5331EF876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3" creationId="{BBE851A0-7D66-9A38-55FF-4DCBC6A291C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4" creationId="{5CA684DE-69CC-52E2-0A76-91BA6DB7B97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5" creationId="{4F99BCF4-6BBB-94EA-E6B5-3F4D5D75255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6" creationId="{E4726366-A8BD-95DF-A59C-21DFBFE3B4B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7" creationId="{6741388E-0AD0-F8FC-40BD-C236F5CEC6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8" creationId="{A373EDBA-E425-7B95-8BA8-8AFACEBD88A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9" creationId="{DEB04890-7598-C26A-2889-0B4C2A6A3B1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0" creationId="{9B6E29DC-824D-CB40-AEC7-30077C8CFEB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1" creationId="{67EC88D1-B22E-D0C4-F518-45E88C18AE7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2" creationId="{27B1DE00-0214-E0FF-9991-C5AF6E1077B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3" creationId="{A753E712-943B-BF63-350B-92013B83B5F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4" creationId="{B29102A2-DC60-B20B-0178-24FC5518CE9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5" creationId="{08C3B567-636F-E40A-8322-DAC2B6088E6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6" creationId="{A544FDFA-CDC8-A9A4-CFBF-CFBEE57308C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7" creationId="{355A9275-E827-A06F-9E0E-22EC1EFAD1C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8" creationId="{FF8CB73C-2661-CE07-232D-D0E329BB08F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9" creationId="{63048F87-9064-87CD-D292-2255E6FE673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0" creationId="{EE3BC27C-C06D-8D88-8E8C-549BE114228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1" creationId="{359D7A5F-C16F-A923-55A8-41A067A02F1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2" creationId="{E8203122-CCE9-2192-2FAE-007B4001639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3" creationId="{B602FE40-BA1E-FE17-FE53-EBD0551C6BA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4" creationId="{0D6E007A-8228-9F9B-1CB3-5451F4DE04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5" creationId="{E453F00F-00FD-8BD1-E549-2C446C03D91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6" creationId="{308D78E7-5E0E-57AC-5867-147987A0BF8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7" creationId="{B7CB4761-0A39-9601-C1A8-BF686393F17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8" creationId="{D8AC3BF0-F066-D096-55A5-EE8C16CFCC76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9" creationId="{9B828DC9-E8D3-09D4-97B4-680FC8B75F7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0" creationId="{429E5313-1340-95DA-7587-A5269EAA7A7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1" creationId="{988B5229-7570-26B9-A192-285109938AE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2" creationId="{4602D2D1-2C75-6921-4576-747406F2A90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3" creationId="{6CDEB648-68F6-51EE-585E-68B7D2F825A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4" creationId="{E1F74300-572B-8839-3FF8-C0D3B8D86DE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5" creationId="{1D2732EF-44C2-83EA-8F37-F59EF7DF4E3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6" creationId="{8FEE04E5-4E68-8202-1D95-0C61917F4B6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7" creationId="{3658A2D1-B870-19FC-DF4E-2775BA7295D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8" creationId="{D24B9CAE-2C46-079C-BCBF-85C81F9315A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9" creationId="{CEC2E2A8-C314-642D-4AFF-9606B95F801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0" creationId="{59499789-F1B5-A4B6-C07E-D1D60311DBC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1" creationId="{D01CDD32-1B1D-2994-82E7-60D7C3A4B7A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2" creationId="{1DA2BCDD-EC2C-43C2-219D-C722C41DBCF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3" creationId="{2DF76DAE-CF11-2A1A-7294-A7AC5499753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4" creationId="{064295EE-CCE4-588C-2A56-569C928F848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5" creationId="{8A327DD5-A1D0-A459-0F94-811AA3D9E03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6" creationId="{6EF4323D-0E8E-CB2F-0803-0498D4337CA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7" creationId="{D1BCB4BB-F611-2C84-EC39-CF31F474D17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8" creationId="{A83ADFBB-0645-611A-3338-1F6B4602EB8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9" creationId="{66C40F54-CB72-361E-05D2-84D303F58FF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0" creationId="{274E1599-4004-C50B-11EE-8FF10E2D2A6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1" creationId="{AFA0E00D-AF55-3E64-516A-1C901A2543D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2" creationId="{5AF668B0-55E3-B4AF-5BEA-45683536083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3" creationId="{2C03B9E5-1D80-EF96-D8CD-3367CCB79A6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4" creationId="{87501AA3-EBB8-ADF5-A07A-FE224AF068D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5" creationId="{DC88C1C3-A2AE-3198-0160-1941F86554E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6" creationId="{20F5532D-9A33-67F4-207F-FA59A932588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7" creationId="{A948FBA9-4CA2-01BC-ED59-D139B53A5CF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8" creationId="{A92F05D9-39D4-9F6A-9FF1-A9B3F240477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9" creationId="{987BD6B4-2872-9564-2ADA-E96BE13848E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0" creationId="{1AC2017E-C8AC-2DB0-FB82-E3A5DB09003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1" creationId="{4EF11FDD-FBED-28F8-8DDC-36579D9BBF1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2" creationId="{C6DCE187-0B28-F366-4FCF-867F7EE1B1E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3" creationId="{54BD306A-BB39-E009-7AFA-45A3D933A8A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4" creationId="{42A95009-B827-22C8-91E3-BD5F664485C6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5" creationId="{BABDD609-79E2-7FF4-8F7F-30C7379FC9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6" creationId="{0C48C882-3890-AA78-EFDF-FE166A2CF5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7" creationId="{EED51B08-E331-E3EB-01C3-6BC391FE13D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8" creationId="{31F52E06-F663-3D62-B905-B886B34218C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9" creationId="{EA45F88A-B08C-9A5F-62AB-BC1EA2C9510F}"/>
          </ac:inkMkLst>
        </pc:inkChg>
        <pc:inkChg chg="add mod">
          <ac:chgData name="Kokchun Giang" userId="67e2125d-ec8c-4323-9653-9824a2ad815f" providerId="ADAL" clId="{4F93D582-AB38-B143-ACC1-8793927D28A4}" dt="2024-01-08T17:39:55.412" v="2865" actId="1076"/>
          <ac:inkMkLst>
            <pc:docMk/>
            <pc:sldMk cId="2807130090" sldId="256"/>
            <ac:inkMk id="90" creationId="{87F83202-F8EC-E71D-A2EF-6B489E3C15ED}"/>
          </ac:inkMkLst>
        </pc:inkChg>
      </pc:sldChg>
      <pc:sldChg chg="del">
        <pc:chgData name="Kokchun Giang" userId="67e2125d-ec8c-4323-9653-9824a2ad815f" providerId="ADAL" clId="{4F93D582-AB38-B143-ACC1-8793927D28A4}" dt="2024-01-06T21:22:32.349" v="77" actId="2696"/>
        <pc:sldMkLst>
          <pc:docMk/>
          <pc:sldMk cId="3408732793" sldId="301"/>
        </pc:sldMkLst>
      </pc:sldChg>
      <pc:sldChg chg="del">
        <pc:chgData name="Kokchun Giang" userId="67e2125d-ec8c-4323-9653-9824a2ad815f" providerId="ADAL" clId="{4F93D582-AB38-B143-ACC1-8793927D28A4}" dt="2024-01-06T21:22:33.097" v="80" actId="2696"/>
        <pc:sldMkLst>
          <pc:docMk/>
          <pc:sldMk cId="348908808" sldId="302"/>
        </pc:sldMkLst>
      </pc:sldChg>
      <pc:sldChg chg="del">
        <pc:chgData name="Kokchun Giang" userId="67e2125d-ec8c-4323-9653-9824a2ad815f" providerId="ADAL" clId="{4F93D582-AB38-B143-ACC1-8793927D28A4}" dt="2024-01-06T21:22:33.284" v="81" actId="2696"/>
        <pc:sldMkLst>
          <pc:docMk/>
          <pc:sldMk cId="372878584" sldId="310"/>
        </pc:sldMkLst>
      </pc:sldChg>
      <pc:sldChg chg="del">
        <pc:chgData name="Kokchun Giang" userId="67e2125d-ec8c-4323-9653-9824a2ad815f" providerId="ADAL" clId="{4F93D582-AB38-B143-ACC1-8793927D28A4}" dt="2024-01-06T21:22:33.472" v="82" actId="2696"/>
        <pc:sldMkLst>
          <pc:docMk/>
          <pc:sldMk cId="3988286399" sldId="311"/>
        </pc:sldMkLst>
      </pc:sldChg>
      <pc:sldChg chg="del">
        <pc:chgData name="Kokchun Giang" userId="67e2125d-ec8c-4323-9653-9824a2ad815f" providerId="ADAL" clId="{4F93D582-AB38-B143-ACC1-8793927D28A4}" dt="2024-01-06T21:22:32.623" v="78" actId="2696"/>
        <pc:sldMkLst>
          <pc:docMk/>
          <pc:sldMk cId="936369704" sldId="312"/>
        </pc:sldMkLst>
      </pc:sldChg>
      <pc:sldChg chg="del">
        <pc:chgData name="Kokchun Giang" userId="67e2125d-ec8c-4323-9653-9824a2ad815f" providerId="ADAL" clId="{4F93D582-AB38-B143-ACC1-8793927D28A4}" dt="2024-01-06T21:22:32.864" v="79" actId="2696"/>
        <pc:sldMkLst>
          <pc:docMk/>
          <pc:sldMk cId="948279211" sldId="313"/>
        </pc:sldMkLst>
      </pc:sldChg>
      <pc:sldChg chg="del">
        <pc:chgData name="Kokchun Giang" userId="67e2125d-ec8c-4323-9653-9824a2ad815f" providerId="ADAL" clId="{4F93D582-AB38-B143-ACC1-8793927D28A4}" dt="2024-01-06T21:22:33.674" v="83" actId="2696"/>
        <pc:sldMkLst>
          <pc:docMk/>
          <pc:sldMk cId="2709743433" sldId="319"/>
        </pc:sldMkLst>
      </pc:sldChg>
      <pc:sldChg chg="del">
        <pc:chgData name="Kokchun Giang" userId="67e2125d-ec8c-4323-9653-9824a2ad815f" providerId="ADAL" clId="{4F93D582-AB38-B143-ACC1-8793927D28A4}" dt="2024-01-06T21:22:33.923" v="84" actId="2696"/>
        <pc:sldMkLst>
          <pc:docMk/>
          <pc:sldMk cId="1141219979" sldId="320"/>
        </pc:sldMkLst>
      </pc:sldChg>
      <pc:sldChg chg="del">
        <pc:chgData name="Kokchun Giang" userId="67e2125d-ec8c-4323-9653-9824a2ad815f" providerId="ADAL" clId="{4F93D582-AB38-B143-ACC1-8793927D28A4}" dt="2024-01-06T21:22:34.146" v="85" actId="2696"/>
        <pc:sldMkLst>
          <pc:docMk/>
          <pc:sldMk cId="3691568890" sldId="321"/>
        </pc:sldMkLst>
      </pc:sldChg>
      <pc:sldChg chg="del">
        <pc:chgData name="Kokchun Giang" userId="67e2125d-ec8c-4323-9653-9824a2ad815f" providerId="ADAL" clId="{4F93D582-AB38-B143-ACC1-8793927D28A4}" dt="2024-01-06T21:22:34.885" v="86" actId="2696"/>
        <pc:sldMkLst>
          <pc:docMk/>
          <pc:sldMk cId="2310202357" sldId="322"/>
        </pc:sldMkLst>
      </pc:sldChg>
      <pc:sldChg chg="addSp delSp modSp mod modTransition delAnim modAnim modNotesTx">
        <pc:chgData name="Kokchun Giang" userId="67e2125d-ec8c-4323-9653-9824a2ad815f" providerId="ADAL" clId="{4F93D582-AB38-B143-ACC1-8793927D28A4}" dt="2024-01-08T17:39:02.240" v="2860" actId="20577"/>
        <pc:sldMkLst>
          <pc:docMk/>
          <pc:sldMk cId="4207668247" sldId="323"/>
        </pc:sldMkLst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2" creationId="{4C2AA60C-B530-1F78-B1A1-FB94D544E23E}"/>
          </ac:spMkLst>
        </pc:spChg>
        <pc:spChg chg="add del mod">
          <ac:chgData name="Kokchun Giang" userId="67e2125d-ec8c-4323-9653-9824a2ad815f" providerId="ADAL" clId="{4F93D582-AB38-B143-ACC1-8793927D28A4}" dt="2024-01-08T14:38:47.129" v="704" actId="478"/>
          <ac:spMkLst>
            <pc:docMk/>
            <pc:sldMk cId="4207668247" sldId="323"/>
            <ac:spMk id="2" creationId="{FFBD3022-D8B6-BB52-FE27-98E961A309F7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3" creationId="{FF7852BB-F7A2-3A03-9C07-3E297C10CBCF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4" creationId="{9DF31D28-0C13-F88C-858E-2999DC9CEA56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5" creationId="{45CBAC9E-F63E-BFC3-57D9-A88747019463}"/>
          </ac:spMkLst>
        </pc:spChg>
        <pc:spChg chg="add mod">
          <ac:chgData name="Kokchun Giang" userId="67e2125d-ec8c-4323-9653-9824a2ad815f" providerId="ADAL" clId="{4F93D582-AB38-B143-ACC1-8793927D28A4}" dt="2024-01-06T21:26:16.076" v="280" actId="20577"/>
          <ac:spMkLst>
            <pc:docMk/>
            <pc:sldMk cId="4207668247" sldId="323"/>
            <ac:spMk id="6" creationId="{1BAFDEF4-0FAB-3B39-2F2A-7589DB12C464}"/>
          </ac:spMkLst>
        </pc:spChg>
        <pc:spChg chg="add mod">
          <ac:chgData name="Kokchun Giang" userId="67e2125d-ec8c-4323-9653-9824a2ad815f" providerId="ADAL" clId="{4F93D582-AB38-B143-ACC1-8793927D28A4}" dt="2024-01-06T21:28:12.330" v="339" actId="20577"/>
          <ac:spMkLst>
            <pc:docMk/>
            <pc:sldMk cId="4207668247" sldId="323"/>
            <ac:spMk id="7" creationId="{62430EAD-2070-6BE9-7C1D-6A0CF39D51A3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9" creationId="{D70E9F61-1226-1BCC-AB21-A5F45A933D24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10" creationId="{3C5BAE5B-A465-D679-689A-A261BFFF1C65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12" creationId="{919A5CBE-3BFB-AA5D-8275-20D63D84D8B8}"/>
          </ac:spMkLst>
        </pc:spChg>
        <pc:spChg chg="mod">
          <ac:chgData name="Kokchun Giang" userId="67e2125d-ec8c-4323-9653-9824a2ad815f" providerId="ADAL" clId="{4F93D582-AB38-B143-ACC1-8793927D28A4}" dt="2024-01-08T14:44:22.304" v="858" actId="14100"/>
          <ac:spMkLst>
            <pc:docMk/>
            <pc:sldMk cId="4207668247" sldId="323"/>
            <ac:spMk id="28" creationId="{7E8C0D03-019A-279A-6AD5-A5E7BD2580DB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29" creationId="{817DE1D2-AB6B-8466-DDEC-D2D29FC812ED}"/>
          </ac:spMkLst>
        </pc:spChg>
        <pc:spChg chg="add mod">
          <ac:chgData name="Kokchun Giang" userId="67e2125d-ec8c-4323-9653-9824a2ad815f" providerId="ADAL" clId="{4F93D582-AB38-B143-ACC1-8793927D28A4}" dt="2024-01-06T21:28:12.850" v="340" actId="571"/>
          <ac:spMkLst>
            <pc:docMk/>
            <pc:sldMk cId="4207668247" sldId="323"/>
            <ac:spMk id="47" creationId="{A07A9FA0-48FC-B944-AA5C-03E23A3B3743}"/>
          </ac:spMkLst>
        </pc:spChg>
        <pc:grpChg chg="mod">
          <ac:chgData name="Kokchun Giang" userId="67e2125d-ec8c-4323-9653-9824a2ad815f" providerId="ADAL" clId="{4F93D582-AB38-B143-ACC1-8793927D28A4}" dt="2024-01-08T14:41:03.118" v="762"/>
          <ac:grpSpMkLst>
            <pc:docMk/>
            <pc:sldMk cId="4207668247" sldId="323"/>
            <ac:grpSpMk id="10" creationId="{075AF3D3-5F94-85CB-E19C-0D2598897B41}"/>
          </ac:grpSpMkLst>
        </pc:grpChg>
        <pc:grpChg chg="del mod">
          <ac:chgData name="Kokchun Giang" userId="67e2125d-ec8c-4323-9653-9824a2ad815f" providerId="ADAL" clId="{4F93D582-AB38-B143-ACC1-8793927D28A4}" dt="2024-01-06T21:27:21.800" v="307"/>
          <ac:grpSpMkLst>
            <pc:docMk/>
            <pc:sldMk cId="4207668247" sldId="323"/>
            <ac:grpSpMk id="13" creationId="{E1ED8CB0-8974-E25F-A8CA-1EC9A0772126}"/>
          </ac:grpSpMkLst>
        </pc:grpChg>
        <pc:grpChg chg="del mod">
          <ac:chgData name="Kokchun Giang" userId="67e2125d-ec8c-4323-9653-9824a2ad815f" providerId="ADAL" clId="{4F93D582-AB38-B143-ACC1-8793927D28A4}" dt="2024-01-06T21:28:28.088" v="371"/>
          <ac:grpSpMkLst>
            <pc:docMk/>
            <pc:sldMk cId="4207668247" sldId="323"/>
            <ac:grpSpMk id="15" creationId="{7C94AC8F-73DB-7404-9B13-A757EE652F7F}"/>
          </ac:grpSpMkLst>
        </pc:grpChg>
        <pc:grpChg chg="mod">
          <ac:chgData name="Kokchun Giang" userId="67e2125d-ec8c-4323-9653-9824a2ad815f" providerId="ADAL" clId="{4F93D582-AB38-B143-ACC1-8793927D28A4}" dt="2024-01-08T14:41:02.450" v="758"/>
          <ac:grpSpMkLst>
            <pc:docMk/>
            <pc:sldMk cId="4207668247" sldId="323"/>
            <ac:grpSpMk id="15" creationId="{F7695006-A955-D5A4-BE72-058CF32EE537}"/>
          </ac:grpSpMkLst>
        </pc:grpChg>
        <pc:grpChg chg="mod">
          <ac:chgData name="Kokchun Giang" userId="67e2125d-ec8c-4323-9653-9824a2ad815f" providerId="ADAL" clId="{4F93D582-AB38-B143-ACC1-8793927D28A4}" dt="2024-01-08T14:41:01.581" v="753"/>
          <ac:grpSpMkLst>
            <pc:docMk/>
            <pc:sldMk cId="4207668247" sldId="323"/>
            <ac:grpSpMk id="20" creationId="{CF0F85FF-967B-FF2C-FAA9-6863C34E0F83}"/>
          </ac:grpSpMkLst>
        </pc:grpChg>
        <pc:grpChg chg="add del mod">
          <ac:chgData name="Kokchun Giang" userId="67e2125d-ec8c-4323-9653-9824a2ad815f" providerId="ADAL" clId="{4F93D582-AB38-B143-ACC1-8793927D28A4}" dt="2024-01-08T14:41:01.581" v="753"/>
          <ac:grpSpMkLst>
            <pc:docMk/>
            <pc:sldMk cId="4207668247" sldId="323"/>
            <ac:grpSpMk id="21" creationId="{4F9A135F-4B6C-489F-3FCC-9C1300CB9239}"/>
          </ac:grpSpMkLst>
        </pc:grpChg>
        <pc:grpChg chg="del mod">
          <ac:chgData name="Kokchun Giang" userId="67e2125d-ec8c-4323-9653-9824a2ad815f" providerId="ADAL" clId="{4F93D582-AB38-B143-ACC1-8793927D28A4}" dt="2024-01-06T21:28:21.831" v="364"/>
          <ac:grpSpMkLst>
            <pc:docMk/>
            <pc:sldMk cId="4207668247" sldId="323"/>
            <ac:grpSpMk id="22" creationId="{4138100E-D243-F3FC-8729-835174C009A3}"/>
          </ac:grpSpMkLst>
        </pc:grpChg>
        <pc:grpChg chg="mod">
          <ac:chgData name="Kokchun Giang" userId="67e2125d-ec8c-4323-9653-9824a2ad815f" providerId="ADAL" clId="{4F93D582-AB38-B143-ACC1-8793927D28A4}" dt="2024-01-08T14:41:01.359" v="751"/>
          <ac:grpSpMkLst>
            <pc:docMk/>
            <pc:sldMk cId="4207668247" sldId="323"/>
            <ac:grpSpMk id="23" creationId="{876CC761-A834-8757-B600-C77A120FAD11}"/>
          </ac:grpSpMkLst>
        </pc:grpChg>
        <pc:grpChg chg="del mod">
          <ac:chgData name="Kokchun Giang" userId="67e2125d-ec8c-4323-9653-9824a2ad815f" providerId="ADAL" clId="{4F93D582-AB38-B143-ACC1-8793927D28A4}" dt="2024-01-06T21:28:21.832" v="365"/>
          <ac:grpSpMkLst>
            <pc:docMk/>
            <pc:sldMk cId="4207668247" sldId="323"/>
            <ac:grpSpMk id="23" creationId="{E120A457-9AF5-1D7B-A3A9-CFCD42CBB4B7}"/>
          </ac:grpSpMkLst>
        </pc:grpChg>
        <pc:grpChg chg="del mod">
          <ac:chgData name="Kokchun Giang" userId="67e2125d-ec8c-4323-9653-9824a2ad815f" providerId="ADAL" clId="{4F93D582-AB38-B143-ACC1-8793927D28A4}" dt="2024-01-08T14:42:27.792" v="794"/>
          <ac:grpSpMkLst>
            <pc:docMk/>
            <pc:sldMk cId="4207668247" sldId="323"/>
            <ac:grpSpMk id="32" creationId="{B142794F-B410-874D-B512-DFB7D969523C}"/>
          </ac:grpSpMkLst>
        </pc:grpChg>
        <pc:grpChg chg="mod">
          <ac:chgData name="Kokchun Giang" userId="67e2125d-ec8c-4323-9653-9824a2ad815f" providerId="ADAL" clId="{4F93D582-AB38-B143-ACC1-8793927D28A4}" dt="2024-01-06T21:28:16.583" v="354"/>
          <ac:grpSpMkLst>
            <pc:docMk/>
            <pc:sldMk cId="4207668247" sldId="323"/>
            <ac:grpSpMk id="34" creationId="{048DEC3E-8905-ED7E-82B0-DB12552DA10A}"/>
          </ac:grpSpMkLst>
        </pc:grpChg>
        <pc:grpChg chg="mod">
          <ac:chgData name="Kokchun Giang" userId="67e2125d-ec8c-4323-9653-9824a2ad815f" providerId="ADAL" clId="{4F93D582-AB38-B143-ACC1-8793927D28A4}" dt="2024-01-06T21:28:16.183" v="351"/>
          <ac:grpSpMkLst>
            <pc:docMk/>
            <pc:sldMk cId="4207668247" sldId="323"/>
            <ac:grpSpMk id="37" creationId="{CE3AA3E9-529E-3034-5594-FF4B1CE082A3}"/>
          </ac:grpSpMkLst>
        </pc:grpChg>
        <pc:grpChg chg="mod">
          <ac:chgData name="Kokchun Giang" userId="67e2125d-ec8c-4323-9653-9824a2ad815f" providerId="ADAL" clId="{4F93D582-AB38-B143-ACC1-8793927D28A4}" dt="2024-01-08T14:48:49.399" v="918" actId="164"/>
          <ac:grpSpMkLst>
            <pc:docMk/>
            <pc:sldMk cId="4207668247" sldId="323"/>
            <ac:grpSpMk id="42" creationId="{1691C02A-E24C-63A5-7A3C-8C76A41E6451}"/>
          </ac:grpSpMkLst>
        </pc:grpChg>
        <pc:grpChg chg="del mod">
          <ac:chgData name="Kokchun Giang" userId="67e2125d-ec8c-4323-9653-9824a2ad815f" providerId="ADAL" clId="{4F93D582-AB38-B143-ACC1-8793927D28A4}" dt="2024-01-08T14:42:29.034" v="797"/>
          <ac:grpSpMkLst>
            <pc:docMk/>
            <pc:sldMk cId="4207668247" sldId="323"/>
            <ac:grpSpMk id="43" creationId="{D341507F-638D-BD64-925E-9459A7EAF6CD}"/>
          </ac:grpSpMkLst>
        </pc:grpChg>
        <pc:grpChg chg="mod">
          <ac:chgData name="Kokchun Giang" userId="67e2125d-ec8c-4323-9653-9824a2ad815f" providerId="ADAL" clId="{4F93D582-AB38-B143-ACC1-8793927D28A4}" dt="2024-01-06T21:28:13.563" v="342"/>
          <ac:grpSpMkLst>
            <pc:docMk/>
            <pc:sldMk cId="4207668247" sldId="323"/>
            <ac:grpSpMk id="46" creationId="{BACAF12B-B799-91DE-93D6-8DF9D1A6D529}"/>
          </ac:grpSpMkLst>
        </pc:grpChg>
        <pc:grpChg chg="del mod">
          <ac:chgData name="Kokchun Giang" userId="67e2125d-ec8c-4323-9653-9824a2ad815f" providerId="ADAL" clId="{4F93D582-AB38-B143-ACC1-8793927D28A4}" dt="2024-01-08T14:43:01.049" v="821"/>
          <ac:grpSpMkLst>
            <pc:docMk/>
            <pc:sldMk cId="4207668247" sldId="323"/>
            <ac:grpSpMk id="50" creationId="{2BB77B0C-019A-57A8-2F5C-1B863A1A01F6}"/>
          </ac:grpSpMkLst>
        </pc:grpChg>
        <pc:grpChg chg="del mod">
          <ac:chgData name="Kokchun Giang" userId="67e2125d-ec8c-4323-9653-9824a2ad815f" providerId="ADAL" clId="{4F93D582-AB38-B143-ACC1-8793927D28A4}" dt="2024-01-06T21:28:29.141" v="373"/>
          <ac:grpSpMkLst>
            <pc:docMk/>
            <pc:sldMk cId="4207668247" sldId="323"/>
            <ac:grpSpMk id="50" creationId="{812CCE69-8509-C99C-08B2-ADA6864C2989}"/>
          </ac:grpSpMkLst>
        </pc:grpChg>
        <pc:grpChg chg="del mod">
          <ac:chgData name="Kokchun Giang" userId="67e2125d-ec8c-4323-9653-9824a2ad815f" providerId="ADAL" clId="{4F93D582-AB38-B143-ACC1-8793927D28A4}" dt="2024-01-06T21:28:44.689" v="376"/>
          <ac:grpSpMkLst>
            <pc:docMk/>
            <pc:sldMk cId="4207668247" sldId="323"/>
            <ac:grpSpMk id="52" creationId="{9DC6B892-1C15-5DA3-F7BF-D9AADEBC0225}"/>
          </ac:grpSpMkLst>
        </pc:grpChg>
        <pc:grpChg chg="del mod">
          <ac:chgData name="Kokchun Giang" userId="67e2125d-ec8c-4323-9653-9824a2ad815f" providerId="ADAL" clId="{4F93D582-AB38-B143-ACC1-8793927D28A4}" dt="2024-01-06T21:28:48.625" v="383"/>
          <ac:grpSpMkLst>
            <pc:docMk/>
            <pc:sldMk cId="4207668247" sldId="323"/>
            <ac:grpSpMk id="55" creationId="{760B390A-3B27-3D47-8569-7347F372DA28}"/>
          </ac:grpSpMkLst>
        </pc:grpChg>
        <pc:grpChg chg="del mod">
          <ac:chgData name="Kokchun Giang" userId="67e2125d-ec8c-4323-9653-9824a2ad815f" providerId="ADAL" clId="{4F93D582-AB38-B143-ACC1-8793927D28A4}" dt="2024-01-06T21:28:52.835" v="390"/>
          <ac:grpSpMkLst>
            <pc:docMk/>
            <pc:sldMk cId="4207668247" sldId="323"/>
            <ac:grpSpMk id="62" creationId="{54B3F1BC-3B72-6E52-B3F1-E2BCDD186517}"/>
          </ac:grpSpMkLst>
        </pc:grpChg>
        <pc:grpChg chg="del mod">
          <ac:chgData name="Kokchun Giang" userId="67e2125d-ec8c-4323-9653-9824a2ad815f" providerId="ADAL" clId="{4F93D582-AB38-B143-ACC1-8793927D28A4}" dt="2024-01-08T14:43:01.051" v="823"/>
          <ac:grpSpMkLst>
            <pc:docMk/>
            <pc:sldMk cId="4207668247" sldId="323"/>
            <ac:grpSpMk id="69" creationId="{B19E5D47-CD6F-248F-30AE-80D3BE10A5EA}"/>
          </ac:grpSpMkLst>
        </pc:grpChg>
        <pc:grpChg chg="del mod">
          <ac:chgData name="Kokchun Giang" userId="67e2125d-ec8c-4323-9653-9824a2ad815f" providerId="ADAL" clId="{4F93D582-AB38-B143-ACC1-8793927D28A4}" dt="2024-01-06T21:28:57.117" v="396"/>
          <ac:grpSpMkLst>
            <pc:docMk/>
            <pc:sldMk cId="4207668247" sldId="323"/>
            <ac:grpSpMk id="69" creationId="{D878483E-F3FE-0DC7-AAB6-FA5CED8F0A7D}"/>
          </ac:grpSpMkLst>
        </pc:grpChg>
        <pc:grpChg chg="del mod">
          <ac:chgData name="Kokchun Giang" userId="67e2125d-ec8c-4323-9653-9824a2ad815f" providerId="ADAL" clId="{4F93D582-AB38-B143-ACC1-8793927D28A4}" dt="2024-01-06T21:28:58.826" v="398"/>
          <ac:grpSpMkLst>
            <pc:docMk/>
            <pc:sldMk cId="4207668247" sldId="323"/>
            <ac:grpSpMk id="75" creationId="{2218EE0E-2CEF-B9C5-71A6-2655AA68B045}"/>
          </ac:grpSpMkLst>
        </pc:grpChg>
        <pc:grpChg chg="del mod">
          <ac:chgData name="Kokchun Giang" userId="67e2125d-ec8c-4323-9653-9824a2ad815f" providerId="ADAL" clId="{4F93D582-AB38-B143-ACC1-8793927D28A4}" dt="2024-01-06T21:28:59.614" v="400"/>
          <ac:grpSpMkLst>
            <pc:docMk/>
            <pc:sldMk cId="4207668247" sldId="323"/>
            <ac:grpSpMk id="77" creationId="{F813F330-3102-CBFF-4A87-C7B1F59A525A}"/>
          </ac:grpSpMkLst>
        </pc:grpChg>
        <pc:grpChg chg="del mod">
          <ac:chgData name="Kokchun Giang" userId="67e2125d-ec8c-4323-9653-9824a2ad815f" providerId="ADAL" clId="{4F93D582-AB38-B143-ACC1-8793927D28A4}" dt="2024-01-06T21:29:08.637" v="406"/>
          <ac:grpSpMkLst>
            <pc:docMk/>
            <pc:sldMk cId="4207668247" sldId="323"/>
            <ac:grpSpMk id="79" creationId="{27A29969-A31A-9BD1-0E68-F68962D5939E}"/>
          </ac:grpSpMkLst>
        </pc:grpChg>
        <pc:grpChg chg="mod">
          <ac:chgData name="Kokchun Giang" userId="67e2125d-ec8c-4323-9653-9824a2ad815f" providerId="ADAL" clId="{4F93D582-AB38-B143-ACC1-8793927D28A4}" dt="2024-01-08T14:41:05.468" v="766"/>
          <ac:grpSpMkLst>
            <pc:docMk/>
            <pc:sldMk cId="4207668247" sldId="323"/>
            <ac:grpSpMk id="85" creationId="{7A43AFA5-160C-E044-4E21-3622B86C1038}"/>
          </ac:grpSpMkLst>
        </pc:grpChg>
        <pc:grpChg chg="del mod">
          <ac:chgData name="Kokchun Giang" userId="67e2125d-ec8c-4323-9653-9824a2ad815f" providerId="ADAL" clId="{4F93D582-AB38-B143-ACC1-8793927D28A4}" dt="2024-01-08T14:40:10.284" v="712"/>
          <ac:grpSpMkLst>
            <pc:docMk/>
            <pc:sldMk cId="4207668247" sldId="323"/>
            <ac:grpSpMk id="90" creationId="{4A6E69CD-42D8-1058-C5FA-316A8B21C67D}"/>
          </ac:grpSpMkLst>
        </pc:grpChg>
        <pc:grpChg chg="del mod">
          <ac:chgData name="Kokchun Giang" userId="67e2125d-ec8c-4323-9653-9824a2ad815f" providerId="ADAL" clId="{4F93D582-AB38-B143-ACC1-8793927D28A4}" dt="2024-01-08T14:40:13.506" v="725"/>
          <ac:grpSpMkLst>
            <pc:docMk/>
            <pc:sldMk cId="4207668247" sldId="323"/>
            <ac:grpSpMk id="94" creationId="{C6807F54-2C23-213E-0B31-7EB52E18D3A7}"/>
          </ac:grpSpMkLst>
        </pc:grpChg>
        <pc:grpChg chg="del mod">
          <ac:chgData name="Kokchun Giang" userId="67e2125d-ec8c-4323-9653-9824a2ad815f" providerId="ADAL" clId="{4F93D582-AB38-B143-ACC1-8793927D28A4}" dt="2024-01-08T14:40:11.698" v="721"/>
          <ac:grpSpMkLst>
            <pc:docMk/>
            <pc:sldMk cId="4207668247" sldId="323"/>
            <ac:grpSpMk id="101" creationId="{A7A40545-24A3-7797-3DF4-2DE184CED7E3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07" creationId="{82D90C49-3701-CD0C-3418-AD1FBFA288CD}"/>
          </ac:grpSpMkLst>
        </pc:grpChg>
        <pc:grpChg chg="del mod">
          <ac:chgData name="Kokchun Giang" userId="67e2125d-ec8c-4323-9653-9824a2ad815f" providerId="ADAL" clId="{4F93D582-AB38-B143-ACC1-8793927D28A4}" dt="2024-01-06T21:30:07.878" v="444"/>
          <ac:grpSpMkLst>
            <pc:docMk/>
            <pc:sldMk cId="4207668247" sldId="323"/>
            <ac:grpSpMk id="116" creationId="{81CF4064-B225-DBA3-3AAC-79B01C921126}"/>
          </ac:grpSpMkLst>
        </pc:grpChg>
        <pc:grpChg chg="add del mod">
          <ac:chgData name="Kokchun Giang" userId="67e2125d-ec8c-4323-9653-9824a2ad815f" providerId="ADAL" clId="{4F93D582-AB38-B143-ACC1-8793927D28A4}" dt="2024-01-08T14:42:46.594" v="812"/>
          <ac:grpSpMkLst>
            <pc:docMk/>
            <pc:sldMk cId="4207668247" sldId="323"/>
            <ac:grpSpMk id="116" creationId="{A7F92D58-DB7F-9B65-450E-29D397897E43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3" creationId="{218842C6-5F18-06AA-8484-EC97E51D70D6}"/>
          </ac:grpSpMkLst>
        </pc:grpChg>
        <pc:grpChg chg="mod">
          <ac:chgData name="Kokchun Giang" userId="67e2125d-ec8c-4323-9653-9824a2ad815f" providerId="ADAL" clId="{4F93D582-AB38-B143-ACC1-8793927D28A4}" dt="2024-01-08T14:42:46.227" v="810"/>
          <ac:grpSpMkLst>
            <pc:docMk/>
            <pc:sldMk cId="4207668247" sldId="323"/>
            <ac:grpSpMk id="124" creationId="{5922C1E8-38ED-55D1-502B-B2163F337C57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4" creationId="{AFE851D3-3C73-59E2-DA86-75F830A9E145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5" creationId="{DC5EDD70-0C4D-711A-452D-70BA58E65D51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9" creationId="{399C5E38-BEB6-D5AB-9429-76DAD2A88123}"/>
          </ac:grpSpMkLst>
        </pc:grpChg>
        <pc:grpChg chg="del mod">
          <ac:chgData name="Kokchun Giang" userId="67e2125d-ec8c-4323-9653-9824a2ad815f" providerId="ADAL" clId="{4F93D582-AB38-B143-ACC1-8793927D28A4}" dt="2024-01-06T21:30:21.961" v="456"/>
          <ac:grpSpMkLst>
            <pc:docMk/>
            <pc:sldMk cId="4207668247" sldId="323"/>
            <ac:grpSpMk id="132" creationId="{12061F6C-4F3B-DB6E-A990-1285F7F7017E}"/>
          </ac:grpSpMkLst>
        </pc:grpChg>
        <pc:grpChg chg="del mod">
          <ac:chgData name="Kokchun Giang" userId="67e2125d-ec8c-4323-9653-9824a2ad815f" providerId="ADAL" clId="{4F93D582-AB38-B143-ACC1-8793927D28A4}" dt="2024-01-06T21:30:29.053" v="472"/>
          <ac:grpSpMkLst>
            <pc:docMk/>
            <pc:sldMk cId="4207668247" sldId="323"/>
            <ac:grpSpMk id="137" creationId="{D1DE33BD-CDF5-406B-874C-0FAE69C272F4}"/>
          </ac:grpSpMkLst>
        </pc:grpChg>
        <pc:grpChg chg="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138" creationId="{0ABC2659-119E-478F-E2C5-80239BFDBC1C}"/>
          </ac:grpSpMkLst>
        </pc:grpChg>
        <pc:grpChg chg="del mod">
          <ac:chgData name="Kokchun Giang" userId="67e2125d-ec8c-4323-9653-9824a2ad815f" providerId="ADAL" clId="{4F93D582-AB38-B143-ACC1-8793927D28A4}" dt="2024-01-06T21:30:29.053" v="472"/>
          <ac:grpSpMkLst>
            <pc:docMk/>
            <pc:sldMk cId="4207668247" sldId="323"/>
            <ac:grpSpMk id="138" creationId="{BF2E1391-0EA0-B8F5-BCEE-77358FC03889}"/>
          </ac:grpSpMkLst>
        </pc:grpChg>
        <pc:grpChg chg="del mod">
          <ac:chgData name="Kokchun Giang" userId="67e2125d-ec8c-4323-9653-9824a2ad815f" providerId="ADAL" clId="{4F93D582-AB38-B143-ACC1-8793927D28A4}" dt="2024-01-06T21:30:31.454" v="478"/>
          <ac:grpSpMkLst>
            <pc:docMk/>
            <pc:sldMk cId="4207668247" sldId="323"/>
            <ac:grpSpMk id="154" creationId="{EC7F9154-D111-1977-F3BC-B76C84BF9557}"/>
          </ac:grpSpMkLst>
        </pc:grpChg>
        <pc:grpChg chg="del mod">
          <ac:chgData name="Kokchun Giang" userId="67e2125d-ec8c-4323-9653-9824a2ad815f" providerId="ADAL" clId="{4F93D582-AB38-B143-ACC1-8793927D28A4}" dt="2024-01-08T14:38:58.875" v="706" actId="478"/>
          <ac:grpSpMkLst>
            <pc:docMk/>
            <pc:sldMk cId="4207668247" sldId="323"/>
            <ac:grpSpMk id="155" creationId="{20DD1A2C-6B5A-2519-144B-2AA824D80D85}"/>
          </ac:grpSpMkLst>
        </pc:grpChg>
        <pc:grpChg chg="del mod">
          <ac:chgData name="Kokchun Giang" userId="67e2125d-ec8c-4323-9653-9824a2ad815f" providerId="ADAL" clId="{4F93D582-AB38-B143-ACC1-8793927D28A4}" dt="2024-01-06T21:30:59.601" v="497"/>
          <ac:grpSpMkLst>
            <pc:docMk/>
            <pc:sldMk cId="4207668247" sldId="323"/>
            <ac:grpSpMk id="161" creationId="{F4D8DD75-783A-2186-876E-8D0B06CAE2E0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4:43:11.038" v="828"/>
          <ac:grpSpMkLst>
            <pc:docMk/>
            <pc:sldMk cId="4207668247" sldId="323"/>
            <ac:grpSpMk id="180" creationId="{4AB46358-DA70-DFC4-6F01-793435A4EE48}"/>
          </ac:grpSpMkLst>
        </pc:grpChg>
        <pc:grpChg chg="del mod">
          <ac:chgData name="Kokchun Giang" userId="67e2125d-ec8c-4323-9653-9824a2ad815f" providerId="ADAL" clId="{4F93D582-AB38-B143-ACC1-8793927D28A4}" dt="2024-01-06T21:31:01.506" v="500"/>
          <ac:grpSpMkLst>
            <pc:docMk/>
            <pc:sldMk cId="4207668247" sldId="323"/>
            <ac:grpSpMk id="180" creationId="{CD9D8F7D-3102-76ED-9E4A-1A2C75BBC370}"/>
          </ac:grpSpMkLst>
        </pc:grpChg>
        <pc:grpChg chg="del mod">
          <ac:chgData name="Kokchun Giang" userId="67e2125d-ec8c-4323-9653-9824a2ad815f" providerId="ADAL" clId="{4F93D582-AB38-B143-ACC1-8793927D28A4}" dt="2024-01-08T14:38:54.409" v="705" actId="478"/>
          <ac:grpSpMkLst>
            <pc:docMk/>
            <pc:sldMk cId="4207668247" sldId="323"/>
            <ac:grpSpMk id="183" creationId="{BBD5A3C3-C45B-BA61-B302-1000E0A00FA9}"/>
          </ac:grpSpMkLst>
        </pc:grpChg>
        <pc:grpChg chg="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189" creationId="{0FFF39E7-95EF-5ADB-9CC3-A57414283BE3}"/>
          </ac:grpSpMkLst>
        </pc:grpChg>
        <pc:grpChg chg="mod">
          <ac:chgData name="Kokchun Giang" userId="67e2125d-ec8c-4323-9653-9824a2ad815f" providerId="ADAL" clId="{4F93D582-AB38-B143-ACC1-8793927D28A4}" dt="2024-01-08T14:43:17.217" v="831"/>
          <ac:grpSpMkLst>
            <pc:docMk/>
            <pc:sldMk cId="4207668247" sldId="323"/>
            <ac:grpSpMk id="191" creationId="{1B2B43DC-0B93-636E-16E7-062ADA0D1C17}"/>
          </ac:grpSpMkLst>
        </pc:grpChg>
        <pc:grpChg chg="add 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192" creationId="{4D65C1EA-8520-5440-D3B4-5A90B85D98AC}"/>
          </ac:grpSpMkLst>
        </pc:grpChg>
        <pc:grpChg chg="del mod">
          <ac:chgData name="Kokchun Giang" userId="67e2125d-ec8c-4323-9653-9824a2ad815f" providerId="ADAL" clId="{4F93D582-AB38-B143-ACC1-8793927D28A4}" dt="2024-01-06T21:33:35.961" v="554"/>
          <ac:grpSpMkLst>
            <pc:docMk/>
            <pc:sldMk cId="4207668247" sldId="323"/>
            <ac:grpSpMk id="192" creationId="{6335D6C9-26BA-E052-4AE4-959617C105EC}"/>
          </ac:grpSpMkLst>
        </pc:grpChg>
        <pc:grpChg chg="add 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193" creationId="{F9BC277D-E203-5493-33E9-28E43AF4F09D}"/>
          </ac:grpSpMkLst>
        </pc:grpChg>
        <pc:grpChg chg="add 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194" creationId="{ED7C1543-A082-6A43-7C1E-1EC3C32EFB9E}"/>
          </ac:grpSpMkLst>
        </pc:grpChg>
        <pc:grpChg chg="add mod">
          <ac:chgData name="Kokchun Giang" userId="67e2125d-ec8c-4323-9653-9824a2ad815f" providerId="ADAL" clId="{4F93D582-AB38-B143-ACC1-8793927D28A4}" dt="2024-01-08T14:47:52.996" v="911" actId="164"/>
          <ac:grpSpMkLst>
            <pc:docMk/>
            <pc:sldMk cId="4207668247" sldId="323"/>
            <ac:grpSpMk id="195" creationId="{718AE256-0EF5-1261-FFFA-67AE01A742DD}"/>
          </ac:grpSpMkLst>
        </pc:grpChg>
        <pc:grpChg chg="add 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196" creationId="{218025D1-EC97-143D-9B86-2261C68B6AAC}"/>
          </ac:grpSpMkLst>
        </pc:grpChg>
        <pc:grpChg chg="del mod">
          <ac:chgData name="Kokchun Giang" userId="67e2125d-ec8c-4323-9653-9824a2ad815f" providerId="ADAL" clId="{4F93D582-AB38-B143-ACC1-8793927D28A4}" dt="2024-01-06T21:31:57.067" v="517"/>
          <ac:grpSpMkLst>
            <pc:docMk/>
            <pc:sldMk cId="4207668247" sldId="323"/>
            <ac:grpSpMk id="196" creationId="{D34356F8-6767-5566-28F3-7DD8943421D8}"/>
          </ac:grpSpMkLst>
        </pc:grpChg>
        <pc:grpChg chg="add mod">
          <ac:chgData name="Kokchun Giang" userId="67e2125d-ec8c-4323-9653-9824a2ad815f" providerId="ADAL" clId="{4F93D582-AB38-B143-ACC1-8793927D28A4}" dt="2024-01-08T14:47:55.915" v="913" actId="1076"/>
          <ac:grpSpMkLst>
            <pc:docMk/>
            <pc:sldMk cId="4207668247" sldId="323"/>
            <ac:grpSpMk id="197" creationId="{911EA3BE-5FA1-1E46-534F-2DCAF02A3F5C}"/>
          </ac:grpSpMkLst>
        </pc:grpChg>
        <pc:grpChg chg="add 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198" creationId="{D2005426-3F58-4FFB-4672-724AC331E666}"/>
          </ac:grpSpMkLst>
        </pc:grpChg>
        <pc:grpChg chg="del mod">
          <ac:chgData name="Kokchun Giang" userId="67e2125d-ec8c-4323-9653-9824a2ad815f" providerId="ADAL" clId="{4F93D582-AB38-B143-ACC1-8793927D28A4}" dt="2024-01-06T21:31:58.080" v="519"/>
          <ac:grpSpMkLst>
            <pc:docMk/>
            <pc:sldMk cId="4207668247" sldId="323"/>
            <ac:grpSpMk id="199" creationId="{08571546-171E-B7EB-BAC7-6C3AA053EB7E}"/>
          </ac:grpSpMkLst>
        </pc:grpChg>
        <pc:grpChg chg="add 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199" creationId="{DADDDB5D-E09D-2046-087D-ED55867171A3}"/>
          </ac:grpSpMkLst>
        </pc:grpChg>
        <pc:grpChg chg="add 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200" creationId="{6D6FCF0B-3A8A-4789-5A54-DCEBD9FB7CB8}"/>
          </ac:grpSpMkLst>
        </pc:grpChg>
        <pc:grpChg chg="add 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01" creationId="{BF285DDC-4F9C-B0E1-5F61-3D773FACEF8C}"/>
          </ac:grpSpMkLst>
        </pc:grpChg>
        <pc:grpChg chg="del mod">
          <ac:chgData name="Kokchun Giang" userId="67e2125d-ec8c-4323-9653-9824a2ad815f" providerId="ADAL" clId="{4F93D582-AB38-B143-ACC1-8793927D28A4}" dt="2024-01-06T21:33:38.716" v="560"/>
          <ac:grpSpMkLst>
            <pc:docMk/>
            <pc:sldMk cId="4207668247" sldId="323"/>
            <ac:grpSpMk id="201" creationId="{CBD38DBB-8539-F9BE-0A05-B809B942BD5C}"/>
          </ac:grpSpMkLst>
        </pc:grpChg>
        <pc:grpChg chg="mod">
          <ac:chgData name="Kokchun Giang" userId="67e2125d-ec8c-4323-9653-9824a2ad815f" providerId="ADAL" clId="{4F93D582-AB38-B143-ACC1-8793927D28A4}" dt="2024-01-06T21:32:19.740" v="525"/>
          <ac:grpSpMkLst>
            <pc:docMk/>
            <pc:sldMk cId="4207668247" sldId="323"/>
            <ac:grpSpMk id="205" creationId="{6E444A66-6658-4372-1765-7BC9882713A4}"/>
          </ac:grpSpMkLst>
        </pc:grpChg>
        <pc:grpChg chg="mod">
          <ac:chgData name="Kokchun Giang" userId="67e2125d-ec8c-4323-9653-9824a2ad815f" providerId="ADAL" clId="{4F93D582-AB38-B143-ACC1-8793927D28A4}" dt="2024-01-06T21:32:22.875" v="530"/>
          <ac:grpSpMkLst>
            <pc:docMk/>
            <pc:sldMk cId="4207668247" sldId="323"/>
            <ac:grpSpMk id="208" creationId="{F0E977E7-9593-CFB4-F8A5-41FFA829F350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19" creationId="{63302A62-F32B-0C15-D7CD-DA146B037276}"/>
          </ac:grpSpMkLst>
        </pc:grpChg>
        <pc:grpChg chg="del mod">
          <ac:chgData name="Kokchun Giang" userId="67e2125d-ec8c-4323-9653-9824a2ad815f" providerId="ADAL" clId="{4F93D582-AB38-B143-ACC1-8793927D28A4}" dt="2024-01-06T21:32:44.453" v="551"/>
          <ac:grpSpMkLst>
            <pc:docMk/>
            <pc:sldMk cId="4207668247" sldId="323"/>
            <ac:grpSpMk id="222" creationId="{E091C3E6-6AA6-BAD7-8500-2B57CA52BBBE}"/>
          </ac:grpSpMkLst>
        </pc:grpChg>
        <pc:grpChg chg="del mod">
          <ac:chgData name="Kokchun Giang" userId="67e2125d-ec8c-4323-9653-9824a2ad815f" providerId="ADAL" clId="{4F93D582-AB38-B143-ACC1-8793927D28A4}" dt="2024-01-06T21:32:45.490" v="553"/>
          <ac:grpSpMkLst>
            <pc:docMk/>
            <pc:sldMk cId="4207668247" sldId="323"/>
            <ac:grpSpMk id="226" creationId="{0101D7BF-3C00-842D-A71F-6F8E6331B187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228" creationId="{8322C8DB-D040-5AE7-ADED-9FF9A155F94D}"/>
          </ac:grpSpMkLst>
        </pc:grpChg>
        <pc:grpChg chg="mod">
          <ac:chgData name="Kokchun Giang" userId="67e2125d-ec8c-4323-9653-9824a2ad815f" providerId="ADAL" clId="{4F93D582-AB38-B143-ACC1-8793927D28A4}" dt="2024-01-06T21:33:52.887" v="570"/>
          <ac:grpSpMkLst>
            <pc:docMk/>
            <pc:sldMk cId="4207668247" sldId="323"/>
            <ac:grpSpMk id="235" creationId="{014E8F75-C7E8-79EB-A691-A59ABE18B0B2}"/>
          </ac:grpSpMkLst>
        </pc:grpChg>
        <pc:grpChg chg="mod">
          <ac:chgData name="Kokchun Giang" userId="67e2125d-ec8c-4323-9653-9824a2ad815f" providerId="ADAL" clId="{4F93D582-AB38-B143-ACC1-8793927D28A4}" dt="2024-01-06T21:33:52.887" v="570"/>
          <ac:grpSpMkLst>
            <pc:docMk/>
            <pc:sldMk cId="4207668247" sldId="323"/>
            <ac:grpSpMk id="236" creationId="{F9A6469A-41AE-EDAB-A3E5-62E69144E69F}"/>
          </ac:grpSpMkLst>
        </pc:grpChg>
        <pc:grpChg chg="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244" creationId="{E4F45235-AD90-3455-9518-9257FC0D45A1}"/>
          </ac:grpSpMkLst>
        </pc:grpChg>
        <pc:grpChg chg="mod">
          <ac:chgData name="Kokchun Giang" userId="67e2125d-ec8c-4323-9653-9824a2ad815f" providerId="ADAL" clId="{4F93D582-AB38-B143-ACC1-8793927D28A4}" dt="2024-01-06T21:34:31.660" v="589"/>
          <ac:grpSpMkLst>
            <pc:docMk/>
            <pc:sldMk cId="4207668247" sldId="323"/>
            <ac:grpSpMk id="248" creationId="{1D60A3C3-B3DE-16D8-A8FA-40A2D20B07F1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4" creationId="{276AD910-3A8A-29F5-0254-A84A94A0F5B5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5" creationId="{26522CD7-835D-A677-8B43-C0FBC148D9DA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6" creationId="{633F49D5-8214-7C0D-5964-1ED319FACFFD}"/>
          </ac:grpSpMkLst>
        </pc:grpChg>
        <pc:grpChg chg="mod">
          <ac:chgData name="Kokchun Giang" userId="67e2125d-ec8c-4323-9653-9824a2ad815f" providerId="ADAL" clId="{4F93D582-AB38-B143-ACC1-8793927D28A4}" dt="2024-01-08T14:47:09.978" v="907" actId="164"/>
          <ac:grpSpMkLst>
            <pc:docMk/>
            <pc:sldMk cId="4207668247" sldId="323"/>
            <ac:grpSpMk id="271" creationId="{90332D59-C322-0284-FC15-FFD5B40ABAD1}"/>
          </ac:grpSpMkLst>
        </pc:grpChg>
        <pc:grpChg chg="add del mod">
          <ac:chgData name="Kokchun Giang" userId="67e2125d-ec8c-4323-9653-9824a2ad815f" providerId="ADAL" clId="{4F93D582-AB38-B143-ACC1-8793927D28A4}" dt="2024-01-06T21:35:28.627" v="661"/>
          <ac:grpSpMkLst>
            <pc:docMk/>
            <pc:sldMk cId="4207668247" sldId="323"/>
            <ac:grpSpMk id="282" creationId="{EFDE1D8D-DA64-E12A-C5B9-B5F99F53CC44}"/>
          </ac:grpSpMkLst>
        </pc:grpChg>
        <pc:grpChg chg="add del mod">
          <ac:chgData name="Kokchun Giang" userId="67e2125d-ec8c-4323-9653-9824a2ad815f" providerId="ADAL" clId="{4F93D582-AB38-B143-ACC1-8793927D28A4}" dt="2024-01-06T21:35:28.412" v="659"/>
          <ac:grpSpMkLst>
            <pc:docMk/>
            <pc:sldMk cId="4207668247" sldId="323"/>
            <ac:grpSpMk id="284" creationId="{5D5681E7-B5F4-4AAB-E0C9-DF2C993F8D98}"/>
          </ac:grpSpMkLst>
        </pc:grpChg>
        <pc:grpChg chg="mod">
          <ac:chgData name="Kokchun Giang" userId="67e2125d-ec8c-4323-9653-9824a2ad815f" providerId="ADAL" clId="{4F93D582-AB38-B143-ACC1-8793927D28A4}" dt="2024-01-06T21:35:26.694" v="650"/>
          <ac:grpSpMkLst>
            <pc:docMk/>
            <pc:sldMk cId="4207668247" sldId="323"/>
            <ac:grpSpMk id="293" creationId="{79BCEBC2-9193-EC5A-1363-B8F086C6641E}"/>
          </ac:grpSpMkLst>
        </pc:grpChg>
        <pc:grpChg chg="mod">
          <ac:chgData name="Kokchun Giang" userId="67e2125d-ec8c-4323-9653-9824a2ad815f" providerId="ADAL" clId="{4F93D582-AB38-B143-ACC1-8793927D28A4}" dt="2024-01-06T21:35:25.391" v="644"/>
          <ac:grpSpMkLst>
            <pc:docMk/>
            <pc:sldMk cId="4207668247" sldId="323"/>
            <ac:grpSpMk id="300" creationId="{07EF4F5E-8F52-68AB-5F19-3AF45703108F}"/>
          </ac:grpSpMkLst>
        </pc:grpChg>
        <pc:grpChg chg="del mod">
          <ac:chgData name="Kokchun Giang" userId="67e2125d-ec8c-4323-9653-9824a2ad815f" providerId="ADAL" clId="{4F93D582-AB38-B143-ACC1-8793927D28A4}" dt="2024-01-06T21:35:43.497" v="680"/>
          <ac:grpSpMkLst>
            <pc:docMk/>
            <pc:sldMk cId="4207668247" sldId="323"/>
            <ac:grpSpMk id="308" creationId="{D0C30F0F-B61F-8A7D-C1D0-E471E98BA49E}"/>
          </ac:grpSpMkLst>
        </pc:grpChg>
        <pc:grpChg chg="mod">
          <ac:chgData name="Kokchun Giang" userId="67e2125d-ec8c-4323-9653-9824a2ad815f" providerId="ADAL" clId="{4F93D582-AB38-B143-ACC1-8793927D28A4}" dt="2024-01-08T14:46:52.029" v="904" actId="164"/>
          <ac:grpSpMkLst>
            <pc:docMk/>
            <pc:sldMk cId="4207668247" sldId="323"/>
            <ac:grpSpMk id="311" creationId="{CA49EDF8-96A7-4006-1AD5-AF4BA4CF0239}"/>
          </ac:grpSpMkLst>
        </pc:grpChg>
        <pc:grpChg chg="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318" creationId="{392F5D47-55BF-2923-71D5-276C4119EDEE}"/>
          </ac:grpSpMkLst>
        </pc:grpChg>
        <pc:grpChg chg="mod">
          <ac:chgData name="Kokchun Giang" userId="67e2125d-ec8c-4323-9653-9824a2ad815f" providerId="ADAL" clId="{4F93D582-AB38-B143-ACC1-8793927D28A4}" dt="2024-01-06T21:35:57.143" v="697"/>
          <ac:grpSpMkLst>
            <pc:docMk/>
            <pc:sldMk cId="4207668247" sldId="323"/>
            <ac:grpSpMk id="327" creationId="{F3B18073-6F6F-AA27-9801-FB02E892C21A}"/>
          </ac:grpSpMkLst>
        </pc:grpChg>
        <pc:inkChg chg="add del mod">
          <ac:chgData name="Kokchun Giang" userId="67e2125d-ec8c-4323-9653-9824a2ad815f" providerId="ADAL" clId="{4F93D582-AB38-B143-ACC1-8793927D28A4}" dt="2024-01-08T14:43:22.773" v="832"/>
          <ac:inkMkLst>
            <pc:docMk/>
            <pc:sldMk cId="4207668247" sldId="323"/>
            <ac:inkMk id="3" creationId="{C3E5C614-B73B-7484-76A9-926306F09223}"/>
          </ac:inkMkLst>
        </pc:inkChg>
        <pc:inkChg chg="add del">
          <ac:chgData name="Kokchun Giang" userId="67e2125d-ec8c-4323-9653-9824a2ad815f" providerId="ADAL" clId="{4F93D582-AB38-B143-ACC1-8793927D28A4}" dt="2024-01-08T14:41:03.561" v="764" actId="9405"/>
          <ac:inkMkLst>
            <pc:docMk/>
            <pc:sldMk cId="4207668247" sldId="323"/>
            <ac:inkMk id="4" creationId="{D15A4603-17BF-956E-16F9-765BCC9599E4}"/>
          </ac:inkMkLst>
        </pc:inkChg>
        <pc:inkChg chg="add del mod">
          <ac:chgData name="Kokchun Giang" userId="67e2125d-ec8c-4323-9653-9824a2ad815f" providerId="ADAL" clId="{4F93D582-AB38-B143-ACC1-8793927D28A4}" dt="2024-01-08T14:41:03.340" v="763" actId="9405"/>
          <ac:inkMkLst>
            <pc:docMk/>
            <pc:sldMk cId="4207668247" sldId="323"/>
            <ac:inkMk id="5" creationId="{59CFFEA3-91BD-2C21-9900-E6F97672EF95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" creationId="{E853E6A1-69B2-FF80-558F-1982282C3B33}"/>
          </ac:inkMkLst>
        </pc:inkChg>
        <pc:inkChg chg="add del mod">
          <ac:chgData name="Kokchun Giang" userId="67e2125d-ec8c-4323-9653-9824a2ad815f" providerId="ADAL" clId="{4F93D582-AB38-B143-ACC1-8793927D28A4}" dt="2024-01-08T14:41:03.118" v="762"/>
          <ac:inkMkLst>
            <pc:docMk/>
            <pc:sldMk cId="4207668247" sldId="323"/>
            <ac:inkMk id="9" creationId="{19492EB3-C52A-5513-1BDF-594D79D0DA6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11" creationId="{56EF3F75-2685-6224-0864-392F7A323A6D}"/>
          </ac:inkMkLst>
        </pc:inkChg>
        <pc:inkChg chg="add del">
          <ac:chgData name="Kokchun Giang" userId="67e2125d-ec8c-4323-9653-9824a2ad815f" providerId="ADAL" clId="{4F93D582-AB38-B143-ACC1-8793927D28A4}" dt="2024-01-08T14:41:02.893" v="760" actId="9405"/>
          <ac:inkMkLst>
            <pc:docMk/>
            <pc:sldMk cId="4207668247" sldId="323"/>
            <ac:inkMk id="12" creationId="{1ECBA261-8956-18AA-C2F1-715522F698B1}"/>
          </ac:inkMkLst>
        </pc:inkChg>
        <pc:inkChg chg="add del mod">
          <ac:chgData name="Kokchun Giang" userId="67e2125d-ec8c-4323-9653-9824a2ad815f" providerId="ADAL" clId="{4F93D582-AB38-B143-ACC1-8793927D28A4}" dt="2024-01-08T14:41:02.671" v="759" actId="9405"/>
          <ac:inkMkLst>
            <pc:docMk/>
            <pc:sldMk cId="4207668247" sldId="323"/>
            <ac:inkMk id="13" creationId="{59A1CB59-7B3E-B4D2-0907-86BE559BAB30}"/>
          </ac:inkMkLst>
        </pc:inkChg>
        <pc:inkChg chg="add del mod">
          <ac:chgData name="Kokchun Giang" userId="67e2125d-ec8c-4323-9653-9824a2ad815f" providerId="ADAL" clId="{4F93D582-AB38-B143-ACC1-8793927D28A4}" dt="2024-01-06T21:28:22.294" v="368"/>
          <ac:inkMkLst>
            <pc:docMk/>
            <pc:sldMk cId="4207668247" sldId="323"/>
            <ac:inkMk id="14" creationId="{7980CD8A-D846-0477-DA14-DE48D58E3213}"/>
          </ac:inkMkLst>
        </pc:inkChg>
        <pc:inkChg chg="add del mod">
          <ac:chgData name="Kokchun Giang" userId="67e2125d-ec8c-4323-9653-9824a2ad815f" providerId="ADAL" clId="{4F93D582-AB38-B143-ACC1-8793927D28A4}" dt="2024-01-08T14:41:02.450" v="758"/>
          <ac:inkMkLst>
            <pc:docMk/>
            <pc:sldMk cId="4207668247" sldId="323"/>
            <ac:inkMk id="14" creationId="{B389847B-B9E2-F999-348C-C8B77C65204B}"/>
          </ac:inkMkLst>
        </pc:inkChg>
        <pc:inkChg chg="add del mod">
          <ac:chgData name="Kokchun Giang" userId="67e2125d-ec8c-4323-9653-9824a2ad815f" providerId="ADAL" clId="{4F93D582-AB38-B143-ACC1-8793927D28A4}" dt="2024-01-08T14:41:02.232" v="756" actId="9405"/>
          <ac:inkMkLst>
            <pc:docMk/>
            <pc:sldMk cId="4207668247" sldId="323"/>
            <ac:inkMk id="16" creationId="{653438F1-EB22-B7EE-4DBE-BAB30EFB24DF}"/>
          </ac:inkMkLst>
        </pc:inkChg>
        <pc:inkChg chg="add del mod">
          <ac:chgData name="Kokchun Giang" userId="67e2125d-ec8c-4323-9653-9824a2ad815f" providerId="ADAL" clId="{4F93D582-AB38-B143-ACC1-8793927D28A4}" dt="2024-01-06T21:28:21.829" v="362"/>
          <ac:inkMkLst>
            <pc:docMk/>
            <pc:sldMk cId="4207668247" sldId="323"/>
            <ac:inkMk id="16" creationId="{D741ED26-9ED6-B115-08AB-4B898FFE8FB6}"/>
          </ac:inkMkLst>
        </pc:inkChg>
        <pc:inkChg chg="add del mod">
          <ac:chgData name="Kokchun Giang" userId="67e2125d-ec8c-4323-9653-9824a2ad815f" providerId="ADAL" clId="{4F93D582-AB38-B143-ACC1-8793927D28A4}" dt="2024-01-08T14:41:02.019" v="755" actId="9405"/>
          <ac:inkMkLst>
            <pc:docMk/>
            <pc:sldMk cId="4207668247" sldId="323"/>
            <ac:inkMk id="17" creationId="{1250B1A7-951D-BBE3-ABA4-27264166F497}"/>
          </ac:inkMkLst>
        </pc:inkChg>
        <pc:inkChg chg="add del mod">
          <ac:chgData name="Kokchun Giang" userId="67e2125d-ec8c-4323-9653-9824a2ad815f" providerId="ADAL" clId="{4F93D582-AB38-B143-ACC1-8793927D28A4}" dt="2024-01-06T21:28:21.832" v="366"/>
          <ac:inkMkLst>
            <pc:docMk/>
            <pc:sldMk cId="4207668247" sldId="323"/>
            <ac:inkMk id="17" creationId="{FC3BED14-7560-93FF-40D3-CE274AEECA3C}"/>
          </ac:inkMkLst>
        </pc:inkChg>
        <pc:inkChg chg="add del mod">
          <ac:chgData name="Kokchun Giang" userId="67e2125d-ec8c-4323-9653-9824a2ad815f" providerId="ADAL" clId="{4F93D582-AB38-B143-ACC1-8793927D28A4}" dt="2024-01-08T14:41:01.804" v="754" actId="9405"/>
          <ac:inkMkLst>
            <pc:docMk/>
            <pc:sldMk cId="4207668247" sldId="323"/>
            <ac:inkMk id="18" creationId="{9FD53ED6-C167-4397-CF6A-9F8636CE33CE}"/>
          </ac:inkMkLst>
        </pc:inkChg>
        <pc:inkChg chg="add del mod">
          <ac:chgData name="Kokchun Giang" userId="67e2125d-ec8c-4323-9653-9824a2ad815f" providerId="ADAL" clId="{4F93D582-AB38-B143-ACC1-8793927D28A4}" dt="2024-01-06T21:28:21.832" v="365"/>
          <ac:inkMkLst>
            <pc:docMk/>
            <pc:sldMk cId="4207668247" sldId="323"/>
            <ac:inkMk id="18" creationId="{ECC9556E-8534-3C9A-A313-A56D3E898872}"/>
          </ac:inkMkLst>
        </pc:inkChg>
        <pc:inkChg chg="add del mod">
          <ac:chgData name="Kokchun Giang" userId="67e2125d-ec8c-4323-9653-9824a2ad815f" providerId="ADAL" clId="{4F93D582-AB38-B143-ACC1-8793927D28A4}" dt="2024-01-06T21:28:21.833" v="367"/>
          <ac:inkMkLst>
            <pc:docMk/>
            <pc:sldMk cId="4207668247" sldId="323"/>
            <ac:inkMk id="19" creationId="{99566799-0BD2-5093-D302-BF83B1F32CBB}"/>
          </ac:inkMkLst>
        </pc:inkChg>
        <pc:inkChg chg="add del mod">
          <ac:chgData name="Kokchun Giang" userId="67e2125d-ec8c-4323-9653-9824a2ad815f" providerId="ADAL" clId="{4F93D582-AB38-B143-ACC1-8793927D28A4}" dt="2024-01-08T14:41:01.581" v="753"/>
          <ac:inkMkLst>
            <pc:docMk/>
            <pc:sldMk cId="4207668247" sldId="323"/>
            <ac:inkMk id="19" creationId="{C0216937-24AF-217A-95D1-1C9AC83DCE57}"/>
          </ac:inkMkLst>
        </pc:inkChg>
        <pc:inkChg chg="add del mod">
          <ac:chgData name="Kokchun Giang" userId="67e2125d-ec8c-4323-9653-9824a2ad815f" providerId="ADAL" clId="{4F93D582-AB38-B143-ACC1-8793927D28A4}" dt="2024-01-06T21:28:21.831" v="364"/>
          <ac:inkMkLst>
            <pc:docMk/>
            <pc:sldMk cId="4207668247" sldId="323"/>
            <ac:inkMk id="20" creationId="{5746F1DC-F00B-A132-2738-61FA0552303F}"/>
          </ac:inkMkLst>
        </pc:inkChg>
        <pc:inkChg chg="add del mod">
          <ac:chgData name="Kokchun Giang" userId="67e2125d-ec8c-4323-9653-9824a2ad815f" providerId="ADAL" clId="{4F93D582-AB38-B143-ACC1-8793927D28A4}" dt="2024-01-06T21:28:21.831" v="363"/>
          <ac:inkMkLst>
            <pc:docMk/>
            <pc:sldMk cId="4207668247" sldId="323"/>
            <ac:inkMk id="21" creationId="{8FC1B849-42F7-6C88-4E0E-6CFC10FA8E2F}"/>
          </ac:inkMkLst>
        </pc:inkChg>
        <pc:inkChg chg="add del mod">
          <ac:chgData name="Kokchun Giang" userId="67e2125d-ec8c-4323-9653-9824a2ad815f" providerId="ADAL" clId="{4F93D582-AB38-B143-ACC1-8793927D28A4}" dt="2024-01-08T14:41:01.359" v="751"/>
          <ac:inkMkLst>
            <pc:docMk/>
            <pc:sldMk cId="4207668247" sldId="323"/>
            <ac:inkMk id="22" creationId="{F14C096C-2E6D-44CC-745C-A9EDB2AF4D2C}"/>
          </ac:inkMkLst>
        </pc:inkChg>
        <pc:inkChg chg="add del">
          <ac:chgData name="Kokchun Giang" userId="67e2125d-ec8c-4323-9653-9824a2ad815f" providerId="ADAL" clId="{4F93D582-AB38-B143-ACC1-8793927D28A4}" dt="2024-01-08T14:41:01.137" v="749" actId="9405"/>
          <ac:inkMkLst>
            <pc:docMk/>
            <pc:sldMk cId="4207668247" sldId="323"/>
            <ac:inkMk id="24" creationId="{99AC9451-3952-C8EE-8E4D-1876FB420F38}"/>
          </ac:inkMkLst>
        </pc:inkChg>
        <pc:inkChg chg="add del mod">
          <ac:chgData name="Kokchun Giang" userId="67e2125d-ec8c-4323-9653-9824a2ad815f" providerId="ADAL" clId="{4F93D582-AB38-B143-ACC1-8793927D28A4}" dt="2024-01-06T21:28:17.727" v="361" actId="9405"/>
          <ac:inkMkLst>
            <pc:docMk/>
            <pc:sldMk cId="4207668247" sldId="323"/>
            <ac:inkMk id="24" creationId="{AFEE17C6-82EC-8EC8-5D26-AD63A9AF1278}"/>
          </ac:inkMkLst>
        </pc:inkChg>
        <pc:inkChg chg="add del">
          <ac:chgData name="Kokchun Giang" userId="67e2125d-ec8c-4323-9653-9824a2ad815f" providerId="ADAL" clId="{4F93D582-AB38-B143-ACC1-8793927D28A4}" dt="2024-01-08T14:41:00.655" v="748" actId="9405"/>
          <ac:inkMkLst>
            <pc:docMk/>
            <pc:sldMk cId="4207668247" sldId="323"/>
            <ac:inkMk id="25" creationId="{5763C0FA-6D1B-8860-7CF4-BB5B9F980691}"/>
          </ac:inkMkLst>
        </pc:inkChg>
        <pc:inkChg chg="add del mod">
          <ac:chgData name="Kokchun Giang" userId="67e2125d-ec8c-4323-9653-9824a2ad815f" providerId="ADAL" clId="{4F93D582-AB38-B143-ACC1-8793927D28A4}" dt="2024-01-06T21:28:17.637" v="360" actId="9405"/>
          <ac:inkMkLst>
            <pc:docMk/>
            <pc:sldMk cId="4207668247" sldId="323"/>
            <ac:inkMk id="25" creationId="{EB750F32-68AB-164D-8AAE-6E807DE11669}"/>
          </ac:inkMkLst>
        </pc:inkChg>
        <pc:inkChg chg="add del">
          <ac:chgData name="Kokchun Giang" userId="67e2125d-ec8c-4323-9653-9824a2ad815f" providerId="ADAL" clId="{4F93D582-AB38-B143-ACC1-8793927D28A4}" dt="2024-01-08T14:41:00.424" v="747" actId="9405"/>
          <ac:inkMkLst>
            <pc:docMk/>
            <pc:sldMk cId="4207668247" sldId="323"/>
            <ac:inkMk id="26" creationId="{5FEB3BAC-1081-960B-D7EB-97963C220F6A}"/>
          </ac:inkMkLst>
        </pc:inkChg>
        <pc:inkChg chg="add del mod">
          <ac:chgData name="Kokchun Giang" userId="67e2125d-ec8c-4323-9653-9824a2ad815f" providerId="ADAL" clId="{4F93D582-AB38-B143-ACC1-8793927D28A4}" dt="2024-01-06T21:28:17.554" v="359" actId="9405"/>
          <ac:inkMkLst>
            <pc:docMk/>
            <pc:sldMk cId="4207668247" sldId="323"/>
            <ac:inkMk id="26" creationId="{622DAD09-D4A5-9FF5-F72A-EC562181CE24}"/>
          </ac:inkMkLst>
        </pc:inkChg>
        <pc:inkChg chg="add mod">
          <ac:chgData name="Kokchun Giang" userId="67e2125d-ec8c-4323-9653-9824a2ad815f" providerId="ADAL" clId="{4F93D582-AB38-B143-ACC1-8793927D28A4}" dt="2024-01-08T14:48:49.399" v="918" actId="164"/>
          <ac:inkMkLst>
            <pc:docMk/>
            <pc:sldMk cId="4207668247" sldId="323"/>
            <ac:inkMk id="27" creationId="{6E55A4F6-3048-1AA7-E65F-0AF188D6377C}"/>
          </ac:inkMkLst>
        </pc:inkChg>
        <pc:inkChg chg="add del mod">
          <ac:chgData name="Kokchun Giang" userId="67e2125d-ec8c-4323-9653-9824a2ad815f" providerId="ADAL" clId="{4F93D582-AB38-B143-ACC1-8793927D28A4}" dt="2024-01-06T21:28:17.470" v="358" actId="9405"/>
          <ac:inkMkLst>
            <pc:docMk/>
            <pc:sldMk cId="4207668247" sldId="323"/>
            <ac:inkMk id="27" creationId="{C78CB6FB-D1AD-6C78-6785-DB402C222829}"/>
          </ac:inkMkLst>
        </pc:inkChg>
        <pc:inkChg chg="add mod">
          <ac:chgData name="Kokchun Giang" userId="67e2125d-ec8c-4323-9653-9824a2ad815f" providerId="ADAL" clId="{4F93D582-AB38-B143-ACC1-8793927D28A4}" dt="2024-01-08T14:48:49.399" v="918" actId="164"/>
          <ac:inkMkLst>
            <pc:docMk/>
            <pc:sldMk cId="4207668247" sldId="323"/>
            <ac:inkMk id="29" creationId="{E0A531EA-C7B0-C039-CF95-BA06EF300434}"/>
          </ac:inkMkLst>
        </pc:inkChg>
        <pc:inkChg chg="add del mod">
          <ac:chgData name="Kokchun Giang" userId="67e2125d-ec8c-4323-9653-9824a2ad815f" providerId="ADAL" clId="{4F93D582-AB38-B143-ACC1-8793927D28A4}" dt="2024-01-08T14:42:27.796" v="795"/>
          <ac:inkMkLst>
            <pc:docMk/>
            <pc:sldMk cId="4207668247" sldId="323"/>
            <ac:inkMk id="30" creationId="{26881313-461D-2B41-A1C0-C6486A25E4C8}"/>
          </ac:inkMkLst>
        </pc:inkChg>
        <pc:inkChg chg="add del mod">
          <ac:chgData name="Kokchun Giang" userId="67e2125d-ec8c-4323-9653-9824a2ad815f" providerId="ADAL" clId="{4F93D582-AB38-B143-ACC1-8793927D28A4}" dt="2024-01-06T21:28:17.387" v="357" actId="9405"/>
          <ac:inkMkLst>
            <pc:docMk/>
            <pc:sldMk cId="4207668247" sldId="323"/>
            <ac:inkMk id="30" creationId="{2CB7964B-0F9F-FD38-D98D-F4F391CE8BAD}"/>
          </ac:inkMkLst>
        </pc:inkChg>
        <pc:inkChg chg="add del mod">
          <ac:chgData name="Kokchun Giang" userId="67e2125d-ec8c-4323-9653-9824a2ad815f" providerId="ADAL" clId="{4F93D582-AB38-B143-ACC1-8793927D28A4}" dt="2024-01-08T14:42:27.792" v="794"/>
          <ac:inkMkLst>
            <pc:docMk/>
            <pc:sldMk cId="4207668247" sldId="323"/>
            <ac:inkMk id="31" creationId="{4199741B-3724-A56C-FF97-96A929518CEC}"/>
          </ac:inkMkLst>
        </pc:inkChg>
        <pc:inkChg chg="add del mod">
          <ac:chgData name="Kokchun Giang" userId="67e2125d-ec8c-4323-9653-9824a2ad815f" providerId="ADAL" clId="{4F93D582-AB38-B143-ACC1-8793927D28A4}" dt="2024-01-06T21:28:17.277" v="356" actId="9405"/>
          <ac:inkMkLst>
            <pc:docMk/>
            <pc:sldMk cId="4207668247" sldId="323"/>
            <ac:inkMk id="31" creationId="{C6B79861-8D53-8C88-E96F-74CDBCA1ED91}"/>
          </ac:inkMkLst>
        </pc:inkChg>
        <pc:inkChg chg="add del mod">
          <ac:chgData name="Kokchun Giang" userId="67e2125d-ec8c-4323-9653-9824a2ad815f" providerId="ADAL" clId="{4F93D582-AB38-B143-ACC1-8793927D28A4}" dt="2024-01-06T21:28:16.775" v="355" actId="9405"/>
          <ac:inkMkLst>
            <pc:docMk/>
            <pc:sldMk cId="4207668247" sldId="323"/>
            <ac:inkMk id="32" creationId="{E1074090-413E-008D-DF98-7BA9CC4E65C8}"/>
          </ac:inkMkLst>
        </pc:inkChg>
        <pc:inkChg chg="add del mod">
          <ac:chgData name="Kokchun Giang" userId="67e2125d-ec8c-4323-9653-9824a2ad815f" providerId="ADAL" clId="{4F93D582-AB38-B143-ACC1-8793927D28A4}" dt="2024-01-06T21:28:16.583" v="354"/>
          <ac:inkMkLst>
            <pc:docMk/>
            <pc:sldMk cId="4207668247" sldId="323"/>
            <ac:inkMk id="33" creationId="{03026BD0-FCBC-EABC-2172-2AE9BAFC9A29}"/>
          </ac:inkMkLst>
        </pc:inkChg>
        <pc:inkChg chg="add del mod">
          <ac:chgData name="Kokchun Giang" userId="67e2125d-ec8c-4323-9653-9824a2ad815f" providerId="ADAL" clId="{4F93D582-AB38-B143-ACC1-8793927D28A4}" dt="2024-01-08T14:42:29.034" v="797"/>
          <ac:inkMkLst>
            <pc:docMk/>
            <pc:sldMk cId="4207668247" sldId="323"/>
            <ac:inkMk id="33" creationId="{78AECEBA-2D02-33CB-D4DF-636CC4C99904}"/>
          </ac:inkMkLst>
        </pc:inkChg>
        <pc:inkChg chg="add del mod">
          <ac:chgData name="Kokchun Giang" userId="67e2125d-ec8c-4323-9653-9824a2ad815f" providerId="ADAL" clId="{4F93D582-AB38-B143-ACC1-8793927D28A4}" dt="2024-01-08T14:42:29.033" v="796"/>
          <ac:inkMkLst>
            <pc:docMk/>
            <pc:sldMk cId="4207668247" sldId="323"/>
            <ac:inkMk id="34" creationId="{6A4389E1-B87B-A1BC-EB76-9E444D5343C2}"/>
          </ac:inkMkLst>
        </pc:inkChg>
        <pc:inkChg chg="add del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5" creationId="{3AB34303-4983-65A5-B6DF-BC7718C8BDF2}"/>
          </ac:inkMkLst>
        </pc:inkChg>
        <pc:inkChg chg="add del mod">
          <ac:chgData name="Kokchun Giang" userId="67e2125d-ec8c-4323-9653-9824a2ad815f" providerId="ADAL" clId="{4F93D582-AB38-B143-ACC1-8793927D28A4}" dt="2024-01-06T21:28:16.389" v="352" actId="9405"/>
          <ac:inkMkLst>
            <pc:docMk/>
            <pc:sldMk cId="4207668247" sldId="323"/>
            <ac:inkMk id="35" creationId="{A9255418-BDA1-2709-24C0-6DCF32550784}"/>
          </ac:inkMkLst>
        </pc:inkChg>
        <pc:inkChg chg="add del mod">
          <ac:chgData name="Kokchun Giang" userId="67e2125d-ec8c-4323-9653-9824a2ad815f" providerId="ADAL" clId="{4F93D582-AB38-B143-ACC1-8793927D28A4}" dt="2024-01-06T21:28:16.183" v="351"/>
          <ac:inkMkLst>
            <pc:docMk/>
            <pc:sldMk cId="4207668247" sldId="323"/>
            <ac:inkMk id="36" creationId="{B6DE7E78-A995-3C02-8B05-3544E0BFACDE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6" creationId="{CB69C297-5150-91DA-F68B-D0C5F8D8693A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7" creationId="{E5B647AB-1F78-95F8-1B82-AC5109CB8464}"/>
          </ac:inkMkLst>
        </pc:inkChg>
        <pc:inkChg chg="add del">
          <ac:chgData name="Kokchun Giang" userId="67e2125d-ec8c-4323-9653-9824a2ad815f" providerId="ADAL" clId="{4F93D582-AB38-B143-ACC1-8793927D28A4}" dt="2024-01-06T21:28:15.991" v="349" actId="9405"/>
          <ac:inkMkLst>
            <pc:docMk/>
            <pc:sldMk cId="4207668247" sldId="323"/>
            <ac:inkMk id="38" creationId="{D55AD60C-9198-2BEE-B0CF-D559EA4AD9A8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8" creationId="{D6A30E26-CA65-E86F-CAB5-EADAA341EB6F}"/>
          </ac:inkMkLst>
        </pc:inkChg>
        <pc:inkChg chg="add del mod">
          <ac:chgData name="Kokchun Giang" userId="67e2125d-ec8c-4323-9653-9824a2ad815f" providerId="ADAL" clId="{4F93D582-AB38-B143-ACC1-8793927D28A4}" dt="2024-01-06T21:28:15.784" v="348" actId="9405"/>
          <ac:inkMkLst>
            <pc:docMk/>
            <pc:sldMk cId="4207668247" sldId="323"/>
            <ac:inkMk id="39" creationId="{B868BAD2-D45E-C8CD-982D-21EE59ED33B3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9" creationId="{E932257C-1701-7466-C6D8-962EE20D3459}"/>
          </ac:inkMkLst>
        </pc:inkChg>
        <pc:inkChg chg="add del mod">
          <ac:chgData name="Kokchun Giang" userId="67e2125d-ec8c-4323-9653-9824a2ad815f" providerId="ADAL" clId="{4F93D582-AB38-B143-ACC1-8793927D28A4}" dt="2024-01-06T21:28:15.584" v="347" actId="9405"/>
          <ac:inkMkLst>
            <pc:docMk/>
            <pc:sldMk cId="4207668247" sldId="323"/>
            <ac:inkMk id="40" creationId="{6011D20B-6DD0-864A-D9AA-B5DD585353AC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40" creationId="{9C77EC03-CF8E-26A0-AF64-D39A1F703DEE}"/>
          </ac:inkMkLst>
        </pc:inkChg>
        <pc:inkChg chg="add del mod">
          <ac:chgData name="Kokchun Giang" userId="67e2125d-ec8c-4323-9653-9824a2ad815f" providerId="ADAL" clId="{4F93D582-AB38-B143-ACC1-8793927D28A4}" dt="2024-01-06T21:28:15.375" v="346" actId="9405"/>
          <ac:inkMkLst>
            <pc:docMk/>
            <pc:sldMk cId="4207668247" sldId="323"/>
            <ac:inkMk id="41" creationId="{5BE4D93E-9E0B-EC02-3A6E-B963ABC5E05C}"/>
          </ac:inkMkLst>
        </pc:inkChg>
        <pc:inkChg chg="add del mod">
          <ac:chgData name="Kokchun Giang" userId="67e2125d-ec8c-4323-9653-9824a2ad815f" providerId="ADAL" clId="{4F93D582-AB38-B143-ACC1-8793927D28A4}" dt="2024-01-08T14:42:29.035" v="798"/>
          <ac:inkMkLst>
            <pc:docMk/>
            <pc:sldMk cId="4207668247" sldId="323"/>
            <ac:inkMk id="41" creationId="{A77F7565-3548-851D-1424-091C202ED838}"/>
          </ac:inkMkLst>
        </pc:inkChg>
        <pc:inkChg chg="add del mod">
          <ac:chgData name="Kokchun Giang" userId="67e2125d-ec8c-4323-9653-9824a2ad815f" providerId="ADAL" clId="{4F93D582-AB38-B143-ACC1-8793927D28A4}" dt="2024-01-06T21:28:15.174" v="345" actId="9405"/>
          <ac:inkMkLst>
            <pc:docMk/>
            <pc:sldMk cId="4207668247" sldId="323"/>
            <ac:inkMk id="42" creationId="{0973C4D7-28E9-D4E0-B211-1B138CE64705}"/>
          </ac:inkMkLst>
        </pc:inkChg>
        <pc:inkChg chg="add del mod">
          <ac:chgData name="Kokchun Giang" userId="67e2125d-ec8c-4323-9653-9824a2ad815f" providerId="ADAL" clId="{4F93D582-AB38-B143-ACC1-8793927D28A4}" dt="2024-01-06T21:28:14.935" v="344" actId="9405"/>
          <ac:inkMkLst>
            <pc:docMk/>
            <pc:sldMk cId="4207668247" sldId="323"/>
            <ac:inkMk id="43" creationId="{47E0EB1E-506B-CDB2-C35B-1A0E1FD36427}"/>
          </ac:inkMkLst>
        </pc:inkChg>
        <pc:inkChg chg="add del">
          <ac:chgData name="Kokchun Giang" userId="67e2125d-ec8c-4323-9653-9824a2ad815f" providerId="ADAL" clId="{4F93D582-AB38-B143-ACC1-8793927D28A4}" dt="2024-01-08T14:41:39.808" v="784" actId="9405"/>
          <ac:inkMkLst>
            <pc:docMk/>
            <pc:sldMk cId="4207668247" sldId="323"/>
            <ac:inkMk id="44" creationId="{35C9CAC2-686A-D7DD-E682-5BEF7F773891}"/>
          </ac:inkMkLst>
        </pc:inkChg>
        <pc:inkChg chg="add del mod">
          <ac:chgData name="Kokchun Giang" userId="67e2125d-ec8c-4323-9653-9824a2ad815f" providerId="ADAL" clId="{4F93D582-AB38-B143-ACC1-8793927D28A4}" dt="2024-01-06T21:28:14.143" v="343" actId="9405"/>
          <ac:inkMkLst>
            <pc:docMk/>
            <pc:sldMk cId="4207668247" sldId="323"/>
            <ac:inkMk id="44" creationId="{B3EF98C7-BC57-0275-98AF-1C5CED6E820E}"/>
          </ac:inkMkLst>
        </pc:inkChg>
        <pc:inkChg chg="add del">
          <ac:chgData name="Kokchun Giang" userId="67e2125d-ec8c-4323-9653-9824a2ad815f" providerId="ADAL" clId="{4F93D582-AB38-B143-ACC1-8793927D28A4}" dt="2024-01-08T14:42:12.888" v="793"/>
          <ac:inkMkLst>
            <pc:docMk/>
            <pc:sldMk cId="4207668247" sldId="323"/>
            <ac:inkMk id="45" creationId="{61AA97AD-070D-34E7-EBE1-F08BD238F11B}"/>
          </ac:inkMkLst>
        </pc:inkChg>
        <pc:inkChg chg="add del mod">
          <ac:chgData name="Kokchun Giang" userId="67e2125d-ec8c-4323-9653-9824a2ad815f" providerId="ADAL" clId="{4F93D582-AB38-B143-ACC1-8793927D28A4}" dt="2024-01-06T21:28:13.563" v="342"/>
          <ac:inkMkLst>
            <pc:docMk/>
            <pc:sldMk cId="4207668247" sldId="323"/>
            <ac:inkMk id="45" creationId="{9DB20743-306C-71B8-1F72-23B28BDEE41D}"/>
          </ac:inkMkLst>
        </pc:inkChg>
        <pc:inkChg chg="add del mod">
          <ac:chgData name="Kokchun Giang" userId="67e2125d-ec8c-4323-9653-9824a2ad815f" providerId="ADAL" clId="{4F93D582-AB38-B143-ACC1-8793927D28A4}" dt="2024-01-08T14:43:01.049" v="821"/>
          <ac:inkMkLst>
            <pc:docMk/>
            <pc:sldMk cId="4207668247" sldId="323"/>
            <ac:inkMk id="46" creationId="{EEE2E2C2-F3AB-C975-C604-C6EBE21DA7C8}"/>
          </ac:inkMkLst>
        </pc:inkChg>
        <pc:inkChg chg="add del mod">
          <ac:chgData name="Kokchun Giang" userId="67e2125d-ec8c-4323-9653-9824a2ad815f" providerId="ADAL" clId="{4F93D582-AB38-B143-ACC1-8793927D28A4}" dt="2024-01-08T14:43:01.052" v="824"/>
          <ac:inkMkLst>
            <pc:docMk/>
            <pc:sldMk cId="4207668247" sldId="323"/>
            <ac:inkMk id="47" creationId="{690AC830-EDE1-D6F3-8FCD-E66506EB8F93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48" creationId="{013AC9E1-D855-369F-4C5D-8D280DE76577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49" creationId="{10B8086E-0B4E-8C31-245B-9CEE638838C9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1" creationId="{E9BCF1B1-F637-CC8F-A6EA-ACD11DAF9AB2}"/>
          </ac:inkMkLst>
        </pc:inkChg>
        <pc:inkChg chg="add del mod">
          <ac:chgData name="Kokchun Giang" userId="67e2125d-ec8c-4323-9653-9824a2ad815f" providerId="ADAL" clId="{4F93D582-AB38-B143-ACC1-8793927D28A4}" dt="2024-01-08T14:43:02.202" v="825"/>
          <ac:inkMkLst>
            <pc:docMk/>
            <pc:sldMk cId="4207668247" sldId="323"/>
            <ac:inkMk id="52" creationId="{B1C97239-47B3-0827-6174-B6D00B92E9AE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3" creationId="{02CABE45-E637-CBFC-5056-873C1B6BF25E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4" creationId="{E845B1F7-04E9-F51C-CFEA-94B283D81566}"/>
          </ac:inkMkLst>
        </pc:inkChg>
        <pc:inkChg chg="add del mod">
          <ac:chgData name="Kokchun Giang" userId="67e2125d-ec8c-4323-9653-9824a2ad815f" providerId="ADAL" clId="{4F93D582-AB38-B143-ACC1-8793927D28A4}" dt="2024-01-08T14:43:01.050" v="822"/>
          <ac:inkMkLst>
            <pc:docMk/>
            <pc:sldMk cId="4207668247" sldId="323"/>
            <ac:inkMk id="55" creationId="{42AC00BB-F3DC-5BAF-F259-DADA124FCFF7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6" creationId="{2F952AF2-3080-1208-483C-09AB9F41C195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7" creationId="{B0859106-1119-EA26-4AC2-FB3E9813FFE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8" creationId="{3A4BA11A-76DD-1113-E7CC-F09F3D6A30B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9" creationId="{FC70680A-B831-4C4F-A19A-4F1A68709AAB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0" creationId="{F65A520D-F0A2-F976-DA54-9F469601DE1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1" creationId="{B9D16910-597A-8F13-2BC6-57D178360AAC}"/>
          </ac:inkMkLst>
        </pc:inkChg>
        <pc:inkChg chg="add del mod">
          <ac:chgData name="Kokchun Giang" userId="67e2125d-ec8c-4323-9653-9824a2ad815f" providerId="ADAL" clId="{4F93D582-AB38-B143-ACC1-8793927D28A4}" dt="2024-01-08T14:43:01.051" v="823"/>
          <ac:inkMkLst>
            <pc:docMk/>
            <pc:sldMk cId="4207668247" sldId="323"/>
            <ac:inkMk id="62" creationId="{6B8BD5E9-FD60-6D67-92F9-EA04B885488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3" creationId="{73255C9E-3A42-BA5F-5E2B-E32525CC6671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4" creationId="{536E6F8C-1AA5-CD1F-188C-72A7207CAE6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5" creationId="{9F7DB8A0-B1DD-EC91-1423-EC2EEC59C7E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6" creationId="{F6944E84-41B6-B0C2-FA0B-6BA36146F986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7" creationId="{6EE790D7-4E75-7EC2-54B1-4A6813F3382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8" creationId="{C1F7D626-D815-BFBF-1F8D-93C521C3CE5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0" creationId="{CB0C71B7-7945-282E-6536-E3B376463D9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1" creationId="{219F9730-C32F-8222-6F21-D3D21D22E59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2" creationId="{4E099D08-3EE2-7427-B0FD-57E6068797B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3" creationId="{FCC7BD45-6A6A-2A0F-E1FF-0B52C6B01371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4" creationId="{D97BEB82-2F33-1F2E-9429-74F46FB276D7}"/>
          </ac:inkMkLst>
        </pc:inkChg>
        <pc:inkChg chg="add del">
          <ac:chgData name="Kokchun Giang" userId="67e2125d-ec8c-4323-9653-9824a2ad815f" providerId="ADAL" clId="{4F93D582-AB38-B143-ACC1-8793927D28A4}" dt="2024-01-08T14:42:35.130" v="801" actId="9405"/>
          <ac:inkMkLst>
            <pc:docMk/>
            <pc:sldMk cId="4207668247" sldId="323"/>
            <ac:inkMk id="75" creationId="{F9D3FD4C-227C-D821-3D8E-9DD3EE41C61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6" creationId="{02537AFA-0001-1510-3F37-EA237EBA26F0}"/>
          </ac:inkMkLst>
        </pc:inkChg>
        <pc:inkChg chg="add del">
          <ac:chgData name="Kokchun Giang" userId="67e2125d-ec8c-4323-9653-9824a2ad815f" providerId="ADAL" clId="{4F93D582-AB38-B143-ACC1-8793927D28A4}" dt="2024-01-08T14:42:41.698" v="803" actId="9405"/>
          <ac:inkMkLst>
            <pc:docMk/>
            <pc:sldMk cId="4207668247" sldId="323"/>
            <ac:inkMk id="77" creationId="{E1796035-F2CE-FA54-BA99-76996E1F00D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8" creationId="{3D308F47-E0F5-3BE7-DE4F-DCC8D09BDEF9}"/>
          </ac:inkMkLst>
        </pc:inkChg>
        <pc:inkChg chg="add del mod">
          <ac:chgData name="Kokchun Giang" userId="67e2125d-ec8c-4323-9653-9824a2ad815f" providerId="ADAL" clId="{4F93D582-AB38-B143-ACC1-8793927D28A4}" dt="2024-01-08T14:42:47.041" v="813" actId="9405"/>
          <ac:inkMkLst>
            <pc:docMk/>
            <pc:sldMk cId="4207668247" sldId="323"/>
            <ac:inkMk id="79" creationId="{69225EE5-8035-A950-7AC0-4F8FEC31DF40}"/>
          </ac:inkMkLst>
        </pc:inkChg>
        <pc:inkChg chg="add del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0" creationId="{91D343BB-5ABD-C483-AAF5-13627E993035}"/>
          </ac:inkMkLst>
        </pc:inkChg>
        <pc:inkChg chg="add del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1" creationId="{1EFF3E39-941C-E628-C671-DAED569836F5}"/>
          </ac:inkMkLst>
        </pc:inkChg>
        <pc:inkChg chg="add del mod">
          <ac:chgData name="Kokchun Giang" userId="67e2125d-ec8c-4323-9653-9824a2ad815f" providerId="ADAL" clId="{4F93D582-AB38-B143-ACC1-8793927D28A4}" dt="2024-01-08T14:40:10.284" v="713"/>
          <ac:inkMkLst>
            <pc:docMk/>
            <pc:sldMk cId="4207668247" sldId="323"/>
            <ac:inkMk id="82" creationId="{9BC6B7F8-22BC-68CB-5064-576D9AA0FD7A}"/>
          </ac:inkMkLst>
        </pc:inkChg>
        <pc:inkChg chg="add del mod">
          <ac:chgData name="Kokchun Giang" userId="67e2125d-ec8c-4323-9653-9824a2ad815f" providerId="ADAL" clId="{4F93D582-AB38-B143-ACC1-8793927D28A4}" dt="2024-01-08T14:40:10.281" v="709"/>
          <ac:inkMkLst>
            <pc:docMk/>
            <pc:sldMk cId="4207668247" sldId="323"/>
            <ac:inkMk id="83" creationId="{FFE0B940-F5B1-05F7-EBC6-7EE43174B6FE}"/>
          </ac:inkMkLst>
        </pc:inkChg>
        <pc:inkChg chg="add del mod">
          <ac:chgData name="Kokchun Giang" userId="67e2125d-ec8c-4323-9653-9824a2ad815f" providerId="ADAL" clId="{4F93D582-AB38-B143-ACC1-8793927D28A4}" dt="2024-01-08T14:40:10.282" v="710"/>
          <ac:inkMkLst>
            <pc:docMk/>
            <pc:sldMk cId="4207668247" sldId="323"/>
            <ac:inkMk id="84" creationId="{DA6DDB92-8A54-D273-5079-F13B17A65D7E}"/>
          </ac:inkMkLst>
        </pc:inkChg>
        <pc:inkChg chg="add del mod">
          <ac:chgData name="Kokchun Giang" userId="67e2125d-ec8c-4323-9653-9824a2ad815f" providerId="ADAL" clId="{4F93D582-AB38-B143-ACC1-8793927D28A4}" dt="2024-01-08T14:40:10.280" v="708"/>
          <ac:inkMkLst>
            <pc:docMk/>
            <pc:sldMk cId="4207668247" sldId="323"/>
            <ac:inkMk id="86" creationId="{F11AD45B-E194-A0A1-F2D2-1F82FB818120}"/>
          </ac:inkMkLst>
        </pc:inkChg>
        <pc:inkChg chg="add del mod">
          <ac:chgData name="Kokchun Giang" userId="67e2125d-ec8c-4323-9653-9824a2ad815f" providerId="ADAL" clId="{4F93D582-AB38-B143-ACC1-8793927D28A4}" dt="2024-01-08T14:40:10.285" v="715"/>
          <ac:inkMkLst>
            <pc:docMk/>
            <pc:sldMk cId="4207668247" sldId="323"/>
            <ac:inkMk id="87" creationId="{41D926D1-E439-1566-2CD4-3BD9A4F763D0}"/>
          </ac:inkMkLst>
        </pc:inkChg>
        <pc:inkChg chg="add del mod">
          <ac:chgData name="Kokchun Giang" userId="67e2125d-ec8c-4323-9653-9824a2ad815f" providerId="ADAL" clId="{4F93D582-AB38-B143-ACC1-8793927D28A4}" dt="2024-01-08T14:40:10.284" v="712"/>
          <ac:inkMkLst>
            <pc:docMk/>
            <pc:sldMk cId="4207668247" sldId="323"/>
            <ac:inkMk id="88" creationId="{327DF1DB-F492-E9EA-BC4D-1CE148D0E0D6}"/>
          </ac:inkMkLst>
        </pc:inkChg>
        <pc:inkChg chg="add del mod">
          <ac:chgData name="Kokchun Giang" userId="67e2125d-ec8c-4323-9653-9824a2ad815f" providerId="ADAL" clId="{4F93D582-AB38-B143-ACC1-8793927D28A4}" dt="2024-01-08T14:40:10.283" v="711"/>
          <ac:inkMkLst>
            <pc:docMk/>
            <pc:sldMk cId="4207668247" sldId="323"/>
            <ac:inkMk id="89" creationId="{EA61DDD8-0A12-B2AE-263A-13C18E0708FC}"/>
          </ac:inkMkLst>
        </pc:inkChg>
        <pc:inkChg chg="add del mod">
          <ac:chgData name="Kokchun Giang" userId="67e2125d-ec8c-4323-9653-9824a2ad815f" providerId="ADAL" clId="{4F93D582-AB38-B143-ACC1-8793927D28A4}" dt="2024-01-08T14:40:13.506" v="726"/>
          <ac:inkMkLst>
            <pc:docMk/>
            <pc:sldMk cId="4207668247" sldId="323"/>
            <ac:inkMk id="91" creationId="{056CBF97-91CA-86A8-0D26-A4C84CA74FE6}"/>
          </ac:inkMkLst>
        </pc:inkChg>
        <pc:inkChg chg="add del mod">
          <ac:chgData name="Kokchun Giang" userId="67e2125d-ec8c-4323-9653-9824a2ad815f" providerId="ADAL" clId="{4F93D582-AB38-B143-ACC1-8793927D28A4}" dt="2024-01-08T14:40:13.502" v="723"/>
          <ac:inkMkLst>
            <pc:docMk/>
            <pc:sldMk cId="4207668247" sldId="323"/>
            <ac:inkMk id="92" creationId="{791FDAD0-871C-39A1-3A22-CE581BF82339}"/>
          </ac:inkMkLst>
        </pc:inkChg>
        <pc:inkChg chg="add del mod">
          <ac:chgData name="Kokchun Giang" userId="67e2125d-ec8c-4323-9653-9824a2ad815f" providerId="ADAL" clId="{4F93D582-AB38-B143-ACC1-8793927D28A4}" dt="2024-01-08T14:40:13.506" v="725"/>
          <ac:inkMkLst>
            <pc:docMk/>
            <pc:sldMk cId="4207668247" sldId="323"/>
            <ac:inkMk id="93" creationId="{A8B6A558-39CE-878A-F2C4-8E51AB22271E}"/>
          </ac:inkMkLst>
        </pc:inkChg>
        <pc:inkChg chg="add del">
          <ac:chgData name="Kokchun Giang" userId="67e2125d-ec8c-4323-9653-9824a2ad815f" providerId="ADAL" clId="{4F93D582-AB38-B143-ACC1-8793927D28A4}" dt="2024-01-08T14:40:13.503" v="724"/>
          <ac:inkMkLst>
            <pc:docMk/>
            <pc:sldMk cId="4207668247" sldId="323"/>
            <ac:inkMk id="95" creationId="{598189AC-A9AA-323E-B633-FCF29710379D}"/>
          </ac:inkMkLst>
        </pc:inkChg>
        <pc:inkChg chg="add del mod">
          <ac:chgData name="Kokchun Giang" userId="67e2125d-ec8c-4323-9653-9824a2ad815f" providerId="ADAL" clId="{4F93D582-AB38-B143-ACC1-8793927D28A4}" dt="2024-01-08T14:40:11.698" v="721"/>
          <ac:inkMkLst>
            <pc:docMk/>
            <pc:sldMk cId="4207668247" sldId="323"/>
            <ac:inkMk id="96" creationId="{3F98470C-D0A3-44D5-AA1F-D99C696BDCC5}"/>
          </ac:inkMkLst>
        </pc:inkChg>
        <pc:inkChg chg="add del mod">
          <ac:chgData name="Kokchun Giang" userId="67e2125d-ec8c-4323-9653-9824a2ad815f" providerId="ADAL" clId="{4F93D582-AB38-B143-ACC1-8793927D28A4}" dt="2024-01-08T14:40:11.696" v="718"/>
          <ac:inkMkLst>
            <pc:docMk/>
            <pc:sldMk cId="4207668247" sldId="323"/>
            <ac:inkMk id="97" creationId="{FCA98588-3E9D-A417-0C23-37B952B22E76}"/>
          </ac:inkMkLst>
        </pc:inkChg>
        <pc:inkChg chg="add del mod">
          <ac:chgData name="Kokchun Giang" userId="67e2125d-ec8c-4323-9653-9824a2ad815f" providerId="ADAL" clId="{4F93D582-AB38-B143-ACC1-8793927D28A4}" dt="2024-01-08T14:40:10.429" v="716"/>
          <ac:inkMkLst>
            <pc:docMk/>
            <pc:sldMk cId="4207668247" sldId="323"/>
            <ac:inkMk id="98" creationId="{3A67272C-DB52-A4C4-3605-9DB679D50FB7}"/>
          </ac:inkMkLst>
        </pc:inkChg>
        <pc:inkChg chg="add del mod">
          <ac:chgData name="Kokchun Giang" userId="67e2125d-ec8c-4323-9653-9824a2ad815f" providerId="ADAL" clId="{4F93D582-AB38-B143-ACC1-8793927D28A4}" dt="2024-01-08T14:40:10.429" v="717"/>
          <ac:inkMkLst>
            <pc:docMk/>
            <pc:sldMk cId="4207668247" sldId="323"/>
            <ac:inkMk id="99" creationId="{F95C8DBE-C12E-4206-973B-BE7307389968}"/>
          </ac:inkMkLst>
        </pc:inkChg>
        <pc:inkChg chg="add del mod">
          <ac:chgData name="Kokchun Giang" userId="67e2125d-ec8c-4323-9653-9824a2ad815f" providerId="ADAL" clId="{4F93D582-AB38-B143-ACC1-8793927D28A4}" dt="2024-01-08T14:40:11.699" v="722"/>
          <ac:inkMkLst>
            <pc:docMk/>
            <pc:sldMk cId="4207668247" sldId="323"/>
            <ac:inkMk id="100" creationId="{9595198B-6E2E-835A-8C5C-61F2312360DC}"/>
          </ac:inkMkLst>
        </pc:inkChg>
        <pc:inkChg chg="add del">
          <ac:chgData name="Kokchun Giang" userId="67e2125d-ec8c-4323-9653-9824a2ad815f" providerId="ADAL" clId="{4F93D582-AB38-B143-ACC1-8793927D28A4}" dt="2024-01-08T14:40:10.285" v="714"/>
          <ac:inkMkLst>
            <pc:docMk/>
            <pc:sldMk cId="4207668247" sldId="323"/>
            <ac:inkMk id="102" creationId="{44F6B502-B84B-C3FE-E527-38A7E0B70F47}"/>
          </ac:inkMkLst>
        </pc:inkChg>
        <pc:inkChg chg="add del">
          <ac:chgData name="Kokchun Giang" userId="67e2125d-ec8c-4323-9653-9824a2ad815f" providerId="ADAL" clId="{4F93D582-AB38-B143-ACC1-8793927D28A4}" dt="2024-01-08T14:40:11.697" v="719"/>
          <ac:inkMkLst>
            <pc:docMk/>
            <pc:sldMk cId="4207668247" sldId="323"/>
            <ac:inkMk id="103" creationId="{CE9C8485-4751-1267-ECBC-F0EE7E327092}"/>
          </ac:inkMkLst>
        </pc:inkChg>
        <pc:inkChg chg="add del">
          <ac:chgData name="Kokchun Giang" userId="67e2125d-ec8c-4323-9653-9824a2ad815f" providerId="ADAL" clId="{4F93D582-AB38-B143-ACC1-8793927D28A4}" dt="2024-01-08T14:40:11.698" v="720"/>
          <ac:inkMkLst>
            <pc:docMk/>
            <pc:sldMk cId="4207668247" sldId="323"/>
            <ac:inkMk id="104" creationId="{B53792D8-1559-FF3F-9A97-125B7A67632A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5" creationId="{690FA3E1-2377-BCAD-AE1F-90A445E17AA7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6" creationId="{996E649B-D1DB-C146-0AE6-D94F0B2604CB}"/>
          </ac:inkMkLst>
        </pc:inkChg>
        <pc:inkChg chg="add del mod">
          <ac:chgData name="Kokchun Giang" userId="67e2125d-ec8c-4323-9653-9824a2ad815f" providerId="ADAL" clId="{4F93D582-AB38-B143-ACC1-8793927D28A4}" dt="2024-01-08T14:42:46.594" v="812"/>
          <ac:inkMkLst>
            <pc:docMk/>
            <pc:sldMk cId="4207668247" sldId="323"/>
            <ac:inkMk id="107" creationId="{99843D46-E649-11E0-4C51-169AA066996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08" creationId="{33E9C8F2-0B6F-2B71-24CF-AC5D5FAC3B26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9" creationId="{CD092BC8-7CA2-1867-DDF0-89375B6FF99E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0" creationId="{E3E452D2-5652-155D-26F0-00D53ED7D780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1" creationId="{107536F2-394D-4C8C-8959-89E8A712DAD7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2" creationId="{50A70853-68F7-5EB0-F6EC-4FBDCB4E9FC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3" creationId="{C0DE8693-2042-D02B-3D63-EA143C3802B0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4" creationId="{0124A9FD-C96D-A29C-0D9D-E713CB7BA4D5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5" creationId="{CC873C62-F4C5-4ACB-27D6-83AEDF1F5D1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7" creationId="{3556EEED-ECE0-5831-5571-51F7A11F81B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8" creationId="{F422A264-D5AA-9522-5FDF-276FDCF18B86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9" creationId="{8E18E20F-FBA2-3582-F6F5-C5D4F310FD4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0" creationId="{F8D1FA1E-9CCB-0934-8D27-2EC1C445A4DB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1" creationId="{AD872490-7FEE-25EA-EE13-18C54DBCB14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2" creationId="{26C38A89-D687-65D0-BFBD-C797BE598FCA}"/>
          </ac:inkMkLst>
        </pc:inkChg>
        <pc:inkChg chg="add del mod">
          <ac:chgData name="Kokchun Giang" userId="67e2125d-ec8c-4323-9653-9824a2ad815f" providerId="ADAL" clId="{4F93D582-AB38-B143-ACC1-8793927D28A4}" dt="2024-01-08T14:42:46.227" v="810"/>
          <ac:inkMkLst>
            <pc:docMk/>
            <pc:sldMk cId="4207668247" sldId="323"/>
            <ac:inkMk id="123" creationId="{78FAC420-CEE2-12EC-2247-2E713A54969E}"/>
          </ac:inkMkLst>
        </pc:inkChg>
        <pc:inkChg chg="add del">
          <ac:chgData name="Kokchun Giang" userId="67e2125d-ec8c-4323-9653-9824a2ad815f" providerId="ADAL" clId="{4F93D582-AB38-B143-ACC1-8793927D28A4}" dt="2024-01-08T14:42:49.646" v="817" actId="9405"/>
          <ac:inkMkLst>
            <pc:docMk/>
            <pc:sldMk cId="4207668247" sldId="323"/>
            <ac:inkMk id="125" creationId="{35634EE0-34A8-A42B-8DD8-1EB56FCE2073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6" creationId="{F9C81D59-ABF0-2D23-1A2D-6749149429BA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7" creationId="{E4D79A40-051F-409C-1C20-9BC54F738352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8" creationId="{F9647028-A481-7D1F-7248-CA9E37B1E918}"/>
          </ac:inkMkLst>
        </pc:inkChg>
        <pc:inkChg chg="add del">
          <ac:chgData name="Kokchun Giang" userId="67e2125d-ec8c-4323-9653-9824a2ad815f" providerId="ADAL" clId="{4F93D582-AB38-B143-ACC1-8793927D28A4}" dt="2024-01-08T14:42:49.105" v="816" actId="9405"/>
          <ac:inkMkLst>
            <pc:docMk/>
            <pc:sldMk cId="4207668247" sldId="323"/>
            <ac:inkMk id="129" creationId="{65C86AC7-329E-F73B-6064-920A11E418D8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0" creationId="{44CFA811-AF3F-7E3F-70E3-48515B7E259C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1" creationId="{6ED21FE6-621C-1309-362A-27767FA30990}"/>
          </ac:inkMkLst>
        </pc:inkChg>
        <pc:inkChg chg="add mod">
          <ac:chgData name="Kokchun Giang" userId="67e2125d-ec8c-4323-9653-9824a2ad815f" providerId="ADAL" clId="{4F93D582-AB38-B143-ACC1-8793927D28A4}" dt="2024-01-08T14:42:52.042" v="820"/>
          <ac:inkMkLst>
            <pc:docMk/>
            <pc:sldMk cId="4207668247" sldId="323"/>
            <ac:inkMk id="132" creationId="{17CD5015-1ED7-4CE6-6D84-5545FF3E9A7F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3" creationId="{591E9858-1657-4EE2-CE6C-33E7209F61DD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4" creationId="{EF6B8D14-728E-BAF7-241B-BBE155B3F68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35" creationId="{FBC49A45-86E0-14B8-5E91-555F84114A72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36" creationId="{89EB8179-F7CF-3950-6C6D-5067FDBB5086}"/>
          </ac:inkMkLst>
        </pc:inkChg>
        <pc:inkChg chg="add mod">
          <ac:chgData name="Kokchun Giang" userId="67e2125d-ec8c-4323-9653-9824a2ad815f" providerId="ADAL" clId="{4F93D582-AB38-B143-ACC1-8793927D28A4}" dt="2024-01-08T14:42:52.042" v="820"/>
          <ac:inkMkLst>
            <pc:docMk/>
            <pc:sldMk cId="4207668247" sldId="323"/>
            <ac:inkMk id="137" creationId="{D8579EF8-34B4-2368-C8F3-76103400350F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9" creationId="{7A93C7CC-88F8-5A2C-3EED-AF92905DA720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40" creationId="{87D90D6F-D4E0-FA40-9BC9-FB4B59A61FB5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1" creationId="{22E1DD07-19DF-EE11-A019-1D87B5A1B6C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2" creationId="{D901A061-15B3-15E2-172F-08F714A4F8B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3" creationId="{CFAB0C88-4F1B-BF78-336C-12569EFE887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4" creationId="{CF29D14C-EBD6-3270-374B-BE92F397227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5" creationId="{18D4608B-69A4-3922-3697-17C2345C065F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6" creationId="{3942E395-2894-85A9-86F4-129CC53FADB8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7" creationId="{7F3158F4-8113-AFA6-5EE7-BE302AEB735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8" creationId="{7B4627C0-111B-3869-4CEE-809A11B57AA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9" creationId="{446D638F-D5A2-4474-5AFB-CBB39225F55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0" creationId="{C6AED05A-7C70-3586-1D9A-186C38B1222F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1" creationId="{53E71D13-7100-FF7D-ACC1-CE2980F0954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2" creationId="{F56AF65C-E8F6-FE12-CF72-CF1E6013956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3" creationId="{42F4B872-E9AA-A642-4FDB-C3A0020C100A}"/>
          </ac:inkMkLst>
        </pc:inkChg>
        <pc:inkChg chg="add mod">
          <ac:chgData name="Kokchun Giang" userId="67e2125d-ec8c-4323-9653-9824a2ad815f" providerId="ADAL" clId="{4F93D582-AB38-B143-ACC1-8793927D28A4}" dt="2024-01-08T14:43:11.038" v="828"/>
          <ac:inkMkLst>
            <pc:docMk/>
            <pc:sldMk cId="4207668247" sldId="323"/>
            <ac:inkMk id="154" creationId="{6C8526E4-B6F1-4669-0F78-4FC00A4345D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6" creationId="{2689A415-E2E3-00B5-1FE9-5996FB23D20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7" creationId="{0538EE9A-4725-5275-4D3D-7E357E0F384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8" creationId="{815E671C-D34C-3854-6891-AC75AA2A4AC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9" creationId="{04EAC429-AE7F-C59C-297E-16022F90665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60" creationId="{C67A0499-0D5B-2073-36BF-F1B3002ACACF}"/>
          </ac:inkMkLst>
        </pc:inkChg>
        <pc:inkChg chg="add mod">
          <ac:chgData name="Kokchun Giang" userId="67e2125d-ec8c-4323-9653-9824a2ad815f" providerId="ADAL" clId="{4F93D582-AB38-B143-ACC1-8793927D28A4}" dt="2024-01-08T14:43:11.038" v="828"/>
          <ac:inkMkLst>
            <pc:docMk/>
            <pc:sldMk cId="4207668247" sldId="323"/>
            <ac:inkMk id="161" creationId="{4B8AB775-326D-38C9-5EAB-9652C89E97A4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2" creationId="{1BAFECE6-0B8D-2FD9-1AD4-5EDAAF60B45F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3" creationId="{D5BD9A96-B781-F0AE-FF34-E13407189875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4" creationId="{34186A37-5258-F328-285B-37FFB0AA493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5" creationId="{14C9FB3A-A310-E610-0FEC-0F31C2ACF0D2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6" creationId="{FCF094F3-9C16-66B2-D3D2-FE7B83AFDEC9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7" creationId="{F2DA389F-05E7-C31D-5D62-6A184FC295DF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8" creationId="{A24B7C85-735E-35FC-6B7E-99F3E1234C9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9" creationId="{27BA5C9E-09BF-C67A-45C4-15692F065927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70" creationId="{0AF10D13-AB83-DEDE-532B-B398FC521029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71" creationId="{0A714A14-86B6-4E86-C739-3A64FC4ED902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2" creationId="{D85452B1-4E89-7DC0-4E39-C692B774F3EE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3" creationId="{3B920E82-5466-2662-51C6-6E59B19EE6DA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4" creationId="{28BAD909-235B-D953-52C4-CC8936D33B6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6" creationId="{6800A48D-72D5-E7A7-C7FC-71406F5D13E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7" creationId="{92E39D34-5097-9C46-166F-DB186725146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8" creationId="{94965D8C-BB0B-9411-5EC2-94EB874C4973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9" creationId="{001F9B39-DFCD-C585-C53A-0D24988219E5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81" creationId="{135BCC3E-F2EA-0D7F-690A-BFFFFEFDB90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82" creationId="{C2BA77FE-B15E-D462-7A22-D656AFD797D8}"/>
          </ac:inkMkLst>
        </pc:inkChg>
        <pc:inkChg chg="add mod">
          <ac:chgData name="Kokchun Giang" userId="67e2125d-ec8c-4323-9653-9824a2ad815f" providerId="ADAL" clId="{4F93D582-AB38-B143-ACC1-8793927D28A4}" dt="2024-01-08T14:43:17.217" v="831"/>
          <ac:inkMkLst>
            <pc:docMk/>
            <pc:sldMk cId="4207668247" sldId="323"/>
            <ac:inkMk id="184" creationId="{921B6DA7-82EF-C735-8E57-ED0C15BE3F00}"/>
          </ac:inkMkLst>
        </pc:inkChg>
        <pc:inkChg chg="add del">
          <ac:chgData name="Kokchun Giang" userId="67e2125d-ec8c-4323-9653-9824a2ad815f" providerId="ADAL" clId="{4F93D582-AB38-B143-ACC1-8793927D28A4}" dt="2024-01-06T21:31:10.003" v="502" actId="9405"/>
          <ac:inkMkLst>
            <pc:docMk/>
            <pc:sldMk cId="4207668247" sldId="323"/>
            <ac:inkMk id="184" creationId="{C7374E84-4541-CB88-0BE9-FD8906CF2884}"/>
          </ac:inkMkLst>
        </pc:inkChg>
        <pc:inkChg chg="add del mod">
          <ac:chgData name="Kokchun Giang" userId="67e2125d-ec8c-4323-9653-9824a2ad815f" providerId="ADAL" clId="{4F93D582-AB38-B143-ACC1-8793927D28A4}" dt="2024-01-08T14:38:42.923" v="702" actId="478"/>
          <ac:inkMkLst>
            <pc:docMk/>
            <pc:sldMk cId="4207668247" sldId="323"/>
            <ac:inkMk id="185" creationId="{CCEDE09F-0A32-6903-DFDE-18308A39D050}"/>
          </ac:inkMkLst>
        </pc:inkChg>
        <pc:inkChg chg="add mod">
          <ac:chgData name="Kokchun Giang" userId="67e2125d-ec8c-4323-9653-9824a2ad815f" providerId="ADAL" clId="{4F93D582-AB38-B143-ACC1-8793927D28A4}" dt="2024-01-08T14:46:41.945" v="902" actId="164"/>
          <ac:inkMkLst>
            <pc:docMk/>
            <pc:sldMk cId="4207668247" sldId="323"/>
            <ac:inkMk id="186" creationId="{D56EB8CD-5D95-63F7-330F-EDCF39EAA251}"/>
          </ac:inkMkLst>
        </pc:inkChg>
        <pc:inkChg chg="add mod">
          <ac:chgData name="Kokchun Giang" userId="67e2125d-ec8c-4323-9653-9824a2ad815f" providerId="ADAL" clId="{4F93D582-AB38-B143-ACC1-8793927D28A4}" dt="2024-01-06T21:31:42.303" v="507"/>
          <ac:inkMkLst>
            <pc:docMk/>
            <pc:sldMk cId="4207668247" sldId="323"/>
            <ac:inkMk id="187" creationId="{A9A9DA1F-46D4-2BF3-B397-C7494AEE68FA}"/>
          </ac:inkMkLst>
        </pc:inkChg>
        <pc:inkChg chg="add mod">
          <ac:chgData name="Kokchun Giang" userId="67e2125d-ec8c-4323-9653-9824a2ad815f" providerId="ADAL" clId="{4F93D582-AB38-B143-ACC1-8793927D28A4}" dt="2024-01-06T21:31:42.303" v="507"/>
          <ac:inkMkLst>
            <pc:docMk/>
            <pc:sldMk cId="4207668247" sldId="323"/>
            <ac:inkMk id="188" creationId="{E2E70158-45B5-4154-3FD2-EE5E11822F0E}"/>
          </ac:inkMkLst>
        </pc:inkChg>
        <pc:inkChg chg="add del mod">
          <ac:chgData name="Kokchun Giang" userId="67e2125d-ec8c-4323-9653-9824a2ad815f" providerId="ADAL" clId="{4F93D582-AB38-B143-ACC1-8793927D28A4}" dt="2024-01-06T21:33:35.964" v="556"/>
          <ac:inkMkLst>
            <pc:docMk/>
            <pc:sldMk cId="4207668247" sldId="323"/>
            <ac:inkMk id="190" creationId="{3A3133D6-6937-E8B2-A56A-34850879167E}"/>
          </ac:inkMkLst>
        </pc:inkChg>
        <pc:inkChg chg="add mod">
          <ac:chgData name="Kokchun Giang" userId="67e2125d-ec8c-4323-9653-9824a2ad815f" providerId="ADAL" clId="{4F93D582-AB38-B143-ACC1-8793927D28A4}" dt="2024-01-08T14:43:17.217" v="831"/>
          <ac:inkMkLst>
            <pc:docMk/>
            <pc:sldMk cId="4207668247" sldId="323"/>
            <ac:inkMk id="190" creationId="{91790D68-6E48-8903-D2A6-0108348C862B}"/>
          </ac:inkMkLst>
        </pc:inkChg>
        <pc:inkChg chg="add del mod">
          <ac:chgData name="Kokchun Giang" userId="67e2125d-ec8c-4323-9653-9824a2ad815f" providerId="ADAL" clId="{4F93D582-AB38-B143-ACC1-8793927D28A4}" dt="2024-01-06T21:33:35.961" v="554"/>
          <ac:inkMkLst>
            <pc:docMk/>
            <pc:sldMk cId="4207668247" sldId="323"/>
            <ac:inkMk id="191" creationId="{38535DB8-A267-5984-119B-95B5E54759B2}"/>
          </ac:inkMkLst>
        </pc:inkChg>
        <pc:inkChg chg="add del">
          <ac:chgData name="Kokchun Giang" userId="67e2125d-ec8c-4323-9653-9824a2ad815f" providerId="ADAL" clId="{4F93D582-AB38-B143-ACC1-8793927D28A4}" dt="2024-01-06T21:33:35.964" v="555"/>
          <ac:inkMkLst>
            <pc:docMk/>
            <pc:sldMk cId="4207668247" sldId="323"/>
            <ac:inkMk id="193" creationId="{01A76D8E-18B1-A612-712E-DBB96404E306}"/>
          </ac:inkMkLst>
        </pc:inkChg>
        <pc:inkChg chg="add del mod">
          <ac:chgData name="Kokchun Giang" userId="67e2125d-ec8c-4323-9653-9824a2ad815f" providerId="ADAL" clId="{4F93D582-AB38-B143-ACC1-8793927D28A4}" dt="2024-01-06T21:33:38.718" v="561"/>
          <ac:inkMkLst>
            <pc:docMk/>
            <pc:sldMk cId="4207668247" sldId="323"/>
            <ac:inkMk id="194" creationId="{BA8AB8ED-F77D-7419-F453-6C02ABAD01FE}"/>
          </ac:inkMkLst>
        </pc:inkChg>
        <pc:inkChg chg="add del mod">
          <ac:chgData name="Kokchun Giang" userId="67e2125d-ec8c-4323-9653-9824a2ad815f" providerId="ADAL" clId="{4F93D582-AB38-B143-ACC1-8793927D28A4}" dt="2024-01-06T21:33:38.716" v="560"/>
          <ac:inkMkLst>
            <pc:docMk/>
            <pc:sldMk cId="4207668247" sldId="323"/>
            <ac:inkMk id="195" creationId="{A87493F3-77DB-12DF-17D8-0EA5CC4AC2F3}"/>
          </ac:inkMkLst>
        </pc:inkChg>
        <pc:inkChg chg="add del mod">
          <ac:chgData name="Kokchun Giang" userId="67e2125d-ec8c-4323-9653-9824a2ad815f" providerId="ADAL" clId="{4F93D582-AB38-B143-ACC1-8793927D28A4}" dt="2024-01-06T21:33:37.282" v="557"/>
          <ac:inkMkLst>
            <pc:docMk/>
            <pc:sldMk cId="4207668247" sldId="323"/>
            <ac:inkMk id="197" creationId="{2EF313E5-5A1B-ECC6-8C75-CDA4EBECCE24}"/>
          </ac:inkMkLst>
        </pc:inkChg>
        <pc:inkChg chg="add del mod">
          <ac:chgData name="Kokchun Giang" userId="67e2125d-ec8c-4323-9653-9824a2ad815f" providerId="ADAL" clId="{4F93D582-AB38-B143-ACC1-8793927D28A4}" dt="2024-01-06T21:33:37.283" v="558"/>
          <ac:inkMkLst>
            <pc:docMk/>
            <pc:sldMk cId="4207668247" sldId="323"/>
            <ac:inkMk id="198" creationId="{DFC33278-4BCB-7C47-8FC0-E989D7CBD5A5}"/>
          </ac:inkMkLst>
        </pc:inkChg>
        <pc:inkChg chg="add del mod">
          <ac:chgData name="Kokchun Giang" userId="67e2125d-ec8c-4323-9653-9824a2ad815f" providerId="ADAL" clId="{4F93D582-AB38-B143-ACC1-8793927D28A4}" dt="2024-01-06T21:33:38.715" v="559"/>
          <ac:inkMkLst>
            <pc:docMk/>
            <pc:sldMk cId="4207668247" sldId="323"/>
            <ac:inkMk id="200" creationId="{2B2C81E3-A2EA-2FA6-09F9-92E510607C14}"/>
          </ac:inkMkLst>
        </pc:inkChg>
        <pc:inkChg chg="add del">
          <ac:chgData name="Kokchun Giang" userId="67e2125d-ec8c-4323-9653-9824a2ad815f" providerId="ADAL" clId="{4F93D582-AB38-B143-ACC1-8793927D28A4}" dt="2024-01-08T14:55:09.867" v="968" actId="9405"/>
          <ac:inkMkLst>
            <pc:docMk/>
            <pc:sldMk cId="4207668247" sldId="323"/>
            <ac:inkMk id="202" creationId="{5E97E621-743F-07DB-A0C1-D9563AF94913}"/>
          </ac:inkMkLst>
        </pc:inkChg>
        <pc:inkChg chg="add del mod">
          <ac:chgData name="Kokchun Giang" userId="67e2125d-ec8c-4323-9653-9824a2ad815f" providerId="ADAL" clId="{4F93D582-AB38-B143-ACC1-8793927D28A4}" dt="2024-01-06T21:32:24.240" v="533" actId="9405"/>
          <ac:inkMkLst>
            <pc:docMk/>
            <pc:sldMk cId="4207668247" sldId="323"/>
            <ac:inkMk id="202" creationId="{848DD9D7-2045-2C60-90BB-BD57FAA326BD}"/>
          </ac:inkMkLst>
        </pc:inkChg>
        <pc:inkChg chg="add del">
          <ac:chgData name="Kokchun Giang" userId="67e2125d-ec8c-4323-9653-9824a2ad815f" providerId="ADAL" clId="{4F93D582-AB38-B143-ACC1-8793927D28A4}" dt="2024-01-08T14:55:19.297" v="970" actId="9405"/>
          <ac:inkMkLst>
            <pc:docMk/>
            <pc:sldMk cId="4207668247" sldId="323"/>
            <ac:inkMk id="203" creationId="{334DF830-CCB9-7014-537F-1364B21D421C}"/>
          </ac:inkMkLst>
        </pc:inkChg>
        <pc:inkChg chg="add del mod">
          <ac:chgData name="Kokchun Giang" userId="67e2125d-ec8c-4323-9653-9824a2ad815f" providerId="ADAL" clId="{4F93D582-AB38-B143-ACC1-8793927D28A4}" dt="2024-01-06T21:32:23.743" v="532" actId="9405"/>
          <ac:inkMkLst>
            <pc:docMk/>
            <pc:sldMk cId="4207668247" sldId="323"/>
            <ac:inkMk id="203" creationId="{5C8B4891-AC56-44C1-A0C3-DFC54517FC8B}"/>
          </ac:inkMkLst>
        </pc:inkChg>
        <pc:inkChg chg="add del">
          <ac:chgData name="Kokchun Giang" userId="67e2125d-ec8c-4323-9653-9824a2ad815f" providerId="ADAL" clId="{4F93D582-AB38-B143-ACC1-8793927D28A4}" dt="2024-01-08T15:08:54.549" v="1423" actId="9405"/>
          <ac:inkMkLst>
            <pc:docMk/>
            <pc:sldMk cId="4207668247" sldId="323"/>
            <ac:inkMk id="204" creationId="{61C3897E-5F5B-F276-F3FA-FD3B3817C459}"/>
          </ac:inkMkLst>
        </pc:inkChg>
        <pc:inkChg chg="add del mod">
          <ac:chgData name="Kokchun Giang" userId="67e2125d-ec8c-4323-9653-9824a2ad815f" providerId="ADAL" clId="{4F93D582-AB38-B143-ACC1-8793927D28A4}" dt="2024-01-06T21:32:19.740" v="525"/>
          <ac:inkMkLst>
            <pc:docMk/>
            <pc:sldMk cId="4207668247" sldId="323"/>
            <ac:inkMk id="204" creationId="{FC3866F1-537E-17DE-24D2-B53D317ED989}"/>
          </ac:inkMkLst>
        </pc:inkChg>
        <pc:inkChg chg="add">
          <ac:chgData name="Kokchun Giang" userId="67e2125d-ec8c-4323-9653-9824a2ad815f" providerId="ADAL" clId="{4F93D582-AB38-B143-ACC1-8793927D28A4}" dt="2024-01-08T15:08:57.837" v="1424" actId="9405"/>
          <ac:inkMkLst>
            <pc:docMk/>
            <pc:sldMk cId="4207668247" sldId="323"/>
            <ac:inkMk id="205" creationId="{0ECDF1EB-B71E-974F-C89E-C9FB0602E7C7}"/>
          </ac:inkMkLst>
        </pc:inkChg>
        <pc:inkChg chg="add del mod">
          <ac:chgData name="Kokchun Giang" userId="67e2125d-ec8c-4323-9653-9824a2ad815f" providerId="ADAL" clId="{4F93D582-AB38-B143-ACC1-8793927D28A4}" dt="2024-01-06T21:32:23.281" v="531" actId="9405"/>
          <ac:inkMkLst>
            <pc:docMk/>
            <pc:sldMk cId="4207668247" sldId="323"/>
            <ac:inkMk id="206" creationId="{26B407A0-183F-3B95-0BD4-59850E225994}"/>
          </ac:inkMkLst>
        </pc:inkChg>
        <pc:inkChg chg="add del mod">
          <ac:chgData name="Kokchun Giang" userId="67e2125d-ec8c-4323-9653-9824a2ad815f" providerId="ADAL" clId="{4F93D582-AB38-B143-ACC1-8793927D28A4}" dt="2024-01-06T21:32:22.875" v="530"/>
          <ac:inkMkLst>
            <pc:docMk/>
            <pc:sldMk cId="4207668247" sldId="323"/>
            <ac:inkMk id="207" creationId="{04941BAF-F971-C765-B3A3-7614A0D94F24}"/>
          </ac:inkMkLst>
        </pc:inkChg>
        <pc:inkChg chg="add mod">
          <ac:chgData name="Kokchun Giang" userId="67e2125d-ec8c-4323-9653-9824a2ad815f" providerId="ADAL" clId="{4F93D582-AB38-B143-ACC1-8793927D28A4}" dt="2024-01-06T21:32:26.058" v="536"/>
          <ac:inkMkLst>
            <pc:docMk/>
            <pc:sldMk cId="4207668247" sldId="323"/>
            <ac:inkMk id="209" creationId="{52A2EAF3-2090-F93C-EC46-38AA71638381}"/>
          </ac:inkMkLst>
        </pc:inkChg>
        <pc:inkChg chg="add mod">
          <ac:chgData name="Kokchun Giang" userId="67e2125d-ec8c-4323-9653-9824a2ad815f" providerId="ADAL" clId="{4F93D582-AB38-B143-ACC1-8793927D28A4}" dt="2024-01-06T21:32:26.058" v="536"/>
          <ac:inkMkLst>
            <pc:docMk/>
            <pc:sldMk cId="4207668247" sldId="323"/>
            <ac:inkMk id="210" creationId="{3B97D313-C466-EBBD-CBFD-C8B55E0B33C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212" creationId="{7A770578-9408-DADD-A929-5E26594B6AE3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4" creationId="{CA6B23AE-1555-1945-2C61-BA7385AC4449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5" creationId="{A8578FC9-6F73-E8ED-2857-63F10E99E2A5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6" creationId="{EA1DF731-A456-0201-7707-A282E826DE73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7" creationId="{1215F0F8-653B-6611-A3E8-5D4268967768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8" creationId="{38E4B803-C935-6377-C6D3-C22EA146DD70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0" creationId="{2911BFBC-2AC2-7B31-3C06-930F29527104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1" creationId="{654895CE-D6DF-95DE-09C8-B26EDD0E5CBD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3" creationId="{FBA5DEC1-B887-4067-87E4-6D9035E21FAF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4" creationId="{2151D28C-D1A3-39D3-01A4-988FDE787A31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5" creationId="{F0C631C0-3E8A-72D4-4619-B0FA56783465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7" creationId="{3DDE1A32-163C-2C24-11AE-5118902429D1}"/>
          </ac:inkMkLst>
        </pc:inkChg>
        <pc:inkChg chg="add del mod">
          <ac:chgData name="Kokchun Giang" userId="67e2125d-ec8c-4323-9653-9824a2ad815f" providerId="ADAL" clId="{4F93D582-AB38-B143-ACC1-8793927D28A4}" dt="2024-01-06T21:33:54.411" v="575" actId="9405"/>
          <ac:inkMkLst>
            <pc:docMk/>
            <pc:sldMk cId="4207668247" sldId="323"/>
            <ac:inkMk id="229" creationId="{1F5AFAE6-0E00-F1A3-ECEB-B49E85BC3AF5}"/>
          </ac:inkMkLst>
        </pc:inkChg>
        <pc:inkChg chg="add del mod">
          <ac:chgData name="Kokchun Giang" userId="67e2125d-ec8c-4323-9653-9824a2ad815f" providerId="ADAL" clId="{4F93D582-AB38-B143-ACC1-8793927D28A4}" dt="2024-01-06T21:33:54.052" v="574" actId="9405"/>
          <ac:inkMkLst>
            <pc:docMk/>
            <pc:sldMk cId="4207668247" sldId="323"/>
            <ac:inkMk id="230" creationId="{EEA66AC1-56B1-5366-3AFC-DD4E53AEB0FC}"/>
          </ac:inkMkLst>
        </pc:inkChg>
        <pc:inkChg chg="add del mod">
          <ac:chgData name="Kokchun Giang" userId="67e2125d-ec8c-4323-9653-9824a2ad815f" providerId="ADAL" clId="{4F93D582-AB38-B143-ACC1-8793927D28A4}" dt="2024-01-06T21:33:53.764" v="573" actId="9405"/>
          <ac:inkMkLst>
            <pc:docMk/>
            <pc:sldMk cId="4207668247" sldId="323"/>
            <ac:inkMk id="231" creationId="{FD36B184-A517-BBE2-BBBC-42DD7B25A7C4}"/>
          </ac:inkMkLst>
        </pc:inkChg>
        <pc:inkChg chg="add del mod">
          <ac:chgData name="Kokchun Giang" userId="67e2125d-ec8c-4323-9653-9824a2ad815f" providerId="ADAL" clId="{4F93D582-AB38-B143-ACC1-8793927D28A4}" dt="2024-01-06T21:33:53.468" v="572" actId="9405"/>
          <ac:inkMkLst>
            <pc:docMk/>
            <pc:sldMk cId="4207668247" sldId="323"/>
            <ac:inkMk id="232" creationId="{41C9D094-F18A-87FE-1D07-FE8C5139274F}"/>
          </ac:inkMkLst>
        </pc:inkChg>
        <pc:inkChg chg="add del mod">
          <ac:chgData name="Kokchun Giang" userId="67e2125d-ec8c-4323-9653-9824a2ad815f" providerId="ADAL" clId="{4F93D582-AB38-B143-ACC1-8793927D28A4}" dt="2024-01-06T21:33:53.166" v="571" actId="9405"/>
          <ac:inkMkLst>
            <pc:docMk/>
            <pc:sldMk cId="4207668247" sldId="323"/>
            <ac:inkMk id="233" creationId="{5277E9D0-8882-C8C9-660E-164F79F3CC6A}"/>
          </ac:inkMkLst>
        </pc:inkChg>
        <pc:inkChg chg="add del mod">
          <ac:chgData name="Kokchun Giang" userId="67e2125d-ec8c-4323-9653-9824a2ad815f" providerId="ADAL" clId="{4F93D582-AB38-B143-ACC1-8793927D28A4}" dt="2024-01-06T21:33:52.887" v="570"/>
          <ac:inkMkLst>
            <pc:docMk/>
            <pc:sldMk cId="4207668247" sldId="323"/>
            <ac:inkMk id="234" creationId="{58321367-8007-12D0-8886-2F802B4837F2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7" creationId="{219B719C-C109-A2BD-D09C-ED7688FA65B3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8" creationId="{0B8D5D46-54A1-441E-9DFB-05F42019917A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9" creationId="{138DEF88-902E-9F73-AD10-C44E1A9721AE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0" creationId="{EDE0F848-F8EC-9835-FEF5-11F97FB15858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1" creationId="{5CB1DCE3-3F84-9B75-E2FE-F7138BF86724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2" creationId="{77FEE50C-7396-DED6-D5E4-094002A9B112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3" creationId="{FB987B80-7B60-2FC8-D703-AB9D1B33F4FD}"/>
          </ac:inkMkLst>
        </pc:inkChg>
        <pc:inkChg chg="add del mod">
          <ac:chgData name="Kokchun Giang" userId="67e2125d-ec8c-4323-9653-9824a2ad815f" providerId="ADAL" clId="{4F93D582-AB38-B143-ACC1-8793927D28A4}" dt="2024-01-06T21:34:32.314" v="591" actId="9405"/>
          <ac:inkMkLst>
            <pc:docMk/>
            <pc:sldMk cId="4207668247" sldId="323"/>
            <ac:inkMk id="245" creationId="{7B89E6E2-05D0-381D-454C-850F69D12964}"/>
          </ac:inkMkLst>
        </pc:inkChg>
        <pc:inkChg chg="add del">
          <ac:chgData name="Kokchun Giang" userId="67e2125d-ec8c-4323-9653-9824a2ad815f" providerId="ADAL" clId="{4F93D582-AB38-B143-ACC1-8793927D28A4}" dt="2024-01-06T21:34:31.972" v="590" actId="9405"/>
          <ac:inkMkLst>
            <pc:docMk/>
            <pc:sldMk cId="4207668247" sldId="323"/>
            <ac:inkMk id="246" creationId="{E0A445E0-1588-55EC-9B2A-6F0674B00557}"/>
          </ac:inkMkLst>
        </pc:inkChg>
        <pc:inkChg chg="add del mod">
          <ac:chgData name="Kokchun Giang" userId="67e2125d-ec8c-4323-9653-9824a2ad815f" providerId="ADAL" clId="{4F93D582-AB38-B143-ACC1-8793927D28A4}" dt="2024-01-06T21:34:31.660" v="589"/>
          <ac:inkMkLst>
            <pc:docMk/>
            <pc:sldMk cId="4207668247" sldId="323"/>
            <ac:inkMk id="247" creationId="{2F3C2933-471B-6443-A48A-ACB1B20B9F3D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49" creationId="{7F9B27B6-CD44-3BD7-1EFF-42698D6C5D2A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50" creationId="{90552F79-E1D6-A7AE-810D-AEBE492A11C7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51" creationId="{7126DDB1-1783-3229-CEB7-05F6F0B36A94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52" creationId="{01312A05-2847-5652-874E-F8B36556AE1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3" creationId="{6FB255DB-45BA-210C-45F6-3629F7E6587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4" creationId="{627E4897-517E-00A7-56A7-5BC4C791D85D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5" creationId="{0D47077D-2257-5E66-8270-BE22EA308025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6" creationId="{95F372CF-2AE2-8A32-05F2-73F3E0CF0B0C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7" creationId="{6E49C351-9686-C51A-F786-193DA727DE5D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8" creationId="{D473727A-4F07-15D6-0496-9087E4AAF26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9" creationId="{F01B9040-F0F2-7DE0-A92E-8F3947ABEDD7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0" creationId="{92D5E929-F8DA-FEC0-866B-9CA6E0A0C542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1" creationId="{0B45DCE8-AF97-CE63-9357-B67D3601C0FF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2" creationId="{D4E8A5D4-713C-A6A5-1A5A-D48916135E10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3" creationId="{35006A1A-9033-9263-64CB-11B42F6404A3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67" creationId="{4979778E-8BC9-B0CB-E180-681A25208D33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68" creationId="{CD7A7384-4A52-39F9-208D-5051F7B3F4CF}"/>
          </ac:inkMkLst>
        </pc:inkChg>
        <pc:inkChg chg="add mod">
          <ac:chgData name="Kokchun Giang" userId="67e2125d-ec8c-4323-9653-9824a2ad815f" providerId="ADAL" clId="{4F93D582-AB38-B143-ACC1-8793927D28A4}" dt="2024-01-06T21:35:00.125" v="612"/>
          <ac:inkMkLst>
            <pc:docMk/>
            <pc:sldMk cId="4207668247" sldId="323"/>
            <ac:inkMk id="269" creationId="{3BDD4FFC-176D-1196-9963-77757EE9117F}"/>
          </ac:inkMkLst>
        </pc:inkChg>
        <pc:inkChg chg="add mod">
          <ac:chgData name="Kokchun Giang" userId="67e2125d-ec8c-4323-9653-9824a2ad815f" providerId="ADAL" clId="{4F93D582-AB38-B143-ACC1-8793927D28A4}" dt="2024-01-06T21:35:00.125" v="612"/>
          <ac:inkMkLst>
            <pc:docMk/>
            <pc:sldMk cId="4207668247" sldId="323"/>
            <ac:inkMk id="270" creationId="{0CAE4B7F-8B18-B4BB-7234-CDF81E00B3DE}"/>
          </ac:inkMkLst>
        </pc:inkChg>
        <pc:inkChg chg="add mod">
          <ac:chgData name="Kokchun Giang" userId="67e2125d-ec8c-4323-9653-9824a2ad815f" providerId="ADAL" clId="{4F93D582-AB38-B143-ACC1-8793927D28A4}" dt="2024-01-08T14:46:52.029" v="904" actId="164"/>
          <ac:inkMkLst>
            <pc:docMk/>
            <pc:sldMk cId="4207668247" sldId="323"/>
            <ac:inkMk id="272" creationId="{486CBB3B-2A4B-2679-6456-D62D2BFDF872}"/>
          </ac:inkMkLst>
        </pc:inkChg>
        <pc:inkChg chg="add del mod">
          <ac:chgData name="Kokchun Giang" userId="67e2125d-ec8c-4323-9653-9824a2ad815f" providerId="ADAL" clId="{4F93D582-AB38-B143-ACC1-8793927D28A4}" dt="2024-01-06T21:35:34.322" v="667"/>
          <ac:inkMkLst>
            <pc:docMk/>
            <pc:sldMk cId="4207668247" sldId="323"/>
            <ac:inkMk id="273" creationId="{CE01F06F-2E12-9545-4C82-7E38525A6619}"/>
          </ac:inkMkLst>
        </pc:inkChg>
        <pc:inkChg chg="add del mod">
          <ac:chgData name="Kokchun Giang" userId="67e2125d-ec8c-4323-9653-9824a2ad815f" providerId="ADAL" clId="{4F93D582-AB38-B143-ACC1-8793927D28A4}" dt="2024-01-06T21:35:34.322" v="668"/>
          <ac:inkMkLst>
            <pc:docMk/>
            <pc:sldMk cId="4207668247" sldId="323"/>
            <ac:inkMk id="274" creationId="{C298DCB3-571E-7F4C-4193-18F5179271CA}"/>
          </ac:inkMkLst>
        </pc:inkChg>
        <pc:inkChg chg="add del mod">
          <ac:chgData name="Kokchun Giang" userId="67e2125d-ec8c-4323-9653-9824a2ad815f" providerId="ADAL" clId="{4F93D582-AB38-B143-ACC1-8793927D28A4}" dt="2024-01-06T21:35:34.323" v="669"/>
          <ac:inkMkLst>
            <pc:docMk/>
            <pc:sldMk cId="4207668247" sldId="323"/>
            <ac:inkMk id="275" creationId="{E1E1CE8F-7753-559A-E740-89AB5AE780B8}"/>
          </ac:inkMkLst>
        </pc:inkChg>
        <pc:inkChg chg="add del mod">
          <ac:chgData name="Kokchun Giang" userId="67e2125d-ec8c-4323-9653-9824a2ad815f" providerId="ADAL" clId="{4F93D582-AB38-B143-ACC1-8793927D28A4}" dt="2024-01-06T21:35:34.321" v="666"/>
          <ac:inkMkLst>
            <pc:docMk/>
            <pc:sldMk cId="4207668247" sldId="323"/>
            <ac:inkMk id="276" creationId="{27B51E2C-762B-26C4-046E-35B893365014}"/>
          </ac:inkMkLst>
        </pc:inkChg>
        <pc:inkChg chg="add del mod">
          <ac:chgData name="Kokchun Giang" userId="67e2125d-ec8c-4323-9653-9824a2ad815f" providerId="ADAL" clId="{4F93D582-AB38-B143-ACC1-8793927D28A4}" dt="2024-01-06T21:35:29.730" v="665" actId="9405"/>
          <ac:inkMkLst>
            <pc:docMk/>
            <pc:sldMk cId="4207668247" sldId="323"/>
            <ac:inkMk id="277" creationId="{1E21C3DF-F44A-21C7-17C8-753F944CD3A2}"/>
          </ac:inkMkLst>
        </pc:inkChg>
        <pc:inkChg chg="add del mod">
          <ac:chgData name="Kokchun Giang" userId="67e2125d-ec8c-4323-9653-9824a2ad815f" providerId="ADAL" clId="{4F93D582-AB38-B143-ACC1-8793927D28A4}" dt="2024-01-06T21:35:29.505" v="664" actId="9405"/>
          <ac:inkMkLst>
            <pc:docMk/>
            <pc:sldMk cId="4207668247" sldId="323"/>
            <ac:inkMk id="278" creationId="{C8F2AB4D-D3C3-3698-417E-E562D3C48358}"/>
          </ac:inkMkLst>
        </pc:inkChg>
        <pc:inkChg chg="add del mod">
          <ac:chgData name="Kokchun Giang" userId="67e2125d-ec8c-4323-9653-9824a2ad815f" providerId="ADAL" clId="{4F93D582-AB38-B143-ACC1-8793927D28A4}" dt="2024-01-06T21:35:29.274" v="663" actId="9405"/>
          <ac:inkMkLst>
            <pc:docMk/>
            <pc:sldMk cId="4207668247" sldId="323"/>
            <ac:inkMk id="279" creationId="{F45353AF-B392-0CF4-B522-E510C9864C59}"/>
          </ac:inkMkLst>
        </pc:inkChg>
        <pc:inkChg chg="add del mod">
          <ac:chgData name="Kokchun Giang" userId="67e2125d-ec8c-4323-9653-9824a2ad815f" providerId="ADAL" clId="{4F93D582-AB38-B143-ACC1-8793927D28A4}" dt="2024-01-06T21:35:28.849" v="662" actId="9405"/>
          <ac:inkMkLst>
            <pc:docMk/>
            <pc:sldMk cId="4207668247" sldId="323"/>
            <ac:inkMk id="280" creationId="{F6158CEE-7A9D-BBE4-BB76-FD3BC45A4423}"/>
          </ac:inkMkLst>
        </pc:inkChg>
        <pc:inkChg chg="add del mod">
          <ac:chgData name="Kokchun Giang" userId="67e2125d-ec8c-4323-9653-9824a2ad815f" providerId="ADAL" clId="{4F93D582-AB38-B143-ACC1-8793927D28A4}" dt="2024-01-06T21:35:28.627" v="661"/>
          <ac:inkMkLst>
            <pc:docMk/>
            <pc:sldMk cId="4207668247" sldId="323"/>
            <ac:inkMk id="281" creationId="{795440F1-655F-09F5-687B-BB7A4BE93FE0}"/>
          </ac:inkMkLst>
        </pc:inkChg>
        <pc:inkChg chg="add del mod">
          <ac:chgData name="Kokchun Giang" userId="67e2125d-ec8c-4323-9653-9824a2ad815f" providerId="ADAL" clId="{4F93D582-AB38-B143-ACC1-8793927D28A4}" dt="2024-01-06T21:35:28.412" v="659"/>
          <ac:inkMkLst>
            <pc:docMk/>
            <pc:sldMk cId="4207668247" sldId="323"/>
            <ac:inkMk id="283" creationId="{1ADB5AFA-405E-95B8-46B2-041B2A3EF7E0}"/>
          </ac:inkMkLst>
        </pc:inkChg>
        <pc:inkChg chg="add del mod">
          <ac:chgData name="Kokchun Giang" userId="67e2125d-ec8c-4323-9653-9824a2ad815f" providerId="ADAL" clId="{4F93D582-AB38-B143-ACC1-8793927D28A4}" dt="2024-01-06T21:35:28.209" v="657" actId="9405"/>
          <ac:inkMkLst>
            <pc:docMk/>
            <pc:sldMk cId="4207668247" sldId="323"/>
            <ac:inkMk id="285" creationId="{56B4BD3C-887C-6458-BF88-0E12305DBE32}"/>
          </ac:inkMkLst>
        </pc:inkChg>
        <pc:inkChg chg="add del mod">
          <ac:chgData name="Kokchun Giang" userId="67e2125d-ec8c-4323-9653-9824a2ad815f" providerId="ADAL" clId="{4F93D582-AB38-B143-ACC1-8793927D28A4}" dt="2024-01-06T21:35:27.954" v="656" actId="9405"/>
          <ac:inkMkLst>
            <pc:docMk/>
            <pc:sldMk cId="4207668247" sldId="323"/>
            <ac:inkMk id="286" creationId="{3A2C8121-0039-494E-C624-2BCF5EA553FC}"/>
          </ac:inkMkLst>
        </pc:inkChg>
        <pc:inkChg chg="add del mod">
          <ac:chgData name="Kokchun Giang" userId="67e2125d-ec8c-4323-9653-9824a2ad815f" providerId="ADAL" clId="{4F93D582-AB38-B143-ACC1-8793927D28A4}" dt="2024-01-06T21:35:27.746" v="655" actId="9405"/>
          <ac:inkMkLst>
            <pc:docMk/>
            <pc:sldMk cId="4207668247" sldId="323"/>
            <ac:inkMk id="287" creationId="{3D2C0D0C-0C4E-5477-ECEB-C00673606C32}"/>
          </ac:inkMkLst>
        </pc:inkChg>
        <pc:inkChg chg="add del mod">
          <ac:chgData name="Kokchun Giang" userId="67e2125d-ec8c-4323-9653-9824a2ad815f" providerId="ADAL" clId="{4F93D582-AB38-B143-ACC1-8793927D28A4}" dt="2024-01-06T21:35:27.521" v="654" actId="9405"/>
          <ac:inkMkLst>
            <pc:docMk/>
            <pc:sldMk cId="4207668247" sldId="323"/>
            <ac:inkMk id="288" creationId="{85642452-9284-3FD9-3D1B-66AD037C1BD7}"/>
          </ac:inkMkLst>
        </pc:inkChg>
        <pc:inkChg chg="add del mod">
          <ac:chgData name="Kokchun Giang" userId="67e2125d-ec8c-4323-9653-9824a2ad815f" providerId="ADAL" clId="{4F93D582-AB38-B143-ACC1-8793927D28A4}" dt="2024-01-06T21:35:27.340" v="653" actId="9405"/>
          <ac:inkMkLst>
            <pc:docMk/>
            <pc:sldMk cId="4207668247" sldId="323"/>
            <ac:inkMk id="289" creationId="{233B7405-F0C7-F84C-638A-E0D0AC14AAE8}"/>
          </ac:inkMkLst>
        </pc:inkChg>
        <pc:inkChg chg="add del mod">
          <ac:chgData name="Kokchun Giang" userId="67e2125d-ec8c-4323-9653-9824a2ad815f" providerId="ADAL" clId="{4F93D582-AB38-B143-ACC1-8793927D28A4}" dt="2024-01-06T21:35:27.107" v="652" actId="9405"/>
          <ac:inkMkLst>
            <pc:docMk/>
            <pc:sldMk cId="4207668247" sldId="323"/>
            <ac:inkMk id="290" creationId="{7053B5BD-921C-DCCF-1462-90EFDBB60AE8}"/>
          </ac:inkMkLst>
        </pc:inkChg>
        <pc:inkChg chg="add del mod">
          <ac:chgData name="Kokchun Giang" userId="67e2125d-ec8c-4323-9653-9824a2ad815f" providerId="ADAL" clId="{4F93D582-AB38-B143-ACC1-8793927D28A4}" dt="2024-01-06T21:35:26.890" v="651" actId="9405"/>
          <ac:inkMkLst>
            <pc:docMk/>
            <pc:sldMk cId="4207668247" sldId="323"/>
            <ac:inkMk id="291" creationId="{45AE9AED-DC67-EAD4-59E6-BB90037451B8}"/>
          </ac:inkMkLst>
        </pc:inkChg>
        <pc:inkChg chg="add del mod">
          <ac:chgData name="Kokchun Giang" userId="67e2125d-ec8c-4323-9653-9824a2ad815f" providerId="ADAL" clId="{4F93D582-AB38-B143-ACC1-8793927D28A4}" dt="2024-01-06T21:35:26.694" v="650"/>
          <ac:inkMkLst>
            <pc:docMk/>
            <pc:sldMk cId="4207668247" sldId="323"/>
            <ac:inkMk id="292" creationId="{F4846113-EB3F-D309-170C-2BF8606497BD}"/>
          </ac:inkMkLst>
        </pc:inkChg>
        <pc:inkChg chg="add del mod">
          <ac:chgData name="Kokchun Giang" userId="67e2125d-ec8c-4323-9653-9824a2ad815f" providerId="ADAL" clId="{4F93D582-AB38-B143-ACC1-8793927D28A4}" dt="2024-01-06T21:35:26.434" v="648" actId="9405"/>
          <ac:inkMkLst>
            <pc:docMk/>
            <pc:sldMk cId="4207668247" sldId="323"/>
            <ac:inkMk id="294" creationId="{EA5F100F-7215-F99A-AFD9-9D0984E089A2}"/>
          </ac:inkMkLst>
        </pc:inkChg>
        <pc:inkChg chg="add del mod">
          <ac:chgData name="Kokchun Giang" userId="67e2125d-ec8c-4323-9653-9824a2ad815f" providerId="ADAL" clId="{4F93D582-AB38-B143-ACC1-8793927D28A4}" dt="2024-01-06T21:35:26.171" v="647" actId="9405"/>
          <ac:inkMkLst>
            <pc:docMk/>
            <pc:sldMk cId="4207668247" sldId="323"/>
            <ac:inkMk id="295" creationId="{64D44B35-692C-2272-4BF9-FC001962D420}"/>
          </ac:inkMkLst>
        </pc:inkChg>
        <pc:inkChg chg="add del mod">
          <ac:chgData name="Kokchun Giang" userId="67e2125d-ec8c-4323-9653-9824a2ad815f" providerId="ADAL" clId="{4F93D582-AB38-B143-ACC1-8793927D28A4}" dt="2024-01-06T21:35:25.840" v="646" actId="9405"/>
          <ac:inkMkLst>
            <pc:docMk/>
            <pc:sldMk cId="4207668247" sldId="323"/>
            <ac:inkMk id="296" creationId="{50C90B77-BBFC-DA2E-3055-5256636E5FB9}"/>
          </ac:inkMkLst>
        </pc:inkChg>
        <pc:inkChg chg="add del mod">
          <ac:chgData name="Kokchun Giang" userId="67e2125d-ec8c-4323-9653-9824a2ad815f" providerId="ADAL" clId="{4F93D582-AB38-B143-ACC1-8793927D28A4}" dt="2024-01-06T21:35:25.611" v="645" actId="9405"/>
          <ac:inkMkLst>
            <pc:docMk/>
            <pc:sldMk cId="4207668247" sldId="323"/>
            <ac:inkMk id="297" creationId="{365B77E5-E5F7-F119-98CA-C93D55CD6082}"/>
          </ac:inkMkLst>
        </pc:inkChg>
        <pc:inkChg chg="add del mod">
          <ac:chgData name="Kokchun Giang" userId="67e2125d-ec8c-4323-9653-9824a2ad815f" providerId="ADAL" clId="{4F93D582-AB38-B143-ACC1-8793927D28A4}" dt="2024-01-06T21:35:25.391" v="644"/>
          <ac:inkMkLst>
            <pc:docMk/>
            <pc:sldMk cId="4207668247" sldId="323"/>
            <ac:inkMk id="298" creationId="{B192FB01-9B8E-ED5B-9285-34B1FC72A32C}"/>
          </ac:inkMkLst>
        </pc:inkChg>
        <pc:inkChg chg="add del">
          <ac:chgData name="Kokchun Giang" userId="67e2125d-ec8c-4323-9653-9824a2ad815f" providerId="ADAL" clId="{4F93D582-AB38-B143-ACC1-8793927D28A4}" dt="2024-01-06T21:35:25.146" v="641" actId="9405"/>
          <ac:inkMkLst>
            <pc:docMk/>
            <pc:sldMk cId="4207668247" sldId="323"/>
            <ac:inkMk id="299" creationId="{8B6226CF-451E-1E54-C860-2B690A5EA7D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1" creationId="{94307698-EDAD-AA07-87F7-F684DF865A9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2" creationId="{1F7E2AFA-9817-31E9-18C7-A32AACF46FD3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3" creationId="{4523FABF-C027-BFCD-ACE2-50ADBC43CFE8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4" creationId="{9F582737-9201-C20A-2D72-0FD80C9B4962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5" creationId="{E04A2107-3C61-5195-1AFD-14138C6E9072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6" creationId="{94A9FC40-A983-EA32-6078-4940C0FC09A9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7" creationId="{854BB46B-D3B4-20BD-E38E-7796A7735BC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9" creationId="{93B33D11-ACB8-6340-3997-9DDF7F36F024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10" creationId="{2126DD3E-2B2F-05F2-5EAA-98197B0499BD}"/>
          </ac:inkMkLst>
        </pc:inkChg>
        <pc:inkChg chg="add del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2" creationId="{150AED30-ED88-1207-3FB1-C338D3BA532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3" creationId="{966F033D-905C-B392-D4C1-2CCA2E7CCD02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4" creationId="{13C0B663-7DFB-060F-2E3D-5FFF0024839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5" creationId="{BC387361-C51F-4670-3F52-B49ACBFC4AA8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6" creationId="{84FD1F6D-6266-3AE4-3A48-11E170C199E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7" creationId="{A7ECE163-C74E-0F63-BA28-2A1F0E426809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19" creationId="{3A9E8305-1A96-0ACC-5E1B-3C5E319C7557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0" creationId="{58104DA4-1519-680E-72C9-EE7709264675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1" creationId="{E9DA9A7F-A002-E6D9-3881-44CACF60D17F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2" creationId="{B0BF84AD-633E-22A8-F345-35E22734BE96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3" creationId="{9FCA85B8-84CD-E7B0-7F6D-2FD66DD89F6D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4" creationId="{DE1ED25F-5F34-540C-62D8-1B1B3A5523D4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5" creationId="{72528B13-FDD9-F760-DA06-8FF58C2CA32A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6" creationId="{FB8A38C7-B4AB-B752-AE7D-3A5DFA867C5D}"/>
          </ac:inkMkLst>
        </pc:inkChg>
      </pc:sldChg>
      <pc:sldChg chg="addSp delSp modSp add mod modTransition modNotesTx">
        <pc:chgData name="Kokchun Giang" userId="67e2125d-ec8c-4323-9653-9824a2ad815f" providerId="ADAL" clId="{4F93D582-AB38-B143-ACC1-8793927D28A4}" dt="2024-01-08T17:38:55.794" v="2859" actId="20577"/>
        <pc:sldMkLst>
          <pc:docMk/>
          <pc:sldMk cId="944403640" sldId="324"/>
        </pc:sldMkLst>
        <pc:spChg chg="del">
          <ac:chgData name="Kokchun Giang" userId="67e2125d-ec8c-4323-9653-9824a2ad815f" providerId="ADAL" clId="{4F93D582-AB38-B143-ACC1-8793927D28A4}" dt="2024-01-08T15:02:10.499" v="1198" actId="478"/>
          <ac:spMkLst>
            <pc:docMk/>
            <pc:sldMk cId="944403640" sldId="324"/>
            <ac:spMk id="6" creationId="{1BAFDEF4-0FAB-3B39-2F2A-7589DB12C464}"/>
          </ac:spMkLst>
        </pc:spChg>
        <pc:spChg chg="mod">
          <ac:chgData name="Kokchun Giang" userId="67e2125d-ec8c-4323-9653-9824a2ad815f" providerId="ADAL" clId="{4F93D582-AB38-B143-ACC1-8793927D28A4}" dt="2024-01-08T15:08:30.549" v="1421" actId="1076"/>
          <ac:spMkLst>
            <pc:docMk/>
            <pc:sldMk cId="944403640" sldId="324"/>
            <ac:spMk id="7" creationId="{62430EAD-2070-6BE9-7C1D-6A0CF39D51A3}"/>
          </ac:spMkLst>
        </pc:spChg>
        <pc:spChg chg="mod">
          <ac:chgData name="Kokchun Giang" userId="67e2125d-ec8c-4323-9653-9824a2ad815f" providerId="ADAL" clId="{4F93D582-AB38-B143-ACC1-8793927D28A4}" dt="2024-01-08T15:02:05.140" v="1197" actId="20577"/>
          <ac:spMkLst>
            <pc:docMk/>
            <pc:sldMk cId="944403640" sldId="324"/>
            <ac:spMk id="28" creationId="{7E8C0D03-019A-279A-6AD5-A5E7BD2580DB}"/>
          </ac:spMkLst>
        </pc:spChg>
        <pc:grpChg chg="add del mod">
          <ac:chgData name="Kokchun Giang" userId="67e2125d-ec8c-4323-9653-9824a2ad815f" providerId="ADAL" clId="{4F93D582-AB38-B143-ACC1-8793927D28A4}" dt="2024-01-08T15:10:09.902" v="1451"/>
          <ac:grpSpMkLst>
            <pc:docMk/>
            <pc:sldMk cId="944403640" sldId="324"/>
            <ac:grpSpMk id="15" creationId="{1D02D899-3974-6BDD-3E7B-1DABE7BBDBDF}"/>
          </ac:grpSpMkLst>
        </pc:grpChg>
        <pc:grpChg chg="mod">
          <ac:chgData name="Kokchun Giang" userId="67e2125d-ec8c-4323-9653-9824a2ad815f" providerId="ADAL" clId="{4F93D582-AB38-B143-ACC1-8793927D28A4}" dt="2024-01-08T15:10:09.687" v="1449"/>
          <ac:grpSpMkLst>
            <pc:docMk/>
            <pc:sldMk cId="944403640" sldId="324"/>
            <ac:grpSpMk id="17" creationId="{EBFC3B33-6825-E5D1-C628-2AEAFB991435}"/>
          </ac:grpSpMkLst>
        </pc:grpChg>
        <pc:grpChg chg="mod">
          <ac:chgData name="Kokchun Giang" userId="67e2125d-ec8c-4323-9653-9824a2ad815f" providerId="ADAL" clId="{4F93D582-AB38-B143-ACC1-8793927D28A4}" dt="2024-01-08T15:10:02.324" v="1440"/>
          <ac:grpSpMkLst>
            <pc:docMk/>
            <pc:sldMk cId="944403640" sldId="324"/>
            <ac:grpSpMk id="20" creationId="{D4FAFD9E-1032-EF77-650C-901874EE0E5B}"/>
          </ac:grpSpMkLst>
        </pc:grpChg>
        <pc:grpChg chg="mod">
          <ac:chgData name="Kokchun Giang" userId="67e2125d-ec8c-4323-9653-9824a2ad815f" providerId="ADAL" clId="{4F93D582-AB38-B143-ACC1-8793927D28A4}" dt="2024-01-08T15:10:09.244" v="1446"/>
          <ac:grpSpMkLst>
            <pc:docMk/>
            <pc:sldMk cId="944403640" sldId="324"/>
            <ac:grpSpMk id="24" creationId="{9557107C-8E3D-8AE3-B2A4-0A4ADA9A7CE2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85" creationId="{7A43AFA5-160C-E044-4E21-3622B86C1038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90" creationId="{4A6E69CD-42D8-1058-C5FA-316A8B21C67D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94" creationId="{C6807F54-2C23-213E-0B31-7EB52E18D3A7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101" creationId="{A7A40545-24A3-7797-3DF4-2DE184CED7E3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55" creationId="{20DD1A2C-6B5A-2519-144B-2AA824D80D85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83" creationId="{BBD5A3C3-C45B-BA61-B302-1000E0A00FA9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189" creationId="{0FFF39E7-95EF-5ADB-9CC3-A57414283BE3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9" creationId="{63302A62-F32B-0C15-D7CD-DA146B037276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28" creationId="{8322C8DB-D040-5AE7-ADED-9FF9A155F94D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44" creationId="{E4F45235-AD90-3455-9518-9257FC0D45A1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4" creationId="{276AD910-3A8A-29F5-0254-A84A94A0F5B5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5" creationId="{26522CD7-835D-A677-8B43-C0FBC148D9DA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6" creationId="{633F49D5-8214-7C0D-5964-1ED319FACFFD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71" creationId="{90332D59-C322-0284-FC15-FFD5B40ABAD1}"/>
          </ac:grpSpMkLst>
        </pc:grpChg>
        <pc:grpChg chg="del">
          <ac:chgData name="Kokchun Giang" userId="67e2125d-ec8c-4323-9653-9824a2ad815f" providerId="ADAL" clId="{4F93D582-AB38-B143-ACC1-8793927D28A4}" dt="2024-01-08T14:44:53.273" v="893" actId="478"/>
          <ac:grpSpMkLst>
            <pc:docMk/>
            <pc:sldMk cId="944403640" sldId="324"/>
            <ac:grpSpMk id="311" creationId="{CA49EDF8-96A7-4006-1AD5-AF4BA4CF0239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318" creationId="{392F5D47-55BF-2923-71D5-276C4119EDEE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327" creationId="{F3B18073-6F6F-AA27-9801-FB02E892C21A}"/>
          </ac:grpSpMkLst>
        </pc:grpChg>
        <pc:inkChg chg="add del">
          <ac:chgData name="Kokchun Giang" userId="67e2125d-ec8c-4323-9653-9824a2ad815f" providerId="ADAL" clId="{4F93D582-AB38-B143-ACC1-8793927D28A4}" dt="2024-01-08T14:54:55.652" v="958" actId="9405"/>
          <ac:inkMkLst>
            <pc:docMk/>
            <pc:sldMk cId="944403640" sldId="324"/>
            <ac:inkMk id="2" creationId="{F414BAF9-D1FD-C38B-FD04-E8AE46AEA9F7}"/>
          </ac:inkMkLst>
        </pc:inkChg>
        <pc:inkChg chg="add del">
          <ac:chgData name="Kokchun Giang" userId="67e2125d-ec8c-4323-9653-9824a2ad815f" providerId="ADAL" clId="{4F93D582-AB38-B143-ACC1-8793927D28A4}" dt="2024-01-08T14:54:59.434" v="960" actId="9405"/>
          <ac:inkMkLst>
            <pc:docMk/>
            <pc:sldMk cId="944403640" sldId="324"/>
            <ac:inkMk id="3" creationId="{D6805C38-2B6E-AB69-9368-51DBB2BA7820}"/>
          </ac:inkMkLst>
        </pc:inkChg>
        <pc:inkChg chg="add del">
          <ac:chgData name="Kokchun Giang" userId="67e2125d-ec8c-4323-9653-9824a2ad815f" providerId="ADAL" clId="{4F93D582-AB38-B143-ACC1-8793927D28A4}" dt="2024-01-08T14:55:00.962" v="962" actId="9405"/>
          <ac:inkMkLst>
            <pc:docMk/>
            <pc:sldMk cId="944403640" sldId="324"/>
            <ac:inkMk id="4" creationId="{B14F2281-82BF-74D4-EF5F-44DD1D74FD44}"/>
          </ac:inkMkLst>
        </pc:inkChg>
        <pc:inkChg chg="add del">
          <ac:chgData name="Kokchun Giang" userId="67e2125d-ec8c-4323-9653-9824a2ad815f" providerId="ADAL" clId="{4F93D582-AB38-B143-ACC1-8793927D28A4}" dt="2024-01-08T14:55:02.658" v="964" actId="9405"/>
          <ac:inkMkLst>
            <pc:docMk/>
            <pc:sldMk cId="944403640" sldId="324"/>
            <ac:inkMk id="5" creationId="{5D120AFC-8CBB-80D1-4049-955FAEEA1BDB}"/>
          </ac:inkMkLst>
        </pc:inkChg>
        <pc:inkChg chg="add del">
          <ac:chgData name="Kokchun Giang" userId="67e2125d-ec8c-4323-9653-9824a2ad815f" providerId="ADAL" clId="{4F93D582-AB38-B143-ACC1-8793927D28A4}" dt="2024-01-08T14:55:05.890" v="966" actId="9405"/>
          <ac:inkMkLst>
            <pc:docMk/>
            <pc:sldMk cId="944403640" sldId="324"/>
            <ac:inkMk id="9" creationId="{365F47EB-C5AE-6E68-EA90-63B7C4A4FAC7}"/>
          </ac:inkMkLst>
        </pc:inkChg>
        <pc:inkChg chg="add del">
          <ac:chgData name="Kokchun Giang" userId="67e2125d-ec8c-4323-9653-9824a2ad815f" providerId="ADAL" clId="{4F93D582-AB38-B143-ACC1-8793927D28A4}" dt="2024-01-08T14:55:24.530" v="972" actId="9405"/>
          <ac:inkMkLst>
            <pc:docMk/>
            <pc:sldMk cId="944403640" sldId="324"/>
            <ac:inkMk id="10" creationId="{BC2A6316-D00D-6612-32D1-77DE87A20900}"/>
          </ac:inkMkLst>
        </pc:inkChg>
        <pc:inkChg chg="add del">
          <ac:chgData name="Kokchun Giang" userId="67e2125d-ec8c-4323-9653-9824a2ad815f" providerId="ADAL" clId="{4F93D582-AB38-B143-ACC1-8793927D28A4}" dt="2024-01-08T14:55:39.267" v="974" actId="9405"/>
          <ac:inkMkLst>
            <pc:docMk/>
            <pc:sldMk cId="944403640" sldId="324"/>
            <ac:inkMk id="12" creationId="{3FFBAC27-F3FE-2196-EC75-18C3A25D6FEF}"/>
          </ac:inkMkLst>
        </pc:inkChg>
        <pc:inkChg chg="add del mod">
          <ac:chgData name="Kokchun Giang" userId="67e2125d-ec8c-4323-9653-9824a2ad815f" providerId="ADAL" clId="{4F93D582-AB38-B143-ACC1-8793927D28A4}" dt="2024-01-08T15:10:10.201" v="1452" actId="9405"/>
          <ac:inkMkLst>
            <pc:docMk/>
            <pc:sldMk cId="944403640" sldId="324"/>
            <ac:inkMk id="13" creationId="{2EA0C4E5-B1E5-1043-E340-011BB8A76C82}"/>
          </ac:inkMkLst>
        </pc:inkChg>
        <pc:inkChg chg="add del mod">
          <ac:chgData name="Kokchun Giang" userId="67e2125d-ec8c-4323-9653-9824a2ad815f" providerId="ADAL" clId="{4F93D582-AB38-B143-ACC1-8793927D28A4}" dt="2024-01-08T15:10:09.902" v="1451"/>
          <ac:inkMkLst>
            <pc:docMk/>
            <pc:sldMk cId="944403640" sldId="324"/>
            <ac:inkMk id="14" creationId="{695159BF-E150-802D-F6FB-2A7F8415EA62}"/>
          </ac:inkMkLst>
        </pc:inkChg>
        <pc:inkChg chg="add del mod">
          <ac:chgData name="Kokchun Giang" userId="67e2125d-ec8c-4323-9653-9824a2ad815f" providerId="ADAL" clId="{4F93D582-AB38-B143-ACC1-8793927D28A4}" dt="2024-01-08T15:10:09.687" v="1449"/>
          <ac:inkMkLst>
            <pc:docMk/>
            <pc:sldMk cId="944403640" sldId="324"/>
            <ac:inkMk id="16" creationId="{92D85E36-7B11-C876-992F-9FC9E8E44365}"/>
          </ac:inkMkLst>
        </pc:inkChg>
        <pc:inkChg chg="add del mod">
          <ac:chgData name="Kokchun Giang" userId="67e2125d-ec8c-4323-9653-9824a2ad815f" providerId="ADAL" clId="{4F93D582-AB38-B143-ACC1-8793927D28A4}" dt="2024-01-08T15:10:02.707" v="1441" actId="9405"/>
          <ac:inkMkLst>
            <pc:docMk/>
            <pc:sldMk cId="944403640" sldId="324"/>
            <ac:inkMk id="18" creationId="{A52ABFD5-8142-C5A2-CE13-FD2FF75636C8}"/>
          </ac:inkMkLst>
        </pc:inkChg>
        <pc:inkChg chg="add del mod">
          <ac:chgData name="Kokchun Giang" userId="67e2125d-ec8c-4323-9653-9824a2ad815f" providerId="ADAL" clId="{4F93D582-AB38-B143-ACC1-8793927D28A4}" dt="2024-01-08T15:10:02.324" v="1440"/>
          <ac:inkMkLst>
            <pc:docMk/>
            <pc:sldMk cId="944403640" sldId="324"/>
            <ac:inkMk id="19" creationId="{12D4D470-9996-08C4-9030-BC9F93DDA5B1}"/>
          </ac:inkMkLst>
        </pc:inkChg>
        <pc:inkChg chg="add del">
          <ac:chgData name="Kokchun Giang" userId="67e2125d-ec8c-4323-9653-9824a2ad815f" providerId="ADAL" clId="{4F93D582-AB38-B143-ACC1-8793927D28A4}" dt="2024-01-08T15:10:01.928" v="1438" actId="9405"/>
          <ac:inkMkLst>
            <pc:docMk/>
            <pc:sldMk cId="944403640" sldId="324"/>
            <ac:inkMk id="21" creationId="{BF283B27-65B8-DA4E-B4E1-B0C30142BC12}"/>
          </ac:inkMkLst>
        </pc:inkChg>
        <pc:inkChg chg="add del mod">
          <ac:chgData name="Kokchun Giang" userId="67e2125d-ec8c-4323-9653-9824a2ad815f" providerId="ADAL" clId="{4F93D582-AB38-B143-ACC1-8793927D28A4}" dt="2024-01-08T15:10:09.475" v="1447" actId="9405"/>
          <ac:inkMkLst>
            <pc:docMk/>
            <pc:sldMk cId="944403640" sldId="324"/>
            <ac:inkMk id="22" creationId="{E2F712F5-B566-5A38-D540-3CC0F32995A5}"/>
          </ac:inkMkLst>
        </pc:inkChg>
        <pc:inkChg chg="add del mod">
          <ac:chgData name="Kokchun Giang" userId="67e2125d-ec8c-4323-9653-9824a2ad815f" providerId="ADAL" clId="{4F93D582-AB38-B143-ACC1-8793927D28A4}" dt="2024-01-08T15:10:09.244" v="1446"/>
          <ac:inkMkLst>
            <pc:docMk/>
            <pc:sldMk cId="944403640" sldId="324"/>
            <ac:inkMk id="23" creationId="{34A900BB-1881-9A47-98F1-939F914A65AD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95" creationId="{598189AC-A9AA-323E-B633-FCF29710379D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2" creationId="{44F6B502-B84B-C3FE-E527-38A7E0B70F47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3" creationId="{CE9C8485-4751-1267-ECBC-F0EE7E327092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4" creationId="{B53792D8-1559-FF3F-9A97-125B7A67632A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08" creationId="{33E9C8F2-0B6F-2B71-24CF-AC5D5FAC3B26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2" creationId="{1BAFECE6-0B8D-2FD9-1AD4-5EDAAF60B45F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3" creationId="{D5BD9A96-B781-F0AE-FF34-E13407189875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4" creationId="{34186A37-5258-F328-285B-37FFB0AA4938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5" creationId="{14C9FB3A-A310-E610-0FEC-0F31C2ACF0D2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6" creationId="{FCF094F3-9C16-66B2-D3D2-FE7B83AFDEC9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7" creationId="{F2DA389F-05E7-C31D-5D62-6A184FC295DF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8" creationId="{A24B7C85-735E-35FC-6B7E-99F3E1234C98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9" creationId="{27BA5C9E-09BF-C67A-45C4-15692F065927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70" creationId="{0AF10D13-AB83-DEDE-532B-B398FC521029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71" creationId="{0A714A14-86B6-4E86-C739-3A64FC4ED902}"/>
          </ac:inkMkLst>
        </pc:inkChg>
        <pc:inkChg chg="del">
          <ac:chgData name="Kokchun Giang" userId="67e2125d-ec8c-4323-9653-9824a2ad815f" providerId="ADAL" clId="{4F93D582-AB38-B143-ACC1-8793927D28A4}" dt="2024-01-08T14:45:11.063" v="896" actId="478"/>
          <ac:inkMkLst>
            <pc:docMk/>
            <pc:sldMk cId="944403640" sldId="324"/>
            <ac:inkMk id="185" creationId="{CCEDE09F-0A32-6903-DFDE-18308A39D050}"/>
          </ac:inkMkLst>
        </pc:inkChg>
        <pc:inkChg chg="del">
          <ac:chgData name="Kokchun Giang" userId="67e2125d-ec8c-4323-9653-9824a2ad815f" providerId="ADAL" clId="{4F93D582-AB38-B143-ACC1-8793927D28A4}" dt="2024-01-08T14:44:58.057" v="894" actId="478"/>
          <ac:inkMkLst>
            <pc:docMk/>
            <pc:sldMk cId="944403640" sldId="324"/>
            <ac:inkMk id="186" creationId="{D56EB8CD-5D95-63F7-330F-EDCF39EAA251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49" creationId="{7F9B27B6-CD44-3BD7-1EFF-42698D6C5D2A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0" creationId="{90552F79-E1D6-A7AE-810D-AEBE492A11C7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1" creationId="{7126DDB1-1783-3229-CEB7-05F6F0B36A94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2" creationId="{01312A05-2847-5652-874E-F8B36556AE1E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67" creationId="{4979778E-8BC9-B0CB-E180-681A25208D33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68" creationId="{CD7A7384-4A52-39F9-208D-5051F7B3F4CF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72" creationId="{486CBB3B-2A4B-2679-6456-D62D2BFDF872}"/>
          </ac:inkMkLst>
        </pc:inkChg>
      </pc:sldChg>
      <pc:sldChg chg="addSp delSp modSp add mod modTransition modAnim modNotesTx">
        <pc:chgData name="Kokchun Giang" userId="67e2125d-ec8c-4323-9653-9824a2ad815f" providerId="ADAL" clId="{4F93D582-AB38-B143-ACC1-8793927D28A4}" dt="2024-01-08T17:38:53.252" v="2858" actId="20577"/>
        <pc:sldMkLst>
          <pc:docMk/>
          <pc:sldMk cId="1856817417" sldId="325"/>
        </pc:sldMkLst>
        <pc:spChg chg="del mod">
          <ac:chgData name="Kokchun Giang" userId="67e2125d-ec8c-4323-9653-9824a2ad815f" providerId="ADAL" clId="{4F93D582-AB38-B143-ACC1-8793927D28A4}" dt="2024-01-08T14:57:01.411" v="981" actId="478"/>
          <ac:spMkLst>
            <pc:docMk/>
            <pc:sldMk cId="1856817417" sldId="325"/>
            <ac:spMk id="6" creationId="{1BAFDEF4-0FAB-3B39-2F2A-7589DB12C464}"/>
          </ac:spMkLst>
        </pc:spChg>
        <pc:spChg chg="del">
          <ac:chgData name="Kokchun Giang" userId="67e2125d-ec8c-4323-9653-9824a2ad815f" providerId="ADAL" clId="{4F93D582-AB38-B143-ACC1-8793927D28A4}" dt="2024-01-08T14:56:45.047" v="977" actId="478"/>
          <ac:spMkLst>
            <pc:docMk/>
            <pc:sldMk cId="1856817417" sldId="325"/>
            <ac:spMk id="7" creationId="{62430EAD-2070-6BE9-7C1D-6A0CF39D51A3}"/>
          </ac:spMkLst>
        </pc:spChg>
        <pc:spChg chg="mod">
          <ac:chgData name="Kokchun Giang" userId="67e2125d-ec8c-4323-9653-9824a2ad815f" providerId="ADAL" clId="{4F93D582-AB38-B143-ACC1-8793927D28A4}" dt="2024-01-08T14:58:41.311" v="1044" actId="207"/>
          <ac:spMkLst>
            <pc:docMk/>
            <pc:sldMk cId="1856817417" sldId="325"/>
            <ac:spMk id="28" creationId="{7E8C0D03-019A-279A-6AD5-A5E7BD2580DB}"/>
          </ac:spMkLst>
        </pc:spChg>
        <pc:grpChg chg="add mod">
          <ac:chgData name="Kokchun Giang" userId="67e2125d-ec8c-4323-9653-9824a2ad815f" providerId="ADAL" clId="{4F93D582-AB38-B143-ACC1-8793927D28A4}" dt="2024-01-08T14:56:58.536" v="979" actId="1076"/>
          <ac:grpSpMkLst>
            <pc:docMk/>
            <pc:sldMk cId="1856817417" sldId="325"/>
            <ac:grpSpMk id="2" creationId="{05DE8DF0-7966-4B4A-5ABC-87F3E271D750}"/>
          </ac:grpSpMkLst>
        </pc:grpChg>
        <pc:grpChg chg="mod">
          <ac:chgData name="Kokchun Giang" userId="67e2125d-ec8c-4323-9653-9824a2ad815f" providerId="ADAL" clId="{4F93D582-AB38-B143-ACC1-8793927D28A4}" dt="2024-01-08T14:59:45.202" v="1064"/>
          <ac:grpSpMkLst>
            <pc:docMk/>
            <pc:sldMk cId="1856817417" sldId="325"/>
            <ac:grpSpMk id="17" creationId="{147FD84E-1339-6C31-227A-EE657E2B77AD}"/>
          </ac:grpSpMkLst>
        </pc:grpChg>
        <pc:grpChg chg="add del mod">
          <ac:chgData name="Kokchun Giang" userId="67e2125d-ec8c-4323-9653-9824a2ad815f" providerId="ADAL" clId="{4F93D582-AB38-B143-ACC1-8793927D28A4}" dt="2024-01-08T14:59:54.845" v="1085"/>
          <ac:grpSpMkLst>
            <pc:docMk/>
            <pc:sldMk cId="1856817417" sldId="325"/>
            <ac:grpSpMk id="26" creationId="{EBFE33A7-38ED-CD23-299F-86837F5208A2}"/>
          </ac:grpSpMkLst>
        </pc:grpChg>
        <pc:grpChg chg="mod">
          <ac:chgData name="Kokchun Giang" userId="67e2125d-ec8c-4323-9653-9824a2ad815f" providerId="ADAL" clId="{4F93D582-AB38-B143-ACC1-8793927D28A4}" dt="2024-01-08T14:59:53.758" v="1081"/>
          <ac:grpSpMkLst>
            <pc:docMk/>
            <pc:sldMk cId="1856817417" sldId="325"/>
            <ac:grpSpMk id="31" creationId="{163323A6-95DD-1676-63BA-A0CDD00EA689}"/>
          </ac:grpSpMkLst>
        </pc:grpChg>
        <pc:grpChg chg="mod">
          <ac:chgData name="Kokchun Giang" userId="67e2125d-ec8c-4323-9653-9824a2ad815f" providerId="ADAL" clId="{4F93D582-AB38-B143-ACC1-8793927D28A4}" dt="2024-01-08T15:00:04.732" v="1101"/>
          <ac:grpSpMkLst>
            <pc:docMk/>
            <pc:sldMk cId="1856817417" sldId="325"/>
            <ac:grpSpMk id="41" creationId="{10A06B7F-2967-E622-1FB4-284424DCDF6E}"/>
          </ac:grpSpMkLst>
        </pc:grpChg>
        <pc:grpChg chg="add del mod">
          <ac:chgData name="Kokchun Giang" userId="67e2125d-ec8c-4323-9653-9824a2ad815f" providerId="ADAL" clId="{4F93D582-AB38-B143-ACC1-8793927D28A4}" dt="2024-01-08T15:00:19.914" v="1129"/>
          <ac:grpSpMkLst>
            <pc:docMk/>
            <pc:sldMk cId="1856817417" sldId="325"/>
            <ac:grpSpMk id="45" creationId="{CA34CBEA-F40B-2116-F482-FFDF87A753B7}"/>
          </ac:grpSpMkLst>
        </pc:grpChg>
        <pc:grpChg chg="mod">
          <ac:chgData name="Kokchun Giang" userId="67e2125d-ec8c-4323-9653-9824a2ad815f" providerId="ADAL" clId="{4F93D582-AB38-B143-ACC1-8793927D28A4}" dt="2024-01-08T15:00:10.472" v="1115"/>
          <ac:grpSpMkLst>
            <pc:docMk/>
            <pc:sldMk cId="1856817417" sldId="325"/>
            <ac:grpSpMk id="69" creationId="{6629455A-41A6-FF2F-5C01-7AD452EB9A67}"/>
          </ac:grpSpMkLst>
        </pc:grpChg>
        <pc:grpChg chg="mod">
          <ac:chgData name="Kokchun Giang" userId="67e2125d-ec8c-4323-9653-9824a2ad815f" providerId="ADAL" clId="{4F93D582-AB38-B143-ACC1-8793927D28A4}" dt="2024-01-08T15:00:10.472" v="1115"/>
          <ac:grpSpMkLst>
            <pc:docMk/>
            <pc:sldMk cId="1856817417" sldId="325"/>
            <ac:grpSpMk id="75" creationId="{3CA411E3-A9C2-BF1A-29B7-85DA35681282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85" creationId="{7A43AFA5-160C-E044-4E21-3622B86C1038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90" creationId="{4A6E69CD-42D8-1058-C5FA-316A8B21C67D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94" creationId="{C6807F54-2C23-213E-0B31-7EB52E18D3A7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101" creationId="{A7A40545-24A3-7797-3DF4-2DE184CED7E3}"/>
          </ac:grpSpMkLst>
        </pc:grpChg>
        <pc:grpChg chg="mod">
          <ac:chgData name="Kokchun Giang" userId="67e2125d-ec8c-4323-9653-9824a2ad815f" providerId="ADAL" clId="{4F93D582-AB38-B143-ACC1-8793927D28A4}" dt="2024-01-08T15:00:13.086" v="1121"/>
          <ac:grpSpMkLst>
            <pc:docMk/>
            <pc:sldMk cId="1856817417" sldId="325"/>
            <ac:grpSpMk id="124" creationId="{A66658DA-FDB0-CDCC-1232-A92B5A50A8BE}"/>
          </ac:grpSpMkLst>
        </pc:grpChg>
        <pc:grpChg chg="mod">
          <ac:chgData name="Kokchun Giang" userId="67e2125d-ec8c-4323-9653-9824a2ad815f" providerId="ADAL" clId="{4F93D582-AB38-B143-ACC1-8793927D28A4}" dt="2024-01-08T15:00:13.086" v="1121"/>
          <ac:grpSpMkLst>
            <pc:docMk/>
            <pc:sldMk cId="1856817417" sldId="325"/>
            <ac:grpSpMk id="125" creationId="{50B6C8D6-BFBE-645E-C079-0980D000F52F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55" creationId="{20DD1A2C-6B5A-2519-144B-2AA824D80D85}"/>
          </ac:grpSpMkLst>
        </pc:grpChg>
        <pc:grpChg chg="mod">
          <ac:chgData name="Kokchun Giang" userId="67e2125d-ec8c-4323-9653-9824a2ad815f" providerId="ADAL" clId="{4F93D582-AB38-B143-ACC1-8793927D28A4}" dt="2024-01-08T15:00:19.914" v="1129"/>
          <ac:grpSpMkLst>
            <pc:docMk/>
            <pc:sldMk cId="1856817417" sldId="325"/>
            <ac:grpSpMk id="161" creationId="{B9EA5D5F-BFC3-D6CD-F15D-AB39DFABE8C6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83" creationId="{BBD5A3C3-C45B-BA61-B302-1000E0A00FA9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89" creationId="{33F07C5F-A62D-CEB5-0F8A-B13A78361CB2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0" creationId="{E8B78E25-EF1F-E680-5562-E60A0BCAB963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8" creationId="{15325AB9-206F-F74B-1064-A098919CBDD6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9" creationId="{B2AA0DDB-EA05-A50D-9030-844439068789}"/>
          </ac:grpSpMkLst>
        </pc:grpChg>
        <pc:grpChg chg="mod">
          <ac:chgData name="Kokchun Giang" userId="67e2125d-ec8c-4323-9653-9824a2ad815f" providerId="ADAL" clId="{4F93D582-AB38-B143-ACC1-8793927D28A4}" dt="2024-01-08T15:04:18.207" v="1216"/>
          <ac:grpSpMkLst>
            <pc:docMk/>
            <pc:sldMk cId="1856817417" sldId="325"/>
            <ac:grpSpMk id="202" creationId="{DCF8C10D-9F7E-6DFA-94D8-6EB6E25B45AD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9" creationId="{63302A62-F32B-0C15-D7CD-DA146B037276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28" creationId="{8322C8DB-D040-5AE7-ADED-9FF9A155F94D}"/>
          </ac:grpSpMkLst>
        </pc:grpChg>
        <pc:grpChg chg="del mod">
          <ac:chgData name="Kokchun Giang" userId="67e2125d-ec8c-4323-9653-9824a2ad815f" providerId="ADAL" clId="{4F93D582-AB38-B143-ACC1-8793927D28A4}" dt="2024-01-08T15:04:30.837" v="1235"/>
          <ac:grpSpMkLst>
            <pc:docMk/>
            <pc:sldMk cId="1856817417" sldId="325"/>
            <ac:grpSpMk id="232" creationId="{A5686701-B04B-F324-C6C0-628ECD1533F6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33" creationId="{5782F808-F64F-0B60-D6C7-108DC31904D4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37" creationId="{6912FB3C-3A37-4E7B-C497-410CA263F74C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44" creationId="{BEFC5406-4F62-25E3-66CD-7FE1549F67A0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45" creationId="{3685CF2F-749B-EA2B-8C4F-E8A20CDE63A0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51" creationId="{8E39F168-51F3-2D54-26E1-B2766A2278BA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54" creationId="{90ADB33B-4D91-6E05-FD3B-8C42EAD575F8}"/>
          </ac:grpSpMkLst>
        </pc:grpChg>
        <pc:grpChg chg="add del mod">
          <ac:chgData name="Kokchun Giang" userId="67e2125d-ec8c-4323-9653-9824a2ad815f" providerId="ADAL" clId="{4F93D582-AB38-B143-ACC1-8793927D28A4}" dt="2024-01-08T15:04:45.215" v="1262"/>
          <ac:grpSpMkLst>
            <pc:docMk/>
            <pc:sldMk cId="1856817417" sldId="325"/>
            <ac:grpSpMk id="259" creationId="{737E0C7A-1A44-279C-8C95-E56BC6EC5F84}"/>
          </ac:grpSpMkLst>
        </pc:grpChg>
        <pc:grpChg chg="mod">
          <ac:chgData name="Kokchun Giang" userId="67e2125d-ec8c-4323-9653-9824a2ad815f" providerId="ADAL" clId="{4F93D582-AB38-B143-ACC1-8793927D28A4}" dt="2024-01-08T15:04:44.985" v="1260"/>
          <ac:grpSpMkLst>
            <pc:docMk/>
            <pc:sldMk cId="1856817417" sldId="325"/>
            <ac:grpSpMk id="261" creationId="{70321CE7-47E6-13FC-624D-666221779196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0" creationId="{5E6EEC06-2801-98C4-E533-85B5528D44DA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1" creationId="{40DA580C-B3F8-876A-887F-CE7A49CC3A02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9" creationId="{5C07F7BF-7567-1559-DF3B-DED03D68CF23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80" creationId="{ACCFD50D-349C-3C31-AA26-B51FA2D38703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87" creationId="{AEDB4C56-EA64-6D71-AA54-68CC7B801183}"/>
          </ac:grpSpMkLst>
        </pc:grpChg>
        <pc:grpChg chg="mod">
          <ac:chgData name="Kokchun Giang" userId="67e2125d-ec8c-4323-9653-9824a2ad815f" providerId="ADAL" clId="{4F93D582-AB38-B143-ACC1-8793927D28A4}" dt="2024-01-08T15:06:04.602" v="1310"/>
          <ac:grpSpMkLst>
            <pc:docMk/>
            <pc:sldMk cId="1856817417" sldId="325"/>
            <ac:grpSpMk id="298" creationId="{416868B6-CDE0-517F-3AAC-10EDA79B9232}"/>
          </ac:grpSpMkLst>
        </pc:grpChg>
        <pc:grpChg chg="mod">
          <ac:chgData name="Kokchun Giang" userId="67e2125d-ec8c-4323-9653-9824a2ad815f" providerId="ADAL" clId="{4F93D582-AB38-B143-ACC1-8793927D28A4}" dt="2024-01-08T15:06:04.602" v="1310"/>
          <ac:grpSpMkLst>
            <pc:docMk/>
            <pc:sldMk cId="1856817417" sldId="325"/>
            <ac:grpSpMk id="299" creationId="{6966B192-A290-1C6E-6053-FEE85F084166}"/>
          </ac:grpSpMkLst>
        </pc:grpChg>
        <pc:grpChg chg="mod">
          <ac:chgData name="Kokchun Giang" userId="67e2125d-ec8c-4323-9653-9824a2ad815f" providerId="ADAL" clId="{4F93D582-AB38-B143-ACC1-8793927D28A4}" dt="2024-01-08T15:06:03.675" v="1306"/>
          <ac:grpSpMkLst>
            <pc:docMk/>
            <pc:sldMk cId="1856817417" sldId="325"/>
            <ac:grpSpMk id="303" creationId="{391B3227-995C-04F8-25E5-337A61329DAA}"/>
          </ac:grpSpMkLst>
        </pc:grpChg>
        <pc:grpChg chg="mod">
          <ac:chgData name="Kokchun Giang" userId="67e2125d-ec8c-4323-9653-9824a2ad815f" providerId="ADAL" clId="{4F93D582-AB38-B143-ACC1-8793927D28A4}" dt="2024-01-08T15:06:11.730" v="1328"/>
          <ac:grpSpMkLst>
            <pc:docMk/>
            <pc:sldMk cId="1856817417" sldId="325"/>
            <ac:grpSpMk id="306" creationId="{C94E2C6C-2117-AA7C-1456-CA0D7D6EBAE1}"/>
          </ac:grpSpMkLst>
        </pc:grpChg>
        <pc:grpChg chg="mod">
          <ac:chgData name="Kokchun Giang" userId="67e2125d-ec8c-4323-9653-9824a2ad815f" providerId="ADAL" clId="{4F93D582-AB38-B143-ACC1-8793927D28A4}" dt="2024-01-08T15:06:10.519" v="1322"/>
          <ac:grpSpMkLst>
            <pc:docMk/>
            <pc:sldMk cId="1856817417" sldId="325"/>
            <ac:grpSpMk id="312" creationId="{D30FA6E6-DD05-1FDB-2492-5478DCFFDA41}"/>
          </ac:grpSpMkLst>
        </pc:grpChg>
        <pc:grpChg chg="add del mod">
          <ac:chgData name="Kokchun Giang" userId="67e2125d-ec8c-4323-9653-9824a2ad815f" providerId="ADAL" clId="{4F93D582-AB38-B143-ACC1-8793927D28A4}" dt="2024-01-08T15:06:28.481" v="1368"/>
          <ac:grpSpMkLst>
            <pc:docMk/>
            <pc:sldMk cId="1856817417" sldId="325"/>
            <ac:grpSpMk id="321" creationId="{7FBDEBD1-02ED-2EC5-BF7E-81BAAC852223}"/>
          </ac:grpSpMkLst>
        </pc:grpChg>
        <pc:grpChg chg="mod">
          <ac:chgData name="Kokchun Giang" userId="67e2125d-ec8c-4323-9653-9824a2ad815f" providerId="ADAL" clId="{4F93D582-AB38-B143-ACC1-8793927D28A4}" dt="2024-01-08T15:06:21.781" v="1351"/>
          <ac:grpSpMkLst>
            <pc:docMk/>
            <pc:sldMk cId="1856817417" sldId="325"/>
            <ac:grpSpMk id="325" creationId="{4C7B5862-3875-6E85-1657-628C5E656C6F}"/>
          </ac:grpSpMkLst>
        </pc:grpChg>
        <pc:grpChg chg="mod">
          <ac:chgData name="Kokchun Giang" userId="67e2125d-ec8c-4323-9653-9824a2ad815f" providerId="ADAL" clId="{4F93D582-AB38-B143-ACC1-8793927D28A4}" dt="2024-01-08T15:06:27.397" v="1362"/>
          <ac:grpSpMkLst>
            <pc:docMk/>
            <pc:sldMk cId="1856817417" sldId="325"/>
            <ac:grpSpMk id="330" creationId="{F79910E8-A074-8DB7-B0CC-9B92DCEAB4A7}"/>
          </ac:grpSpMkLst>
        </pc:grpChg>
        <pc:grpChg chg="del mod">
          <ac:chgData name="Kokchun Giang" userId="67e2125d-ec8c-4323-9653-9824a2ad815f" providerId="ADAL" clId="{4F93D582-AB38-B143-ACC1-8793927D28A4}" dt="2024-01-08T15:07:06.601" v="1393"/>
          <ac:grpSpMkLst>
            <pc:docMk/>
            <pc:sldMk cId="1856817417" sldId="325"/>
            <ac:grpSpMk id="342" creationId="{175CF665-C999-BB6B-FEC6-C2944E88596A}"/>
          </ac:grpSpMkLst>
        </pc:grpChg>
        <pc:grpChg chg="mod">
          <ac:chgData name="Kokchun Giang" userId="67e2125d-ec8c-4323-9653-9824a2ad815f" providerId="ADAL" clId="{4F93D582-AB38-B143-ACC1-8793927D28A4}" dt="2024-01-08T15:07:33.876" v="1413" actId="164"/>
          <ac:grpSpMkLst>
            <pc:docMk/>
            <pc:sldMk cId="1856817417" sldId="325"/>
            <ac:grpSpMk id="349" creationId="{9A41E2D6-5AA5-6CEC-B23C-687B78F57B8D}"/>
          </ac:grpSpMkLst>
        </pc:grpChg>
        <pc:grpChg chg="del mod">
          <ac:chgData name="Kokchun Giang" userId="67e2125d-ec8c-4323-9653-9824a2ad815f" providerId="ADAL" clId="{4F93D582-AB38-B143-ACC1-8793927D28A4}" dt="2024-01-08T15:07:13.672" v="1406"/>
          <ac:grpSpMkLst>
            <pc:docMk/>
            <pc:sldMk cId="1856817417" sldId="325"/>
            <ac:grpSpMk id="359" creationId="{F1D10A29-2A36-FEFF-DA92-CD2A6E0C275C}"/>
          </ac:grpSpMkLst>
        </pc:grpChg>
        <pc:grpChg chg="del mod">
          <ac:chgData name="Kokchun Giang" userId="67e2125d-ec8c-4323-9653-9824a2ad815f" providerId="ADAL" clId="{4F93D582-AB38-B143-ACC1-8793927D28A4}" dt="2024-01-08T15:07:23.210" v="1411"/>
          <ac:grpSpMkLst>
            <pc:docMk/>
            <pc:sldMk cId="1856817417" sldId="325"/>
            <ac:grpSpMk id="362" creationId="{77500B80-E5DA-3A44-77DE-5ECF0F5C8B9B}"/>
          </ac:grpSpMkLst>
        </pc:grpChg>
        <pc:grpChg chg="mod">
          <ac:chgData name="Kokchun Giang" userId="67e2125d-ec8c-4323-9653-9824a2ad815f" providerId="ADAL" clId="{4F93D582-AB38-B143-ACC1-8793927D28A4}" dt="2024-01-08T15:07:33.876" v="1413" actId="164"/>
          <ac:grpSpMkLst>
            <pc:docMk/>
            <pc:sldMk cId="1856817417" sldId="325"/>
            <ac:grpSpMk id="364" creationId="{AA791142-1623-3804-2EED-29ED3F1F9BB0}"/>
          </ac:grpSpMkLst>
        </pc:grpChg>
        <pc:grpChg chg="add del mod">
          <ac:chgData name="Kokchun Giang" userId="67e2125d-ec8c-4323-9653-9824a2ad815f" providerId="ADAL" clId="{4F93D582-AB38-B143-ACC1-8793927D28A4}" dt="2024-01-08T15:08:01.854" v="1416" actId="21"/>
          <ac:grpSpMkLst>
            <pc:docMk/>
            <pc:sldMk cId="1856817417" sldId="325"/>
            <ac:grpSpMk id="365" creationId="{234F4832-EA2C-2858-8909-BAB0A496E71C}"/>
          </ac:grpSpMkLst>
        </pc:grpChg>
        <pc:grpChg chg="add mod">
          <ac:chgData name="Kokchun Giang" userId="67e2125d-ec8c-4323-9653-9824a2ad815f" providerId="ADAL" clId="{4F93D582-AB38-B143-ACC1-8793927D28A4}" dt="2024-01-08T15:08:11.840" v="1419" actId="1076"/>
          <ac:grpSpMkLst>
            <pc:docMk/>
            <pc:sldMk cId="1856817417" sldId="325"/>
            <ac:grpSpMk id="366" creationId="{4AA45D49-2B48-447E-C5B9-FFE502788D34}"/>
          </ac:grpSpMkLst>
        </pc:grpChg>
        <pc:inkChg chg="add del">
          <ac:chgData name="Kokchun Giang" userId="67e2125d-ec8c-4323-9653-9824a2ad815f" providerId="ADAL" clId="{4F93D582-AB38-B143-ACC1-8793927D28A4}" dt="2024-01-08T14:59:12.802" v="1046" actId="9405"/>
          <ac:inkMkLst>
            <pc:docMk/>
            <pc:sldMk cId="1856817417" sldId="325"/>
            <ac:inkMk id="3" creationId="{1CC07578-1F42-7652-595F-B80261A639FF}"/>
          </ac:inkMkLst>
        </pc:inkChg>
        <pc:inkChg chg="add del">
          <ac:chgData name="Kokchun Giang" userId="67e2125d-ec8c-4323-9653-9824a2ad815f" providerId="ADAL" clId="{4F93D582-AB38-B143-ACC1-8793927D28A4}" dt="2024-01-08T14:59:15.331" v="1048" actId="9405"/>
          <ac:inkMkLst>
            <pc:docMk/>
            <pc:sldMk cId="1856817417" sldId="325"/>
            <ac:inkMk id="4" creationId="{5108EA5F-24FF-7DD2-0B86-744F301B1ACC}"/>
          </ac:inkMkLst>
        </pc:inkChg>
        <pc:inkChg chg="add del">
          <ac:chgData name="Kokchun Giang" userId="67e2125d-ec8c-4323-9653-9824a2ad815f" providerId="ADAL" clId="{4F93D582-AB38-B143-ACC1-8793927D28A4}" dt="2024-01-08T14:59:17.403" v="1050" actId="9405"/>
          <ac:inkMkLst>
            <pc:docMk/>
            <pc:sldMk cId="1856817417" sldId="325"/>
            <ac:inkMk id="5" creationId="{354F6306-8421-153A-0B05-CDE5B0656583}"/>
          </ac:inkMkLst>
        </pc:inkChg>
        <pc:inkChg chg="add del">
          <ac:chgData name="Kokchun Giang" userId="67e2125d-ec8c-4323-9653-9824a2ad815f" providerId="ADAL" clId="{4F93D582-AB38-B143-ACC1-8793927D28A4}" dt="2024-01-08T14:59:19.106" v="1052" actId="9405"/>
          <ac:inkMkLst>
            <pc:docMk/>
            <pc:sldMk cId="1856817417" sldId="325"/>
            <ac:inkMk id="9" creationId="{E9B6E6CC-696F-44DA-303E-C559AB08C0DB}"/>
          </ac:inkMkLst>
        </pc:inkChg>
        <pc:inkChg chg="add del">
          <ac:chgData name="Kokchun Giang" userId="67e2125d-ec8c-4323-9653-9824a2ad815f" providerId="ADAL" clId="{4F93D582-AB38-B143-ACC1-8793927D28A4}" dt="2024-01-08T14:59:21.043" v="1054" actId="9405"/>
          <ac:inkMkLst>
            <pc:docMk/>
            <pc:sldMk cId="1856817417" sldId="325"/>
            <ac:inkMk id="10" creationId="{0B365027-9BA5-9564-7716-C51863651B04}"/>
          </ac:inkMkLst>
        </pc:inkChg>
        <pc:inkChg chg="add del">
          <ac:chgData name="Kokchun Giang" userId="67e2125d-ec8c-4323-9653-9824a2ad815f" providerId="ADAL" clId="{4F93D582-AB38-B143-ACC1-8793927D28A4}" dt="2024-01-08T14:59:23.226" v="1056" actId="9405"/>
          <ac:inkMkLst>
            <pc:docMk/>
            <pc:sldMk cId="1856817417" sldId="325"/>
            <ac:inkMk id="12" creationId="{129F48CF-0099-0F28-88EA-952B9541FA29}"/>
          </ac:inkMkLst>
        </pc:inkChg>
        <pc:inkChg chg="add del">
          <ac:chgData name="Kokchun Giang" userId="67e2125d-ec8c-4323-9653-9824a2ad815f" providerId="ADAL" clId="{4F93D582-AB38-B143-ACC1-8793927D28A4}" dt="2024-01-08T14:59:25.940" v="1058" actId="9405"/>
          <ac:inkMkLst>
            <pc:docMk/>
            <pc:sldMk cId="1856817417" sldId="325"/>
            <ac:inkMk id="13" creationId="{F492567F-C36A-7F1D-82CE-319B9025D4B5}"/>
          </ac:inkMkLst>
        </pc:inkChg>
        <pc:inkChg chg="add">
          <ac:chgData name="Kokchun Giang" userId="67e2125d-ec8c-4323-9653-9824a2ad815f" providerId="ADAL" clId="{4F93D582-AB38-B143-ACC1-8793927D28A4}" dt="2024-01-08T14:59:28.747" v="1059" actId="9405"/>
          <ac:inkMkLst>
            <pc:docMk/>
            <pc:sldMk cId="1856817417" sldId="325"/>
            <ac:inkMk id="14" creationId="{BA798AE1-6FDC-64C4-AD90-4ADA575DC61D}"/>
          </ac:inkMkLst>
        </pc:inkChg>
        <pc:inkChg chg="add del mod">
          <ac:chgData name="Kokchun Giang" userId="67e2125d-ec8c-4323-9653-9824a2ad815f" providerId="ADAL" clId="{4F93D582-AB38-B143-ACC1-8793927D28A4}" dt="2024-01-08T14:59:45.533" v="1065" actId="9405"/>
          <ac:inkMkLst>
            <pc:docMk/>
            <pc:sldMk cId="1856817417" sldId="325"/>
            <ac:inkMk id="15" creationId="{B2A31310-7476-1729-1BAA-3B7149F28008}"/>
          </ac:inkMkLst>
        </pc:inkChg>
        <pc:inkChg chg="add del mod">
          <ac:chgData name="Kokchun Giang" userId="67e2125d-ec8c-4323-9653-9824a2ad815f" providerId="ADAL" clId="{4F93D582-AB38-B143-ACC1-8793927D28A4}" dt="2024-01-08T14:59:45.202" v="1064"/>
          <ac:inkMkLst>
            <pc:docMk/>
            <pc:sldMk cId="1856817417" sldId="325"/>
            <ac:inkMk id="16" creationId="{4100BB4E-A512-1D07-437B-A58AE6446B96}"/>
          </ac:inkMkLst>
        </pc:inkChg>
        <pc:inkChg chg="add del mod">
          <ac:chgData name="Kokchun Giang" userId="67e2125d-ec8c-4323-9653-9824a2ad815f" providerId="ADAL" clId="{4F93D582-AB38-B143-ACC1-8793927D28A4}" dt="2024-01-08T14:59:56.794" v="1091" actId="9405"/>
          <ac:inkMkLst>
            <pc:docMk/>
            <pc:sldMk cId="1856817417" sldId="325"/>
            <ac:inkMk id="18" creationId="{B5F122B9-4D6C-63C4-F882-C9BA64943729}"/>
          </ac:inkMkLst>
        </pc:inkChg>
        <pc:inkChg chg="add del mod">
          <ac:chgData name="Kokchun Giang" userId="67e2125d-ec8c-4323-9653-9824a2ad815f" providerId="ADAL" clId="{4F93D582-AB38-B143-ACC1-8793927D28A4}" dt="2024-01-08T14:59:56.336" v="1090" actId="9405"/>
          <ac:inkMkLst>
            <pc:docMk/>
            <pc:sldMk cId="1856817417" sldId="325"/>
            <ac:inkMk id="19" creationId="{C2684421-4EB5-8F68-8BEC-E9F63F6609AA}"/>
          </ac:inkMkLst>
        </pc:inkChg>
        <pc:inkChg chg="add del mod">
          <ac:chgData name="Kokchun Giang" userId="67e2125d-ec8c-4323-9653-9824a2ad815f" providerId="ADAL" clId="{4F93D582-AB38-B143-ACC1-8793927D28A4}" dt="2024-01-08T14:59:56.081" v="1089" actId="9405"/>
          <ac:inkMkLst>
            <pc:docMk/>
            <pc:sldMk cId="1856817417" sldId="325"/>
            <ac:inkMk id="20" creationId="{28E012AB-A562-746C-6F73-D3E15204E57D}"/>
          </ac:inkMkLst>
        </pc:inkChg>
        <pc:inkChg chg="add del mod">
          <ac:chgData name="Kokchun Giang" userId="67e2125d-ec8c-4323-9653-9824a2ad815f" providerId="ADAL" clId="{4F93D582-AB38-B143-ACC1-8793927D28A4}" dt="2024-01-08T14:59:55.812" v="1088" actId="9405"/>
          <ac:inkMkLst>
            <pc:docMk/>
            <pc:sldMk cId="1856817417" sldId="325"/>
            <ac:inkMk id="21" creationId="{7E3D41F0-123C-06BA-A589-8604CEF4583B}"/>
          </ac:inkMkLst>
        </pc:inkChg>
        <pc:inkChg chg="add del mod">
          <ac:chgData name="Kokchun Giang" userId="67e2125d-ec8c-4323-9653-9824a2ad815f" providerId="ADAL" clId="{4F93D582-AB38-B143-ACC1-8793927D28A4}" dt="2024-01-08T14:59:55.530" v="1087" actId="9405"/>
          <ac:inkMkLst>
            <pc:docMk/>
            <pc:sldMk cId="1856817417" sldId="325"/>
            <ac:inkMk id="22" creationId="{64882FDB-9FF9-872A-08E7-B880B3F643B1}"/>
          </ac:inkMkLst>
        </pc:inkChg>
        <pc:inkChg chg="add del mod">
          <ac:chgData name="Kokchun Giang" userId="67e2125d-ec8c-4323-9653-9824a2ad815f" providerId="ADAL" clId="{4F93D582-AB38-B143-ACC1-8793927D28A4}" dt="2024-01-08T14:59:55.212" v="1086" actId="9405"/>
          <ac:inkMkLst>
            <pc:docMk/>
            <pc:sldMk cId="1856817417" sldId="325"/>
            <ac:inkMk id="23" creationId="{EC230221-405B-3952-3F20-36E5B574E6FF}"/>
          </ac:inkMkLst>
        </pc:inkChg>
        <pc:inkChg chg="add del mod">
          <ac:chgData name="Kokchun Giang" userId="67e2125d-ec8c-4323-9653-9824a2ad815f" providerId="ADAL" clId="{4F93D582-AB38-B143-ACC1-8793927D28A4}" dt="2024-01-08T14:59:54.845" v="1085"/>
          <ac:inkMkLst>
            <pc:docMk/>
            <pc:sldMk cId="1856817417" sldId="325"/>
            <ac:inkMk id="24" creationId="{3E1B6201-D798-B3A8-D2FE-18FFF721BA85}"/>
          </ac:inkMkLst>
        </pc:inkChg>
        <pc:inkChg chg="add del">
          <ac:chgData name="Kokchun Giang" userId="67e2125d-ec8c-4323-9653-9824a2ad815f" providerId="ADAL" clId="{4F93D582-AB38-B143-ACC1-8793927D28A4}" dt="2024-01-08T14:59:51.010" v="1074" actId="9405"/>
          <ac:inkMkLst>
            <pc:docMk/>
            <pc:sldMk cId="1856817417" sldId="325"/>
            <ac:inkMk id="25" creationId="{719BA38C-6828-D53B-3F70-FF4C3FA74100}"/>
          </ac:inkMkLst>
        </pc:inkChg>
        <pc:inkChg chg="add del mod">
          <ac:chgData name="Kokchun Giang" userId="67e2125d-ec8c-4323-9653-9824a2ad815f" providerId="ADAL" clId="{4F93D582-AB38-B143-ACC1-8793927D28A4}" dt="2024-01-08T14:59:54.443" v="1083" actId="9405"/>
          <ac:inkMkLst>
            <pc:docMk/>
            <pc:sldMk cId="1856817417" sldId="325"/>
            <ac:inkMk id="27" creationId="{E0AAEF37-4EAD-9643-7CD7-733C0139300B}"/>
          </ac:inkMkLst>
        </pc:inkChg>
        <pc:inkChg chg="add del mod">
          <ac:chgData name="Kokchun Giang" userId="67e2125d-ec8c-4323-9653-9824a2ad815f" providerId="ADAL" clId="{4F93D582-AB38-B143-ACC1-8793927D28A4}" dt="2024-01-08T14:59:54.106" v="1082" actId="9405"/>
          <ac:inkMkLst>
            <pc:docMk/>
            <pc:sldMk cId="1856817417" sldId="325"/>
            <ac:inkMk id="29" creationId="{A04C78BC-15FA-88FE-F486-AF6D6DD0A0EA}"/>
          </ac:inkMkLst>
        </pc:inkChg>
        <pc:inkChg chg="add del mod">
          <ac:chgData name="Kokchun Giang" userId="67e2125d-ec8c-4323-9653-9824a2ad815f" providerId="ADAL" clId="{4F93D582-AB38-B143-ACC1-8793927D28A4}" dt="2024-01-08T14:59:53.758" v="1081"/>
          <ac:inkMkLst>
            <pc:docMk/>
            <pc:sldMk cId="1856817417" sldId="325"/>
            <ac:inkMk id="30" creationId="{884109CE-22D1-8178-A47C-8CC78ADBDF6C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2" creationId="{789F055A-032F-6C86-B233-04223BF49C2E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3" creationId="{28E3602F-9EE5-2956-B4DF-DC13DD3F7101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4" creationId="{5200E780-984F-A58A-9FD5-CE2073CBC1E8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5" creationId="{C77AF07A-1B86-0443-34FB-1CDA1047C881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6" creationId="{A2DECC0B-EFBF-96F9-EECA-B47890621CF2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7" creationId="{9CADB9D2-A0B9-8532-25D6-24C1A84176A3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8" creationId="{7BD282D8-59B7-3836-25C6-44DA1AD8D58F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9" creationId="{82D5F3FA-DC06-CE45-B719-FBB4743DB73A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40" creationId="{ABA24998-26B0-5013-7A96-97E9E39833B1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2" creationId="{9816C5EB-4686-B33D-87FF-ADB96F94CD57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3" creationId="{6F6C4626-D4EE-C25D-DC63-FE84BB54A36F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46" creationId="{3742B60A-B4A0-09D7-0786-D939393B21FF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47" creationId="{B619C246-31CC-26AC-FA89-384A416174EC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50" creationId="{7A0F1FE3-A0FA-E143-BC6A-5E44D5176ABB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52" creationId="{8B9FB199-C65E-8F05-7EC2-408A160384C6}"/>
          </ac:inkMkLst>
        </pc:inkChg>
        <pc:inkChg chg="add del mod">
          <ac:chgData name="Kokchun Giang" userId="67e2125d-ec8c-4323-9653-9824a2ad815f" providerId="ADAL" clId="{4F93D582-AB38-B143-ACC1-8793927D28A4}" dt="2024-01-08T15:00:10.472" v="1115"/>
          <ac:inkMkLst>
            <pc:docMk/>
            <pc:sldMk cId="1856817417" sldId="325"/>
            <ac:inkMk id="55" creationId="{129804BE-CC66-8EB9-ABDC-DD400A8F57DB}"/>
          </ac:inkMkLst>
        </pc:inkChg>
        <pc:inkChg chg="add del">
          <ac:chgData name="Kokchun Giang" userId="67e2125d-ec8c-4323-9653-9824a2ad815f" providerId="ADAL" clId="{4F93D582-AB38-B143-ACC1-8793927D28A4}" dt="2024-01-08T15:00:09.769" v="1112" actId="9405"/>
          <ac:inkMkLst>
            <pc:docMk/>
            <pc:sldMk cId="1856817417" sldId="325"/>
            <ac:inkMk id="62" creationId="{E5354229-01F7-9EBB-1882-65980684DF7C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77" creationId="{7E5EC8FC-BE50-FD27-E9B2-019218268915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79" creationId="{0C2051B7-3AC2-39B7-F2CB-D55B57B957EE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95" creationId="{598189AC-A9AA-323E-B633-FCF29710379D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2" creationId="{44F6B502-B84B-C3FE-E527-38A7E0B70F47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3" creationId="{CE9C8485-4751-1267-ECBC-F0EE7E327092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4" creationId="{B53792D8-1559-FF3F-9A97-125B7A67632A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07" creationId="{00FD6FF5-34BC-825D-1163-A90F607C4AA5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08" creationId="{33E9C8F2-0B6F-2B71-24CF-AC5D5FAC3B26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16" creationId="{A84D0D2F-49E0-97F7-1EE9-99267D521F2D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23" creationId="{82F09638-31DB-E5DB-639F-A79F5E5D3D1D}"/>
          </ac:inkMkLst>
        </pc:inkChg>
        <pc:inkChg chg="add del mod">
          <ac:chgData name="Kokchun Giang" userId="67e2125d-ec8c-4323-9653-9824a2ad815f" providerId="ADAL" clId="{4F93D582-AB38-B143-ACC1-8793927D28A4}" dt="2024-01-08T15:00:21.448" v="1133" actId="9405"/>
          <ac:inkMkLst>
            <pc:docMk/>
            <pc:sldMk cId="1856817417" sldId="325"/>
            <ac:inkMk id="129" creationId="{32F97FFC-4FB3-B0A8-1539-62325F916C38}"/>
          </ac:inkMkLst>
        </pc:inkChg>
        <pc:inkChg chg="add del mod">
          <ac:chgData name="Kokchun Giang" userId="67e2125d-ec8c-4323-9653-9824a2ad815f" providerId="ADAL" clId="{4F93D582-AB38-B143-ACC1-8793927D28A4}" dt="2024-01-08T15:00:21.202" v="1132" actId="9405"/>
          <ac:inkMkLst>
            <pc:docMk/>
            <pc:sldMk cId="1856817417" sldId="325"/>
            <ac:inkMk id="132" creationId="{FC5CB021-86EA-43DB-3834-F8664A164399}"/>
          </ac:inkMkLst>
        </pc:inkChg>
        <pc:inkChg chg="add del mod">
          <ac:chgData name="Kokchun Giang" userId="67e2125d-ec8c-4323-9653-9824a2ad815f" providerId="ADAL" clId="{4F93D582-AB38-B143-ACC1-8793927D28A4}" dt="2024-01-08T15:00:20.863" v="1131" actId="9405"/>
          <ac:inkMkLst>
            <pc:docMk/>
            <pc:sldMk cId="1856817417" sldId="325"/>
            <ac:inkMk id="137" creationId="{B9B80DAF-69B3-D089-0F71-1F24C6EFAC5A}"/>
          </ac:inkMkLst>
        </pc:inkChg>
        <pc:inkChg chg="add del mod">
          <ac:chgData name="Kokchun Giang" userId="67e2125d-ec8c-4323-9653-9824a2ad815f" providerId="ADAL" clId="{4F93D582-AB38-B143-ACC1-8793927D28A4}" dt="2024-01-08T15:00:20.399" v="1130" actId="9405"/>
          <ac:inkMkLst>
            <pc:docMk/>
            <pc:sldMk cId="1856817417" sldId="325"/>
            <ac:inkMk id="138" creationId="{F9C6C5EB-CC31-158E-43CB-AB234192B75E}"/>
          </ac:inkMkLst>
        </pc:inkChg>
        <pc:inkChg chg="add del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154" creationId="{FAA5B361-2145-5B78-7352-794D47CAB5C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2" creationId="{1BAFECE6-0B8D-2FD9-1AD4-5EDAAF60B45F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3" creationId="{D5BD9A96-B781-F0AE-FF34-E13407189875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4" creationId="{34186A37-5258-F328-285B-37FFB0AA4938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5" creationId="{14C9FB3A-A310-E610-0FEC-0F31C2ACF0D2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6" creationId="{FCF094F3-9C16-66B2-D3D2-FE7B83AFDEC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7" creationId="{F2DA389F-05E7-C31D-5D62-6A184FC295DF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8" creationId="{A24B7C85-735E-35FC-6B7E-99F3E1234C98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9" creationId="{27BA5C9E-09BF-C67A-45C4-15692F065927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70" creationId="{0AF10D13-AB83-DEDE-532B-B398FC52102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71" creationId="{0A714A14-86B6-4E86-C739-3A64FC4ED902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0" creationId="{7FE9A113-43E5-D21A-6D52-E6E751D08DA5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4" creationId="{715EB7B3-C548-EC63-6252-791F7A11786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5" creationId="{706C329E-DFFD-E9A9-51E0-E6881A5C9B3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6" creationId="{AA5C783A-6146-55F0-DADE-89045AE50205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7" creationId="{8A392A92-E8BF-EA87-22D3-546EF6A98EEB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8" creationId="{BDC923F4-0F18-2927-9D58-FA73C25CE71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1" creationId="{0B27EB4B-9404-275A-4B2A-6A8C62366DD1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2" creationId="{66987C32-F2D8-2A4F-4A55-62EE1599F473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3" creationId="{CF475D2A-86B7-BBD3-B18E-F3DEBC8652F4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4" creationId="{DA0ADF44-5EEC-A117-3DCC-200BE30D8B77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5" creationId="{910EC32F-265F-D2D3-5E2F-CA810AE7E4DC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6" creationId="{D1D34F13-E692-70D8-BCF5-E970E2DC8196}"/>
          </ac:inkMkLst>
        </pc:inkChg>
        <pc:inkChg chg="add del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7" creationId="{CDF7229D-A9D1-4F8A-8F14-F5C2EA65F324}"/>
          </ac:inkMkLst>
        </pc:inkChg>
        <pc:inkChg chg="add del mod">
          <ac:chgData name="Kokchun Giang" userId="67e2125d-ec8c-4323-9653-9824a2ad815f" providerId="ADAL" clId="{4F93D582-AB38-B143-ACC1-8793927D28A4}" dt="2024-01-08T15:04:18.433" v="1217" actId="9405"/>
          <ac:inkMkLst>
            <pc:docMk/>
            <pc:sldMk cId="1856817417" sldId="325"/>
            <ac:inkMk id="200" creationId="{7B8CE990-1580-43DA-700F-2D8C09361774}"/>
          </ac:inkMkLst>
        </pc:inkChg>
        <pc:inkChg chg="add del mod">
          <ac:chgData name="Kokchun Giang" userId="67e2125d-ec8c-4323-9653-9824a2ad815f" providerId="ADAL" clId="{4F93D582-AB38-B143-ACC1-8793927D28A4}" dt="2024-01-08T15:04:18.207" v="1216"/>
          <ac:inkMkLst>
            <pc:docMk/>
            <pc:sldMk cId="1856817417" sldId="325"/>
            <ac:inkMk id="201" creationId="{C675FBC5-E0C1-002F-9E11-17F04DEC0D80}"/>
          </ac:inkMkLst>
        </pc:inkChg>
        <pc:inkChg chg="add mod">
          <ac:chgData name="Kokchun Giang" userId="67e2125d-ec8c-4323-9653-9824a2ad815f" providerId="ADAL" clId="{4F93D582-AB38-B143-ACC1-8793927D28A4}" dt="2024-01-08T15:04:28.168" v="1231"/>
          <ac:inkMkLst>
            <pc:docMk/>
            <pc:sldMk cId="1856817417" sldId="325"/>
            <ac:inkMk id="203" creationId="{10F244E3-2C4E-6EEE-294C-BE6331E668DE}"/>
          </ac:inkMkLst>
        </pc:inkChg>
        <pc:inkChg chg="add mod">
          <ac:chgData name="Kokchun Giang" userId="67e2125d-ec8c-4323-9653-9824a2ad815f" providerId="ADAL" clId="{4F93D582-AB38-B143-ACC1-8793927D28A4}" dt="2024-01-08T15:04:28.168" v="1231"/>
          <ac:inkMkLst>
            <pc:docMk/>
            <pc:sldMk cId="1856817417" sldId="325"/>
            <ac:inkMk id="204" creationId="{954FA9F6-4A57-87C7-61F6-7D982BB75125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5" creationId="{815EDA6B-6E5A-C463-501C-8CBEA5478DB4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6" creationId="{9485B454-7C9C-CBFC-428D-8AA2C6F7CCA9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7" creationId="{49ACF28B-DDD7-F054-C769-9A90F4E77A5E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8" creationId="{60DFB01A-F2DD-1B33-7670-906335A056FA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2" creationId="{72004850-884A-3228-581F-F9010DB731E8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6" creationId="{CB298ACF-0CE0-EDA6-1862-4C9B4C4F8C8A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9" creationId="{A098C2C3-B301-3306-185F-DC39E66A4A46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0" creationId="{3055EBCC-4D58-6A0B-88B7-930E41C074D0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1" creationId="{3067326B-9943-5B9C-EDC6-D6927F567821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4" creationId="{81320073-F152-198F-B403-61B99C76BB7F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5" creationId="{3A56E946-1E82-6A8B-7076-C6B80AA48C60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6" creationId="{3523AD27-651B-804E-8EE3-DA4FEF717E6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38" creationId="{AD83224F-80DE-FDEC-DB33-3CF074F833CA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39" creationId="{FA0A02E4-BC60-1917-337D-783DAE783507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0" creationId="{09B37E5A-6D53-B2B8-9D54-0EA7647E0FD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1" creationId="{F2E86C69-F7C3-1BF2-C646-A03CB144560E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2" creationId="{4AA42574-4A39-0D90-25FD-E962F587A1D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3" creationId="{C8BF3030-0199-3FEC-8A67-96C9AFE9FEC4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6" creationId="{53A3D8C9-B904-D799-B08E-D99DF7F3A852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7" creationId="{C3DB7F5F-7DFD-E3B4-BDF4-5BF088B7293B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8" creationId="{5678FD7D-7844-8E7F-6E3D-C34288547FB6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9" creationId="{142AE3EB-1FDB-9A47-E67B-7256DC206B25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50" creationId="{A7E14C13-6220-0AE9-46CA-A8C6185A4C3D}"/>
          </ac:inkMkLst>
        </pc:inkChg>
        <pc:inkChg chg="add mod">
          <ac:chgData name="Kokchun Giang" userId="67e2125d-ec8c-4323-9653-9824a2ad815f" providerId="ADAL" clId="{4F93D582-AB38-B143-ACC1-8793927D28A4}" dt="2024-01-08T15:04:38.361" v="1251"/>
          <ac:inkMkLst>
            <pc:docMk/>
            <pc:sldMk cId="1856817417" sldId="325"/>
            <ac:inkMk id="252" creationId="{146132CA-D92D-4FDF-E8D0-AD4EEE611504}"/>
          </ac:inkMkLst>
        </pc:inkChg>
        <pc:inkChg chg="add mod">
          <ac:chgData name="Kokchun Giang" userId="67e2125d-ec8c-4323-9653-9824a2ad815f" providerId="ADAL" clId="{4F93D582-AB38-B143-ACC1-8793927D28A4}" dt="2024-01-08T15:04:38.361" v="1251"/>
          <ac:inkMkLst>
            <pc:docMk/>
            <pc:sldMk cId="1856817417" sldId="325"/>
            <ac:inkMk id="253" creationId="{BDE4F1F9-1674-134E-5906-545FAD1B9900}"/>
          </ac:inkMkLst>
        </pc:inkChg>
        <pc:inkChg chg="add del mod">
          <ac:chgData name="Kokchun Giang" userId="67e2125d-ec8c-4323-9653-9824a2ad815f" providerId="ADAL" clId="{4F93D582-AB38-B143-ACC1-8793927D28A4}" dt="2024-01-08T15:04:46.523" v="1265" actId="9405"/>
          <ac:inkMkLst>
            <pc:docMk/>
            <pc:sldMk cId="1856817417" sldId="325"/>
            <ac:inkMk id="255" creationId="{E5CA7C7B-D611-20A8-CC41-BED32A6FA151}"/>
          </ac:inkMkLst>
        </pc:inkChg>
        <pc:inkChg chg="add del mod">
          <ac:chgData name="Kokchun Giang" userId="67e2125d-ec8c-4323-9653-9824a2ad815f" providerId="ADAL" clId="{4F93D582-AB38-B143-ACC1-8793927D28A4}" dt="2024-01-08T15:04:45.945" v="1264" actId="9405"/>
          <ac:inkMkLst>
            <pc:docMk/>
            <pc:sldMk cId="1856817417" sldId="325"/>
            <ac:inkMk id="256" creationId="{535161E9-F010-05C8-4CC8-DCD00C30CD59}"/>
          </ac:inkMkLst>
        </pc:inkChg>
        <pc:inkChg chg="add del mod">
          <ac:chgData name="Kokchun Giang" userId="67e2125d-ec8c-4323-9653-9824a2ad815f" providerId="ADAL" clId="{4F93D582-AB38-B143-ACC1-8793927D28A4}" dt="2024-01-08T15:04:45.713" v="1263" actId="9405"/>
          <ac:inkMkLst>
            <pc:docMk/>
            <pc:sldMk cId="1856817417" sldId="325"/>
            <ac:inkMk id="257" creationId="{F3DEB3EA-900B-C3E4-4A0F-2971DA8F4EE1}"/>
          </ac:inkMkLst>
        </pc:inkChg>
        <pc:inkChg chg="add del mod">
          <ac:chgData name="Kokchun Giang" userId="67e2125d-ec8c-4323-9653-9824a2ad815f" providerId="ADAL" clId="{4F93D582-AB38-B143-ACC1-8793927D28A4}" dt="2024-01-08T15:04:45.215" v="1262"/>
          <ac:inkMkLst>
            <pc:docMk/>
            <pc:sldMk cId="1856817417" sldId="325"/>
            <ac:inkMk id="258" creationId="{D1557007-685C-32B2-C7EB-749E98BF97E9}"/>
          </ac:inkMkLst>
        </pc:inkChg>
        <pc:inkChg chg="add del mod">
          <ac:chgData name="Kokchun Giang" userId="67e2125d-ec8c-4323-9653-9824a2ad815f" providerId="ADAL" clId="{4F93D582-AB38-B143-ACC1-8793927D28A4}" dt="2024-01-08T15:04:44.985" v="1260"/>
          <ac:inkMkLst>
            <pc:docMk/>
            <pc:sldMk cId="1856817417" sldId="325"/>
            <ac:inkMk id="260" creationId="{9F7CEE06-04AC-476B-8F20-41EE02088678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2" creationId="{9EECB65F-15BF-3C97-6764-57C2B8614483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3" creationId="{DEA691E8-4C40-8DEC-3278-CD8FC6195046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4" creationId="{7E5F6F8B-A548-FBE9-C5CE-3F05EA377F7B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5" creationId="{8321DE44-FA6C-6986-D12F-1CBCAA626E8C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6" creationId="{ABD5603B-6F00-1281-8E6E-1AA8C2A8179A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7" creationId="{68EA8917-B48B-A357-642C-5A527C427A15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8" creationId="{9960F42E-50F4-61F7-D4C8-81AD5D5C331D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9" creationId="{1DCA0044-ABB3-8DAC-9550-167553082385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2" creationId="{BFB6B24C-745D-29A4-799A-2C1BC8F6E924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3" creationId="{74011532-E223-25DA-2A56-13D4C87669BC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4" creationId="{58FC8332-C756-4364-9FE6-5C61BEE33A1B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5" creationId="{D2654C80-6221-8D8C-C2EF-8F3EA2DFB6BA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6" creationId="{72ED5E45-F619-DE41-32EF-CFAE541C4600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7" creationId="{59B255D7-604A-63DD-6666-10C6F1D18866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8" creationId="{A1D34878-AA55-AA29-48A4-3F312B1101B2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1" creationId="{6D20D692-6A2C-F59F-85B8-FD6084AD435F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2" creationId="{A4568269-9193-7F0F-57AF-30F3B214DFF9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3" creationId="{5E7095F3-18B4-5AA8-04C0-3276B36DF975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4" creationId="{32074EFE-B1D3-1DD1-5B03-A475EB1BC52D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5" creationId="{1A6A099B-57CF-7C86-07DA-07D86F1581C4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6" creationId="{EB601266-7836-36CD-BBD5-A9E316E8BF11}"/>
          </ac:inkMkLst>
        </pc:inkChg>
        <pc:inkChg chg="add mod">
          <ac:chgData name="Kokchun Giang" userId="67e2125d-ec8c-4323-9653-9824a2ad815f" providerId="ADAL" clId="{4F93D582-AB38-B143-ACC1-8793927D28A4}" dt="2024-01-08T15:08:05.250" v="1417" actId="164"/>
          <ac:inkMkLst>
            <pc:docMk/>
            <pc:sldMk cId="1856817417" sldId="325"/>
            <ac:inkMk id="288" creationId="{EB7E0B07-3298-6712-CCA7-4955D9142351}"/>
          </ac:inkMkLst>
        </pc:inkChg>
        <pc:inkChg chg="add mod">
          <ac:chgData name="Kokchun Giang" userId="67e2125d-ec8c-4323-9653-9824a2ad815f" providerId="ADAL" clId="{4F93D582-AB38-B143-ACC1-8793927D28A4}" dt="2024-01-08T15:08:05.250" v="1417" actId="164"/>
          <ac:inkMkLst>
            <pc:docMk/>
            <pc:sldMk cId="1856817417" sldId="325"/>
            <ac:inkMk id="289" creationId="{8DFAE2F1-4073-6F53-94E2-089BE17DEB95}"/>
          </ac:inkMkLst>
        </pc:inkChg>
        <pc:inkChg chg="add del mod">
          <ac:chgData name="Kokchun Giang" userId="67e2125d-ec8c-4323-9653-9824a2ad815f" providerId="ADAL" clId="{4F93D582-AB38-B143-ACC1-8793927D28A4}" dt="2024-01-08T15:06:14.256" v="1335" actId="9405"/>
          <ac:inkMkLst>
            <pc:docMk/>
            <pc:sldMk cId="1856817417" sldId="325"/>
            <ac:inkMk id="290" creationId="{2CBF8454-1399-8F76-2ED0-EEB73B9916DE}"/>
          </ac:inkMkLst>
        </pc:inkChg>
        <pc:inkChg chg="add del mod">
          <ac:chgData name="Kokchun Giang" userId="67e2125d-ec8c-4323-9653-9824a2ad815f" providerId="ADAL" clId="{4F93D582-AB38-B143-ACC1-8793927D28A4}" dt="2024-01-08T15:06:13.894" v="1334" actId="9405"/>
          <ac:inkMkLst>
            <pc:docMk/>
            <pc:sldMk cId="1856817417" sldId="325"/>
            <ac:inkMk id="291" creationId="{04DC49E5-DC1D-B35D-89D6-DE3F51D7EBB8}"/>
          </ac:inkMkLst>
        </pc:inkChg>
        <pc:inkChg chg="add del mod">
          <ac:chgData name="Kokchun Giang" userId="67e2125d-ec8c-4323-9653-9824a2ad815f" providerId="ADAL" clId="{4F93D582-AB38-B143-ACC1-8793927D28A4}" dt="2024-01-08T15:06:13.487" v="1333" actId="9405"/>
          <ac:inkMkLst>
            <pc:docMk/>
            <pc:sldMk cId="1856817417" sldId="325"/>
            <ac:inkMk id="292" creationId="{513A3F9D-922F-0DEC-A13C-52E57200A3CC}"/>
          </ac:inkMkLst>
        </pc:inkChg>
        <pc:inkChg chg="add del mod">
          <ac:chgData name="Kokchun Giang" userId="67e2125d-ec8c-4323-9653-9824a2ad815f" providerId="ADAL" clId="{4F93D582-AB38-B143-ACC1-8793927D28A4}" dt="2024-01-08T15:06:13.071" v="1332" actId="9405"/>
          <ac:inkMkLst>
            <pc:docMk/>
            <pc:sldMk cId="1856817417" sldId="325"/>
            <ac:inkMk id="293" creationId="{A29D2A8A-9700-7DF6-87FB-29612C35F9C7}"/>
          </ac:inkMkLst>
        </pc:inkChg>
        <pc:inkChg chg="add del mod">
          <ac:chgData name="Kokchun Giang" userId="67e2125d-ec8c-4323-9653-9824a2ad815f" providerId="ADAL" clId="{4F93D582-AB38-B143-ACC1-8793927D28A4}" dt="2024-01-08T15:06:12.687" v="1331" actId="9405"/>
          <ac:inkMkLst>
            <pc:docMk/>
            <pc:sldMk cId="1856817417" sldId="325"/>
            <ac:inkMk id="294" creationId="{3968B6CE-4FF6-D7D9-A07B-D781AF039DE6}"/>
          </ac:inkMkLst>
        </pc:inkChg>
        <pc:inkChg chg="add del mod">
          <ac:chgData name="Kokchun Giang" userId="67e2125d-ec8c-4323-9653-9824a2ad815f" providerId="ADAL" clId="{4F93D582-AB38-B143-ACC1-8793927D28A4}" dt="2024-01-08T15:06:12.341" v="1330" actId="9405"/>
          <ac:inkMkLst>
            <pc:docMk/>
            <pc:sldMk cId="1856817417" sldId="325"/>
            <ac:inkMk id="295" creationId="{D1AED863-2000-6B89-EDF6-E6A011DEA8FF}"/>
          </ac:inkMkLst>
        </pc:inkChg>
        <pc:inkChg chg="add del mod">
          <ac:chgData name="Kokchun Giang" userId="67e2125d-ec8c-4323-9653-9824a2ad815f" providerId="ADAL" clId="{4F93D582-AB38-B143-ACC1-8793927D28A4}" dt="2024-01-08T15:06:05.032" v="1311" actId="9405"/>
          <ac:inkMkLst>
            <pc:docMk/>
            <pc:sldMk cId="1856817417" sldId="325"/>
            <ac:inkMk id="296" creationId="{1C325C60-14CA-C0C2-63A7-B1FF4B7F51F9}"/>
          </ac:inkMkLst>
        </pc:inkChg>
        <pc:inkChg chg="add del mod">
          <ac:chgData name="Kokchun Giang" userId="67e2125d-ec8c-4323-9653-9824a2ad815f" providerId="ADAL" clId="{4F93D582-AB38-B143-ACC1-8793927D28A4}" dt="2024-01-08T15:06:04.602" v="1310"/>
          <ac:inkMkLst>
            <pc:docMk/>
            <pc:sldMk cId="1856817417" sldId="325"/>
            <ac:inkMk id="297" creationId="{4BC2136D-1CBE-4A42-1538-E086655D0961}"/>
          </ac:inkMkLst>
        </pc:inkChg>
        <pc:inkChg chg="add del mod">
          <ac:chgData name="Kokchun Giang" userId="67e2125d-ec8c-4323-9653-9824a2ad815f" providerId="ADAL" clId="{4F93D582-AB38-B143-ACC1-8793927D28A4}" dt="2024-01-08T15:06:04.256" v="1308" actId="9405"/>
          <ac:inkMkLst>
            <pc:docMk/>
            <pc:sldMk cId="1856817417" sldId="325"/>
            <ac:inkMk id="300" creationId="{674A6B01-CA06-2863-2D18-0F6FB4BBF1DE}"/>
          </ac:inkMkLst>
        </pc:inkChg>
        <pc:inkChg chg="add del mod">
          <ac:chgData name="Kokchun Giang" userId="67e2125d-ec8c-4323-9653-9824a2ad815f" providerId="ADAL" clId="{4F93D582-AB38-B143-ACC1-8793927D28A4}" dt="2024-01-08T15:06:03.896" v="1307" actId="9405"/>
          <ac:inkMkLst>
            <pc:docMk/>
            <pc:sldMk cId="1856817417" sldId="325"/>
            <ac:inkMk id="301" creationId="{41A4FBE4-1297-F0D1-CD12-B635C5CE3508}"/>
          </ac:inkMkLst>
        </pc:inkChg>
        <pc:inkChg chg="add del mod">
          <ac:chgData name="Kokchun Giang" userId="67e2125d-ec8c-4323-9653-9824a2ad815f" providerId="ADAL" clId="{4F93D582-AB38-B143-ACC1-8793927D28A4}" dt="2024-01-08T15:06:03.675" v="1306"/>
          <ac:inkMkLst>
            <pc:docMk/>
            <pc:sldMk cId="1856817417" sldId="325"/>
            <ac:inkMk id="302" creationId="{0B6FDC0F-694F-2C75-09AC-91D0F307DA06}"/>
          </ac:inkMkLst>
        </pc:inkChg>
        <pc:inkChg chg="add del mod">
          <ac:chgData name="Kokchun Giang" userId="67e2125d-ec8c-4323-9653-9824a2ad815f" providerId="ADAL" clId="{4F93D582-AB38-B143-ACC1-8793927D28A4}" dt="2024-01-08T15:06:12.008" v="1329" actId="9405"/>
          <ac:inkMkLst>
            <pc:docMk/>
            <pc:sldMk cId="1856817417" sldId="325"/>
            <ac:inkMk id="304" creationId="{67651D9E-9246-AE1A-F830-245CB8A81BA1}"/>
          </ac:inkMkLst>
        </pc:inkChg>
        <pc:inkChg chg="add del mod">
          <ac:chgData name="Kokchun Giang" userId="67e2125d-ec8c-4323-9653-9824a2ad815f" providerId="ADAL" clId="{4F93D582-AB38-B143-ACC1-8793927D28A4}" dt="2024-01-08T15:06:11.730" v="1328"/>
          <ac:inkMkLst>
            <pc:docMk/>
            <pc:sldMk cId="1856817417" sldId="325"/>
            <ac:inkMk id="305" creationId="{940E1448-74B8-7C31-1DC8-57BA82B09361}"/>
          </ac:inkMkLst>
        </pc:inkChg>
        <pc:inkChg chg="add del mod">
          <ac:chgData name="Kokchun Giang" userId="67e2125d-ec8c-4323-9653-9824a2ad815f" providerId="ADAL" clId="{4F93D582-AB38-B143-ACC1-8793927D28A4}" dt="2024-01-08T15:06:11.481" v="1326" actId="9405"/>
          <ac:inkMkLst>
            <pc:docMk/>
            <pc:sldMk cId="1856817417" sldId="325"/>
            <ac:inkMk id="307" creationId="{CF9D210C-53DD-8A5D-BDFF-B7144C20E33F}"/>
          </ac:inkMkLst>
        </pc:inkChg>
        <pc:inkChg chg="add del mod">
          <ac:chgData name="Kokchun Giang" userId="67e2125d-ec8c-4323-9653-9824a2ad815f" providerId="ADAL" clId="{4F93D582-AB38-B143-ACC1-8793927D28A4}" dt="2024-01-08T15:06:11.256" v="1325" actId="9405"/>
          <ac:inkMkLst>
            <pc:docMk/>
            <pc:sldMk cId="1856817417" sldId="325"/>
            <ac:inkMk id="308" creationId="{C6D3ACE6-BA03-ED7F-7257-9ACE4EF81FDE}"/>
          </ac:inkMkLst>
        </pc:inkChg>
        <pc:inkChg chg="add del mod">
          <ac:chgData name="Kokchun Giang" userId="67e2125d-ec8c-4323-9653-9824a2ad815f" providerId="ADAL" clId="{4F93D582-AB38-B143-ACC1-8793927D28A4}" dt="2024-01-08T15:06:11.045" v="1324" actId="9405"/>
          <ac:inkMkLst>
            <pc:docMk/>
            <pc:sldMk cId="1856817417" sldId="325"/>
            <ac:inkMk id="309" creationId="{D68BFC03-E62C-ADCE-3C92-90ECF3D3CEF8}"/>
          </ac:inkMkLst>
        </pc:inkChg>
        <pc:inkChg chg="add del mod">
          <ac:chgData name="Kokchun Giang" userId="67e2125d-ec8c-4323-9653-9824a2ad815f" providerId="ADAL" clId="{4F93D582-AB38-B143-ACC1-8793927D28A4}" dt="2024-01-08T15:06:10.829" v="1323" actId="9405"/>
          <ac:inkMkLst>
            <pc:docMk/>
            <pc:sldMk cId="1856817417" sldId="325"/>
            <ac:inkMk id="310" creationId="{60BC2194-B861-AC90-435F-F456F598AAC1}"/>
          </ac:inkMkLst>
        </pc:inkChg>
        <pc:inkChg chg="add del mod">
          <ac:chgData name="Kokchun Giang" userId="67e2125d-ec8c-4323-9653-9824a2ad815f" providerId="ADAL" clId="{4F93D582-AB38-B143-ACC1-8793927D28A4}" dt="2024-01-08T15:06:10.519" v="1322"/>
          <ac:inkMkLst>
            <pc:docMk/>
            <pc:sldMk cId="1856817417" sldId="325"/>
            <ac:inkMk id="311" creationId="{619923A7-2191-838B-53DE-A47B023795C9}"/>
          </ac:inkMkLst>
        </pc:inkChg>
        <pc:inkChg chg="add del mod">
          <ac:chgData name="Kokchun Giang" userId="67e2125d-ec8c-4323-9653-9824a2ad815f" providerId="ADAL" clId="{4F93D582-AB38-B143-ACC1-8793927D28A4}" dt="2024-01-08T15:06:30.494" v="1375" actId="9405"/>
          <ac:inkMkLst>
            <pc:docMk/>
            <pc:sldMk cId="1856817417" sldId="325"/>
            <ac:inkMk id="313" creationId="{71C377A0-6DC0-5F84-176A-B91582F07F9A}"/>
          </ac:inkMkLst>
        </pc:inkChg>
        <pc:inkChg chg="add del mod">
          <ac:chgData name="Kokchun Giang" userId="67e2125d-ec8c-4323-9653-9824a2ad815f" providerId="ADAL" clId="{4F93D582-AB38-B143-ACC1-8793927D28A4}" dt="2024-01-08T15:06:30.134" v="1374" actId="9405"/>
          <ac:inkMkLst>
            <pc:docMk/>
            <pc:sldMk cId="1856817417" sldId="325"/>
            <ac:inkMk id="314" creationId="{B0255563-BD2A-3EE7-84F4-51E6D9B241B9}"/>
          </ac:inkMkLst>
        </pc:inkChg>
        <pc:inkChg chg="add del mod">
          <ac:chgData name="Kokchun Giang" userId="67e2125d-ec8c-4323-9653-9824a2ad815f" providerId="ADAL" clId="{4F93D582-AB38-B143-ACC1-8793927D28A4}" dt="2024-01-08T15:06:29.806" v="1373" actId="9405"/>
          <ac:inkMkLst>
            <pc:docMk/>
            <pc:sldMk cId="1856817417" sldId="325"/>
            <ac:inkMk id="315" creationId="{18465C4C-86B7-B15D-7293-F6417EB46D1C}"/>
          </ac:inkMkLst>
        </pc:inkChg>
        <pc:inkChg chg="add del mod">
          <ac:chgData name="Kokchun Giang" userId="67e2125d-ec8c-4323-9653-9824a2ad815f" providerId="ADAL" clId="{4F93D582-AB38-B143-ACC1-8793927D28A4}" dt="2024-01-08T15:06:29.430" v="1372" actId="9405"/>
          <ac:inkMkLst>
            <pc:docMk/>
            <pc:sldMk cId="1856817417" sldId="325"/>
            <ac:inkMk id="316" creationId="{D3AB2104-3E7B-2C07-E110-23B32C1014CA}"/>
          </ac:inkMkLst>
        </pc:inkChg>
        <pc:inkChg chg="add del mod">
          <ac:chgData name="Kokchun Giang" userId="67e2125d-ec8c-4323-9653-9824a2ad815f" providerId="ADAL" clId="{4F93D582-AB38-B143-ACC1-8793927D28A4}" dt="2024-01-08T15:06:29.167" v="1371" actId="9405"/>
          <ac:inkMkLst>
            <pc:docMk/>
            <pc:sldMk cId="1856817417" sldId="325"/>
            <ac:inkMk id="317" creationId="{73F2774F-9396-D58C-18CE-7B544E81248A}"/>
          </ac:inkMkLst>
        </pc:inkChg>
        <pc:inkChg chg="add del mod">
          <ac:chgData name="Kokchun Giang" userId="67e2125d-ec8c-4323-9653-9824a2ad815f" providerId="ADAL" clId="{4F93D582-AB38-B143-ACC1-8793927D28A4}" dt="2024-01-08T15:06:28.952" v="1370" actId="9405"/>
          <ac:inkMkLst>
            <pc:docMk/>
            <pc:sldMk cId="1856817417" sldId="325"/>
            <ac:inkMk id="318" creationId="{FEC09BE9-E1EA-905F-092D-D1BFE60B02A5}"/>
          </ac:inkMkLst>
        </pc:inkChg>
        <pc:inkChg chg="add del mod">
          <ac:chgData name="Kokchun Giang" userId="67e2125d-ec8c-4323-9653-9824a2ad815f" providerId="ADAL" clId="{4F93D582-AB38-B143-ACC1-8793927D28A4}" dt="2024-01-08T15:06:28.728" v="1369" actId="9405"/>
          <ac:inkMkLst>
            <pc:docMk/>
            <pc:sldMk cId="1856817417" sldId="325"/>
            <ac:inkMk id="319" creationId="{9135BB08-F884-093D-39F5-7AEECAFC19C2}"/>
          </ac:inkMkLst>
        </pc:inkChg>
        <pc:inkChg chg="add del mod">
          <ac:chgData name="Kokchun Giang" userId="67e2125d-ec8c-4323-9653-9824a2ad815f" providerId="ADAL" clId="{4F93D582-AB38-B143-ACC1-8793927D28A4}" dt="2024-01-08T15:06:28.481" v="1368"/>
          <ac:inkMkLst>
            <pc:docMk/>
            <pc:sldMk cId="1856817417" sldId="325"/>
            <ac:inkMk id="320" creationId="{4D3C6EA0-3DEB-5F50-70A2-7A48202E508B}"/>
          </ac:inkMkLst>
        </pc:inkChg>
        <pc:inkChg chg="add del mod">
          <ac:chgData name="Kokchun Giang" userId="67e2125d-ec8c-4323-9653-9824a2ad815f" providerId="ADAL" clId="{4F93D582-AB38-B143-ACC1-8793927D28A4}" dt="2024-01-08T15:06:28.265" v="1366" actId="9405"/>
          <ac:inkMkLst>
            <pc:docMk/>
            <pc:sldMk cId="1856817417" sldId="325"/>
            <ac:inkMk id="322" creationId="{682C7804-6FB0-E025-C850-C38AF86AE2E9}"/>
          </ac:inkMkLst>
        </pc:inkChg>
        <pc:inkChg chg="add del mod">
          <ac:chgData name="Kokchun Giang" userId="67e2125d-ec8c-4323-9653-9824a2ad815f" providerId="ADAL" clId="{4F93D582-AB38-B143-ACC1-8793927D28A4}" dt="2024-01-08T15:06:21.781" v="1351"/>
          <ac:inkMkLst>
            <pc:docMk/>
            <pc:sldMk cId="1856817417" sldId="325"/>
            <ac:inkMk id="323" creationId="{7F49793D-0E16-1B0C-5D1C-F61A99BFDADB}"/>
          </ac:inkMkLst>
        </pc:inkChg>
        <pc:inkChg chg="add del">
          <ac:chgData name="Kokchun Giang" userId="67e2125d-ec8c-4323-9653-9824a2ad815f" providerId="ADAL" clId="{4F93D582-AB38-B143-ACC1-8793927D28A4}" dt="2024-01-08T15:06:21.326" v="1348" actId="9405"/>
          <ac:inkMkLst>
            <pc:docMk/>
            <pc:sldMk cId="1856817417" sldId="325"/>
            <ac:inkMk id="324" creationId="{62877C32-9026-EE59-752D-DD604ED5A921}"/>
          </ac:inkMkLst>
        </pc:inkChg>
        <pc:inkChg chg="add del mod">
          <ac:chgData name="Kokchun Giang" userId="67e2125d-ec8c-4323-9653-9824a2ad815f" providerId="ADAL" clId="{4F93D582-AB38-B143-ACC1-8793927D28A4}" dt="2024-01-08T15:06:28.039" v="1365" actId="9405"/>
          <ac:inkMkLst>
            <pc:docMk/>
            <pc:sldMk cId="1856817417" sldId="325"/>
            <ac:inkMk id="326" creationId="{926234E9-896C-0EAD-75E6-A2F59F62CA38}"/>
          </ac:inkMkLst>
        </pc:inkChg>
        <pc:inkChg chg="add del mod">
          <ac:chgData name="Kokchun Giang" userId="67e2125d-ec8c-4323-9653-9824a2ad815f" providerId="ADAL" clId="{4F93D582-AB38-B143-ACC1-8793927D28A4}" dt="2024-01-08T15:06:27.830" v="1364" actId="9405"/>
          <ac:inkMkLst>
            <pc:docMk/>
            <pc:sldMk cId="1856817417" sldId="325"/>
            <ac:inkMk id="327" creationId="{221AB9BD-499E-2AD8-9211-48D77EFB7CDD}"/>
          </ac:inkMkLst>
        </pc:inkChg>
        <pc:inkChg chg="add del mod">
          <ac:chgData name="Kokchun Giang" userId="67e2125d-ec8c-4323-9653-9824a2ad815f" providerId="ADAL" clId="{4F93D582-AB38-B143-ACC1-8793927D28A4}" dt="2024-01-08T15:06:27.631" v="1363" actId="9405"/>
          <ac:inkMkLst>
            <pc:docMk/>
            <pc:sldMk cId="1856817417" sldId="325"/>
            <ac:inkMk id="328" creationId="{46612A9F-0930-3739-C296-5E1994F85BBE}"/>
          </ac:inkMkLst>
        </pc:inkChg>
        <pc:inkChg chg="add del mod">
          <ac:chgData name="Kokchun Giang" userId="67e2125d-ec8c-4323-9653-9824a2ad815f" providerId="ADAL" clId="{4F93D582-AB38-B143-ACC1-8793927D28A4}" dt="2024-01-08T15:06:27.397" v="1362"/>
          <ac:inkMkLst>
            <pc:docMk/>
            <pc:sldMk cId="1856817417" sldId="325"/>
            <ac:inkMk id="329" creationId="{120CCEE0-6111-5D4F-CB2A-FAA4E551DB83}"/>
          </ac:inkMkLst>
        </pc:inkChg>
        <pc:inkChg chg="add del">
          <ac:chgData name="Kokchun Giang" userId="67e2125d-ec8c-4323-9653-9824a2ad815f" providerId="ADAL" clId="{4F93D582-AB38-B143-ACC1-8793927D28A4}" dt="2024-01-08T15:06:27.143" v="1360" actId="9405"/>
          <ac:inkMkLst>
            <pc:docMk/>
            <pc:sldMk cId="1856817417" sldId="325"/>
            <ac:inkMk id="331" creationId="{484F8B61-BE06-B559-5C51-D0BB2A3EDA10}"/>
          </ac:inkMkLst>
        </pc:inkChg>
        <pc:inkChg chg="add del">
          <ac:chgData name="Kokchun Giang" userId="67e2125d-ec8c-4323-9653-9824a2ad815f" providerId="ADAL" clId="{4F93D582-AB38-B143-ACC1-8793927D28A4}" dt="2024-01-08T15:06:26.842" v="1359" actId="9405"/>
          <ac:inkMkLst>
            <pc:docMk/>
            <pc:sldMk cId="1856817417" sldId="325"/>
            <ac:inkMk id="332" creationId="{8AE05E27-1B8B-45AA-20AA-217F9314D7AA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3" creationId="{B71A9EF3-A4A1-9690-9DCA-995C79914F34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4" creationId="{0C099FD2-8FC7-4D91-7298-0BE790A06EE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5" creationId="{4E34997A-F27C-DBEE-96A2-3C2ED7485183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6" creationId="{0192402A-7683-CCA6-5768-9E373BC349D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7" creationId="{0E21A1AA-6E77-A86B-FB7B-D9A2D1B23D92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8" creationId="{13A76101-8444-2E7B-E8E5-E3D599C27F48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9" creationId="{CD25D13B-1D72-B151-D2E9-A88C7C6CEB50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0" creationId="{B48DCE14-4D1B-AF6F-1D26-275F61FE8C3B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1" creationId="{537FCB7D-77C9-E911-17FD-5EF2484BC3FD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3" creationId="{E7B9908B-E27B-BC27-269C-AFFFE9E523A6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4" creationId="{30D642B0-D796-EDE6-A29C-E302971B17E9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5" creationId="{48306915-9762-B78C-AAA1-3671CAF24A93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6" creationId="{4087D125-30DF-A1E7-1700-27EE5514B97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7" creationId="{5611D4BC-90F3-DD27-A3A7-7261D0447881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8" creationId="{C9BEB76C-749A-A849-0397-7BCF22AD8257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0" creationId="{62A1F378-03A9-2A0F-0E7B-F9B68A9F1E4B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1" creationId="{15E59BF2-0899-EA05-C487-FD19DDCA0CFB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2" creationId="{1FA4501A-8D95-7F8E-B853-9C4744A7B7AE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3" creationId="{B3AAB4BD-5652-7E1C-897A-E95080F8CECA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4" creationId="{7544920A-E53C-EADD-70EC-57B02254A074}"/>
          </ac:inkMkLst>
        </pc:inkChg>
        <pc:inkChg chg="add del mod">
          <ac:chgData name="Kokchun Giang" userId="67e2125d-ec8c-4323-9653-9824a2ad815f" providerId="ADAL" clId="{4F93D582-AB38-B143-ACC1-8793927D28A4}" dt="2024-01-08T15:07:18.016" v="1408"/>
          <ac:inkMkLst>
            <pc:docMk/>
            <pc:sldMk cId="1856817417" sldId="325"/>
            <ac:inkMk id="355" creationId="{6844C833-204D-B4CC-DC1D-B674B27A724F}"/>
          </ac:inkMkLst>
        </pc:inkChg>
        <pc:inkChg chg="add del mod">
          <ac:chgData name="Kokchun Giang" userId="67e2125d-ec8c-4323-9653-9824a2ad815f" providerId="ADAL" clId="{4F93D582-AB38-B143-ACC1-8793927D28A4}" dt="2024-01-08T15:07:18.591" v="1409"/>
          <ac:inkMkLst>
            <pc:docMk/>
            <pc:sldMk cId="1856817417" sldId="325"/>
            <ac:inkMk id="356" creationId="{1D0335F4-126D-AC06-CF09-B06A64D1E863}"/>
          </ac:inkMkLst>
        </pc:inkChg>
        <pc:inkChg chg="add del mod">
          <ac:chgData name="Kokchun Giang" userId="67e2125d-ec8c-4323-9653-9824a2ad815f" providerId="ADAL" clId="{4F93D582-AB38-B143-ACC1-8793927D28A4}" dt="2024-01-08T15:07:17.482" v="1407"/>
          <ac:inkMkLst>
            <pc:docMk/>
            <pc:sldMk cId="1856817417" sldId="325"/>
            <ac:inkMk id="357" creationId="{834F5171-5A0B-2D30-5BED-564571564427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8" creationId="{07C5D655-9FBD-8DD9-DF4C-1BF82F72E4F6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0" creationId="{D4BDAE94-99C0-6FFE-8913-C71A75DF1CA6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1" creationId="{2B6922F2-926C-1E3B-9B0C-CBB1F306A552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3" creationId="{BF7C534F-B59A-326B-C88B-75D6AADA1E86}"/>
          </ac:inkMkLst>
        </pc:inkChg>
      </pc:sldChg>
      <pc:sldChg chg="add modTransition modNotesTx">
        <pc:chgData name="Kokchun Giang" userId="67e2125d-ec8c-4323-9653-9824a2ad815f" providerId="ADAL" clId="{4F93D582-AB38-B143-ACC1-8793927D28A4}" dt="2024-01-08T17:38:49.014" v="2857" actId="20577"/>
        <pc:sldMkLst>
          <pc:docMk/>
          <pc:sldMk cId="992249561" sldId="326"/>
        </pc:sldMkLst>
      </pc:sldChg>
      <pc:sldChg chg="addSp delSp modSp add mod modTransition delAnim modAnim modNotesTx">
        <pc:chgData name="Kokchun Giang" userId="67e2125d-ec8c-4323-9653-9824a2ad815f" providerId="ADAL" clId="{4F93D582-AB38-B143-ACC1-8793927D28A4}" dt="2024-01-08T17:38:45.791" v="2856" actId="20577"/>
        <pc:sldMkLst>
          <pc:docMk/>
          <pc:sldMk cId="2341621090" sldId="327"/>
        </pc:sldMkLst>
        <pc:spChg chg="mod">
          <ac:chgData name="Kokchun Giang" userId="67e2125d-ec8c-4323-9653-9824a2ad815f" providerId="ADAL" clId="{4F93D582-AB38-B143-ACC1-8793927D28A4}" dt="2024-01-08T15:15:01.994" v="1769" actId="20577"/>
          <ac:spMkLst>
            <pc:docMk/>
            <pc:sldMk cId="2341621090" sldId="327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2" creationId="{05DE8DF0-7966-4B4A-5ABC-87F3E271D750}"/>
          </ac:grpSpMkLst>
        </pc:grpChg>
        <pc:grpChg chg="mod">
          <ac:chgData name="Kokchun Giang" userId="67e2125d-ec8c-4323-9653-9824a2ad815f" providerId="ADAL" clId="{4F93D582-AB38-B143-ACC1-8793927D28A4}" dt="2024-01-08T15:12:26.174" v="1577"/>
          <ac:grpSpMkLst>
            <pc:docMk/>
            <pc:sldMk cId="2341621090" sldId="327"/>
            <ac:grpSpMk id="11" creationId="{931C5DBF-2609-1447-0925-10CBA2997B63}"/>
          </ac:grpSpMkLst>
        </pc:grpChg>
        <pc:grpChg chg="mod">
          <ac:chgData name="Kokchun Giang" userId="67e2125d-ec8c-4323-9653-9824a2ad815f" providerId="ADAL" clId="{4F93D582-AB38-B143-ACC1-8793927D28A4}" dt="2024-01-08T15:17:20.980" v="1772" actId="164"/>
          <ac:grpSpMkLst>
            <pc:docMk/>
            <pc:sldMk cId="2341621090" sldId="327"/>
            <ac:grpSpMk id="22" creationId="{630DBA30-CE30-6D9F-08F5-64A755C29EE5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41" creationId="{10A06B7F-2967-E622-1FB4-284424DCDF6E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45" creationId="{CA34CBEA-F40B-2116-F482-FFDF87A753B7}"/>
          </ac:grpSpMkLst>
        </pc:grpChg>
        <pc:grpChg chg="mod">
          <ac:chgData name="Kokchun Giang" userId="67e2125d-ec8c-4323-9653-9824a2ad815f" providerId="ADAL" clId="{4F93D582-AB38-B143-ACC1-8793927D28A4}" dt="2024-01-08T15:12:47.620" v="1605"/>
          <ac:grpSpMkLst>
            <pc:docMk/>
            <pc:sldMk cId="2341621090" sldId="327"/>
            <ac:grpSpMk id="48" creationId="{BA4DA79E-3D0A-1C2E-A231-0E800FFB0A6F}"/>
          </ac:grpSpMkLst>
        </pc:grpChg>
        <pc:grpChg chg="del mod">
          <ac:chgData name="Kokchun Giang" userId="67e2125d-ec8c-4323-9653-9824a2ad815f" providerId="ADAL" clId="{4F93D582-AB38-B143-ACC1-8793927D28A4}" dt="2024-01-08T15:12:56.769" v="1625"/>
          <ac:grpSpMkLst>
            <pc:docMk/>
            <pc:sldMk cId="2341621090" sldId="327"/>
            <ac:grpSpMk id="55" creationId="{4E01492F-2AC7-FD90-FF1C-0AF041675F45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64" creationId="{75068279-B481-9682-E50D-727A681AFC22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65" creationId="{3C60FD97-2B22-2DCB-7D2F-FB3328933E0C}"/>
          </ac:grpSpMkLst>
        </pc:grpChg>
        <pc:grpChg chg="mod">
          <ac:chgData name="Kokchun Giang" userId="67e2125d-ec8c-4323-9653-9824a2ad815f" providerId="ADAL" clId="{4F93D582-AB38-B143-ACC1-8793927D28A4}" dt="2024-01-08T15:13:02.646" v="1637"/>
          <ac:grpSpMkLst>
            <pc:docMk/>
            <pc:sldMk cId="2341621090" sldId="327"/>
            <ac:grpSpMk id="72" creationId="{289F2984-742B-81C1-01B4-4B316886BDC2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84" creationId="{83FE5F83-DACF-D634-B764-8E9829ACBED2}"/>
          </ac:grpSpMkLst>
        </pc:grpChg>
        <pc:grpChg chg="del mod">
          <ac:chgData name="Kokchun Giang" userId="67e2125d-ec8c-4323-9653-9824a2ad815f" providerId="ADAL" clId="{4F93D582-AB38-B143-ACC1-8793927D28A4}" dt="2024-01-08T15:13:14.919" v="1655"/>
          <ac:grpSpMkLst>
            <pc:docMk/>
            <pc:sldMk cId="2341621090" sldId="327"/>
            <ac:grpSpMk id="87" creationId="{453DFECC-CD66-47B1-1A0F-23536E3F7F60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0" creationId="{A735EFB0-09A5-D56F-6CC9-2D7062304412}"/>
          </ac:grpSpMkLst>
        </pc:grpChg>
        <pc:grpChg chg="del mod">
          <ac:chgData name="Kokchun Giang" userId="67e2125d-ec8c-4323-9653-9824a2ad815f" providerId="ADAL" clId="{4F93D582-AB38-B143-ACC1-8793927D28A4}" dt="2024-01-08T15:13:20.019" v="1660"/>
          <ac:grpSpMkLst>
            <pc:docMk/>
            <pc:sldMk cId="2341621090" sldId="327"/>
            <ac:grpSpMk id="93" creationId="{D19AEC28-08DF-CAFB-AAAE-E9EF7843D931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5" creationId="{699DF101-C83F-D016-4BA7-3D5D62DC2281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8" creationId="{527CC192-9C38-EB48-62F3-386D35FA1DAF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124" creationId="{A66658DA-FDB0-CDCC-1232-A92B5A50A8BE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125" creationId="{50B6C8D6-BFBE-645E-C079-0980D000F52F}"/>
          </ac:grpSpMkLst>
        </pc:grpChg>
        <pc:grpChg chg="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129" creationId="{C928F4D7-8065-852C-DD86-A587C8F7BD36}"/>
          </ac:grpSpMkLst>
        </pc:grpChg>
        <pc:grpChg chg="mod">
          <ac:chgData name="Kokchun Giang" userId="67e2125d-ec8c-4323-9653-9824a2ad815f" providerId="ADAL" clId="{4F93D582-AB38-B143-ACC1-8793927D28A4}" dt="2024-01-08T15:20:25.171" v="1992" actId="164"/>
          <ac:grpSpMkLst>
            <pc:docMk/>
            <pc:sldMk cId="2341621090" sldId="327"/>
            <ac:grpSpMk id="256" creationId="{955AED89-2C4F-D3CF-1374-7207FEAC77D6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296" creationId="{C6BF608E-AE41-79EC-CFA1-32C8621182B3}"/>
          </ac:grpSpMkLst>
        </pc:grpChg>
        <pc:grpChg chg="mod">
          <ac:chgData name="Kokchun Giang" userId="67e2125d-ec8c-4323-9653-9824a2ad815f" providerId="ADAL" clId="{4F93D582-AB38-B143-ACC1-8793927D28A4}" dt="2024-01-08T15:14:06.145" v="1717"/>
          <ac:grpSpMkLst>
            <pc:docMk/>
            <pc:sldMk cId="2341621090" sldId="327"/>
            <ac:grpSpMk id="297" creationId="{A6554D21-AF50-92A9-B222-A47A1FE6505F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304" creationId="{332906F4-3234-98CB-001A-7C13828AA0C4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310" creationId="{EAAC6E9C-4966-75FA-1237-89200DB58196}"/>
          </ac:grpSpMkLst>
        </pc:grpChg>
        <pc:grpChg chg="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322" creationId="{F4152933-5511-7E07-83A3-AC2E87AF83C6}"/>
          </ac:grpSpMkLst>
        </pc:grpChg>
        <pc:grpChg chg="del mod">
          <ac:chgData name="Kokchun Giang" userId="67e2125d-ec8c-4323-9653-9824a2ad815f" providerId="ADAL" clId="{4F93D582-AB38-B143-ACC1-8793927D28A4}" dt="2024-01-08T15:14:23.090" v="1749"/>
          <ac:grpSpMkLst>
            <pc:docMk/>
            <pc:sldMk cId="2341621090" sldId="327"/>
            <ac:grpSpMk id="329" creationId="{25C53AE5-A268-08AD-8F17-FA7A6F41BAD5}"/>
          </ac:grpSpMkLst>
        </pc:grpChg>
        <pc:grpChg chg="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330" creationId="{34AF628F-80E9-DAB6-FFF6-F81659B22474}"/>
          </ac:grpSpMkLst>
        </pc:grpChg>
        <pc:grpChg chg="mod">
          <ac:chgData name="Kokchun Giang" userId="67e2125d-ec8c-4323-9653-9824a2ad815f" providerId="ADAL" clId="{4F93D582-AB38-B143-ACC1-8793927D28A4}" dt="2024-01-08T15:14:40.434" v="1756"/>
          <ac:grpSpMkLst>
            <pc:docMk/>
            <pc:sldMk cId="2341621090" sldId="327"/>
            <ac:grpSpMk id="335" creationId="{A4BA89FF-5141-0D03-1B62-20512755B781}"/>
          </ac:grpSpMkLst>
        </pc:grpChg>
        <pc:grpChg chg="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341" creationId="{38A25001-7C70-7AC7-F719-054F357B590E}"/>
          </ac:grpSpMkLst>
        </pc:grpChg>
        <pc:grpChg chg="add mod">
          <ac:chgData name="Kokchun Giang" userId="67e2125d-ec8c-4323-9653-9824a2ad815f" providerId="ADAL" clId="{4F93D582-AB38-B143-ACC1-8793927D28A4}" dt="2024-01-08T15:17:20.980" v="1772" actId="164"/>
          <ac:grpSpMkLst>
            <pc:docMk/>
            <pc:sldMk cId="2341621090" sldId="327"/>
            <ac:grpSpMk id="344" creationId="{AA1D6F87-35E9-1F9F-0D9E-B9075E51113F}"/>
          </ac:grpSpMkLst>
        </pc:grpChg>
        <pc:grpChg chg="add 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345" creationId="{5BCFB88E-DDE4-D9FE-4EF1-8412FDE6E0E2}"/>
          </ac:grpSpMkLst>
        </pc:grpChg>
        <pc:grpChg chg="add 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346" creationId="{FD1051AB-EE39-FD7C-FAC5-02D129BC2DFC}"/>
          </ac:grpSpMkLst>
        </pc:grpChg>
        <pc:grpChg chg="del mod">
          <ac:chgData name="Kokchun Giang" userId="67e2125d-ec8c-4323-9653-9824a2ad815f" providerId="ADAL" clId="{4F93D582-AB38-B143-ACC1-8793927D28A4}" dt="2024-01-08T15:17:51.496" v="1780"/>
          <ac:grpSpMkLst>
            <pc:docMk/>
            <pc:sldMk cId="2341621090" sldId="327"/>
            <ac:grpSpMk id="349" creationId="{8D628A18-F1DD-6F6F-C2E9-D631F32D9904}"/>
          </ac:grpSpMkLst>
        </pc:grpChg>
        <pc:grpChg chg="del mod">
          <ac:chgData name="Kokchun Giang" userId="67e2125d-ec8c-4323-9653-9824a2ad815f" providerId="ADAL" clId="{4F93D582-AB38-B143-ACC1-8793927D28A4}" dt="2024-01-08T15:17:53.661" v="1782"/>
          <ac:grpSpMkLst>
            <pc:docMk/>
            <pc:sldMk cId="2341621090" sldId="327"/>
            <ac:grpSpMk id="352" creationId="{20B5637F-4316-98E9-8ED7-F87B687CC50C}"/>
          </ac:grpSpMkLst>
        </pc:grpChg>
        <pc:grpChg chg="del mod">
          <ac:chgData name="Kokchun Giang" userId="67e2125d-ec8c-4323-9653-9824a2ad815f" providerId="ADAL" clId="{4F93D582-AB38-B143-ACC1-8793927D28A4}" dt="2024-01-08T15:17:54.670" v="1784"/>
          <ac:grpSpMkLst>
            <pc:docMk/>
            <pc:sldMk cId="2341621090" sldId="327"/>
            <ac:grpSpMk id="354" creationId="{1211D097-B2A6-26D6-5185-4BF63B27BD1F}"/>
          </ac:grpSpMkLst>
        </pc:grpChg>
        <pc:grpChg chg="add del mod">
          <ac:chgData name="Kokchun Giang" userId="67e2125d-ec8c-4323-9653-9824a2ad815f" providerId="ADAL" clId="{4F93D582-AB38-B143-ACC1-8793927D28A4}" dt="2024-01-08T15:18:44.337" v="1913"/>
          <ac:grpSpMkLst>
            <pc:docMk/>
            <pc:sldMk cId="2341621090" sldId="327"/>
            <ac:grpSpMk id="356" creationId="{E5256487-AE54-6F0A-98B1-0A0175AD591E}"/>
          </ac:grpSpMkLst>
        </pc:grpChg>
        <pc:grpChg chg="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365" creationId="{419849C9-040D-4F41-37B1-C0B7E9D6A37B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366" creationId="{4AA45D49-2B48-447E-C5B9-FFE502788D34}"/>
          </ac:grpSpMkLst>
        </pc:grpChg>
        <pc:grpChg chg="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367" creationId="{0CD0AFCA-B45B-A48A-F73F-B46F5F9FD5AC}"/>
          </ac:grpSpMkLst>
        </pc:grpChg>
        <pc:grpChg chg="del mod">
          <ac:chgData name="Kokchun Giang" userId="67e2125d-ec8c-4323-9653-9824a2ad815f" providerId="ADAL" clId="{4F93D582-AB38-B143-ACC1-8793927D28A4}" dt="2024-01-08T15:18:08.011" v="1802"/>
          <ac:grpSpMkLst>
            <pc:docMk/>
            <pc:sldMk cId="2341621090" sldId="327"/>
            <ac:grpSpMk id="370" creationId="{E756D5CB-5EF7-5460-29F3-E1974FF15FE9}"/>
          </ac:grpSpMkLst>
        </pc:grpChg>
        <pc:grpChg chg="del mod">
          <ac:chgData name="Kokchun Giang" userId="67e2125d-ec8c-4323-9653-9824a2ad815f" providerId="ADAL" clId="{4F93D582-AB38-B143-ACC1-8793927D28A4}" dt="2024-01-08T15:18:10.842" v="1807"/>
          <ac:grpSpMkLst>
            <pc:docMk/>
            <pc:sldMk cId="2341621090" sldId="327"/>
            <ac:grpSpMk id="376" creationId="{50AE3D4A-9E37-A375-ED30-73D5E65C5AD5}"/>
          </ac:grpSpMkLst>
        </pc:grpChg>
        <pc:grpChg chg="add del mod">
          <ac:chgData name="Kokchun Giang" userId="67e2125d-ec8c-4323-9653-9824a2ad815f" providerId="ADAL" clId="{4F93D582-AB38-B143-ACC1-8793927D28A4}" dt="2024-01-08T15:18:44.323" v="1886"/>
          <ac:grpSpMkLst>
            <pc:docMk/>
            <pc:sldMk cId="2341621090" sldId="327"/>
            <ac:grpSpMk id="377" creationId="{7BEBBC5C-931F-6B5E-C949-69D291EEA093}"/>
          </ac:grpSpMkLst>
        </pc:grpChg>
        <pc:grpChg chg="add del mod">
          <ac:chgData name="Kokchun Giang" userId="67e2125d-ec8c-4323-9653-9824a2ad815f" providerId="ADAL" clId="{4F93D582-AB38-B143-ACC1-8793927D28A4}" dt="2024-01-08T15:18:44.332" v="1903"/>
          <ac:grpSpMkLst>
            <pc:docMk/>
            <pc:sldMk cId="2341621090" sldId="327"/>
            <ac:grpSpMk id="378" creationId="{9AE7D0C9-5A8A-0AEF-27AB-7221FBFA1EFC}"/>
          </ac:grpSpMkLst>
        </pc:grpChg>
        <pc:grpChg chg="add del mod">
          <ac:chgData name="Kokchun Giang" userId="67e2125d-ec8c-4323-9653-9824a2ad815f" providerId="ADAL" clId="{4F93D582-AB38-B143-ACC1-8793927D28A4}" dt="2024-01-08T15:18:44.318" v="1880"/>
          <ac:grpSpMkLst>
            <pc:docMk/>
            <pc:sldMk cId="2341621090" sldId="327"/>
            <ac:grpSpMk id="381" creationId="{FCDB70F4-334B-FA50-CC85-96A55B65FF52}"/>
          </ac:grpSpMkLst>
        </pc:grpChg>
        <pc:grpChg chg="add del mod">
          <ac:chgData name="Kokchun Giang" userId="67e2125d-ec8c-4323-9653-9824a2ad815f" providerId="ADAL" clId="{4F93D582-AB38-B143-ACC1-8793927D28A4}" dt="2024-01-08T15:18:44.324" v="1888"/>
          <ac:grpSpMkLst>
            <pc:docMk/>
            <pc:sldMk cId="2341621090" sldId="327"/>
            <ac:grpSpMk id="383" creationId="{7F09F896-F76D-DF12-E54B-DB0345831AB9}"/>
          </ac:grpSpMkLst>
        </pc:grpChg>
        <pc:grpChg chg="add del mod">
          <ac:chgData name="Kokchun Giang" userId="67e2125d-ec8c-4323-9653-9824a2ad815f" providerId="ADAL" clId="{4F93D582-AB38-B143-ACC1-8793927D28A4}" dt="2024-01-08T15:18:32.462" v="1862"/>
          <ac:grpSpMkLst>
            <pc:docMk/>
            <pc:sldMk cId="2341621090" sldId="327"/>
            <ac:grpSpMk id="422" creationId="{ED10F55F-EE74-2077-25CF-B04A79D3F4D0}"/>
          </ac:grpSpMkLst>
        </pc:grpChg>
        <pc:grpChg chg="add del mod">
          <ac:chgData name="Kokchun Giang" userId="67e2125d-ec8c-4323-9653-9824a2ad815f" providerId="ADAL" clId="{4F93D582-AB38-B143-ACC1-8793927D28A4}" dt="2024-01-08T15:18:31.984" v="1859"/>
          <ac:grpSpMkLst>
            <pc:docMk/>
            <pc:sldMk cId="2341621090" sldId="327"/>
            <ac:grpSpMk id="425" creationId="{F86473F9-7A60-F33C-9245-6190E2829649}"/>
          </ac:grpSpMkLst>
        </pc:grpChg>
        <pc:grpChg chg="mod">
          <ac:chgData name="Kokchun Giang" userId="67e2125d-ec8c-4323-9653-9824a2ad815f" providerId="ADAL" clId="{4F93D582-AB38-B143-ACC1-8793927D28A4}" dt="2024-01-08T15:18:31.210" v="1855"/>
          <ac:grpSpMkLst>
            <pc:docMk/>
            <pc:sldMk cId="2341621090" sldId="327"/>
            <ac:grpSpMk id="429" creationId="{37827683-834C-7B90-CD8F-56F873E931A6}"/>
          </ac:grpSpMkLst>
        </pc:grpChg>
        <pc:grpChg chg="del mod">
          <ac:chgData name="Kokchun Giang" userId="67e2125d-ec8c-4323-9653-9824a2ad815f" providerId="ADAL" clId="{4F93D582-AB38-B143-ACC1-8793927D28A4}" dt="2024-01-08T15:18:51.729" v="1923"/>
          <ac:grpSpMkLst>
            <pc:docMk/>
            <pc:sldMk cId="2341621090" sldId="327"/>
            <ac:grpSpMk id="434" creationId="{39456E64-9428-4556-A8F7-38E665C2446C}"/>
          </ac:grpSpMkLst>
        </pc:grpChg>
        <pc:grpChg chg="del mod">
          <ac:chgData name="Kokchun Giang" userId="67e2125d-ec8c-4323-9653-9824a2ad815f" providerId="ADAL" clId="{4F93D582-AB38-B143-ACC1-8793927D28A4}" dt="2024-01-08T15:18:53.043" v="1925"/>
          <ac:grpSpMkLst>
            <pc:docMk/>
            <pc:sldMk cId="2341621090" sldId="327"/>
            <ac:grpSpMk id="437" creationId="{1CECD908-AD4A-7023-3639-C7A170348525}"/>
          </ac:grpSpMkLst>
        </pc:grpChg>
        <pc:grpChg chg="add del mod">
          <ac:chgData name="Kokchun Giang" userId="67e2125d-ec8c-4323-9653-9824a2ad815f" providerId="ADAL" clId="{4F93D582-AB38-B143-ACC1-8793927D28A4}" dt="2024-01-08T15:21:31.117" v="2002" actId="164"/>
          <ac:grpSpMkLst>
            <pc:docMk/>
            <pc:sldMk cId="2341621090" sldId="327"/>
            <ac:grpSpMk id="439" creationId="{4FD56C1C-0291-C2B4-846D-4193A3080428}"/>
          </ac:grpSpMkLst>
        </pc:grpChg>
        <pc:grpChg chg="add del mod">
          <ac:chgData name="Kokchun Giang" userId="67e2125d-ec8c-4323-9653-9824a2ad815f" providerId="ADAL" clId="{4F93D582-AB38-B143-ACC1-8793927D28A4}" dt="2024-01-08T15:19:17.300" v="1940"/>
          <ac:grpSpMkLst>
            <pc:docMk/>
            <pc:sldMk cId="2341621090" sldId="327"/>
            <ac:grpSpMk id="442" creationId="{529D2513-4B2A-FD4C-40CE-C6DBB6ABAD4A}"/>
          </ac:grpSpMkLst>
        </pc:grpChg>
        <pc:grpChg chg="add del mod">
          <ac:chgData name="Kokchun Giang" userId="67e2125d-ec8c-4323-9653-9824a2ad815f" providerId="ADAL" clId="{4F93D582-AB38-B143-ACC1-8793927D28A4}" dt="2024-01-08T15:19:17.043" v="1938"/>
          <ac:grpSpMkLst>
            <pc:docMk/>
            <pc:sldMk cId="2341621090" sldId="327"/>
            <ac:grpSpMk id="444" creationId="{972F0110-A3D9-3A72-DA5D-B0AF91B8F135}"/>
          </ac:grpSpMkLst>
        </pc:grpChg>
        <pc:grpChg chg="mod">
          <ac:chgData name="Kokchun Giang" userId="67e2125d-ec8c-4323-9653-9824a2ad815f" providerId="ADAL" clId="{4F93D582-AB38-B143-ACC1-8793927D28A4}" dt="2024-01-08T15:19:16.813" v="1936"/>
          <ac:grpSpMkLst>
            <pc:docMk/>
            <pc:sldMk cId="2341621090" sldId="327"/>
            <ac:grpSpMk id="446" creationId="{F0F5D1E4-F6BA-3F46-8F21-1CD0981B066B}"/>
          </ac:grpSpMkLst>
        </pc:grpChg>
        <pc:grpChg chg="del mod">
          <ac:chgData name="Kokchun Giang" userId="67e2125d-ec8c-4323-9653-9824a2ad815f" providerId="ADAL" clId="{4F93D582-AB38-B143-ACC1-8793927D28A4}" dt="2024-01-08T15:21:25.982" v="2001" actId="165"/>
          <ac:grpSpMkLst>
            <pc:docMk/>
            <pc:sldMk cId="2341621090" sldId="327"/>
            <ac:grpSpMk id="450" creationId="{77F209F4-9ED5-0210-2641-A4728F801D8E}"/>
          </ac:grpSpMkLst>
        </pc:grpChg>
        <pc:grpChg chg="mod">
          <ac:chgData name="Kokchun Giang" userId="67e2125d-ec8c-4323-9653-9824a2ad815f" providerId="ADAL" clId="{4F93D582-AB38-B143-ACC1-8793927D28A4}" dt="2024-01-08T15:19:58.741" v="1970"/>
          <ac:grpSpMkLst>
            <pc:docMk/>
            <pc:sldMk cId="2341621090" sldId="327"/>
            <ac:grpSpMk id="474" creationId="{9D636FBA-6CEA-C7F7-34BC-09EBC1055C5C}"/>
          </ac:grpSpMkLst>
        </pc:grpChg>
        <pc:grpChg chg="add mod">
          <ac:chgData name="Kokchun Giang" userId="67e2125d-ec8c-4323-9653-9824a2ad815f" providerId="ADAL" clId="{4F93D582-AB38-B143-ACC1-8793927D28A4}" dt="2024-01-08T15:20:25.171" v="1992" actId="164"/>
          <ac:grpSpMkLst>
            <pc:docMk/>
            <pc:sldMk cId="2341621090" sldId="327"/>
            <ac:grpSpMk id="475" creationId="{3BB61F13-A6F6-D9B1-0D7B-11590FF66A18}"/>
          </ac:grpSpMkLst>
        </pc:grpChg>
        <pc:grpChg chg="add 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476" creationId="{4EFB1FD3-63ED-0D31-EFB7-630EF630BBD8}"/>
          </ac:grpSpMkLst>
        </pc:grpChg>
        <pc:grpChg chg="add 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477" creationId="{FB5A65FF-D346-8D3C-FAA4-BF981ABA9519}"/>
          </ac:grpSpMkLst>
        </pc:grpChg>
        <pc:grpChg chg="add 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478" creationId="{B58BF260-9625-9D02-AF81-1D9E727AE67B}"/>
          </ac:grpSpMkLst>
        </pc:grpChg>
        <pc:grpChg chg="add mod">
          <ac:chgData name="Kokchun Giang" userId="67e2125d-ec8c-4323-9653-9824a2ad815f" providerId="ADAL" clId="{4F93D582-AB38-B143-ACC1-8793927D28A4}" dt="2024-01-08T15:21:31.117" v="2002" actId="164"/>
          <ac:grpSpMkLst>
            <pc:docMk/>
            <pc:sldMk cId="2341621090" sldId="327"/>
            <ac:grpSpMk id="479" creationId="{659D92EB-2ED2-3577-CBE8-8DD19AE38B79}"/>
          </ac:grpSpMkLst>
        </pc:grpChg>
        <pc:inkChg chg="add del">
          <ac:chgData name="Kokchun Giang" userId="67e2125d-ec8c-4323-9653-9824a2ad815f" providerId="ADAL" clId="{4F93D582-AB38-B143-ACC1-8793927D28A4}" dt="2024-01-08T15:12:28.604" v="1584" actId="9405"/>
          <ac:inkMkLst>
            <pc:docMk/>
            <pc:sldMk cId="2341621090" sldId="327"/>
            <ac:inkMk id="3" creationId="{2E7613CC-DCC0-1949-3923-4A57AA7C32F3}"/>
          </ac:inkMkLst>
        </pc:inkChg>
        <pc:inkChg chg="add del mod">
          <ac:chgData name="Kokchun Giang" userId="67e2125d-ec8c-4323-9653-9824a2ad815f" providerId="ADAL" clId="{4F93D582-AB38-B143-ACC1-8793927D28A4}" dt="2024-01-08T15:12:28.227" v="1583" actId="9405"/>
          <ac:inkMkLst>
            <pc:docMk/>
            <pc:sldMk cId="2341621090" sldId="327"/>
            <ac:inkMk id="4" creationId="{B010E25E-2C27-5877-A0E2-55197068EEDF}"/>
          </ac:inkMkLst>
        </pc:inkChg>
        <pc:inkChg chg="add del mod">
          <ac:chgData name="Kokchun Giang" userId="67e2125d-ec8c-4323-9653-9824a2ad815f" providerId="ADAL" clId="{4F93D582-AB38-B143-ACC1-8793927D28A4}" dt="2024-01-08T15:12:27.917" v="1582" actId="9405"/>
          <ac:inkMkLst>
            <pc:docMk/>
            <pc:sldMk cId="2341621090" sldId="327"/>
            <ac:inkMk id="5" creationId="{6A4628E0-8AD8-3274-A4F1-103C44D4BECF}"/>
          </ac:inkMkLst>
        </pc:inkChg>
        <pc:inkChg chg="add del mod">
          <ac:chgData name="Kokchun Giang" userId="67e2125d-ec8c-4323-9653-9824a2ad815f" providerId="ADAL" clId="{4F93D582-AB38-B143-ACC1-8793927D28A4}" dt="2024-01-08T15:12:27.639" v="1581" actId="9405"/>
          <ac:inkMkLst>
            <pc:docMk/>
            <pc:sldMk cId="2341621090" sldId="327"/>
            <ac:inkMk id="6" creationId="{F655DBB4-3E66-CCC8-01B1-4234E96BE77A}"/>
          </ac:inkMkLst>
        </pc:inkChg>
        <pc:inkChg chg="add del mod">
          <ac:chgData name="Kokchun Giang" userId="67e2125d-ec8c-4323-9653-9824a2ad815f" providerId="ADAL" clId="{4F93D582-AB38-B143-ACC1-8793927D28A4}" dt="2024-01-08T15:12:27.438" v="1580" actId="9405"/>
          <ac:inkMkLst>
            <pc:docMk/>
            <pc:sldMk cId="2341621090" sldId="327"/>
            <ac:inkMk id="7" creationId="{59A6CA3A-BE68-5AE7-121F-39F94C95B213}"/>
          </ac:inkMkLst>
        </pc:inkChg>
        <pc:inkChg chg="add del mod">
          <ac:chgData name="Kokchun Giang" userId="67e2125d-ec8c-4323-9653-9824a2ad815f" providerId="ADAL" clId="{4F93D582-AB38-B143-ACC1-8793927D28A4}" dt="2024-01-08T15:12:27.172" v="1579" actId="9405"/>
          <ac:inkMkLst>
            <pc:docMk/>
            <pc:sldMk cId="2341621090" sldId="327"/>
            <ac:inkMk id="8" creationId="{9161F917-9656-4E3D-2912-FDBB1748C376}"/>
          </ac:inkMkLst>
        </pc:inkChg>
        <pc:inkChg chg="add del mod">
          <ac:chgData name="Kokchun Giang" userId="67e2125d-ec8c-4323-9653-9824a2ad815f" providerId="ADAL" clId="{4F93D582-AB38-B143-ACC1-8793927D28A4}" dt="2024-01-08T15:12:26.435" v="1578" actId="9405"/>
          <ac:inkMkLst>
            <pc:docMk/>
            <pc:sldMk cId="2341621090" sldId="327"/>
            <ac:inkMk id="9" creationId="{59010524-9A8E-4573-61A5-81B87902117E}"/>
          </ac:inkMkLst>
        </pc:inkChg>
        <pc:inkChg chg="add del mod">
          <ac:chgData name="Kokchun Giang" userId="67e2125d-ec8c-4323-9653-9824a2ad815f" providerId="ADAL" clId="{4F93D582-AB38-B143-ACC1-8793927D28A4}" dt="2024-01-08T15:12:26.174" v="1577"/>
          <ac:inkMkLst>
            <pc:docMk/>
            <pc:sldMk cId="2341621090" sldId="327"/>
            <ac:inkMk id="10" creationId="{9E589032-6D31-D4CE-0B1E-43F8DEA7742A}"/>
          </ac:inkMkLst>
        </pc:inkChg>
        <pc:inkChg chg="add mod">
          <ac:chgData name="Kokchun Giang" userId="67e2125d-ec8c-4323-9653-9824a2ad815f" providerId="ADAL" clId="{4F93D582-AB38-B143-ACC1-8793927D28A4}" dt="2024-01-08T15:17:20.980" v="1772" actId="164"/>
          <ac:inkMkLst>
            <pc:docMk/>
            <pc:sldMk cId="2341621090" sldId="327"/>
            <ac:inkMk id="12" creationId="{642F7121-D222-FEE5-044B-A453BA8C8C86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3" creationId="{6A536CFF-19A3-0A46-C65B-E1287B15C04C}"/>
          </ac:inkMkLst>
        </pc:inkChg>
        <pc:inkChg chg="del">
          <ac:chgData name="Kokchun Giang" userId="67e2125d-ec8c-4323-9653-9824a2ad815f" providerId="ADAL" clId="{4F93D582-AB38-B143-ACC1-8793927D28A4}" dt="2024-01-08T15:12:01.535" v="1566" actId="478"/>
          <ac:inkMkLst>
            <pc:docMk/>
            <pc:sldMk cId="2341621090" sldId="327"/>
            <ac:inkMk id="14" creationId="{BA798AE1-6FDC-64C4-AD90-4ADA575DC61D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5" creationId="{D6EFC97F-3351-3F2B-D331-86D45F619A6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6" creationId="{F50C4A53-8245-84DF-F531-6A47DBA6F8A5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7" creationId="{59061C17-5E05-68F0-E08C-700672AE3F1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8" creationId="{96D9731E-8154-013A-4D46-EFF74F52710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9" creationId="{BF8FED66-ABD2-02D4-57C9-50F2B5999A3E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20" creationId="{A85BB33E-9CDF-D8E1-5E72-63AA9B3EADBC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21" creationId="{05C606C7-3084-4FAF-174E-260014B5DF71}"/>
          </ac:inkMkLst>
        </pc:inkChg>
        <pc:inkChg chg="add mod">
          <ac:chgData name="Kokchun Giang" userId="67e2125d-ec8c-4323-9653-9824a2ad815f" providerId="ADAL" clId="{4F93D582-AB38-B143-ACC1-8793927D28A4}" dt="2024-01-08T15:17:20.980" v="1772" actId="164"/>
          <ac:inkMkLst>
            <pc:docMk/>
            <pc:sldMk cId="2341621090" sldId="327"/>
            <ac:inkMk id="23" creationId="{054225AF-1EDB-A3FC-6A7D-862AA4F4F29B}"/>
          </ac:inkMkLst>
        </pc:inkChg>
        <pc:inkChg chg="add del mod">
          <ac:chgData name="Kokchun Giang" userId="67e2125d-ec8c-4323-9653-9824a2ad815f" providerId="ADAL" clId="{4F93D582-AB38-B143-ACC1-8793927D28A4}" dt="2024-01-08T15:12:49.354" v="1611" actId="9405"/>
          <ac:inkMkLst>
            <pc:docMk/>
            <pc:sldMk cId="2341621090" sldId="327"/>
            <ac:inkMk id="24" creationId="{E35436B4-4078-69F5-0990-D259CBAD8E49}"/>
          </ac:inkMkLst>
        </pc:inkChg>
        <pc:inkChg chg="add del mod">
          <ac:chgData name="Kokchun Giang" userId="67e2125d-ec8c-4323-9653-9824a2ad815f" providerId="ADAL" clId="{4F93D582-AB38-B143-ACC1-8793927D28A4}" dt="2024-01-08T15:12:49.063" v="1610" actId="9405"/>
          <ac:inkMkLst>
            <pc:docMk/>
            <pc:sldMk cId="2341621090" sldId="327"/>
            <ac:inkMk id="25" creationId="{CA826562-7B08-9751-3385-5AC3B4C6D1BD}"/>
          </ac:inkMkLst>
        </pc:inkChg>
        <pc:inkChg chg="add del mod">
          <ac:chgData name="Kokchun Giang" userId="67e2125d-ec8c-4323-9653-9824a2ad815f" providerId="ADAL" clId="{4F93D582-AB38-B143-ACC1-8793927D28A4}" dt="2024-01-08T15:12:48.714" v="1609" actId="9405"/>
          <ac:inkMkLst>
            <pc:docMk/>
            <pc:sldMk cId="2341621090" sldId="327"/>
            <ac:inkMk id="26" creationId="{E540D63B-E25A-B54E-A7AF-E14303407855}"/>
          </ac:inkMkLst>
        </pc:inkChg>
        <pc:inkChg chg="add del mod">
          <ac:chgData name="Kokchun Giang" userId="67e2125d-ec8c-4323-9653-9824a2ad815f" providerId="ADAL" clId="{4F93D582-AB38-B143-ACC1-8793927D28A4}" dt="2024-01-08T15:12:48.429" v="1608" actId="9405"/>
          <ac:inkMkLst>
            <pc:docMk/>
            <pc:sldMk cId="2341621090" sldId="327"/>
            <ac:inkMk id="27" creationId="{A4D3C447-0246-B4DF-CACC-7577726B9A1E}"/>
          </ac:inkMkLst>
        </pc:inkChg>
        <pc:inkChg chg="add del mod">
          <ac:chgData name="Kokchun Giang" userId="67e2125d-ec8c-4323-9653-9824a2ad815f" providerId="ADAL" clId="{4F93D582-AB38-B143-ACC1-8793927D28A4}" dt="2024-01-08T15:12:48.178" v="1607" actId="9405"/>
          <ac:inkMkLst>
            <pc:docMk/>
            <pc:sldMk cId="2341621090" sldId="327"/>
            <ac:inkMk id="29" creationId="{A1D68EB5-5909-B877-E082-0562E11628EF}"/>
          </ac:inkMkLst>
        </pc:inkChg>
        <pc:inkChg chg="add del mod">
          <ac:chgData name="Kokchun Giang" userId="67e2125d-ec8c-4323-9653-9824a2ad815f" providerId="ADAL" clId="{4F93D582-AB38-B143-ACC1-8793927D28A4}" dt="2024-01-08T15:12:47.924" v="1606" actId="9405"/>
          <ac:inkMkLst>
            <pc:docMk/>
            <pc:sldMk cId="2341621090" sldId="327"/>
            <ac:inkMk id="30" creationId="{24279B08-3DA1-4523-4EB5-033B42B66107}"/>
          </ac:inkMkLst>
        </pc:inkChg>
        <pc:inkChg chg="add del mod">
          <ac:chgData name="Kokchun Giang" userId="67e2125d-ec8c-4323-9653-9824a2ad815f" providerId="ADAL" clId="{4F93D582-AB38-B143-ACC1-8793927D28A4}" dt="2024-01-08T15:12:47.620" v="1605"/>
          <ac:inkMkLst>
            <pc:docMk/>
            <pc:sldMk cId="2341621090" sldId="327"/>
            <ac:inkMk id="31" creationId="{03A50DD8-D022-9F05-8DDD-6EFF37D19AA7}"/>
          </ac:inkMkLst>
        </pc:inkChg>
        <pc:inkChg chg="del">
          <ac:chgData name="Kokchun Giang" userId="67e2125d-ec8c-4323-9653-9824a2ad815f" providerId="ADAL" clId="{4F93D582-AB38-B143-ACC1-8793927D28A4}" dt="2024-01-08T15:12:01.535" v="1566" actId="478"/>
          <ac:inkMkLst>
            <pc:docMk/>
            <pc:sldMk cId="2341621090" sldId="327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49" creationId="{F0924F58-51C5-9D77-E814-E7A580C0C180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1" creationId="{AF10EC11-6056-DF00-AF94-9B6C2FF4DB53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3" creationId="{EB4D3B31-A4B2-6A3F-A5D5-20EED4B82696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4" creationId="{F5FC2267-5900-BA51-F32E-D258A51D4B5B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6" creationId="{90F2DF83-3575-74D9-1E70-0597F0346071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7" creationId="{BDFFAB78-5D54-5E1A-AB74-EC503BB7ABB7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8" creationId="{BE8BE5EB-DD21-869F-99E6-F52C82D96287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9" creationId="{F6C10D76-F6D8-5D5C-82DD-BF52AD95C815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0" creationId="{820BBC7F-1D0D-C7BE-6275-87D651A69160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1" creationId="{598CB00A-8C72-DB8B-1D5B-9E056B6AA90A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2" creationId="{3142B9ED-BB8A-9A59-B0F3-B6C8BADBD822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3" creationId="{477D0BC3-E322-B4C6-B091-58DB4ED48647}"/>
          </ac:inkMkLst>
        </pc:inkChg>
        <pc:inkChg chg="add del mod">
          <ac:chgData name="Kokchun Giang" userId="67e2125d-ec8c-4323-9653-9824a2ad815f" providerId="ADAL" clId="{4F93D582-AB38-B143-ACC1-8793927D28A4}" dt="2024-01-08T15:13:03.113" v="1639" actId="9405"/>
          <ac:inkMkLst>
            <pc:docMk/>
            <pc:sldMk cId="2341621090" sldId="327"/>
            <ac:inkMk id="66" creationId="{B9259D02-6532-BE10-AD3B-FD11E5FE952F}"/>
          </ac:inkMkLst>
        </pc:inkChg>
        <pc:inkChg chg="add del mod">
          <ac:chgData name="Kokchun Giang" userId="67e2125d-ec8c-4323-9653-9824a2ad815f" providerId="ADAL" clId="{4F93D582-AB38-B143-ACC1-8793927D28A4}" dt="2024-01-08T15:13:02.868" v="1638" actId="9405"/>
          <ac:inkMkLst>
            <pc:docMk/>
            <pc:sldMk cId="2341621090" sldId="327"/>
            <ac:inkMk id="67" creationId="{52823A10-A016-B3D4-3058-6F603DD1AA2B}"/>
          </ac:inkMkLst>
        </pc:inkChg>
        <pc:inkChg chg="add del mod">
          <ac:chgData name="Kokchun Giang" userId="67e2125d-ec8c-4323-9653-9824a2ad815f" providerId="ADAL" clId="{4F93D582-AB38-B143-ACC1-8793927D28A4}" dt="2024-01-08T15:13:02.646" v="1637"/>
          <ac:inkMkLst>
            <pc:docMk/>
            <pc:sldMk cId="2341621090" sldId="327"/>
            <ac:inkMk id="68" creationId="{38D117F6-A243-B8A4-77FE-9207A5A26ACB}"/>
          </ac:inkMkLst>
        </pc:inkChg>
        <pc:inkChg chg="add del">
          <ac:chgData name="Kokchun Giang" userId="67e2125d-ec8c-4323-9653-9824a2ad815f" providerId="ADAL" clId="{4F93D582-AB38-B143-ACC1-8793927D28A4}" dt="2024-01-08T15:13:02.419" v="1634" actId="9405"/>
          <ac:inkMkLst>
            <pc:docMk/>
            <pc:sldMk cId="2341621090" sldId="327"/>
            <ac:inkMk id="69" creationId="{D1C3F2B9-3CA2-3E36-F1B1-5A2D18410BF3}"/>
          </ac:inkMkLst>
        </pc:inkChg>
        <pc:inkChg chg="add del">
          <ac:chgData name="Kokchun Giang" userId="67e2125d-ec8c-4323-9653-9824a2ad815f" providerId="ADAL" clId="{4F93D582-AB38-B143-ACC1-8793927D28A4}" dt="2024-01-08T15:13:01.386" v="1631" actId="9405"/>
          <ac:inkMkLst>
            <pc:docMk/>
            <pc:sldMk cId="2341621090" sldId="327"/>
            <ac:inkMk id="70" creationId="{34925704-D5E2-3825-977B-942A27339110}"/>
          </ac:inkMkLst>
        </pc:inkChg>
        <pc:inkChg chg="add del">
          <ac:chgData name="Kokchun Giang" userId="67e2125d-ec8c-4323-9653-9824a2ad815f" providerId="ADAL" clId="{4F93D582-AB38-B143-ACC1-8793927D28A4}" dt="2024-01-08T15:13:02.197" v="1633" actId="9405"/>
          <ac:inkMkLst>
            <pc:docMk/>
            <pc:sldMk cId="2341621090" sldId="327"/>
            <ac:inkMk id="71" creationId="{1AFD94E7-9B37-A1C7-2D56-C66ABB64A273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3" creationId="{39FC9E66-9D54-498F-D73E-12DEDEB6049B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4" creationId="{B1E3CE9B-5AF7-DEB3-D334-CF04DEC11784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5" creationId="{C0BB61E8-7509-A857-D485-784F390C5FD6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6" creationId="{5D9D6541-DC7A-12D7-1293-BC2BE8F45B75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8" creationId="{37A0AC1E-A222-912F-202F-B625F7869554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0" creationId="{FF08306A-050A-37D0-DCBE-9A1470C59BFB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1" creationId="{5344A097-C87D-57AA-5A8A-B31E229E5A37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2" creationId="{E5595604-638F-8160-8A16-37FBE26BEE8C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3" creationId="{CCA2F470-E496-A6F1-D932-F9AE0C9935EF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5" creationId="{4D21B148-CB4B-545D-DC68-F99476A718DF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6" creationId="{E4044B06-24B3-CB9B-4AF0-ED555F32B695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8" creationId="{C589A8C3-D729-A6B9-B1D4-28F238D84B7C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9" creationId="{977E663F-B666-2CEC-C725-D4D9CE6A59C9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1" creationId="{8C530DE9-72B9-B038-A43C-DEA4BA5F18B5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2" creationId="{91F7451B-C3E9-3E22-3805-0E675FF3ED70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4" creationId="{2DFA2368-E7FE-D59E-2C2A-063A2F0492C4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6" creationId="{45371DA9-67E8-65B0-83BB-30A13607830B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7" creationId="{C43D1750-6838-60B1-609F-F0746F9D4477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9" creationId="{63E5AE53-B2D4-BC1F-C1AE-1B22B2EF889A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0" creationId="{E5868B17-422D-C05F-B14D-8CE0622151C8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1" creationId="{39D8B1BE-AC9C-2849-85EF-B2FD2958494C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2" creationId="{C79E50F4-DB7C-A13E-AC3E-CC03C650DC27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3" creationId="{AAB15624-1A82-131A-4396-65D962711C68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4" creationId="{3868CDAF-B7E8-AC53-8714-E21323E65EFC}"/>
          </ac:inkMkLst>
        </pc:inkChg>
        <pc:inkChg chg="add del">
          <ac:chgData name="Kokchun Giang" userId="67e2125d-ec8c-4323-9653-9824a2ad815f" providerId="ADAL" clId="{4F93D582-AB38-B143-ACC1-8793927D28A4}" dt="2024-01-08T15:13:41.610" v="1680" actId="9405"/>
          <ac:inkMkLst>
            <pc:docMk/>
            <pc:sldMk cId="2341621090" sldId="327"/>
            <ac:inkMk id="132" creationId="{BEC3A71B-8561-9AFD-AEB6-384F72F48DBD}"/>
          </ac:inkMkLst>
        </pc:inkChg>
        <pc:inkChg chg="add del">
          <ac:chgData name="Kokchun Giang" userId="67e2125d-ec8c-4323-9653-9824a2ad815f" providerId="ADAL" clId="{4F93D582-AB38-B143-ACC1-8793927D28A4}" dt="2024-01-08T15:13:40.994" v="1679" actId="9405"/>
          <ac:inkMkLst>
            <pc:docMk/>
            <pc:sldMk cId="2341621090" sldId="327"/>
            <ac:inkMk id="137" creationId="{4898B73E-341C-C796-A10D-3C9D348E35E3}"/>
          </ac:inkMkLst>
        </pc:inkChg>
        <pc:inkChg chg="add del">
          <ac:chgData name="Kokchun Giang" userId="67e2125d-ec8c-4323-9653-9824a2ad815f" providerId="ADAL" clId="{4F93D582-AB38-B143-ACC1-8793927D28A4}" dt="2024-01-08T15:13:40.786" v="1678" actId="9405"/>
          <ac:inkMkLst>
            <pc:docMk/>
            <pc:sldMk cId="2341621090" sldId="327"/>
            <ac:inkMk id="138" creationId="{6CFA7155-D47B-3F90-E9A7-4DC405FBE067}"/>
          </ac:inkMkLst>
        </pc:inkChg>
        <pc:inkChg chg="add del">
          <ac:chgData name="Kokchun Giang" userId="67e2125d-ec8c-4323-9653-9824a2ad815f" providerId="ADAL" clId="{4F93D582-AB38-B143-ACC1-8793927D28A4}" dt="2024-01-08T15:13:40.548" v="1677" actId="9405"/>
          <ac:inkMkLst>
            <pc:docMk/>
            <pc:sldMk cId="2341621090" sldId="327"/>
            <ac:inkMk id="154" creationId="{F02AEDEE-B6F4-F432-BA37-1414E7C783D0}"/>
          </ac:inkMkLst>
        </pc:inkChg>
        <pc:inkChg chg="add del">
          <ac:chgData name="Kokchun Giang" userId="67e2125d-ec8c-4323-9653-9824a2ad815f" providerId="ADAL" clId="{4F93D582-AB38-B143-ACC1-8793927D28A4}" dt="2024-01-08T15:13:40.099" v="1676" actId="9405"/>
          <ac:inkMkLst>
            <pc:docMk/>
            <pc:sldMk cId="2341621090" sldId="327"/>
            <ac:inkMk id="161" creationId="{7BEC8E5E-4A3A-C0BF-6825-316F8CD52657}"/>
          </ac:inkMkLst>
        </pc:inkChg>
        <pc:inkChg chg="add del">
          <ac:chgData name="Kokchun Giang" userId="67e2125d-ec8c-4323-9653-9824a2ad815f" providerId="ADAL" clId="{4F93D582-AB38-B143-ACC1-8793927D28A4}" dt="2024-01-08T15:13:42.890" v="1682" actId="9405"/>
          <ac:inkMkLst>
            <pc:docMk/>
            <pc:sldMk cId="2341621090" sldId="327"/>
            <ac:inkMk id="180" creationId="{894DE36D-585A-A831-C93D-EF4CF60A9A18}"/>
          </ac:inkMkLst>
        </pc:inkChg>
        <pc:inkChg chg="add del">
          <ac:chgData name="Kokchun Giang" userId="67e2125d-ec8c-4323-9653-9824a2ad815f" providerId="ADAL" clId="{4F93D582-AB38-B143-ACC1-8793927D28A4}" dt="2024-01-08T15:13:45.914" v="1684" actId="9405"/>
          <ac:inkMkLst>
            <pc:docMk/>
            <pc:sldMk cId="2341621090" sldId="327"/>
            <ac:inkMk id="184" creationId="{A534F643-8F34-1BA5-204D-C807518DE67B}"/>
          </ac:inkMkLst>
        </pc:inkChg>
        <pc:inkChg chg="add">
          <ac:chgData name="Kokchun Giang" userId="67e2125d-ec8c-4323-9653-9824a2ad815f" providerId="ADAL" clId="{4F93D582-AB38-B143-ACC1-8793927D28A4}" dt="2024-01-08T15:13:51.786" v="1685" actId="9405"/>
          <ac:inkMkLst>
            <pc:docMk/>
            <pc:sldMk cId="2341621090" sldId="327"/>
            <ac:inkMk id="185" creationId="{7CE4E022-1725-5234-F5A6-3404A2E7B998}"/>
          </ac:inkMkLst>
        </pc:inkChg>
        <pc:inkChg chg="add">
          <ac:chgData name="Kokchun Giang" userId="67e2125d-ec8c-4323-9653-9824a2ad815f" providerId="ADAL" clId="{4F93D582-AB38-B143-ACC1-8793927D28A4}" dt="2024-01-08T15:13:51.950" v="1686" actId="9405"/>
          <ac:inkMkLst>
            <pc:docMk/>
            <pc:sldMk cId="2341621090" sldId="327"/>
            <ac:inkMk id="186" creationId="{1C6F6C7A-9B41-2A96-1033-3BEB58DFEF1C}"/>
          </ac:inkMkLst>
        </pc:inkChg>
        <pc:inkChg chg="add">
          <ac:chgData name="Kokchun Giang" userId="67e2125d-ec8c-4323-9653-9824a2ad815f" providerId="ADAL" clId="{4F93D582-AB38-B143-ACC1-8793927D28A4}" dt="2024-01-08T15:13:52.163" v="1687" actId="9405"/>
          <ac:inkMkLst>
            <pc:docMk/>
            <pc:sldMk cId="2341621090" sldId="327"/>
            <ac:inkMk id="187" creationId="{8FF856F6-2A9C-3D0E-E260-35044D21C9FF}"/>
          </ac:inkMkLst>
        </pc:inkChg>
        <pc:inkChg chg="add">
          <ac:chgData name="Kokchun Giang" userId="67e2125d-ec8c-4323-9653-9824a2ad815f" providerId="ADAL" clId="{4F93D582-AB38-B143-ACC1-8793927D28A4}" dt="2024-01-08T15:13:52.273" v="1688" actId="9405"/>
          <ac:inkMkLst>
            <pc:docMk/>
            <pc:sldMk cId="2341621090" sldId="327"/>
            <ac:inkMk id="188" creationId="{E375AB80-318A-AFD2-0199-4098DCC58BD1}"/>
          </ac:inkMkLst>
        </pc:inkChg>
        <pc:inkChg chg="add">
          <ac:chgData name="Kokchun Giang" userId="67e2125d-ec8c-4323-9653-9824a2ad815f" providerId="ADAL" clId="{4F93D582-AB38-B143-ACC1-8793927D28A4}" dt="2024-01-08T15:13:52.472" v="1689" actId="9405"/>
          <ac:inkMkLst>
            <pc:docMk/>
            <pc:sldMk cId="2341621090" sldId="327"/>
            <ac:inkMk id="189" creationId="{16AB6DE3-816E-85EB-D688-1C779064C7CF}"/>
          </ac:inkMkLst>
        </pc:inkChg>
        <pc:inkChg chg="add">
          <ac:chgData name="Kokchun Giang" userId="67e2125d-ec8c-4323-9653-9824a2ad815f" providerId="ADAL" clId="{4F93D582-AB38-B143-ACC1-8793927D28A4}" dt="2024-01-08T15:13:52.609" v="1690" actId="9405"/>
          <ac:inkMkLst>
            <pc:docMk/>
            <pc:sldMk cId="2341621090" sldId="327"/>
            <ac:inkMk id="190" creationId="{94982D72-0528-D1BF-C90F-BDF05BCA2425}"/>
          </ac:inkMkLst>
        </pc:inkChg>
        <pc:inkChg chg="add">
          <ac:chgData name="Kokchun Giang" userId="67e2125d-ec8c-4323-9653-9824a2ad815f" providerId="ADAL" clId="{4F93D582-AB38-B143-ACC1-8793927D28A4}" dt="2024-01-08T15:13:52.787" v="1691" actId="9405"/>
          <ac:inkMkLst>
            <pc:docMk/>
            <pc:sldMk cId="2341621090" sldId="327"/>
            <ac:inkMk id="191" creationId="{F38FFCFC-E14C-2EEB-9C67-FB6CA0A8E997}"/>
          </ac:inkMkLst>
        </pc:inkChg>
        <pc:inkChg chg="add">
          <ac:chgData name="Kokchun Giang" userId="67e2125d-ec8c-4323-9653-9824a2ad815f" providerId="ADAL" clId="{4F93D582-AB38-B143-ACC1-8793927D28A4}" dt="2024-01-08T15:13:52.939" v="1692" actId="9405"/>
          <ac:inkMkLst>
            <pc:docMk/>
            <pc:sldMk cId="2341621090" sldId="327"/>
            <ac:inkMk id="192" creationId="{4506418E-0BAA-1FB1-F39C-5E555312A81F}"/>
          </ac:inkMkLst>
        </pc:inkChg>
        <pc:inkChg chg="add">
          <ac:chgData name="Kokchun Giang" userId="67e2125d-ec8c-4323-9653-9824a2ad815f" providerId="ADAL" clId="{4F93D582-AB38-B143-ACC1-8793927D28A4}" dt="2024-01-08T15:13:53.126" v="1693" actId="9405"/>
          <ac:inkMkLst>
            <pc:docMk/>
            <pc:sldMk cId="2341621090" sldId="327"/>
            <ac:inkMk id="193" creationId="{4E5A0F4B-772F-52E1-AA2C-0F081F88EE00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4" creationId="{CBD2D3F0-95DE-D2EF-BECD-400C5C2343DD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5" creationId="{D6740AC6-03B4-CD44-4838-3034561A10B1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6" creationId="{887F7F55-018B-3102-0595-0440374458CC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7" creationId="{7F397D54-4A09-E20E-445D-F64F85359F99}"/>
          </ac:inkMkLst>
        </pc:inkChg>
        <pc:inkChg chg="add mod">
          <ac:chgData name="Kokchun Giang" userId="67e2125d-ec8c-4323-9653-9824a2ad815f" providerId="ADAL" clId="{4F93D582-AB38-B143-ACC1-8793927D28A4}" dt="2024-01-08T15:20:25.171" v="1992" actId="164"/>
          <ac:inkMkLst>
            <pc:docMk/>
            <pc:sldMk cId="2341621090" sldId="327"/>
            <ac:inkMk id="198" creationId="{1D42AFFD-9F30-1E11-0ADE-190D370F7206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199" creationId="{1D4E0B65-CB4D-0A20-763B-6E921CD9C86B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0" creationId="{D160779E-553B-402A-651E-5AC1E1C1FFBA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1" creationId="{560D5962-237B-7785-17DC-44929837FB9A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2" creationId="{B283114A-AF5F-EC1A-1B05-960BE8461F8E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32" creationId="{0B174D3C-08D2-8E62-F612-033609175BB0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55" creationId="{026B6C03-CFEC-6E67-392E-C0C80E34695B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7" creationId="{421FB47F-7CB7-B9DC-65AF-669EF0E9C43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8" creationId="{CF04218B-7364-3979-60D3-F8785FB07E3D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9" creationId="{AEF6D90C-DC42-5A28-7A4E-99347F622B0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60" creationId="{F7D8B201-D59F-B7E2-BFEE-1831F15C6E5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61" creationId="{30141EF5-1D1C-B391-A0B7-0831E8F9C702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0" creationId="{9CC450F4-257E-EF7C-E8FB-4E84D32CE7E6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1" creationId="{1FFC5F71-B49B-CD6B-DC99-C76E734090A4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2" creationId="{11EBFB86-718B-B3FE-5C51-CC4560F139BC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3" creationId="{FD5B54BD-CA07-2D6B-601F-8A74E1DD6D17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4" creationId="{BBB72A58-84EB-BE56-E56E-CB604E14F3F7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5" creationId="{B93FA006-BFF9-59F2-D136-557F5A34D351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298" creationId="{72FC6462-AAD7-6151-7AE9-268078E989F5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299" creationId="{FFBCE1B3-3D33-11F3-365B-239157C19B77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0" creationId="{DDBADD9E-3EA1-FC60-414C-22E9F04EA639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1" creationId="{B407A0C1-F29E-5C3B-196C-39E1B7A085CD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2" creationId="{1A94395C-D816-D2AC-9C22-6261F1F1F03F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3" creationId="{EB145FEA-F5D7-6193-ECEE-F409DB15F03A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5" creationId="{91E06C3E-900D-7427-0FAB-33F562C2F876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6" creationId="{34D536A7-6F52-3A93-936D-4CBD3B7903C5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7" creationId="{CD35E4B9-AB5B-389B-396E-7186137CCC7B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8" creationId="{EAA92966-FD96-0EC3-BD4D-010B475D3E96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9" creationId="{2C0F2D84-4BB7-7DAD-FD7F-B11BD40AB4E8}"/>
          </ac:inkMkLst>
        </pc:inkChg>
        <pc:inkChg chg="add mod">
          <ac:chgData name="Kokchun Giang" userId="67e2125d-ec8c-4323-9653-9824a2ad815f" providerId="ADAL" clId="{4F93D582-AB38-B143-ACC1-8793927D28A4}" dt="2024-01-08T15:20:54.913" v="1997" actId="164"/>
          <ac:inkMkLst>
            <pc:docMk/>
            <pc:sldMk cId="2341621090" sldId="327"/>
            <ac:inkMk id="311" creationId="{7601DF1D-4F57-937F-341B-C67343A3737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2" creationId="{5F492E42-9831-8125-6098-FC513AD33478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3" creationId="{8EC8E144-AF92-0030-29D5-91B1DD1B03E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4" creationId="{6762BCE8-CF60-0F6B-C7EF-11CA3803477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5" creationId="{D5672946-B120-4AE0-9F63-34D9434BC826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6" creationId="{AFABD7BD-9917-6A48-2DEB-73BF954D68CD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7" creationId="{088EE771-FABD-1DBC-B23F-1325E407AACE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8" creationId="{E3A491AB-C969-9935-4505-B459686551E7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9" creationId="{711CF22A-E6A3-9618-2A30-087D5BDFCEFB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20" creationId="{630BA1F9-82AB-7550-ADF0-4411B209D373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21" creationId="{3DD3C99A-46F1-646A-1527-9CE966D37B5C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3" creationId="{905DBC71-AED1-F89E-36BD-C2F9313CF127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4" creationId="{F2011CF9-E3AD-E306-CD4B-C472B040A91D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5" creationId="{EC8B681D-5C57-38D8-A364-7C5EF93D5761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6" creationId="{D3E0DC24-B0E3-5911-6236-64ECC8387B65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7" creationId="{E13F392F-2AA0-39B0-52BC-7B358C0EF912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8" creationId="{899DAFA1-0E31-DEF7-1722-74A0EBFEB742}"/>
          </ac:inkMkLst>
        </pc:inkChg>
        <pc:inkChg chg="add mod">
          <ac:chgData name="Kokchun Giang" userId="67e2125d-ec8c-4323-9653-9824a2ad815f" providerId="ADAL" clId="{4F93D582-AB38-B143-ACC1-8793927D28A4}" dt="2024-01-08T15:17:35.833" v="1774" actId="164"/>
          <ac:inkMkLst>
            <pc:docMk/>
            <pc:sldMk cId="2341621090" sldId="327"/>
            <ac:inkMk id="331" creationId="{E22A0804-F4BA-7F60-9918-D21F2BCEE4C4}"/>
          </ac:inkMkLst>
        </pc:inkChg>
        <pc:inkChg chg="add del mod">
          <ac:chgData name="Kokchun Giang" userId="67e2125d-ec8c-4323-9653-9824a2ad815f" providerId="ADAL" clId="{4F93D582-AB38-B143-ACC1-8793927D28A4}" dt="2024-01-08T15:14:41.015" v="1758" actId="9405"/>
          <ac:inkMkLst>
            <pc:docMk/>
            <pc:sldMk cId="2341621090" sldId="327"/>
            <ac:inkMk id="332" creationId="{07EB9A7B-92E1-3367-4185-44EF7F454B61}"/>
          </ac:inkMkLst>
        </pc:inkChg>
        <pc:inkChg chg="add del mod">
          <ac:chgData name="Kokchun Giang" userId="67e2125d-ec8c-4323-9653-9824a2ad815f" providerId="ADAL" clId="{4F93D582-AB38-B143-ACC1-8793927D28A4}" dt="2024-01-08T15:14:40.680" v="1757" actId="9405"/>
          <ac:inkMkLst>
            <pc:docMk/>
            <pc:sldMk cId="2341621090" sldId="327"/>
            <ac:inkMk id="333" creationId="{D68CCA65-BE83-3BFC-5B44-4FE3A821E31E}"/>
          </ac:inkMkLst>
        </pc:inkChg>
        <pc:inkChg chg="add del mod">
          <ac:chgData name="Kokchun Giang" userId="67e2125d-ec8c-4323-9653-9824a2ad815f" providerId="ADAL" clId="{4F93D582-AB38-B143-ACC1-8793927D28A4}" dt="2024-01-08T15:14:40.434" v="1756"/>
          <ac:inkMkLst>
            <pc:docMk/>
            <pc:sldMk cId="2341621090" sldId="327"/>
            <ac:inkMk id="334" creationId="{85AD0E99-1E8F-1BBB-62A5-4714C3D8444B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6" creationId="{BEADC1E2-3444-0965-55EA-A83C07E93FD8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7" creationId="{BAA29F00-C1A9-058A-A228-C96715A54920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8" creationId="{ADB10A13-1B13-F75D-9124-41B2A9FE9943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9" creationId="{5F4C368C-5A5E-C2C0-0B03-C43BCB9463CA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40" creationId="{B4D0BCCD-45B0-1EFC-B5F8-42C62FA3FB93}"/>
          </ac:inkMkLst>
        </pc:inkChg>
        <pc:inkChg chg="add">
          <ac:chgData name="Kokchun Giang" userId="67e2125d-ec8c-4323-9653-9824a2ad815f" providerId="ADAL" clId="{4F93D582-AB38-B143-ACC1-8793927D28A4}" dt="2024-01-08T15:16:45.179" v="1770" actId="9405"/>
          <ac:inkMkLst>
            <pc:docMk/>
            <pc:sldMk cId="2341621090" sldId="327"/>
            <ac:inkMk id="342" creationId="{5A39946D-6E3C-368F-AE35-76D1EEF0D735}"/>
          </ac:inkMkLst>
        </pc:inkChg>
        <pc:inkChg chg="add">
          <ac:chgData name="Kokchun Giang" userId="67e2125d-ec8c-4323-9653-9824a2ad815f" providerId="ADAL" clId="{4F93D582-AB38-B143-ACC1-8793927D28A4}" dt="2024-01-08T15:16:49.423" v="1771" actId="9405"/>
          <ac:inkMkLst>
            <pc:docMk/>
            <pc:sldMk cId="2341621090" sldId="327"/>
            <ac:inkMk id="343" creationId="{BE4CC795-3AFF-1FB3-1C2E-ED9D491A3911}"/>
          </ac:inkMkLst>
        </pc:inkChg>
        <pc:inkChg chg="add del mod">
          <ac:chgData name="Kokchun Giang" userId="67e2125d-ec8c-4323-9653-9824a2ad815f" providerId="ADAL" clId="{4F93D582-AB38-B143-ACC1-8793927D28A4}" dt="2024-01-08T15:18:44.329" v="1898"/>
          <ac:inkMkLst>
            <pc:docMk/>
            <pc:sldMk cId="2341621090" sldId="327"/>
            <ac:inkMk id="347" creationId="{2B013530-0C25-FFBA-D8F5-826664B796E3}"/>
          </ac:inkMkLst>
        </pc:inkChg>
        <pc:inkChg chg="add del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348" creationId="{E3D20484-D7A6-E64F-0B38-5C499E770D59}"/>
          </ac:inkMkLst>
        </pc:inkChg>
        <pc:inkChg chg="add del mod">
          <ac:chgData name="Kokchun Giang" userId="67e2125d-ec8c-4323-9653-9824a2ad815f" providerId="ADAL" clId="{4F93D582-AB38-B143-ACC1-8793927D28A4}" dt="2024-01-08T15:18:39.286" v="1879"/>
          <ac:inkMkLst>
            <pc:docMk/>
            <pc:sldMk cId="2341621090" sldId="327"/>
            <ac:inkMk id="350" creationId="{24858EAC-2AD4-CDED-94C4-9143D1BE119F}"/>
          </ac:inkMkLst>
        </pc:inkChg>
        <pc:inkChg chg="add del mod">
          <ac:chgData name="Kokchun Giang" userId="67e2125d-ec8c-4323-9653-9824a2ad815f" providerId="ADAL" clId="{4F93D582-AB38-B143-ACC1-8793927D28A4}" dt="2024-01-08T15:18:44.319" v="1881"/>
          <ac:inkMkLst>
            <pc:docMk/>
            <pc:sldMk cId="2341621090" sldId="327"/>
            <ac:inkMk id="351" creationId="{395A9B49-61CB-E423-516A-E76EEA242F0B}"/>
          </ac:inkMkLst>
        </pc:inkChg>
        <pc:inkChg chg="add del mod">
          <ac:chgData name="Kokchun Giang" userId="67e2125d-ec8c-4323-9653-9824a2ad815f" providerId="ADAL" clId="{4F93D582-AB38-B143-ACC1-8793927D28A4}" dt="2024-01-08T15:18:44.334" v="1906"/>
          <ac:inkMkLst>
            <pc:docMk/>
            <pc:sldMk cId="2341621090" sldId="327"/>
            <ac:inkMk id="353" creationId="{DA7131F5-D3CC-AC32-F18A-68506C08B7A6}"/>
          </ac:inkMkLst>
        </pc:inkChg>
        <pc:inkChg chg="add del mod">
          <ac:chgData name="Kokchun Giang" userId="67e2125d-ec8c-4323-9653-9824a2ad815f" providerId="ADAL" clId="{4F93D582-AB38-B143-ACC1-8793927D28A4}" dt="2024-01-08T15:18:44.320" v="1882"/>
          <ac:inkMkLst>
            <pc:docMk/>
            <pc:sldMk cId="2341621090" sldId="327"/>
            <ac:inkMk id="355" creationId="{9F6FB67E-15A1-0AA4-519B-A211A3772FFF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7" creationId="{F32E9F9A-2515-7D44-6F79-5B6CA310F598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8" creationId="{A44DD62D-40AD-6CE9-F120-E8D3550E0A78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9" creationId="{463FC79C-912F-C4B9-1D0D-9AB6A2AA4C83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0" creationId="{FD17EB5B-79AB-AD03-2951-0B47EF50EAC0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1" creationId="{B6AC2DE5-F66F-AEC3-F0D1-604A8E3117C4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2" creationId="{E2747577-BCE3-E5A7-FFB0-BF12AC92E5C3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3" creationId="{B51FE8C9-EB30-4279-2DED-C68564D4768A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4" creationId="{88200F1A-0325-1592-41BB-6835463FEDD5}"/>
          </ac:inkMkLst>
        </pc:inkChg>
        <pc:inkChg chg="add del mod">
          <ac:chgData name="Kokchun Giang" userId="67e2125d-ec8c-4323-9653-9824a2ad815f" providerId="ADAL" clId="{4F93D582-AB38-B143-ACC1-8793927D28A4}" dt="2024-01-08T15:18:44.338" v="1914"/>
          <ac:inkMkLst>
            <pc:docMk/>
            <pc:sldMk cId="2341621090" sldId="327"/>
            <ac:inkMk id="368" creationId="{88BD5FA8-AD2E-3CA5-A4CE-3E5CB3286F23}"/>
          </ac:inkMkLst>
        </pc:inkChg>
        <pc:inkChg chg="add del mod">
          <ac:chgData name="Kokchun Giang" userId="67e2125d-ec8c-4323-9653-9824a2ad815f" providerId="ADAL" clId="{4F93D582-AB38-B143-ACC1-8793927D28A4}" dt="2024-01-08T15:18:44.332" v="1903"/>
          <ac:inkMkLst>
            <pc:docMk/>
            <pc:sldMk cId="2341621090" sldId="327"/>
            <ac:inkMk id="369" creationId="{CE25C2EF-57DB-1460-36CC-219A5BB20DC2}"/>
          </ac:inkMkLst>
        </pc:inkChg>
        <pc:inkChg chg="add del mod">
          <ac:chgData name="Kokchun Giang" userId="67e2125d-ec8c-4323-9653-9824a2ad815f" providerId="ADAL" clId="{4F93D582-AB38-B143-ACC1-8793927D28A4}" dt="2024-01-08T15:18:44.328" v="1896"/>
          <ac:inkMkLst>
            <pc:docMk/>
            <pc:sldMk cId="2341621090" sldId="327"/>
            <ac:inkMk id="371" creationId="{A6C0F806-ED84-8EE1-5626-5A2452F88CEC}"/>
          </ac:inkMkLst>
        </pc:inkChg>
        <pc:inkChg chg="add del mod">
          <ac:chgData name="Kokchun Giang" userId="67e2125d-ec8c-4323-9653-9824a2ad815f" providerId="ADAL" clId="{4F93D582-AB38-B143-ACC1-8793927D28A4}" dt="2024-01-08T15:18:44.323" v="1886"/>
          <ac:inkMkLst>
            <pc:docMk/>
            <pc:sldMk cId="2341621090" sldId="327"/>
            <ac:inkMk id="372" creationId="{FCECE8D4-E759-B37C-8A15-D17CC7FDBC49}"/>
          </ac:inkMkLst>
        </pc:inkChg>
        <pc:inkChg chg="add del mod">
          <ac:chgData name="Kokchun Giang" userId="67e2125d-ec8c-4323-9653-9824a2ad815f" providerId="ADAL" clId="{4F93D582-AB38-B143-ACC1-8793927D28A4}" dt="2024-01-08T15:18:44.334" v="1907"/>
          <ac:inkMkLst>
            <pc:docMk/>
            <pc:sldMk cId="2341621090" sldId="327"/>
            <ac:inkMk id="373" creationId="{2BD23FB3-D8B2-41F2-6981-40CE099F49F7}"/>
          </ac:inkMkLst>
        </pc:inkChg>
        <pc:inkChg chg="add del mod">
          <ac:chgData name="Kokchun Giang" userId="67e2125d-ec8c-4323-9653-9824a2ad815f" providerId="ADAL" clId="{4F93D582-AB38-B143-ACC1-8793927D28A4}" dt="2024-01-08T15:18:44.322" v="1885"/>
          <ac:inkMkLst>
            <pc:docMk/>
            <pc:sldMk cId="2341621090" sldId="327"/>
            <ac:inkMk id="374" creationId="{071B8FC5-7B3D-3BBA-656F-C48B8CA88EF9}"/>
          </ac:inkMkLst>
        </pc:inkChg>
        <pc:inkChg chg="add del mod">
          <ac:chgData name="Kokchun Giang" userId="67e2125d-ec8c-4323-9653-9824a2ad815f" providerId="ADAL" clId="{4F93D582-AB38-B143-ACC1-8793927D28A4}" dt="2024-01-08T15:18:44.327" v="1895"/>
          <ac:inkMkLst>
            <pc:docMk/>
            <pc:sldMk cId="2341621090" sldId="327"/>
            <ac:inkMk id="375" creationId="{333714C3-A044-CFDD-D40F-5C0AEC8CD1D8}"/>
          </ac:inkMkLst>
        </pc:inkChg>
        <pc:inkChg chg="add del mod">
          <ac:chgData name="Kokchun Giang" userId="67e2125d-ec8c-4323-9653-9824a2ad815f" providerId="ADAL" clId="{4F93D582-AB38-B143-ACC1-8793927D28A4}" dt="2024-01-08T15:18:44.318" v="1880"/>
          <ac:inkMkLst>
            <pc:docMk/>
            <pc:sldMk cId="2341621090" sldId="327"/>
            <ac:inkMk id="379" creationId="{0AB53FA8-18CC-E347-E6DD-BD5DFF339684}"/>
          </ac:inkMkLst>
        </pc:inkChg>
        <pc:inkChg chg="add del mod">
          <ac:chgData name="Kokchun Giang" userId="67e2125d-ec8c-4323-9653-9824a2ad815f" providerId="ADAL" clId="{4F93D582-AB38-B143-ACC1-8793927D28A4}" dt="2024-01-08T15:18:44.331" v="1902"/>
          <ac:inkMkLst>
            <pc:docMk/>
            <pc:sldMk cId="2341621090" sldId="327"/>
            <ac:inkMk id="380" creationId="{D200B472-2460-4AA7-BC5D-B125DDF49DB7}"/>
          </ac:inkMkLst>
        </pc:inkChg>
        <pc:inkChg chg="add del mod">
          <ac:chgData name="Kokchun Giang" userId="67e2125d-ec8c-4323-9653-9824a2ad815f" providerId="ADAL" clId="{4F93D582-AB38-B143-ACC1-8793927D28A4}" dt="2024-01-08T15:18:44.324" v="1888"/>
          <ac:inkMkLst>
            <pc:docMk/>
            <pc:sldMk cId="2341621090" sldId="327"/>
            <ac:inkMk id="382" creationId="{846D762A-8BCF-1C15-9EBB-E6D1A02BAE46}"/>
          </ac:inkMkLst>
        </pc:inkChg>
        <pc:inkChg chg="add del mod">
          <ac:chgData name="Kokchun Giang" userId="67e2125d-ec8c-4323-9653-9824a2ad815f" providerId="ADAL" clId="{4F93D582-AB38-B143-ACC1-8793927D28A4}" dt="2024-01-08T15:18:44.322" v="1884"/>
          <ac:inkMkLst>
            <pc:docMk/>
            <pc:sldMk cId="2341621090" sldId="327"/>
            <ac:inkMk id="384" creationId="{67924553-022D-4D19-1407-29266A9CEF93}"/>
          </ac:inkMkLst>
        </pc:inkChg>
        <pc:inkChg chg="add del mod">
          <ac:chgData name="Kokchun Giang" userId="67e2125d-ec8c-4323-9653-9824a2ad815f" providerId="ADAL" clId="{4F93D582-AB38-B143-ACC1-8793927D28A4}" dt="2024-01-08T15:18:44.336" v="1910"/>
          <ac:inkMkLst>
            <pc:docMk/>
            <pc:sldMk cId="2341621090" sldId="327"/>
            <ac:inkMk id="385" creationId="{0ACC990F-6A91-9086-AB45-27284CD33241}"/>
          </ac:inkMkLst>
        </pc:inkChg>
        <pc:inkChg chg="add del mod">
          <ac:chgData name="Kokchun Giang" userId="67e2125d-ec8c-4323-9653-9824a2ad815f" providerId="ADAL" clId="{4F93D582-AB38-B143-ACC1-8793927D28A4}" dt="2024-01-08T15:18:44.333" v="1904"/>
          <ac:inkMkLst>
            <pc:docMk/>
            <pc:sldMk cId="2341621090" sldId="327"/>
            <ac:inkMk id="386" creationId="{3D83C2DB-1A17-9205-64EA-90170F62E3EC}"/>
          </ac:inkMkLst>
        </pc:inkChg>
        <pc:inkChg chg="add del mod">
          <ac:chgData name="Kokchun Giang" userId="67e2125d-ec8c-4323-9653-9824a2ad815f" providerId="ADAL" clId="{4F93D582-AB38-B143-ACC1-8793927D28A4}" dt="2024-01-08T15:18:44.327" v="1893"/>
          <ac:inkMkLst>
            <pc:docMk/>
            <pc:sldMk cId="2341621090" sldId="327"/>
            <ac:inkMk id="387" creationId="{3112B754-FD25-A793-BF5A-D8CEEFF7611F}"/>
          </ac:inkMkLst>
        </pc:inkChg>
        <pc:inkChg chg="add del mod">
          <ac:chgData name="Kokchun Giang" userId="67e2125d-ec8c-4323-9653-9824a2ad815f" providerId="ADAL" clId="{4F93D582-AB38-B143-ACC1-8793927D28A4}" dt="2024-01-08T15:18:44.321" v="1883"/>
          <ac:inkMkLst>
            <pc:docMk/>
            <pc:sldMk cId="2341621090" sldId="327"/>
            <ac:inkMk id="388" creationId="{1BD5664D-954C-14A1-7D02-FB70451384D3}"/>
          </ac:inkMkLst>
        </pc:inkChg>
        <pc:inkChg chg="add del mod">
          <ac:chgData name="Kokchun Giang" userId="67e2125d-ec8c-4323-9653-9824a2ad815f" providerId="ADAL" clId="{4F93D582-AB38-B143-ACC1-8793927D28A4}" dt="2024-01-08T15:18:44.327" v="1894"/>
          <ac:inkMkLst>
            <pc:docMk/>
            <pc:sldMk cId="2341621090" sldId="327"/>
            <ac:inkMk id="389" creationId="{62103916-011B-3727-738F-1181B400D2D2}"/>
          </ac:inkMkLst>
        </pc:inkChg>
        <pc:inkChg chg="add del mod">
          <ac:chgData name="Kokchun Giang" userId="67e2125d-ec8c-4323-9653-9824a2ad815f" providerId="ADAL" clId="{4F93D582-AB38-B143-ACC1-8793927D28A4}" dt="2024-01-08T15:18:44.335" v="1908"/>
          <ac:inkMkLst>
            <pc:docMk/>
            <pc:sldMk cId="2341621090" sldId="327"/>
            <ac:inkMk id="390" creationId="{E7049DA5-276F-4FE2-162A-655C8B012B4A}"/>
          </ac:inkMkLst>
        </pc:inkChg>
        <pc:inkChg chg="add del mod">
          <ac:chgData name="Kokchun Giang" userId="67e2125d-ec8c-4323-9653-9824a2ad815f" providerId="ADAL" clId="{4F93D582-AB38-B143-ACC1-8793927D28A4}" dt="2024-01-08T15:18:44.330" v="1899"/>
          <ac:inkMkLst>
            <pc:docMk/>
            <pc:sldMk cId="2341621090" sldId="327"/>
            <ac:inkMk id="391" creationId="{E613F048-158A-9373-16BA-21F8645834CF}"/>
          </ac:inkMkLst>
        </pc:inkChg>
        <pc:inkChg chg="add del mod">
          <ac:chgData name="Kokchun Giang" userId="67e2125d-ec8c-4323-9653-9824a2ad815f" providerId="ADAL" clId="{4F93D582-AB38-B143-ACC1-8793927D28A4}" dt="2024-01-08T15:18:44.330" v="1900"/>
          <ac:inkMkLst>
            <pc:docMk/>
            <pc:sldMk cId="2341621090" sldId="327"/>
            <ac:inkMk id="392" creationId="{55888E17-2920-5342-5DF6-0D6A5CD825ED}"/>
          </ac:inkMkLst>
        </pc:inkChg>
        <pc:inkChg chg="add del mod">
          <ac:chgData name="Kokchun Giang" userId="67e2125d-ec8c-4323-9653-9824a2ad815f" providerId="ADAL" clId="{4F93D582-AB38-B143-ACC1-8793927D28A4}" dt="2024-01-08T15:18:44.331" v="1901"/>
          <ac:inkMkLst>
            <pc:docMk/>
            <pc:sldMk cId="2341621090" sldId="327"/>
            <ac:inkMk id="393" creationId="{A64EE75A-E526-2E8C-F4EC-809E924EDE8B}"/>
          </ac:inkMkLst>
        </pc:inkChg>
        <pc:inkChg chg="add del mod">
          <ac:chgData name="Kokchun Giang" userId="67e2125d-ec8c-4323-9653-9824a2ad815f" providerId="ADAL" clId="{4F93D582-AB38-B143-ACC1-8793927D28A4}" dt="2024-01-08T15:18:44.335" v="1909"/>
          <ac:inkMkLst>
            <pc:docMk/>
            <pc:sldMk cId="2341621090" sldId="327"/>
            <ac:inkMk id="394" creationId="{D66D39A9-5CD4-5639-1CF1-F2892994A563}"/>
          </ac:inkMkLst>
        </pc:inkChg>
        <pc:inkChg chg="add del mod">
          <ac:chgData name="Kokchun Giang" userId="67e2125d-ec8c-4323-9653-9824a2ad815f" providerId="ADAL" clId="{4F93D582-AB38-B143-ACC1-8793927D28A4}" dt="2024-01-08T15:18:44.325" v="1889"/>
          <ac:inkMkLst>
            <pc:docMk/>
            <pc:sldMk cId="2341621090" sldId="327"/>
            <ac:inkMk id="395" creationId="{C044A1B7-29DB-9F64-D2E7-B69C05F71D7C}"/>
          </ac:inkMkLst>
        </pc:inkChg>
        <pc:inkChg chg="add del mod">
          <ac:chgData name="Kokchun Giang" userId="67e2125d-ec8c-4323-9653-9824a2ad815f" providerId="ADAL" clId="{4F93D582-AB38-B143-ACC1-8793927D28A4}" dt="2024-01-08T15:18:44.333" v="1905"/>
          <ac:inkMkLst>
            <pc:docMk/>
            <pc:sldMk cId="2341621090" sldId="327"/>
            <ac:inkMk id="396" creationId="{0C19AF80-E56D-98AA-9CFA-19675AE2FAE6}"/>
          </ac:inkMkLst>
        </pc:inkChg>
        <pc:inkChg chg="add del mod">
          <ac:chgData name="Kokchun Giang" userId="67e2125d-ec8c-4323-9653-9824a2ad815f" providerId="ADAL" clId="{4F93D582-AB38-B143-ACC1-8793927D28A4}" dt="2024-01-08T15:18:44.336" v="1911"/>
          <ac:inkMkLst>
            <pc:docMk/>
            <pc:sldMk cId="2341621090" sldId="327"/>
            <ac:inkMk id="397" creationId="{ADB2557B-448A-D839-E7F9-214658C9B7F1}"/>
          </ac:inkMkLst>
        </pc:inkChg>
        <pc:inkChg chg="add del mod">
          <ac:chgData name="Kokchun Giang" userId="67e2125d-ec8c-4323-9653-9824a2ad815f" providerId="ADAL" clId="{4F93D582-AB38-B143-ACC1-8793927D28A4}" dt="2024-01-08T15:18:44.326" v="1891"/>
          <ac:inkMkLst>
            <pc:docMk/>
            <pc:sldMk cId="2341621090" sldId="327"/>
            <ac:inkMk id="398" creationId="{EF5C5359-C7C8-63B9-ED09-78ACC0597EDA}"/>
          </ac:inkMkLst>
        </pc:inkChg>
        <pc:inkChg chg="add del mod">
          <ac:chgData name="Kokchun Giang" userId="67e2125d-ec8c-4323-9653-9824a2ad815f" providerId="ADAL" clId="{4F93D582-AB38-B143-ACC1-8793927D28A4}" dt="2024-01-08T15:18:44.325" v="1890"/>
          <ac:inkMkLst>
            <pc:docMk/>
            <pc:sldMk cId="2341621090" sldId="327"/>
            <ac:inkMk id="399" creationId="{4E012FBE-2EF4-A894-B87C-43FDC44AF652}"/>
          </ac:inkMkLst>
        </pc:inkChg>
        <pc:inkChg chg="add del mod">
          <ac:chgData name="Kokchun Giang" userId="67e2125d-ec8c-4323-9653-9824a2ad815f" providerId="ADAL" clId="{4F93D582-AB38-B143-ACC1-8793927D28A4}" dt="2024-01-08T15:18:44.329" v="1897"/>
          <ac:inkMkLst>
            <pc:docMk/>
            <pc:sldMk cId="2341621090" sldId="327"/>
            <ac:inkMk id="400" creationId="{757A1D9A-4EB2-53D3-102A-A66C91D1B35B}"/>
          </ac:inkMkLst>
        </pc:inkChg>
        <pc:inkChg chg="add del mod">
          <ac:chgData name="Kokchun Giang" userId="67e2125d-ec8c-4323-9653-9824a2ad815f" providerId="ADAL" clId="{4F93D582-AB38-B143-ACC1-8793927D28A4}" dt="2024-01-08T15:18:39.285" v="1877"/>
          <ac:inkMkLst>
            <pc:docMk/>
            <pc:sldMk cId="2341621090" sldId="327"/>
            <ac:inkMk id="401" creationId="{689376D3-3712-AB83-1CC2-A891904025C3}"/>
          </ac:inkMkLst>
        </pc:inkChg>
        <pc:inkChg chg="add del mod">
          <ac:chgData name="Kokchun Giang" userId="67e2125d-ec8c-4323-9653-9824a2ad815f" providerId="ADAL" clId="{4F93D582-AB38-B143-ACC1-8793927D28A4}" dt="2024-01-08T15:18:39.286" v="1878"/>
          <ac:inkMkLst>
            <pc:docMk/>
            <pc:sldMk cId="2341621090" sldId="327"/>
            <ac:inkMk id="402" creationId="{202DBF35-D914-4169-43E3-91A8F8770BD8}"/>
          </ac:inkMkLst>
        </pc:inkChg>
        <pc:inkChg chg="add del mod">
          <ac:chgData name="Kokchun Giang" userId="67e2125d-ec8c-4323-9653-9824a2ad815f" providerId="ADAL" clId="{4F93D582-AB38-B143-ACC1-8793927D28A4}" dt="2024-01-08T15:18:44.336" v="1912"/>
          <ac:inkMkLst>
            <pc:docMk/>
            <pc:sldMk cId="2341621090" sldId="327"/>
            <ac:inkMk id="403" creationId="{0447580B-F1ED-9DC0-B9AA-88B932B606FD}"/>
          </ac:inkMkLst>
        </pc:inkChg>
        <pc:inkChg chg="add del mod">
          <ac:chgData name="Kokchun Giang" userId="67e2125d-ec8c-4323-9653-9824a2ad815f" providerId="ADAL" clId="{4F93D582-AB38-B143-ACC1-8793927D28A4}" dt="2024-01-08T15:18:44.323" v="1887"/>
          <ac:inkMkLst>
            <pc:docMk/>
            <pc:sldMk cId="2341621090" sldId="327"/>
            <ac:inkMk id="404" creationId="{883D7031-8124-AD1F-E12C-9E84269DA7B6}"/>
          </ac:inkMkLst>
        </pc:inkChg>
        <pc:inkChg chg="add del mod">
          <ac:chgData name="Kokchun Giang" userId="67e2125d-ec8c-4323-9653-9824a2ad815f" providerId="ADAL" clId="{4F93D582-AB38-B143-ACC1-8793927D28A4}" dt="2024-01-08T15:18:44.326" v="1892"/>
          <ac:inkMkLst>
            <pc:docMk/>
            <pc:sldMk cId="2341621090" sldId="327"/>
            <ac:inkMk id="405" creationId="{58DC8319-C872-7992-842F-04BB85466579}"/>
          </ac:inkMkLst>
        </pc:inkChg>
        <pc:inkChg chg="add del mod">
          <ac:chgData name="Kokchun Giang" userId="67e2125d-ec8c-4323-9653-9824a2ad815f" providerId="ADAL" clId="{4F93D582-AB38-B143-ACC1-8793927D28A4}" dt="2024-01-08T15:18:44.338" v="1915"/>
          <ac:inkMkLst>
            <pc:docMk/>
            <pc:sldMk cId="2341621090" sldId="327"/>
            <ac:inkMk id="406" creationId="{AC154A60-35E0-132E-53B2-898E3604ABB1}"/>
          </ac:inkMkLst>
        </pc:inkChg>
        <pc:inkChg chg="add del mod">
          <ac:chgData name="Kokchun Giang" userId="67e2125d-ec8c-4323-9653-9824a2ad815f" providerId="ADAL" clId="{4F93D582-AB38-B143-ACC1-8793927D28A4}" dt="2024-01-08T15:18:35.601" v="1876" actId="9405"/>
          <ac:inkMkLst>
            <pc:docMk/>
            <pc:sldMk cId="2341621090" sldId="327"/>
            <ac:inkMk id="407" creationId="{279C81E1-A1EA-24AA-23EF-B2FDDCA43160}"/>
          </ac:inkMkLst>
        </pc:inkChg>
        <pc:inkChg chg="add del mod">
          <ac:chgData name="Kokchun Giang" userId="67e2125d-ec8c-4323-9653-9824a2ad815f" providerId="ADAL" clId="{4F93D582-AB38-B143-ACC1-8793927D28A4}" dt="2024-01-08T15:18:35.374" v="1875" actId="9405"/>
          <ac:inkMkLst>
            <pc:docMk/>
            <pc:sldMk cId="2341621090" sldId="327"/>
            <ac:inkMk id="408" creationId="{98EDCBE6-9181-7AF8-F579-FA4AA6458BFE}"/>
          </ac:inkMkLst>
        </pc:inkChg>
        <pc:inkChg chg="add del mod">
          <ac:chgData name="Kokchun Giang" userId="67e2125d-ec8c-4323-9653-9824a2ad815f" providerId="ADAL" clId="{4F93D582-AB38-B143-ACC1-8793927D28A4}" dt="2024-01-08T15:18:35.151" v="1874" actId="9405"/>
          <ac:inkMkLst>
            <pc:docMk/>
            <pc:sldMk cId="2341621090" sldId="327"/>
            <ac:inkMk id="409" creationId="{A01504CA-EE89-76B8-8225-0A7BC579CA94}"/>
          </ac:inkMkLst>
        </pc:inkChg>
        <pc:inkChg chg="add del mod">
          <ac:chgData name="Kokchun Giang" userId="67e2125d-ec8c-4323-9653-9824a2ad815f" providerId="ADAL" clId="{4F93D582-AB38-B143-ACC1-8793927D28A4}" dt="2024-01-08T15:18:34.930" v="1873" actId="9405"/>
          <ac:inkMkLst>
            <pc:docMk/>
            <pc:sldMk cId="2341621090" sldId="327"/>
            <ac:inkMk id="410" creationId="{F475E49E-68AF-EBD2-8B5F-2A360C098F9A}"/>
          </ac:inkMkLst>
        </pc:inkChg>
        <pc:inkChg chg="add del mod">
          <ac:chgData name="Kokchun Giang" userId="67e2125d-ec8c-4323-9653-9824a2ad815f" providerId="ADAL" clId="{4F93D582-AB38-B143-ACC1-8793927D28A4}" dt="2024-01-08T15:18:34.706" v="1872" actId="9405"/>
          <ac:inkMkLst>
            <pc:docMk/>
            <pc:sldMk cId="2341621090" sldId="327"/>
            <ac:inkMk id="411" creationId="{B4C3ABB0-3948-D6ED-FBA8-AB596364A292}"/>
          </ac:inkMkLst>
        </pc:inkChg>
        <pc:inkChg chg="add del mod">
          <ac:chgData name="Kokchun Giang" userId="67e2125d-ec8c-4323-9653-9824a2ad815f" providerId="ADAL" clId="{4F93D582-AB38-B143-ACC1-8793927D28A4}" dt="2024-01-08T15:18:34.479" v="1871" actId="9405"/>
          <ac:inkMkLst>
            <pc:docMk/>
            <pc:sldMk cId="2341621090" sldId="327"/>
            <ac:inkMk id="412" creationId="{AE878E05-4E5F-63AF-898C-FDC05409FD1F}"/>
          </ac:inkMkLst>
        </pc:inkChg>
        <pc:inkChg chg="add del mod">
          <ac:chgData name="Kokchun Giang" userId="67e2125d-ec8c-4323-9653-9824a2ad815f" providerId="ADAL" clId="{4F93D582-AB38-B143-ACC1-8793927D28A4}" dt="2024-01-08T15:18:34.255" v="1870" actId="9405"/>
          <ac:inkMkLst>
            <pc:docMk/>
            <pc:sldMk cId="2341621090" sldId="327"/>
            <ac:inkMk id="413" creationId="{72B6179E-2459-11E6-8D71-946FC8E469F6}"/>
          </ac:inkMkLst>
        </pc:inkChg>
        <pc:inkChg chg="add del mod">
          <ac:chgData name="Kokchun Giang" userId="67e2125d-ec8c-4323-9653-9824a2ad815f" providerId="ADAL" clId="{4F93D582-AB38-B143-ACC1-8793927D28A4}" dt="2024-01-08T15:18:34.038" v="1869" actId="9405"/>
          <ac:inkMkLst>
            <pc:docMk/>
            <pc:sldMk cId="2341621090" sldId="327"/>
            <ac:inkMk id="414" creationId="{694794A2-8507-2802-0457-9CED73D29655}"/>
          </ac:inkMkLst>
        </pc:inkChg>
        <pc:inkChg chg="add del mod">
          <ac:chgData name="Kokchun Giang" userId="67e2125d-ec8c-4323-9653-9824a2ad815f" providerId="ADAL" clId="{4F93D582-AB38-B143-ACC1-8793927D28A4}" dt="2024-01-08T15:18:33.808" v="1868" actId="9405"/>
          <ac:inkMkLst>
            <pc:docMk/>
            <pc:sldMk cId="2341621090" sldId="327"/>
            <ac:inkMk id="415" creationId="{74DFEBCC-C453-88C1-30F3-9440EB184637}"/>
          </ac:inkMkLst>
        </pc:inkChg>
        <pc:inkChg chg="add del mod">
          <ac:chgData name="Kokchun Giang" userId="67e2125d-ec8c-4323-9653-9824a2ad815f" providerId="ADAL" clId="{4F93D582-AB38-B143-ACC1-8793927D28A4}" dt="2024-01-08T15:18:33.589" v="1867" actId="9405"/>
          <ac:inkMkLst>
            <pc:docMk/>
            <pc:sldMk cId="2341621090" sldId="327"/>
            <ac:inkMk id="416" creationId="{9286F556-8EFA-3C66-8E9B-2A6F35893F63}"/>
          </ac:inkMkLst>
        </pc:inkChg>
        <pc:inkChg chg="add del mod">
          <ac:chgData name="Kokchun Giang" userId="67e2125d-ec8c-4323-9653-9824a2ad815f" providerId="ADAL" clId="{4F93D582-AB38-B143-ACC1-8793927D28A4}" dt="2024-01-08T15:18:33.367" v="1866" actId="9405"/>
          <ac:inkMkLst>
            <pc:docMk/>
            <pc:sldMk cId="2341621090" sldId="327"/>
            <ac:inkMk id="417" creationId="{274BDA9E-54EB-A957-C05B-771FC9410845}"/>
          </ac:inkMkLst>
        </pc:inkChg>
        <pc:inkChg chg="add del mod">
          <ac:chgData name="Kokchun Giang" userId="67e2125d-ec8c-4323-9653-9824a2ad815f" providerId="ADAL" clId="{4F93D582-AB38-B143-ACC1-8793927D28A4}" dt="2024-01-08T15:18:33.141" v="1865" actId="9405"/>
          <ac:inkMkLst>
            <pc:docMk/>
            <pc:sldMk cId="2341621090" sldId="327"/>
            <ac:inkMk id="418" creationId="{670522FD-1236-B859-D922-2208C4441125}"/>
          </ac:inkMkLst>
        </pc:inkChg>
        <pc:inkChg chg="add del mod">
          <ac:chgData name="Kokchun Giang" userId="67e2125d-ec8c-4323-9653-9824a2ad815f" providerId="ADAL" clId="{4F93D582-AB38-B143-ACC1-8793927D28A4}" dt="2024-01-08T15:18:32.923" v="1864" actId="9405"/>
          <ac:inkMkLst>
            <pc:docMk/>
            <pc:sldMk cId="2341621090" sldId="327"/>
            <ac:inkMk id="419" creationId="{119508C2-2478-B15B-9DD0-65598F923BF8}"/>
          </ac:inkMkLst>
        </pc:inkChg>
        <pc:inkChg chg="add del mod">
          <ac:chgData name="Kokchun Giang" userId="67e2125d-ec8c-4323-9653-9824a2ad815f" providerId="ADAL" clId="{4F93D582-AB38-B143-ACC1-8793927D28A4}" dt="2024-01-08T15:18:32.704" v="1863" actId="9405"/>
          <ac:inkMkLst>
            <pc:docMk/>
            <pc:sldMk cId="2341621090" sldId="327"/>
            <ac:inkMk id="420" creationId="{1D75FC2C-3629-DBEE-8671-57D422E27E59}"/>
          </ac:inkMkLst>
        </pc:inkChg>
        <pc:inkChg chg="add del mod">
          <ac:chgData name="Kokchun Giang" userId="67e2125d-ec8c-4323-9653-9824a2ad815f" providerId="ADAL" clId="{4F93D582-AB38-B143-ACC1-8793927D28A4}" dt="2024-01-08T15:18:32.462" v="1862"/>
          <ac:inkMkLst>
            <pc:docMk/>
            <pc:sldMk cId="2341621090" sldId="327"/>
            <ac:inkMk id="421" creationId="{EF83CD60-A9AD-AC29-B706-7D23AE6507F0}"/>
          </ac:inkMkLst>
        </pc:inkChg>
        <pc:inkChg chg="add del mod">
          <ac:chgData name="Kokchun Giang" userId="67e2125d-ec8c-4323-9653-9824a2ad815f" providerId="ADAL" clId="{4F93D582-AB38-B143-ACC1-8793927D28A4}" dt="2024-01-08T15:18:32.228" v="1860" actId="9405"/>
          <ac:inkMkLst>
            <pc:docMk/>
            <pc:sldMk cId="2341621090" sldId="327"/>
            <ac:inkMk id="423" creationId="{7F6CD674-6269-B182-5CA2-30E092338E11}"/>
          </ac:inkMkLst>
        </pc:inkChg>
        <pc:inkChg chg="add del mod">
          <ac:chgData name="Kokchun Giang" userId="67e2125d-ec8c-4323-9653-9824a2ad815f" providerId="ADAL" clId="{4F93D582-AB38-B143-ACC1-8793927D28A4}" dt="2024-01-08T15:18:31.984" v="1859"/>
          <ac:inkMkLst>
            <pc:docMk/>
            <pc:sldMk cId="2341621090" sldId="327"/>
            <ac:inkMk id="424" creationId="{3BF4AFD8-9FBE-33E5-D54C-88BCA15F8E95}"/>
          </ac:inkMkLst>
        </pc:inkChg>
        <pc:inkChg chg="add del mod">
          <ac:chgData name="Kokchun Giang" userId="67e2125d-ec8c-4323-9653-9824a2ad815f" providerId="ADAL" clId="{4F93D582-AB38-B143-ACC1-8793927D28A4}" dt="2024-01-08T15:18:31.692" v="1857" actId="9405"/>
          <ac:inkMkLst>
            <pc:docMk/>
            <pc:sldMk cId="2341621090" sldId="327"/>
            <ac:inkMk id="426" creationId="{32FFD4D4-8842-24EE-63A6-D9A194AE66FA}"/>
          </ac:inkMkLst>
        </pc:inkChg>
        <pc:inkChg chg="add del mod">
          <ac:chgData name="Kokchun Giang" userId="67e2125d-ec8c-4323-9653-9824a2ad815f" providerId="ADAL" clId="{4F93D582-AB38-B143-ACC1-8793927D28A4}" dt="2024-01-08T15:18:31.459" v="1856" actId="9405"/>
          <ac:inkMkLst>
            <pc:docMk/>
            <pc:sldMk cId="2341621090" sldId="327"/>
            <ac:inkMk id="427" creationId="{2944A615-90E5-5BBE-770D-B6DE3BF10D03}"/>
          </ac:inkMkLst>
        </pc:inkChg>
        <pc:inkChg chg="add del mod">
          <ac:chgData name="Kokchun Giang" userId="67e2125d-ec8c-4323-9653-9824a2ad815f" providerId="ADAL" clId="{4F93D582-AB38-B143-ACC1-8793927D28A4}" dt="2024-01-08T15:18:31.210" v="1855"/>
          <ac:inkMkLst>
            <pc:docMk/>
            <pc:sldMk cId="2341621090" sldId="327"/>
            <ac:inkMk id="428" creationId="{F399EAAD-ECFA-9FB7-92BD-7357AC8E52BE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0" creationId="{D2B59618-D66F-6A04-2539-CCDF48F63066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1" creationId="{849DE7CB-1F4A-B796-FC70-0B80CA9F188D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2" creationId="{8398FC32-0943-224A-795B-158C1B55FBBA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3" creationId="{95765C87-0A79-94E1-10E9-DC01FA24202C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5" creationId="{1690F3EE-980B-D528-422E-E8F7108BD105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6" creationId="{1F0FBB6C-E21D-D398-3606-6BF0799F5132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8" creationId="{94ACC982-E18A-E019-D7F2-BF4FCCFC7614}"/>
          </ac:inkMkLst>
        </pc:inkChg>
        <pc:inkChg chg="add del mod">
          <ac:chgData name="Kokchun Giang" userId="67e2125d-ec8c-4323-9653-9824a2ad815f" providerId="ADAL" clId="{4F93D582-AB38-B143-ACC1-8793927D28A4}" dt="2024-01-08T15:19:17.530" v="1941" actId="9405"/>
          <ac:inkMkLst>
            <pc:docMk/>
            <pc:sldMk cId="2341621090" sldId="327"/>
            <ac:inkMk id="440" creationId="{92560183-4284-9DC9-2CEB-9D011AC10494}"/>
          </ac:inkMkLst>
        </pc:inkChg>
        <pc:inkChg chg="add del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41" creationId="{48EFEB4A-ADE6-3ABD-3B13-75052A569321}"/>
          </ac:inkMkLst>
        </pc:inkChg>
        <pc:inkChg chg="add del mod">
          <ac:chgData name="Kokchun Giang" userId="67e2125d-ec8c-4323-9653-9824a2ad815f" providerId="ADAL" clId="{4F93D582-AB38-B143-ACC1-8793927D28A4}" dt="2024-01-08T15:19:17.043" v="1938"/>
          <ac:inkMkLst>
            <pc:docMk/>
            <pc:sldMk cId="2341621090" sldId="327"/>
            <ac:inkMk id="443" creationId="{554F037B-FBD9-C1A6-38EE-C084780D09E5}"/>
          </ac:inkMkLst>
        </pc:inkChg>
        <pc:inkChg chg="add del mod">
          <ac:chgData name="Kokchun Giang" userId="67e2125d-ec8c-4323-9653-9824a2ad815f" providerId="ADAL" clId="{4F93D582-AB38-B143-ACC1-8793927D28A4}" dt="2024-01-08T15:19:16.813" v="1936"/>
          <ac:inkMkLst>
            <pc:docMk/>
            <pc:sldMk cId="2341621090" sldId="327"/>
            <ac:inkMk id="445" creationId="{AFB2D02D-9269-3D84-FC31-57761FBF411A}"/>
          </ac:inkMkLst>
        </pc:inkChg>
        <pc:inkChg chg="add del">
          <ac:chgData name="Kokchun Giang" userId="67e2125d-ec8c-4323-9653-9824a2ad815f" providerId="ADAL" clId="{4F93D582-AB38-B143-ACC1-8793927D28A4}" dt="2024-01-08T15:19:16.489" v="1934" actId="9405"/>
          <ac:inkMkLst>
            <pc:docMk/>
            <pc:sldMk cId="2341621090" sldId="327"/>
            <ac:inkMk id="447" creationId="{46E0288E-2964-E992-964D-4FF5DE8140C8}"/>
          </ac:inkMkLst>
        </pc:inkChg>
        <pc:inkChg chg="add mod topLvl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48" creationId="{5723EDED-D084-E71B-8AAE-24CC55270E2E}"/>
          </ac:inkMkLst>
        </pc:inkChg>
        <pc:inkChg chg="add mod topLvl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49" creationId="{6607F484-BDC2-8B15-DE7B-2D5E1695652C}"/>
          </ac:inkMkLst>
        </pc:inkChg>
        <pc:inkChg chg="add mod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51" creationId="{10C5379A-9445-6C40-973C-9A3D6179040F}"/>
          </ac:inkMkLst>
        </pc:inkChg>
        <pc:inkChg chg="add del mod">
          <ac:chgData name="Kokchun Giang" userId="67e2125d-ec8c-4323-9653-9824a2ad815f" providerId="ADAL" clId="{4F93D582-AB38-B143-ACC1-8793927D28A4}" dt="2024-01-08T15:20:09.024" v="1990"/>
          <ac:inkMkLst>
            <pc:docMk/>
            <pc:sldMk cId="2341621090" sldId="327"/>
            <ac:inkMk id="452" creationId="{1116680B-8516-B792-7ECD-7C3336D6325D}"/>
          </ac:inkMkLst>
        </pc:inkChg>
        <pc:inkChg chg="add del mod">
          <ac:chgData name="Kokchun Giang" userId="67e2125d-ec8c-4323-9653-9824a2ad815f" providerId="ADAL" clId="{4F93D582-AB38-B143-ACC1-8793927D28A4}" dt="2024-01-08T15:20:09.025" v="1991"/>
          <ac:inkMkLst>
            <pc:docMk/>
            <pc:sldMk cId="2341621090" sldId="327"/>
            <ac:inkMk id="453" creationId="{2164F5FB-E1D4-940C-6DA4-CEF93DD05BF4}"/>
          </ac:inkMkLst>
        </pc:inkChg>
        <pc:inkChg chg="add del mod">
          <ac:chgData name="Kokchun Giang" userId="67e2125d-ec8c-4323-9653-9824a2ad815f" providerId="ADAL" clId="{4F93D582-AB38-B143-ACC1-8793927D28A4}" dt="2024-01-08T15:20:02.365" v="1989" actId="9405"/>
          <ac:inkMkLst>
            <pc:docMk/>
            <pc:sldMk cId="2341621090" sldId="327"/>
            <ac:inkMk id="454" creationId="{FB21C0FF-2FC0-8DCF-1DB4-3766F03EC770}"/>
          </ac:inkMkLst>
        </pc:inkChg>
        <pc:inkChg chg="add del mod">
          <ac:chgData name="Kokchun Giang" userId="67e2125d-ec8c-4323-9653-9824a2ad815f" providerId="ADAL" clId="{4F93D582-AB38-B143-ACC1-8793927D28A4}" dt="2024-01-08T15:20:02.281" v="1988" actId="9405"/>
          <ac:inkMkLst>
            <pc:docMk/>
            <pc:sldMk cId="2341621090" sldId="327"/>
            <ac:inkMk id="455" creationId="{2C5D3CB9-9C5D-4529-FC1C-F69A21F491FB}"/>
          </ac:inkMkLst>
        </pc:inkChg>
        <pc:inkChg chg="add del mod">
          <ac:chgData name="Kokchun Giang" userId="67e2125d-ec8c-4323-9653-9824a2ad815f" providerId="ADAL" clId="{4F93D582-AB38-B143-ACC1-8793927D28A4}" dt="2024-01-08T15:20:02.209" v="1987" actId="9405"/>
          <ac:inkMkLst>
            <pc:docMk/>
            <pc:sldMk cId="2341621090" sldId="327"/>
            <ac:inkMk id="456" creationId="{91B25E3E-D80B-FB5E-016F-957F1A1C3B90}"/>
          </ac:inkMkLst>
        </pc:inkChg>
        <pc:inkChg chg="add del mod">
          <ac:chgData name="Kokchun Giang" userId="67e2125d-ec8c-4323-9653-9824a2ad815f" providerId="ADAL" clId="{4F93D582-AB38-B143-ACC1-8793927D28A4}" dt="2024-01-08T15:20:02.114" v="1986" actId="9405"/>
          <ac:inkMkLst>
            <pc:docMk/>
            <pc:sldMk cId="2341621090" sldId="327"/>
            <ac:inkMk id="457" creationId="{FDD3746B-A41B-B015-71DC-27589D8C6640}"/>
          </ac:inkMkLst>
        </pc:inkChg>
        <pc:inkChg chg="add del mod">
          <ac:chgData name="Kokchun Giang" userId="67e2125d-ec8c-4323-9653-9824a2ad815f" providerId="ADAL" clId="{4F93D582-AB38-B143-ACC1-8793927D28A4}" dt="2024-01-08T15:20:02.031" v="1985" actId="9405"/>
          <ac:inkMkLst>
            <pc:docMk/>
            <pc:sldMk cId="2341621090" sldId="327"/>
            <ac:inkMk id="458" creationId="{EEEE3266-216B-18D3-FF3E-2529D2B158D3}"/>
          </ac:inkMkLst>
        </pc:inkChg>
        <pc:inkChg chg="add del mod">
          <ac:chgData name="Kokchun Giang" userId="67e2125d-ec8c-4323-9653-9824a2ad815f" providerId="ADAL" clId="{4F93D582-AB38-B143-ACC1-8793927D28A4}" dt="2024-01-08T15:20:01.954" v="1984" actId="9405"/>
          <ac:inkMkLst>
            <pc:docMk/>
            <pc:sldMk cId="2341621090" sldId="327"/>
            <ac:inkMk id="459" creationId="{C4E08E34-24B0-8F88-2368-812C20FE4036}"/>
          </ac:inkMkLst>
        </pc:inkChg>
        <pc:inkChg chg="add del mod">
          <ac:chgData name="Kokchun Giang" userId="67e2125d-ec8c-4323-9653-9824a2ad815f" providerId="ADAL" clId="{4F93D582-AB38-B143-ACC1-8793927D28A4}" dt="2024-01-08T15:20:01.840" v="1983" actId="9405"/>
          <ac:inkMkLst>
            <pc:docMk/>
            <pc:sldMk cId="2341621090" sldId="327"/>
            <ac:inkMk id="460" creationId="{30B8626F-9FBA-4823-223B-FA9C972CAA74}"/>
          </ac:inkMkLst>
        </pc:inkChg>
        <pc:inkChg chg="add del mod">
          <ac:chgData name="Kokchun Giang" userId="67e2125d-ec8c-4323-9653-9824a2ad815f" providerId="ADAL" clId="{4F93D582-AB38-B143-ACC1-8793927D28A4}" dt="2024-01-08T15:20:01.345" v="1982" actId="9405"/>
          <ac:inkMkLst>
            <pc:docMk/>
            <pc:sldMk cId="2341621090" sldId="327"/>
            <ac:inkMk id="461" creationId="{D8BDFC23-1F1B-4DE2-3683-A3BCABD8C5F6}"/>
          </ac:inkMkLst>
        </pc:inkChg>
        <pc:inkChg chg="add del mod">
          <ac:chgData name="Kokchun Giang" userId="67e2125d-ec8c-4323-9653-9824a2ad815f" providerId="ADAL" clId="{4F93D582-AB38-B143-ACC1-8793927D28A4}" dt="2024-01-08T15:20:01.135" v="1981" actId="9405"/>
          <ac:inkMkLst>
            <pc:docMk/>
            <pc:sldMk cId="2341621090" sldId="327"/>
            <ac:inkMk id="462" creationId="{2F03CA92-1DCA-5246-49AC-37518E8F9BAE}"/>
          </ac:inkMkLst>
        </pc:inkChg>
        <pc:inkChg chg="add del mod">
          <ac:chgData name="Kokchun Giang" userId="67e2125d-ec8c-4323-9653-9824a2ad815f" providerId="ADAL" clId="{4F93D582-AB38-B143-ACC1-8793927D28A4}" dt="2024-01-08T15:20:00.926" v="1980" actId="9405"/>
          <ac:inkMkLst>
            <pc:docMk/>
            <pc:sldMk cId="2341621090" sldId="327"/>
            <ac:inkMk id="463" creationId="{4EADA306-DD18-6EA7-4F67-B0D83432BD15}"/>
          </ac:inkMkLst>
        </pc:inkChg>
        <pc:inkChg chg="add del mod">
          <ac:chgData name="Kokchun Giang" userId="67e2125d-ec8c-4323-9653-9824a2ad815f" providerId="ADAL" clId="{4F93D582-AB38-B143-ACC1-8793927D28A4}" dt="2024-01-08T15:20:00.713" v="1979" actId="9405"/>
          <ac:inkMkLst>
            <pc:docMk/>
            <pc:sldMk cId="2341621090" sldId="327"/>
            <ac:inkMk id="464" creationId="{D4EE395B-ACD2-34BB-2C0E-9D2C4888E4FB}"/>
          </ac:inkMkLst>
        </pc:inkChg>
        <pc:inkChg chg="add del mod">
          <ac:chgData name="Kokchun Giang" userId="67e2125d-ec8c-4323-9653-9824a2ad815f" providerId="ADAL" clId="{4F93D582-AB38-B143-ACC1-8793927D28A4}" dt="2024-01-08T15:20:00.505" v="1978" actId="9405"/>
          <ac:inkMkLst>
            <pc:docMk/>
            <pc:sldMk cId="2341621090" sldId="327"/>
            <ac:inkMk id="465" creationId="{B4B838AE-6DD4-8EEE-188B-5B82CC1642F9}"/>
          </ac:inkMkLst>
        </pc:inkChg>
        <pc:inkChg chg="add del mod">
          <ac:chgData name="Kokchun Giang" userId="67e2125d-ec8c-4323-9653-9824a2ad815f" providerId="ADAL" clId="{4F93D582-AB38-B143-ACC1-8793927D28A4}" dt="2024-01-08T15:20:00.323" v="1977" actId="9405"/>
          <ac:inkMkLst>
            <pc:docMk/>
            <pc:sldMk cId="2341621090" sldId="327"/>
            <ac:inkMk id="466" creationId="{1EA3821C-97BA-2904-6CF5-3AB35A30A192}"/>
          </ac:inkMkLst>
        </pc:inkChg>
        <pc:inkChg chg="add del mod">
          <ac:chgData name="Kokchun Giang" userId="67e2125d-ec8c-4323-9653-9824a2ad815f" providerId="ADAL" clId="{4F93D582-AB38-B143-ACC1-8793927D28A4}" dt="2024-01-08T15:20:00.144" v="1976" actId="9405"/>
          <ac:inkMkLst>
            <pc:docMk/>
            <pc:sldMk cId="2341621090" sldId="327"/>
            <ac:inkMk id="467" creationId="{5465D41D-9CD5-A8DB-6835-C156CCC24AC0}"/>
          </ac:inkMkLst>
        </pc:inkChg>
        <pc:inkChg chg="add del mod">
          <ac:chgData name="Kokchun Giang" userId="67e2125d-ec8c-4323-9653-9824a2ad815f" providerId="ADAL" clId="{4F93D582-AB38-B143-ACC1-8793927D28A4}" dt="2024-01-08T15:19:59.937" v="1975" actId="9405"/>
          <ac:inkMkLst>
            <pc:docMk/>
            <pc:sldMk cId="2341621090" sldId="327"/>
            <ac:inkMk id="468" creationId="{117FF8FF-93A1-00CA-DC32-DF88929AF3E1}"/>
          </ac:inkMkLst>
        </pc:inkChg>
        <pc:inkChg chg="add del mod">
          <ac:chgData name="Kokchun Giang" userId="67e2125d-ec8c-4323-9653-9824a2ad815f" providerId="ADAL" clId="{4F93D582-AB38-B143-ACC1-8793927D28A4}" dt="2024-01-08T15:19:59.751" v="1974" actId="9405"/>
          <ac:inkMkLst>
            <pc:docMk/>
            <pc:sldMk cId="2341621090" sldId="327"/>
            <ac:inkMk id="469" creationId="{432CBA84-A45F-3078-36E0-BD12124330C5}"/>
          </ac:inkMkLst>
        </pc:inkChg>
        <pc:inkChg chg="add del mod">
          <ac:chgData name="Kokchun Giang" userId="67e2125d-ec8c-4323-9653-9824a2ad815f" providerId="ADAL" clId="{4F93D582-AB38-B143-ACC1-8793927D28A4}" dt="2024-01-08T15:19:59.553" v="1973" actId="9405"/>
          <ac:inkMkLst>
            <pc:docMk/>
            <pc:sldMk cId="2341621090" sldId="327"/>
            <ac:inkMk id="470" creationId="{F4E1E755-7FE2-21DB-7D98-590EA08DD639}"/>
          </ac:inkMkLst>
        </pc:inkChg>
        <pc:inkChg chg="add del mod">
          <ac:chgData name="Kokchun Giang" userId="67e2125d-ec8c-4323-9653-9824a2ad815f" providerId="ADAL" clId="{4F93D582-AB38-B143-ACC1-8793927D28A4}" dt="2024-01-08T15:19:59.361" v="1972" actId="9405"/>
          <ac:inkMkLst>
            <pc:docMk/>
            <pc:sldMk cId="2341621090" sldId="327"/>
            <ac:inkMk id="471" creationId="{F99A75CE-7F08-9783-BCC0-261A6A016DA0}"/>
          </ac:inkMkLst>
        </pc:inkChg>
        <pc:inkChg chg="add del mod">
          <ac:chgData name="Kokchun Giang" userId="67e2125d-ec8c-4323-9653-9824a2ad815f" providerId="ADAL" clId="{4F93D582-AB38-B143-ACC1-8793927D28A4}" dt="2024-01-08T15:19:59.156" v="1971" actId="9405"/>
          <ac:inkMkLst>
            <pc:docMk/>
            <pc:sldMk cId="2341621090" sldId="327"/>
            <ac:inkMk id="472" creationId="{C896525A-6901-80EB-962D-4E18FC281F18}"/>
          </ac:inkMkLst>
        </pc:inkChg>
        <pc:inkChg chg="add del mod">
          <ac:chgData name="Kokchun Giang" userId="67e2125d-ec8c-4323-9653-9824a2ad815f" providerId="ADAL" clId="{4F93D582-AB38-B143-ACC1-8793927D28A4}" dt="2024-01-08T15:19:58.741" v="1970"/>
          <ac:inkMkLst>
            <pc:docMk/>
            <pc:sldMk cId="2341621090" sldId="327"/>
            <ac:inkMk id="473" creationId="{53C515A4-1FFF-D62E-5402-C61E716F6D99}"/>
          </ac:inkMkLst>
        </pc:inkChg>
      </pc:sldChg>
      <pc:sldChg chg="addSp delSp modSp add mod modTransition delAnim modAnim modNotesTx">
        <pc:chgData name="Kokchun Giang" userId="67e2125d-ec8c-4323-9653-9824a2ad815f" providerId="ADAL" clId="{4F93D582-AB38-B143-ACC1-8793927D28A4}" dt="2024-01-08T17:38:42.484" v="2855" actId="20577"/>
        <pc:sldMkLst>
          <pc:docMk/>
          <pc:sldMk cId="848472262" sldId="328"/>
        </pc:sldMkLst>
        <pc:spChg chg="add del mod">
          <ac:chgData name="Kokchun Giang" userId="67e2125d-ec8c-4323-9653-9824a2ad815f" providerId="ADAL" clId="{4F93D582-AB38-B143-ACC1-8793927D28A4}" dt="2024-01-08T15:44:39.022" v="2819"/>
          <ac:spMkLst>
            <pc:docMk/>
            <pc:sldMk cId="848472262" sldId="328"/>
            <ac:spMk id="4" creationId="{424BFE7D-3DC4-3197-B226-B26DA9CC6157}"/>
          </ac:spMkLst>
        </pc:spChg>
        <pc:spChg chg="mod">
          <ac:chgData name="Kokchun Giang" userId="67e2125d-ec8c-4323-9653-9824a2ad815f" providerId="ADAL" clId="{4F93D582-AB38-B143-ACC1-8793927D28A4}" dt="2024-01-08T15:24:01.624" v="2066" actId="20577"/>
          <ac:spMkLst>
            <pc:docMk/>
            <pc:sldMk cId="848472262" sldId="328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2" creationId="{05DE8DF0-7966-4B4A-5ABC-87F3E271D750}"/>
          </ac:grpSpMkLst>
        </pc:grpChg>
        <pc:grpChg chg="add mod">
          <ac:chgData name="Kokchun Giang" userId="67e2125d-ec8c-4323-9653-9824a2ad815f" providerId="ADAL" clId="{4F93D582-AB38-B143-ACC1-8793927D28A4}" dt="2024-01-08T15:44:28.472" v="2813" actId="164"/>
          <ac:grpSpMkLst>
            <pc:docMk/>
            <pc:sldMk cId="848472262" sldId="328"/>
            <ac:grpSpMk id="2" creationId="{D96C8554-D6D9-5729-7AC5-9485BE3C206D}"/>
          </ac:grpSpMkLst>
        </pc:grpChg>
        <pc:grpChg chg="add 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3" creationId="{720A2A75-3202-039A-FF8F-33DD13A51C20}"/>
          </ac:grpSpMkLst>
        </pc:grpChg>
        <pc:grpChg chg="add del mod">
          <ac:chgData name="Kokchun Giang" userId="67e2125d-ec8c-4323-9653-9824a2ad815f" providerId="ADAL" clId="{4F93D582-AB38-B143-ACC1-8793927D28A4}" dt="2024-01-08T15:24:50.095" v="2081"/>
          <ac:grpSpMkLst>
            <pc:docMk/>
            <pc:sldMk cId="848472262" sldId="328"/>
            <ac:grpSpMk id="9" creationId="{8A25446A-28F1-B827-EB04-B16B2F0EE132}"/>
          </ac:grpSpMkLst>
        </pc:grpChg>
        <pc:grpChg chg="mod">
          <ac:chgData name="Kokchun Giang" userId="67e2125d-ec8c-4323-9653-9824a2ad815f" providerId="ADAL" clId="{4F93D582-AB38-B143-ACC1-8793927D28A4}" dt="2024-01-08T15:24:49.801" v="2079"/>
          <ac:grpSpMkLst>
            <pc:docMk/>
            <pc:sldMk cId="848472262" sldId="328"/>
            <ac:grpSpMk id="11" creationId="{348DC524-292F-F87A-AD08-F7D301247F2C}"/>
          </ac:grpSpMkLst>
        </pc:grpChg>
        <pc:grpChg chg="del mod">
          <ac:chgData name="Kokchun Giang" userId="67e2125d-ec8c-4323-9653-9824a2ad815f" providerId="ADAL" clId="{4F93D582-AB38-B143-ACC1-8793927D28A4}" dt="2024-01-08T15:25:00.990" v="2101"/>
          <ac:grpSpMkLst>
            <pc:docMk/>
            <pc:sldMk cId="848472262" sldId="328"/>
            <ac:grpSpMk id="25" creationId="{D2AB8332-212B-6956-96B1-1EC25E68866F}"/>
          </ac:grpSpMkLst>
        </pc:grpChg>
        <pc:grpChg chg="del mod">
          <ac:chgData name="Kokchun Giang" userId="67e2125d-ec8c-4323-9653-9824a2ad815f" providerId="ADAL" clId="{4F93D582-AB38-B143-ACC1-8793927D28A4}" dt="2024-01-08T15:25:19.434" v="2112"/>
          <ac:grpSpMkLst>
            <pc:docMk/>
            <pc:sldMk cId="848472262" sldId="328"/>
            <ac:grpSpMk id="27" creationId="{8F863004-7689-2754-3A92-B8FA83B75A33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41" creationId="{10A06B7F-2967-E622-1FB4-284424DCDF6E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45" creationId="{CA34CBEA-F40B-2116-F482-FFDF87A753B7}"/>
          </ac:grpSpMkLst>
        </pc:grpChg>
        <pc:grpChg chg="del mod">
          <ac:chgData name="Kokchun Giang" userId="67e2125d-ec8c-4323-9653-9824a2ad815f" providerId="ADAL" clId="{4F93D582-AB38-B143-ACC1-8793927D28A4}" dt="2024-01-08T15:25:11.804" v="2109"/>
          <ac:grpSpMkLst>
            <pc:docMk/>
            <pc:sldMk cId="848472262" sldId="328"/>
            <ac:grpSpMk id="48" creationId="{7EE42222-CB62-E38E-F163-025DE5AC5F4E}"/>
          </ac:grpSpMkLst>
        </pc:grpChg>
        <pc:grpChg chg="del mod">
          <ac:chgData name="Kokchun Giang" userId="67e2125d-ec8c-4323-9653-9824a2ad815f" providerId="ADAL" clId="{4F93D582-AB38-B143-ACC1-8793927D28A4}" dt="2024-01-08T15:25:19.434" v="2112"/>
          <ac:grpSpMkLst>
            <pc:docMk/>
            <pc:sldMk cId="848472262" sldId="328"/>
            <ac:grpSpMk id="54" creationId="{E9242126-92E8-A27B-8C52-13D5A48662D1}"/>
          </ac:grpSpMkLst>
        </pc:grpChg>
        <pc:grpChg chg="del mod">
          <ac:chgData name="Kokchun Giang" userId="67e2125d-ec8c-4323-9653-9824a2ad815f" providerId="ADAL" clId="{4F93D582-AB38-B143-ACC1-8793927D28A4}" dt="2024-01-08T15:25:22.244" v="2119"/>
          <ac:grpSpMkLst>
            <pc:docMk/>
            <pc:sldMk cId="848472262" sldId="328"/>
            <ac:grpSpMk id="57" creationId="{98A67808-592A-CEE4-F6B6-BEBE26CE10B6}"/>
          </ac:grpSpMkLst>
        </pc:grpChg>
        <pc:grpChg chg="del mod">
          <ac:chgData name="Kokchun Giang" userId="67e2125d-ec8c-4323-9653-9824a2ad815f" providerId="ADAL" clId="{4F93D582-AB38-B143-ACC1-8793927D28A4}" dt="2024-01-08T15:25:25.961" v="2121"/>
          <ac:grpSpMkLst>
            <pc:docMk/>
            <pc:sldMk cId="848472262" sldId="328"/>
            <ac:grpSpMk id="64" creationId="{33DA264E-F2E1-6E23-59F1-392A561FF731}"/>
          </ac:grpSpMkLst>
        </pc:grpChg>
        <pc:grpChg chg="mod">
          <ac:chgData name="Kokchun Giang" userId="67e2125d-ec8c-4323-9653-9824a2ad815f" providerId="ADAL" clId="{4F93D582-AB38-B143-ACC1-8793927D28A4}" dt="2024-01-08T15:25:25.961" v="2121"/>
          <ac:grpSpMkLst>
            <pc:docMk/>
            <pc:sldMk cId="848472262" sldId="328"/>
            <ac:grpSpMk id="66" creationId="{176B146E-66A1-6955-A018-A4A91DDDC542}"/>
          </ac:grpSpMkLst>
        </pc:grpChg>
        <pc:grpChg chg="mod">
          <ac:chgData name="Kokchun Giang" userId="67e2125d-ec8c-4323-9653-9824a2ad815f" providerId="ADAL" clId="{4F93D582-AB38-B143-ACC1-8793927D28A4}" dt="2024-01-08T15:25:29.723" v="2127"/>
          <ac:grpSpMkLst>
            <pc:docMk/>
            <pc:sldMk cId="848472262" sldId="328"/>
            <ac:grpSpMk id="72" creationId="{FB4CC945-4935-DAC7-FBA6-BBE4A1405BF5}"/>
          </ac:grpSpMkLst>
        </pc:grpChg>
        <pc:grpChg chg="mod">
          <ac:chgData name="Kokchun Giang" userId="67e2125d-ec8c-4323-9653-9824a2ad815f" providerId="ADAL" clId="{4F93D582-AB38-B143-ACC1-8793927D28A4}" dt="2024-01-08T15:25:29.723" v="2127"/>
          <ac:grpSpMkLst>
            <pc:docMk/>
            <pc:sldMk cId="848472262" sldId="328"/>
            <ac:grpSpMk id="73" creationId="{87390119-3123-9B57-6435-A2A844172977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6" creationId="{A6822358-E43D-74E0-C4A4-8DF3BF3026A9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7" creationId="{B0EA2B2B-0AC0-1E1E-AD0D-D469E642A3C5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8" creationId="{C3D72448-2ECE-2595-3C5E-7052FD0BE426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9" creationId="{CAE434BA-6D44-5B8D-7C15-0029C0686398}"/>
          </ac:grpSpMkLst>
        </pc:grpChg>
        <pc:grpChg chg="mod">
          <ac:chgData name="Kokchun Giang" userId="67e2125d-ec8c-4323-9653-9824a2ad815f" providerId="ADAL" clId="{4F93D582-AB38-B143-ACC1-8793927D28A4}" dt="2024-01-08T15:44:28.472" v="2813" actId="164"/>
          <ac:grpSpMkLst>
            <pc:docMk/>
            <pc:sldMk cId="848472262" sldId="328"/>
            <ac:grpSpMk id="95" creationId="{AB51ABB5-61C4-0E9E-6A70-29DFEBD39B11}"/>
          </ac:grpSpMkLst>
        </pc:grpChg>
        <pc:grpChg chg="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98" creationId="{6CD93957-D778-9CDF-EB81-F0663B1B541B}"/>
          </ac:grpSpMkLst>
        </pc:grpChg>
        <pc:grpChg chg="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104" creationId="{83B47BE3-79DD-A28E-567B-562BA144CF85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124" creationId="{A66658DA-FDB0-CDCC-1232-A92B5A50A8BE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125" creationId="{50B6C8D6-BFBE-645E-C079-0980D000F52F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187" creationId="{4682C2CA-9402-9BED-EF2F-E0CE74339D70}"/>
          </ac:grpSpMkLst>
        </pc:grpChg>
        <pc:grpChg chg="mod">
          <ac:chgData name="Kokchun Giang" userId="67e2125d-ec8c-4323-9653-9824a2ad815f" providerId="ADAL" clId="{4F93D582-AB38-B143-ACC1-8793927D28A4}" dt="2024-01-08T15:26:16.922" v="2176"/>
          <ac:grpSpMkLst>
            <pc:docMk/>
            <pc:sldMk cId="848472262" sldId="328"/>
            <ac:grpSpMk id="197" creationId="{693C95C7-DCDA-DE9E-D72E-61A3303E52A4}"/>
          </ac:grpSpMkLst>
        </pc:grpChg>
        <pc:grpChg chg="mod">
          <ac:chgData name="Kokchun Giang" userId="67e2125d-ec8c-4323-9653-9824a2ad815f" providerId="ADAL" clId="{4F93D582-AB38-B143-ACC1-8793927D28A4}" dt="2024-01-08T15:26:16.922" v="2176"/>
          <ac:grpSpMkLst>
            <pc:docMk/>
            <pc:sldMk cId="848472262" sldId="328"/>
            <ac:grpSpMk id="198" creationId="{F1AB5C12-EB86-3CDC-C5C0-085DD8657E52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261" creationId="{FEE3128D-57C2-DC57-EE5B-0DE5D77AB1D2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301" creationId="{64D53226-05C2-797D-600F-6FB718074728}"/>
          </ac:grpSpMkLst>
        </pc:grpChg>
        <pc:grpChg chg="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302" creationId="{4057F695-A3D2-E0CC-52D1-CFA10FBDEF2A}"/>
          </ac:grpSpMkLst>
        </pc:grpChg>
        <pc:grpChg chg="del">
          <ac:chgData name="Kokchun Giang" userId="67e2125d-ec8c-4323-9653-9824a2ad815f" providerId="ADAL" clId="{4F93D582-AB38-B143-ACC1-8793927D28A4}" dt="2024-01-08T15:24:09.008" v="2068" actId="478"/>
          <ac:grpSpMkLst>
            <pc:docMk/>
            <pc:sldMk cId="848472262" sldId="328"/>
            <ac:grpSpMk id="366" creationId="{4AA45D49-2B48-447E-C5B9-FFE502788D34}"/>
          </ac:grpSpMkLst>
        </pc:grpChg>
        <pc:inkChg chg="add del mod">
          <ac:chgData name="Kokchun Giang" userId="67e2125d-ec8c-4323-9653-9824a2ad815f" providerId="ADAL" clId="{4F93D582-AB38-B143-ACC1-8793927D28A4}" dt="2024-01-08T15:24:51.772" v="2086" actId="9405"/>
          <ac:inkMkLst>
            <pc:docMk/>
            <pc:sldMk cId="848472262" sldId="328"/>
            <ac:inkMk id="3" creationId="{9DFB9A39-5F2A-64CE-56AE-74192E6B3124}"/>
          </ac:inkMkLst>
        </pc:inkChg>
        <pc:inkChg chg="add del mod">
          <ac:chgData name="Kokchun Giang" userId="67e2125d-ec8c-4323-9653-9824a2ad815f" providerId="ADAL" clId="{4F93D582-AB38-B143-ACC1-8793927D28A4}" dt="2024-01-08T15:24:51.243" v="2085" actId="9405"/>
          <ac:inkMkLst>
            <pc:docMk/>
            <pc:sldMk cId="848472262" sldId="328"/>
            <ac:inkMk id="4" creationId="{CFEC07ED-61EC-0E3C-270B-70CEE4CAA860}"/>
          </ac:inkMkLst>
        </pc:inkChg>
        <pc:inkChg chg="add del mod">
          <ac:chgData name="Kokchun Giang" userId="67e2125d-ec8c-4323-9653-9824a2ad815f" providerId="ADAL" clId="{4F93D582-AB38-B143-ACC1-8793927D28A4}" dt="2024-01-08T15:24:50.900" v="2084" actId="9405"/>
          <ac:inkMkLst>
            <pc:docMk/>
            <pc:sldMk cId="848472262" sldId="328"/>
            <ac:inkMk id="5" creationId="{94AC899B-E879-6827-CE37-C35A4749D2A5}"/>
          </ac:inkMkLst>
        </pc:inkChg>
        <pc:inkChg chg="add del mod">
          <ac:chgData name="Kokchun Giang" userId="67e2125d-ec8c-4323-9653-9824a2ad815f" providerId="ADAL" clId="{4F93D582-AB38-B143-ACC1-8793927D28A4}" dt="2024-01-08T15:24:50.556" v="2083" actId="9405"/>
          <ac:inkMkLst>
            <pc:docMk/>
            <pc:sldMk cId="848472262" sldId="328"/>
            <ac:inkMk id="6" creationId="{0EAD60B4-112F-BC75-AAD8-B01C3AC4A092}"/>
          </ac:inkMkLst>
        </pc:inkChg>
        <pc:inkChg chg="add del mod">
          <ac:chgData name="Kokchun Giang" userId="67e2125d-ec8c-4323-9653-9824a2ad815f" providerId="ADAL" clId="{4F93D582-AB38-B143-ACC1-8793927D28A4}" dt="2024-01-08T15:24:50.300" v="2082" actId="9405"/>
          <ac:inkMkLst>
            <pc:docMk/>
            <pc:sldMk cId="848472262" sldId="328"/>
            <ac:inkMk id="7" creationId="{69C083B6-0337-1A37-5037-52910CEB67B4}"/>
          </ac:inkMkLst>
        </pc:inkChg>
        <pc:inkChg chg="add del mod">
          <ac:chgData name="Kokchun Giang" userId="67e2125d-ec8c-4323-9653-9824a2ad815f" providerId="ADAL" clId="{4F93D582-AB38-B143-ACC1-8793927D28A4}" dt="2024-01-08T15:24:50.095" v="2081"/>
          <ac:inkMkLst>
            <pc:docMk/>
            <pc:sldMk cId="848472262" sldId="328"/>
            <ac:inkMk id="8" creationId="{E0663CEA-DAD1-B94E-36E1-2AC80704D49C}"/>
          </ac:inkMkLst>
        </pc:inkChg>
        <pc:inkChg chg="add del mod">
          <ac:chgData name="Kokchun Giang" userId="67e2125d-ec8c-4323-9653-9824a2ad815f" providerId="ADAL" clId="{4F93D582-AB38-B143-ACC1-8793927D28A4}" dt="2024-01-08T15:24:49.801" v="2079"/>
          <ac:inkMkLst>
            <pc:docMk/>
            <pc:sldMk cId="848472262" sldId="328"/>
            <ac:inkMk id="10" creationId="{6177A29A-E641-A4CD-053C-38443B41FE38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2" creationId="{4131DCF2-0E0C-840C-F058-6423FA9BD2AE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3" creationId="{2F9493D3-2DB4-6E3B-4483-F5FBCB7257BE}"/>
          </ac:inkMkLst>
        </pc:inkChg>
        <pc:inkChg chg="del">
          <ac:chgData name="Kokchun Giang" userId="67e2125d-ec8c-4323-9653-9824a2ad815f" providerId="ADAL" clId="{4F93D582-AB38-B143-ACC1-8793927D28A4}" dt="2024-01-08T15:24:06.563" v="2067" actId="478"/>
          <ac:inkMkLst>
            <pc:docMk/>
            <pc:sldMk cId="848472262" sldId="328"/>
            <ac:inkMk id="14" creationId="{BA798AE1-6FDC-64C4-AD90-4ADA575DC61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5" creationId="{F4219490-1E70-6EE0-000F-22C4E666193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6" creationId="{9894341A-BCAF-5875-EE97-EAD400D118B0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7" creationId="{6405A787-29B7-F070-5B85-2A943A968C15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8" creationId="{BF82AE23-A092-59E3-547F-05E2740416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9" creationId="{CAFAF32A-DF42-106F-3A2C-1EFDD5AAA651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0" creationId="{C21E7670-9A25-E534-ABAE-9113290702E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1" creationId="{3D2756DD-5AAD-0F73-96A5-B9D37CA51AA2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2" creationId="{8E8674C1-5979-E280-D64D-793144AA8F0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3" creationId="{DCE2272A-FE4A-7FED-9883-ED2A8017D16C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4" creationId="{36089B8F-3F6B-B282-9A3A-3959F3C90CC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6" creationId="{BB23C855-2488-E396-2866-7BD9EBE9A10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9" creationId="{4C51F76A-7BBC-614F-666E-F0D0EF8803DA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30" creationId="{F141E615-78A2-A44D-69BC-1C32D99B4D9B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31" creationId="{44F0DD5C-C98B-F5C7-7E4A-F1FA61B706EB}"/>
          </ac:inkMkLst>
        </pc:inkChg>
        <pc:inkChg chg="del">
          <ac:chgData name="Kokchun Giang" userId="67e2125d-ec8c-4323-9653-9824a2ad815f" providerId="ADAL" clId="{4F93D582-AB38-B143-ACC1-8793927D28A4}" dt="2024-01-08T15:24:06.563" v="2067" actId="478"/>
          <ac:inkMkLst>
            <pc:docMk/>
            <pc:sldMk cId="848472262" sldId="328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49" creationId="{C903FDC2-6891-C025-83B3-73FB2C683ACC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1" creationId="{1363DB01-A566-616B-BC08-DE008B296F27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3" creationId="{04BF365B-D17E-8AD7-EDD0-25926ACBE1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5" creationId="{16D176C3-FA67-EC08-0572-1E40C8E72B2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6" creationId="{7C2917D2-210D-DB6D-EAC3-D136A28F635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8" creationId="{3C91E018-759F-7BDD-D9A2-81466448E478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9" creationId="{F0F7B084-0477-702F-B3D1-AD6A4DCB37B6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0" creationId="{A15B6892-9E93-8EAA-600B-AE221D5EDB46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1" creationId="{7FAC8D34-411E-0030-C97E-F094EBDBB33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2" creationId="{0BCE0ADD-34E3-3317-1B64-D718C2A3F1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3" creationId="{31F2850D-B8C4-E2DB-BC2C-E2F6D16030F1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5" creationId="{37F1B185-0917-499F-DC05-7675C1F7C7CF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7" creationId="{08DAE564-F1DE-9C9F-0D88-3BE39851C856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8" creationId="{20F24CAB-8269-11B2-1511-024EC5158C38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9" creationId="{F785D560-E5DA-BB27-C62B-A367264DE666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70" creationId="{0C5B5F89-C041-5567-7B8F-99391D257B90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71" creationId="{F401BC32-2D28-6650-2F37-02A72FE9650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4" creationId="{47AA861C-2264-968D-E8B4-56D6652D8564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5" creationId="{5E4FAE10-3D4B-A205-6D06-C4F564908D6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6" creationId="{60281A74-C5E0-E138-3212-03CA5887AEE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8" creationId="{9A3630E6-3E35-06B6-CE92-51B09170445B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0" creationId="{7EB168D0-C230-5FBB-8317-C4CB60C97E40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1" creationId="{B3ED0430-E512-7E45-19EA-60389B6CE228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2" creationId="{89A8D59E-BE61-9AEE-8632-E841CE895EBD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3" creationId="{D3DC81A9-08D1-5D27-AADF-657443D77949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4" creationId="{24AB5AA6-E555-9006-C961-3EA256566947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5" creationId="{DDB5708E-05A3-BE36-2F54-BCC4B11B8FE7}"/>
          </ac:inkMkLst>
        </pc:inkChg>
        <pc:inkChg chg="add mod">
          <ac:chgData name="Kokchun Giang" userId="67e2125d-ec8c-4323-9653-9824a2ad815f" providerId="ADAL" clId="{4F93D582-AB38-B143-ACC1-8793927D28A4}" dt="2024-01-08T15:44:28.472" v="2813" actId="164"/>
          <ac:inkMkLst>
            <pc:docMk/>
            <pc:sldMk cId="848472262" sldId="328"/>
            <ac:inkMk id="90" creationId="{DD448729-94B6-7793-3703-81D98BF9AFFC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1" creationId="{5CC97904-AB18-1E4B-355D-E9FD65CEF95A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2" creationId="{65B1C37B-4BC4-F440-B237-3F23929566AB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3" creationId="{5E50687D-C65D-69A9-15EC-9CFFADE0C953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4" creationId="{AF71F216-E7F7-9B93-8CA3-9F678C9B6A95}"/>
          </ac:inkMkLst>
        </pc:inkChg>
        <pc:inkChg chg="add mod">
          <ac:chgData name="Kokchun Giang" userId="67e2125d-ec8c-4323-9653-9824a2ad815f" providerId="ADAL" clId="{4F93D582-AB38-B143-ACC1-8793927D28A4}" dt="2024-01-08T15:25:51.717" v="2147"/>
          <ac:inkMkLst>
            <pc:docMk/>
            <pc:sldMk cId="848472262" sldId="328"/>
            <ac:inkMk id="96" creationId="{F4D99AE4-9C92-45F2-03DF-E8C794FDAC34}"/>
          </ac:inkMkLst>
        </pc:inkChg>
        <pc:inkChg chg="add mod">
          <ac:chgData name="Kokchun Giang" userId="67e2125d-ec8c-4323-9653-9824a2ad815f" providerId="ADAL" clId="{4F93D582-AB38-B143-ACC1-8793927D28A4}" dt="2024-01-08T15:25:51.717" v="2147"/>
          <ac:inkMkLst>
            <pc:docMk/>
            <pc:sldMk cId="848472262" sldId="328"/>
            <ac:inkMk id="97" creationId="{B81C49A8-03BA-146F-2E08-C6AC4D2B68FA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99" creationId="{7B1A7D4E-A252-BAAF-8649-7DE378635571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0" creationId="{293869FA-301A-6F67-872F-A1934ABB5D3B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1" creationId="{DAE33E41-9464-232D-CD23-A5B629316D51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2" creationId="{70580238-0B6B-C7BE-F5F6-BE0C807B860B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3" creationId="{29A7755C-2901-934E-7C80-2ECCA9E1345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29" creationId="{74737400-000C-23E4-2907-7E1E3BBA76F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2" creationId="{AACA9725-3DEA-7077-996C-C4FCCAD35AE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7" creationId="{68C93B73-FB82-A663-50E1-8335438458B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8" creationId="{063298E8-620B-06D7-73C4-1650CC70610B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54" creationId="{D32D4264-F374-6904-566B-DC07017F940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61" creationId="{8AA263DE-3F27-B5AE-B75D-AAC12B5A5458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0" creationId="{0CF2C52D-9C2E-CD29-E43C-3698C2D5A00A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4" creationId="{E38E6351-10EC-B6CD-3252-FDE78D614C7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5" creationId="{0512DCDF-E27D-1FFA-DB50-1DBF5DF8E9D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6" creationId="{12597E6A-4922-673C-62D6-4968C05ABA60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8" creationId="{9388E201-BEBF-70DD-28B3-D48E91B14B9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9" creationId="{75025755-68D4-B60E-069B-59D1FF75CE6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0" creationId="{65F6139B-6DB9-7C50-626C-781B209E1D1C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1" creationId="{6B72650A-19BB-81DD-9006-B2C5DB28657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2" creationId="{B1A77BFF-A0B8-DB94-0283-39064C3E0B1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3" creationId="{B206E1FD-706F-3BF9-3C10-A1ED4AF2EFD5}"/>
          </ac:inkMkLst>
        </pc:inkChg>
        <pc:inkChg chg="add del mod">
          <ac:chgData name="Kokchun Giang" userId="67e2125d-ec8c-4323-9653-9824a2ad815f" providerId="ADAL" clId="{4F93D582-AB38-B143-ACC1-8793927D28A4}" dt="2024-01-08T15:26:17.609" v="2178" actId="9405"/>
          <ac:inkMkLst>
            <pc:docMk/>
            <pc:sldMk cId="848472262" sldId="328"/>
            <ac:inkMk id="194" creationId="{D69026F9-8E97-DDAA-038C-F87346838D38}"/>
          </ac:inkMkLst>
        </pc:inkChg>
        <pc:inkChg chg="add del mod">
          <ac:chgData name="Kokchun Giang" userId="67e2125d-ec8c-4323-9653-9824a2ad815f" providerId="ADAL" clId="{4F93D582-AB38-B143-ACC1-8793927D28A4}" dt="2024-01-08T15:26:17.201" v="2177" actId="9405"/>
          <ac:inkMkLst>
            <pc:docMk/>
            <pc:sldMk cId="848472262" sldId="328"/>
            <ac:inkMk id="195" creationId="{8F3E4C1A-0D09-2038-8B08-37DAE9234809}"/>
          </ac:inkMkLst>
        </pc:inkChg>
        <pc:inkChg chg="add del mod">
          <ac:chgData name="Kokchun Giang" userId="67e2125d-ec8c-4323-9653-9824a2ad815f" providerId="ADAL" clId="{4F93D582-AB38-B143-ACC1-8793927D28A4}" dt="2024-01-08T15:26:16.922" v="2176"/>
          <ac:inkMkLst>
            <pc:docMk/>
            <pc:sldMk cId="848472262" sldId="328"/>
            <ac:inkMk id="196" creationId="{410AF876-4B43-5091-A541-6ECD90A465F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9" creationId="{1DA91E8C-28CA-AE50-C662-0E7E7B3E491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0" creationId="{B70D448B-0B33-4628-8663-0CF3BEFA406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1" creationId="{7B4AF8C4-DD7B-10C9-A5AE-90A48494B8D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2" creationId="{F60C295E-3E23-57A7-DEA1-C1D7B01EE48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32" creationId="{E71D515F-28EE-581A-59CD-A7B644809E4D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5" creationId="{99CBD5A1-6289-3420-936D-2D4516D641F9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6" creationId="{E82E410C-D943-3403-B125-90FC22392EF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7" creationId="{06E36798-572F-A0EB-558D-281E0D18342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8" creationId="{8EF8872D-80F1-62DB-8FB1-721EBAC84AFA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9" creationId="{7EF867A2-EEC2-4EE4-B48A-0D48FEA92F2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60" creationId="{1E50C242-BF8E-C7B6-90AD-0598F9D45C3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0" creationId="{F260FE4E-6118-7672-6376-D82B1F69A42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1" creationId="{B52A22EC-56D0-F0B9-6758-721FA068E899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2" creationId="{91A579E6-ECE4-5A61-5DC2-867A637216C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3" creationId="{B72DA161-1EFC-B3AE-91E8-29C4578C23A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4" creationId="{6F9425B3-FD3E-DAAB-A3DB-CFCBC6CE6B3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5" creationId="{FF99B43B-62B9-5AEE-05D9-2BC3EBB52FA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6" creationId="{5FCC88EA-11DC-BCBE-76D6-2A2B5DAAFFB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7" creationId="{8F61B101-3A19-4BAD-3769-4903F0CF872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8" creationId="{CA09D7C7-6A68-3E3D-D2D1-FFFD8E89C248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9" creationId="{45E4FE12-9709-75D3-08EE-08515F59477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300" creationId="{B6DF7B5B-300B-DC84-7756-E7D2E4CD2B48}"/>
          </ac:inkMkLst>
        </pc:inkChg>
      </pc:sldChg>
      <pc:sldChg chg="addSp delSp modSp add mod modAnim modNotesTx">
        <pc:chgData name="Kokchun Giang" userId="67e2125d-ec8c-4323-9653-9824a2ad815f" providerId="ADAL" clId="{4F93D582-AB38-B143-ACC1-8793927D28A4}" dt="2024-01-08T17:38:39.456" v="2854" actId="20577"/>
        <pc:sldMkLst>
          <pc:docMk/>
          <pc:sldMk cId="3286074843" sldId="329"/>
        </pc:sldMkLst>
        <pc:spChg chg="add del">
          <ac:chgData name="Kokchun Giang" userId="67e2125d-ec8c-4323-9653-9824a2ad815f" providerId="ADAL" clId="{4F93D582-AB38-B143-ACC1-8793927D28A4}" dt="2024-01-08T15:34:09.561" v="2395" actId="34122"/>
          <ac:spMkLst>
            <pc:docMk/>
            <pc:sldMk cId="3286074843" sldId="329"/>
            <ac:spMk id="9" creationId="{81DF6480-C383-47B8-AE84-9F8DFBDD3EC9}"/>
          </ac:spMkLst>
        </pc:spChg>
        <pc:spChg chg="mod">
          <ac:chgData name="Kokchun Giang" userId="67e2125d-ec8c-4323-9653-9824a2ad815f" providerId="ADAL" clId="{4F93D582-AB38-B143-ACC1-8793927D28A4}" dt="2024-01-08T15:45:52.939" v="2837" actId="1076"/>
          <ac:spMkLst>
            <pc:docMk/>
            <pc:sldMk cId="3286074843" sldId="329"/>
            <ac:spMk id="28" creationId="{7E8C0D03-019A-279A-6AD5-A5E7BD2580DB}"/>
          </ac:spMkLst>
        </pc:spChg>
        <pc:spChg chg="add del mod">
          <ac:chgData name="Kokchun Giang" userId="67e2125d-ec8c-4323-9653-9824a2ad815f" providerId="ADAL" clId="{4F93D582-AB38-B143-ACC1-8793927D28A4}" dt="2024-01-08T15:45:21.071" v="2828"/>
          <ac:spMkLst>
            <pc:docMk/>
            <pc:sldMk cId="3286074843" sldId="329"/>
            <ac:spMk id="282" creationId="{5D3A14DD-0974-78EE-850A-372EDF60BD4A}"/>
          </ac:spMkLst>
        </pc:spChg>
        <pc:grpChg chg="add del mod">
          <ac:chgData name="Kokchun Giang" userId="67e2125d-ec8c-4323-9653-9824a2ad815f" providerId="ADAL" clId="{4F93D582-AB38-B143-ACC1-8793927D28A4}" dt="2024-01-08T15:30:28.250" v="2240"/>
          <ac:grpSpMkLst>
            <pc:docMk/>
            <pc:sldMk cId="3286074843" sldId="329"/>
            <ac:grpSpMk id="4" creationId="{EC78C58D-09D0-C74A-C2DF-A66F15F44FDE}"/>
          </ac:grpSpMkLst>
        </pc:grpChg>
        <pc:grpChg chg="mod">
          <ac:chgData name="Kokchun Giang" userId="67e2125d-ec8c-4323-9653-9824a2ad815f" providerId="ADAL" clId="{4F93D582-AB38-B143-ACC1-8793927D28A4}" dt="2024-01-08T15:30:22.449" v="2238"/>
          <ac:grpSpMkLst>
            <pc:docMk/>
            <pc:sldMk cId="3286074843" sldId="329"/>
            <ac:grpSpMk id="6" creationId="{B5D0B6F0-DD02-6CD3-537E-8489E104B5E0}"/>
          </ac:grpSpMkLst>
        </pc:grpChg>
        <pc:grpChg chg="add del mod">
          <ac:chgData name="Kokchun Giang" userId="67e2125d-ec8c-4323-9653-9824a2ad815f" providerId="ADAL" clId="{4F93D582-AB38-B143-ACC1-8793927D28A4}" dt="2024-01-08T15:45:08.749" v="2823" actId="164"/>
          <ac:grpSpMkLst>
            <pc:docMk/>
            <pc:sldMk cId="3286074843" sldId="329"/>
            <ac:grpSpMk id="8" creationId="{1A96FA0D-8636-2D7A-2970-1D885E39D446}"/>
          </ac:grpSpMkLst>
        </pc:grpChg>
        <pc:grpChg chg="del mod">
          <ac:chgData name="Kokchun Giang" userId="67e2125d-ec8c-4323-9653-9824a2ad815f" providerId="ADAL" clId="{4F93D582-AB38-B143-ACC1-8793927D28A4}" dt="2024-01-08T15:37:59.516" v="2437"/>
          <ac:grpSpMkLst>
            <pc:docMk/>
            <pc:sldMk cId="3286074843" sldId="329"/>
            <ac:grpSpMk id="10" creationId="{FF611C50-5451-1CFF-D17B-93F9E4F9374F}"/>
          </ac:grpSpMkLst>
        </pc:grpChg>
        <pc:grpChg chg="del mod">
          <ac:chgData name="Kokchun Giang" userId="67e2125d-ec8c-4323-9653-9824a2ad815f" providerId="ADAL" clId="{4F93D582-AB38-B143-ACC1-8793927D28A4}" dt="2024-01-08T15:39:03.551" v="2516"/>
          <ac:grpSpMkLst>
            <pc:docMk/>
            <pc:sldMk cId="3286074843" sldId="329"/>
            <ac:grpSpMk id="14" creationId="{BA572C1E-DCE3-687D-DB9D-D2AEAC1EA3CA}"/>
          </ac:grpSpMkLst>
        </pc:grpChg>
        <pc:grpChg chg="del mod">
          <ac:chgData name="Kokchun Giang" userId="67e2125d-ec8c-4323-9653-9824a2ad815f" providerId="ADAL" clId="{4F93D582-AB38-B143-ACC1-8793927D28A4}" dt="2024-01-08T15:38:09.393" v="2449"/>
          <ac:grpSpMkLst>
            <pc:docMk/>
            <pc:sldMk cId="3286074843" sldId="329"/>
            <ac:grpSpMk id="18" creationId="{76A76571-148A-9E4E-0DB6-F829086D6D27}"/>
          </ac:grpSpMkLst>
        </pc:grpChg>
        <pc:grpChg chg="del mod">
          <ac:chgData name="Kokchun Giang" userId="67e2125d-ec8c-4323-9653-9824a2ad815f" providerId="ADAL" clId="{4F93D582-AB38-B143-ACC1-8793927D28A4}" dt="2024-01-08T15:39:09.837" v="2548"/>
          <ac:grpSpMkLst>
            <pc:docMk/>
            <pc:sldMk cId="3286074843" sldId="329"/>
            <ac:grpSpMk id="26" creationId="{8947FF6B-7808-9227-F5B0-23B67FEB9078}"/>
          </ac:grpSpMkLst>
        </pc:grpChg>
        <pc:grpChg chg="mod">
          <ac:chgData name="Kokchun Giang" userId="67e2125d-ec8c-4323-9653-9824a2ad815f" providerId="ADAL" clId="{4F93D582-AB38-B143-ACC1-8793927D28A4}" dt="2024-01-08T15:31:05.102" v="2279"/>
          <ac:grpSpMkLst>
            <pc:docMk/>
            <pc:sldMk cId="3286074843" sldId="329"/>
            <ac:grpSpMk id="34" creationId="{BD8AF885-EFE2-D2AA-4F56-B6C033161522}"/>
          </ac:grpSpMkLst>
        </pc:grpChg>
        <pc:grpChg chg="del mod">
          <ac:chgData name="Kokchun Giang" userId="67e2125d-ec8c-4323-9653-9824a2ad815f" providerId="ADAL" clId="{4F93D582-AB38-B143-ACC1-8793927D28A4}" dt="2024-01-08T15:39:09.829" v="2536"/>
          <ac:grpSpMkLst>
            <pc:docMk/>
            <pc:sldMk cId="3286074843" sldId="329"/>
            <ac:grpSpMk id="37" creationId="{A3E27195-F78D-340C-2C65-0DDB30918360}"/>
          </ac:grpSpMkLst>
        </pc:grpChg>
        <pc:grpChg chg="mod">
          <ac:chgData name="Kokchun Giang" userId="67e2125d-ec8c-4323-9653-9824a2ad815f" providerId="ADAL" clId="{4F93D582-AB38-B143-ACC1-8793927D28A4}" dt="2024-01-08T15:31:03.957" v="2272"/>
          <ac:grpSpMkLst>
            <pc:docMk/>
            <pc:sldMk cId="3286074843" sldId="329"/>
            <ac:grpSpMk id="41" creationId="{85B380D2-2533-CF0A-7AC8-D3E2DD1ED5C5}"/>
          </ac:grpSpMkLst>
        </pc:grpChg>
        <pc:grpChg chg="mod">
          <ac:chgData name="Kokchun Giang" userId="67e2125d-ec8c-4323-9653-9824a2ad815f" providerId="ADAL" clId="{4F93D582-AB38-B143-ACC1-8793927D28A4}" dt="2024-01-08T15:31:03.957" v="2272"/>
          <ac:grpSpMkLst>
            <pc:docMk/>
            <pc:sldMk cId="3286074843" sldId="329"/>
            <ac:grpSpMk id="42" creationId="{71CEAA07-906A-0DB3-0E3C-746833A005FE}"/>
          </ac:grpSpMkLst>
        </pc:grpChg>
        <pc:grpChg chg="del mod">
          <ac:chgData name="Kokchun Giang" userId="67e2125d-ec8c-4323-9653-9824a2ad815f" providerId="ADAL" clId="{4F93D582-AB38-B143-ACC1-8793927D28A4}" dt="2024-01-08T15:39:05.453" v="2526"/>
          <ac:grpSpMkLst>
            <pc:docMk/>
            <pc:sldMk cId="3286074843" sldId="329"/>
            <ac:grpSpMk id="45" creationId="{4C7A63B8-D4C6-A034-911E-BF42465CA871}"/>
          </ac:grpSpMkLst>
        </pc:grpChg>
        <pc:grpChg chg="del mod">
          <ac:chgData name="Kokchun Giang" userId="67e2125d-ec8c-4323-9653-9824a2ad815f" providerId="ADAL" clId="{4F93D582-AB38-B143-ACC1-8793927D28A4}" dt="2024-01-08T15:39:09.830" v="2538"/>
          <ac:grpSpMkLst>
            <pc:docMk/>
            <pc:sldMk cId="3286074843" sldId="329"/>
            <ac:grpSpMk id="46" creationId="{8C2C8CB9-57C3-5B81-53CC-82A50E2A12D8}"/>
          </ac:grpSpMkLst>
        </pc:grpChg>
        <pc:grpChg chg="mod">
          <ac:chgData name="Kokchun Giang" userId="67e2125d-ec8c-4323-9653-9824a2ad815f" providerId="ADAL" clId="{4F93D582-AB38-B143-ACC1-8793927D28A4}" dt="2024-01-08T15:31:02.790" v="2265"/>
          <ac:grpSpMkLst>
            <pc:docMk/>
            <pc:sldMk cId="3286074843" sldId="329"/>
            <ac:grpSpMk id="50" creationId="{A3EBAD36-AAB1-7581-C5D6-21630FEED805}"/>
          </ac:grpSpMkLst>
        </pc:grpChg>
        <pc:grpChg chg="del mod">
          <ac:chgData name="Kokchun Giang" userId="67e2125d-ec8c-4323-9653-9824a2ad815f" providerId="ADAL" clId="{4F93D582-AB38-B143-ACC1-8793927D28A4}" dt="2024-01-08T15:39:03.545" v="2505"/>
          <ac:grpSpMkLst>
            <pc:docMk/>
            <pc:sldMk cId="3286074843" sldId="329"/>
            <ac:grpSpMk id="50" creationId="{D0A6AFDF-CF70-9A09-622E-3E4962315970}"/>
          </ac:grpSpMkLst>
        </pc:grpChg>
        <pc:grpChg chg="mod">
          <ac:chgData name="Kokchun Giang" userId="67e2125d-ec8c-4323-9653-9824a2ad815f" providerId="ADAL" clId="{4F93D582-AB38-B143-ACC1-8793927D28A4}" dt="2024-01-08T15:31:02.790" v="2265"/>
          <ac:grpSpMkLst>
            <pc:docMk/>
            <pc:sldMk cId="3286074843" sldId="329"/>
            <ac:grpSpMk id="52" creationId="{E4B775E6-5E44-0B76-B6A8-95298DDCA984}"/>
          </ac:grpSpMkLst>
        </pc:grpChg>
        <pc:grpChg chg="del mod">
          <ac:chgData name="Kokchun Giang" userId="67e2125d-ec8c-4323-9653-9824a2ad815f" providerId="ADAL" clId="{4F93D582-AB38-B143-ACC1-8793927D28A4}" dt="2024-01-08T15:39:09.839" v="2550"/>
          <ac:grpSpMkLst>
            <pc:docMk/>
            <pc:sldMk cId="3286074843" sldId="329"/>
            <ac:grpSpMk id="61" creationId="{6FD19D34-DDD0-706E-A10F-F1C91DA41E75}"/>
          </ac:grpSpMkLst>
        </pc:grpChg>
        <pc:grpChg chg="del mod">
          <ac:chgData name="Kokchun Giang" userId="67e2125d-ec8c-4323-9653-9824a2ad815f" providerId="ADAL" clId="{4F93D582-AB38-B143-ACC1-8793927D28A4}" dt="2024-01-08T15:31:25.136" v="2292"/>
          <ac:grpSpMkLst>
            <pc:docMk/>
            <pc:sldMk cId="3286074843" sldId="329"/>
            <ac:grpSpMk id="64" creationId="{2EABD176-5BE9-C824-CFBA-53258DA254D3}"/>
          </ac:grpSpMkLst>
        </pc:grpChg>
        <pc:grpChg chg="del">
          <ac:chgData name="Kokchun Giang" userId="67e2125d-ec8c-4323-9653-9824a2ad815f" providerId="ADAL" clId="{4F93D582-AB38-B143-ACC1-8793927D28A4}" dt="2024-01-08T15:29:12.297" v="2212" actId="478"/>
          <ac:grpSpMkLst>
            <pc:docMk/>
            <pc:sldMk cId="3286074843" sldId="329"/>
            <ac:grpSpMk id="66" creationId="{176B146E-66A1-6955-A018-A4A91DDDC542}"/>
          </ac:grpSpMkLst>
        </pc:grpChg>
        <pc:grpChg chg="del mod">
          <ac:chgData name="Kokchun Giang" userId="67e2125d-ec8c-4323-9653-9824a2ad815f" providerId="ADAL" clId="{4F93D582-AB38-B143-ACC1-8793927D28A4}" dt="2024-01-08T15:39:09.838" v="2549"/>
          <ac:grpSpMkLst>
            <pc:docMk/>
            <pc:sldMk cId="3286074843" sldId="329"/>
            <ac:grpSpMk id="68" creationId="{A6A47985-EA47-D8EC-8D99-1B3FBC3CBD30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72" creationId="{FB4CC945-4935-DAC7-FBA6-BBE4A1405BF5}"/>
          </ac:grpSpMkLst>
        </pc:grpChg>
        <pc:grpChg chg="add del mod">
          <ac:chgData name="Kokchun Giang" userId="67e2125d-ec8c-4323-9653-9824a2ad815f" providerId="ADAL" clId="{4F93D582-AB38-B143-ACC1-8793927D28A4}" dt="2024-01-08T15:39:09.824" v="2531"/>
          <ac:grpSpMkLst>
            <pc:docMk/>
            <pc:sldMk cId="3286074843" sldId="329"/>
            <ac:grpSpMk id="73" creationId="{2C5D30FA-20A8-F85B-F143-457B7AE4A0F4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73" creationId="{87390119-3123-9B57-6435-A2A844172977}"/>
          </ac:grpSpMkLst>
        </pc:grpChg>
        <pc:grpChg chg="del mod">
          <ac:chgData name="Kokchun Giang" userId="67e2125d-ec8c-4323-9653-9824a2ad815f" providerId="ADAL" clId="{4F93D582-AB38-B143-ACC1-8793927D28A4}" dt="2024-01-08T15:39:09.839" v="2551"/>
          <ac:grpSpMkLst>
            <pc:docMk/>
            <pc:sldMk cId="3286074843" sldId="329"/>
            <ac:grpSpMk id="74" creationId="{F5C583D7-F6B3-C879-1039-467C14F378FF}"/>
          </ac:grpSpMkLst>
        </pc:grpChg>
        <pc:grpChg chg="del mod">
          <ac:chgData name="Kokchun Giang" userId="67e2125d-ec8c-4323-9653-9824a2ad815f" providerId="ADAL" clId="{4F93D582-AB38-B143-ACC1-8793927D28A4}" dt="2024-01-08T15:31:26.695" v="2294"/>
          <ac:grpSpMkLst>
            <pc:docMk/>
            <pc:sldMk cId="3286074843" sldId="329"/>
            <ac:grpSpMk id="79" creationId="{56F38AE9-19F3-4925-1226-7CEBC11F35A9}"/>
          </ac:grpSpMkLst>
        </pc:grpChg>
        <pc:grpChg chg="mod">
          <ac:chgData name="Kokchun Giang" userId="67e2125d-ec8c-4323-9653-9824a2ad815f" providerId="ADAL" clId="{4F93D582-AB38-B143-ACC1-8793927D28A4}" dt="2024-01-08T15:38:57.109" v="2499"/>
          <ac:grpSpMkLst>
            <pc:docMk/>
            <pc:sldMk cId="3286074843" sldId="329"/>
            <ac:grpSpMk id="80" creationId="{33C6166E-445C-FB48-D831-8D45DF13916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6" creationId="{A6822358-E43D-74E0-C4A4-8DF3BF3026A9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7" creationId="{B0EA2B2B-0AC0-1E1E-AD0D-D469E642A3C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8" creationId="{C3D72448-2ECE-2595-3C5E-7052FD0BE426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9" creationId="{CAE434BA-6D44-5B8D-7C15-0029C0686398}"/>
          </ac:grpSpMkLst>
        </pc:grpChg>
        <pc:grpChg chg="mod">
          <ac:chgData name="Kokchun Giang" userId="67e2125d-ec8c-4323-9653-9824a2ad815f" providerId="ADAL" clId="{4F93D582-AB38-B143-ACC1-8793927D28A4}" dt="2024-01-08T15:39:40.818" v="2569"/>
          <ac:grpSpMkLst>
            <pc:docMk/>
            <pc:sldMk cId="3286074843" sldId="329"/>
            <ac:grpSpMk id="91" creationId="{3FDE4176-8660-5FFE-11E5-15DEFEC723C9}"/>
          </ac:grpSpMkLst>
        </pc:grpChg>
        <pc:grpChg chg="del">
          <ac:chgData name="Kokchun Giang" userId="67e2125d-ec8c-4323-9653-9824a2ad815f" providerId="ADAL" clId="{4F93D582-AB38-B143-ACC1-8793927D28A4}" dt="2024-01-08T15:29:09.301" v="2211" actId="478"/>
          <ac:grpSpMkLst>
            <pc:docMk/>
            <pc:sldMk cId="3286074843" sldId="329"/>
            <ac:grpSpMk id="95" creationId="{AB51ABB5-61C4-0E9E-6A70-29DFEBD39B11}"/>
          </ac:grpSpMkLst>
        </pc:grpChg>
        <pc:grpChg chg="add del mod">
          <ac:chgData name="Kokchun Giang" userId="67e2125d-ec8c-4323-9653-9824a2ad815f" providerId="ADAL" clId="{4F93D582-AB38-B143-ACC1-8793927D28A4}" dt="2024-01-08T15:40:04.578" v="2599"/>
          <ac:grpSpMkLst>
            <pc:docMk/>
            <pc:sldMk cId="3286074843" sldId="329"/>
            <ac:grpSpMk id="95" creationId="{EB216B82-BDFB-0693-23A5-6FB4A0050EF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98" creationId="{6CD93957-D778-9CDF-EB81-F0663B1B541B}"/>
          </ac:grpSpMkLst>
        </pc:grpChg>
        <pc:grpChg chg="mod">
          <ac:chgData name="Kokchun Giang" userId="67e2125d-ec8c-4323-9653-9824a2ad815f" providerId="ADAL" clId="{4F93D582-AB38-B143-ACC1-8793927D28A4}" dt="2024-01-08T15:40:03.779" v="2594"/>
          <ac:grpSpMkLst>
            <pc:docMk/>
            <pc:sldMk cId="3286074843" sldId="329"/>
            <ac:grpSpMk id="100" creationId="{164D0BF4-B284-5B2C-7D86-B8B7D63BE563}"/>
          </ac:grpSpMkLst>
        </pc:grpChg>
        <pc:grpChg chg="mod">
          <ac:chgData name="Kokchun Giang" userId="67e2125d-ec8c-4323-9653-9824a2ad815f" providerId="ADAL" clId="{4F93D582-AB38-B143-ACC1-8793927D28A4}" dt="2024-01-08T15:39:59.794" v="2589"/>
          <ac:grpSpMkLst>
            <pc:docMk/>
            <pc:sldMk cId="3286074843" sldId="329"/>
            <ac:grpSpMk id="103" creationId="{043981BA-1C96-6015-6CE4-6DE8FD7AA4E9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104" creationId="{83B47BE3-79DD-A28E-567B-562BA144CF85}"/>
          </ac:grpSpMkLst>
        </pc:grpChg>
        <pc:grpChg chg="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106" creationId="{E5469697-0474-83E4-82FA-AEEC9FCC5045}"/>
          </ac:grpSpMkLst>
        </pc:grpChg>
        <pc:grpChg chg="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115" creationId="{A415A252-BF89-1543-3BD3-91850B9F695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20" creationId="{05C1AEAB-B88C-CE9D-FDD2-2B6A29169335}"/>
          </ac:grpSpMkLst>
        </pc:grpChg>
        <pc:grpChg chg="add del mod">
          <ac:chgData name="Kokchun Giang" userId="67e2125d-ec8c-4323-9653-9824a2ad815f" providerId="ADAL" clId="{4F93D582-AB38-B143-ACC1-8793927D28A4}" dt="2024-01-08T15:32:07.975" v="2351"/>
          <ac:grpSpMkLst>
            <pc:docMk/>
            <pc:sldMk cId="3286074843" sldId="329"/>
            <ac:grpSpMk id="134" creationId="{109B6696-CD1F-1D5D-8F3D-9DA768BE1AF1}"/>
          </ac:grpSpMkLst>
        </pc:grpChg>
        <pc:grpChg chg="del mod">
          <ac:chgData name="Kokchun Giang" userId="67e2125d-ec8c-4323-9653-9824a2ad815f" providerId="ADAL" clId="{4F93D582-AB38-B143-ACC1-8793927D28A4}" dt="2024-01-08T15:31:57.421" v="2333"/>
          <ac:grpSpMkLst>
            <pc:docMk/>
            <pc:sldMk cId="3286074843" sldId="329"/>
            <ac:grpSpMk id="135" creationId="{D6C755A4-7F99-E0C9-0475-BA29E11C9384}"/>
          </ac:grpSpMkLst>
        </pc:grpChg>
        <pc:grpChg chg="del mod">
          <ac:chgData name="Kokchun Giang" userId="67e2125d-ec8c-4323-9653-9824a2ad815f" providerId="ADAL" clId="{4F93D582-AB38-B143-ACC1-8793927D28A4}" dt="2024-01-08T15:40:11.984" v="2610"/>
          <ac:grpSpMkLst>
            <pc:docMk/>
            <pc:sldMk cId="3286074843" sldId="329"/>
            <ac:grpSpMk id="136" creationId="{4F240098-8D7A-0569-A5EB-4D58C54C76E5}"/>
          </ac:grpSpMkLst>
        </pc:grpChg>
        <pc:grpChg chg="mod">
          <ac:chgData name="Kokchun Giang" userId="67e2125d-ec8c-4323-9653-9824a2ad815f" providerId="ADAL" clId="{4F93D582-AB38-B143-ACC1-8793927D28A4}" dt="2024-01-08T15:31:53.261" v="2325"/>
          <ac:grpSpMkLst>
            <pc:docMk/>
            <pc:sldMk cId="3286074843" sldId="329"/>
            <ac:grpSpMk id="140" creationId="{022F12AE-A09F-0DFE-FFBB-6BB3E4D495E5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47" creationId="{58922423-9F16-94CC-161F-201AAF5139F6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47" creationId="{AEC8368C-821D-4904-A406-6F759BBCF22D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52" creationId="{6DCA0948-F2C1-8172-000E-A3427110E800}"/>
          </ac:grpSpMkLst>
        </pc:grpChg>
        <pc:grpChg chg="del mod">
          <ac:chgData name="Kokchun Giang" userId="67e2125d-ec8c-4323-9653-9824a2ad815f" providerId="ADAL" clId="{4F93D582-AB38-B143-ACC1-8793927D28A4}" dt="2024-01-08T15:32:05.663" v="2348"/>
          <ac:grpSpMkLst>
            <pc:docMk/>
            <pc:sldMk cId="3286074843" sldId="329"/>
            <ac:grpSpMk id="156" creationId="{3371CF31-977B-7033-53A1-379FEB5C24D7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64" creationId="{175D01A8-FD60-7D7A-70F6-3072EE89ACC1}"/>
          </ac:grpSpMkLst>
        </pc:grpChg>
        <pc:grpChg chg="del mod">
          <ac:chgData name="Kokchun Giang" userId="67e2125d-ec8c-4323-9653-9824a2ad815f" providerId="ADAL" clId="{4F93D582-AB38-B143-ACC1-8793927D28A4}" dt="2024-01-08T15:32:10.417" v="2356"/>
          <ac:grpSpMkLst>
            <pc:docMk/>
            <pc:sldMk cId="3286074843" sldId="329"/>
            <ac:grpSpMk id="167" creationId="{2212EF66-333D-C4F7-DA34-92612773CA56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67" creationId="{9574B4D3-C8EA-081B-965B-185071897D20}"/>
          </ac:grpSpMkLst>
        </pc:grpChg>
        <pc:grpChg chg="del mod">
          <ac:chgData name="Kokchun Giang" userId="67e2125d-ec8c-4323-9653-9824a2ad815f" providerId="ADAL" clId="{4F93D582-AB38-B143-ACC1-8793927D28A4}" dt="2024-01-08T15:32:11.329" v="2358"/>
          <ac:grpSpMkLst>
            <pc:docMk/>
            <pc:sldMk cId="3286074843" sldId="329"/>
            <ac:grpSpMk id="172" creationId="{31C8F23E-068C-04C2-07F7-7BDB790B83E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74" creationId="{D5FE2578-ABCE-5C70-BD16-50E6AC8C38D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79" creationId="{822EF965-2193-DA71-7AC5-0D520083169F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84" creationId="{A557FCDE-E1FB-4306-2A02-AA746917C126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188" creationId="{A620ED10-D87B-4E59-A019-8857E3AD14B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95" creationId="{719F1D0F-38A6-1C97-E698-9C6D984D12C4}"/>
          </ac:grpSpMkLst>
        </pc:grpChg>
        <pc:grpChg chg="mod">
          <ac:chgData name="Kokchun Giang" userId="67e2125d-ec8c-4323-9653-9824a2ad815f" providerId="ADAL" clId="{4F93D582-AB38-B143-ACC1-8793927D28A4}" dt="2024-01-08T15:40:36.978" v="2648"/>
          <ac:grpSpMkLst>
            <pc:docMk/>
            <pc:sldMk cId="3286074843" sldId="329"/>
            <ac:grpSpMk id="197" creationId="{7AA344B9-6335-8058-5543-3431BFCC429F}"/>
          </ac:grpSpMkLst>
        </pc:grpChg>
        <pc:grpChg chg="mod">
          <ac:chgData name="Kokchun Giang" userId="67e2125d-ec8c-4323-9653-9824a2ad815f" providerId="ADAL" clId="{4F93D582-AB38-B143-ACC1-8793927D28A4}" dt="2024-01-08T15:40:35.675" v="2641"/>
          <ac:grpSpMkLst>
            <pc:docMk/>
            <pc:sldMk cId="3286074843" sldId="329"/>
            <ac:grpSpMk id="204" creationId="{D8A15544-938E-8D63-EE50-830EBBB5600C}"/>
          </ac:grpSpMkLst>
        </pc:grpChg>
        <pc:grpChg chg="add del mod">
          <ac:chgData name="Kokchun Giang" userId="67e2125d-ec8c-4323-9653-9824a2ad815f" providerId="ADAL" clId="{4F93D582-AB38-B143-ACC1-8793927D28A4}" dt="2024-01-08T15:45:04.353" v="2822" actId="165"/>
          <ac:grpSpMkLst>
            <pc:docMk/>
            <pc:sldMk cId="3286074843" sldId="329"/>
            <ac:grpSpMk id="210" creationId="{F5C35908-A569-BE80-18D6-5D59251A0DE7}"/>
          </ac:grpSpMkLst>
        </pc:grpChg>
        <pc:grpChg chg="mod">
          <ac:chgData name="Kokchun Giang" userId="67e2125d-ec8c-4323-9653-9824a2ad815f" providerId="ADAL" clId="{4F93D582-AB38-B143-ACC1-8793927D28A4}" dt="2024-01-08T15:33:44.777" v="2393"/>
          <ac:grpSpMkLst>
            <pc:docMk/>
            <pc:sldMk cId="3286074843" sldId="329"/>
            <ac:grpSpMk id="212" creationId="{DC304AD2-157A-6937-995E-7689E3D227CE}"/>
          </ac:grpSpMkLst>
        </pc:grpChg>
        <pc:grpChg chg="del mod">
          <ac:chgData name="Kokchun Giang" userId="67e2125d-ec8c-4323-9653-9824a2ad815f" providerId="ADAL" clId="{4F93D582-AB38-B143-ACC1-8793927D28A4}" dt="2024-01-08T15:40:47.912" v="2674"/>
          <ac:grpSpMkLst>
            <pc:docMk/>
            <pc:sldMk cId="3286074843" sldId="329"/>
            <ac:grpSpMk id="215" creationId="{043033F9-14D2-2BC7-B2CF-2D76AF1193F9}"/>
          </ac:grpSpMkLst>
        </pc:grpChg>
        <pc:grpChg chg="add del mod">
          <ac:chgData name="Kokchun Giang" userId="67e2125d-ec8c-4323-9653-9824a2ad815f" providerId="ADAL" clId="{4F93D582-AB38-B143-ACC1-8793927D28A4}" dt="2024-01-08T15:34:43.169" v="2420"/>
          <ac:grpSpMkLst>
            <pc:docMk/>
            <pc:sldMk cId="3286074843" sldId="329"/>
            <ac:grpSpMk id="217" creationId="{C88DD7CD-AFDA-1F0D-F5EB-C76A6007D135}"/>
          </ac:grpSpMkLst>
        </pc:grpChg>
        <pc:grpChg chg="add del mod">
          <ac:chgData name="Kokchun Giang" userId="67e2125d-ec8c-4323-9653-9824a2ad815f" providerId="ADAL" clId="{4F93D582-AB38-B143-ACC1-8793927D28A4}" dt="2024-01-08T15:34:42.374" v="2415"/>
          <ac:grpSpMkLst>
            <pc:docMk/>
            <pc:sldMk cId="3286074843" sldId="329"/>
            <ac:grpSpMk id="222" creationId="{C8D419B8-211E-C142-1513-9CAD50D964F0}"/>
          </ac:grpSpMkLst>
        </pc:grpChg>
        <pc:grpChg chg="mod">
          <ac:chgData name="Kokchun Giang" userId="67e2125d-ec8c-4323-9653-9824a2ad815f" providerId="ADAL" clId="{4F93D582-AB38-B143-ACC1-8793927D28A4}" dt="2024-01-08T15:34:41.610" v="2411"/>
          <ac:grpSpMkLst>
            <pc:docMk/>
            <pc:sldMk cId="3286074843" sldId="329"/>
            <ac:grpSpMk id="226" creationId="{2A80A88D-DAEA-EB77-786F-77B56532BF96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6" creationId="{70790E28-133E-621D-2F5C-A233B17C2CAF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7" creationId="{747D2CCE-2F5C-A743-B6CE-0DFDB30A24C3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8" creationId="{5A7A9644-F000-03D1-395D-05AE3FAD6761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36" creationId="{4C8DD966-1C16-806A-0D9A-2EB96EC50050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37" creationId="{44009F05-B0AD-B0A2-3AE9-95D368140330}"/>
          </ac:grpSpMkLst>
        </pc:grpChg>
        <pc:grpChg chg="del mod">
          <ac:chgData name="Kokchun Giang" userId="67e2125d-ec8c-4323-9653-9824a2ad815f" providerId="ADAL" clId="{4F93D582-AB38-B143-ACC1-8793927D28A4}" dt="2024-01-08T15:41:02.873" v="2691"/>
          <ac:grpSpMkLst>
            <pc:docMk/>
            <pc:sldMk cId="3286074843" sldId="329"/>
            <ac:grpSpMk id="240" creationId="{E0052DF1-91A6-A46C-C743-BB084F853A6F}"/>
          </ac:grpSpMkLst>
        </pc:grpChg>
        <pc:grpChg chg="del mod">
          <ac:chgData name="Kokchun Giang" userId="67e2125d-ec8c-4323-9653-9824a2ad815f" providerId="ADAL" clId="{4F93D582-AB38-B143-ACC1-8793927D28A4}" dt="2024-01-08T15:41:07.822" v="2699"/>
          <ac:grpSpMkLst>
            <pc:docMk/>
            <pc:sldMk cId="3286074843" sldId="329"/>
            <ac:grpSpMk id="246" creationId="{19232D0F-BCC3-6F5B-30A0-0651C2316934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54" creationId="{76178F7C-9A22-6F2C-D181-AD33884E6D32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55" creationId="{DEB75ADF-D119-19E5-1CC2-2C18BF87B1AC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61" creationId="{0E10DD28-95C1-C03E-6765-4D76F0A165D5}"/>
          </ac:grpSpMkLst>
        </pc:grpChg>
        <pc:grpChg chg="del mod">
          <ac:chgData name="Kokchun Giang" userId="67e2125d-ec8c-4323-9653-9824a2ad815f" providerId="ADAL" clId="{4F93D582-AB38-B143-ACC1-8793927D28A4}" dt="2024-01-08T15:41:18.987" v="2718"/>
          <ac:grpSpMkLst>
            <pc:docMk/>
            <pc:sldMk cId="3286074843" sldId="329"/>
            <ac:grpSpMk id="272" creationId="{5E165198-AC50-2B36-1F6B-DCB73E16D9C2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74" creationId="{C3AD0781-201E-BD14-7C97-436A469A006C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81" creationId="{94E15170-D1B9-8E67-7FCD-E71F80E56F6C}"/>
          </ac:grpSpMkLst>
        </pc:grpChg>
        <pc:grpChg chg="add mod">
          <ac:chgData name="Kokchun Giang" userId="67e2125d-ec8c-4323-9653-9824a2ad815f" providerId="ADAL" clId="{4F93D582-AB38-B143-ACC1-8793927D28A4}" dt="2024-01-08T15:45:08.749" v="2823" actId="164"/>
          <ac:grpSpMkLst>
            <pc:docMk/>
            <pc:sldMk cId="3286074843" sldId="329"/>
            <ac:grpSpMk id="283" creationId="{FE5C2F66-A5CE-8239-E5CD-BF296D3AEEF0}"/>
          </ac:grpSpMkLst>
        </pc:grpChg>
        <pc:grpChg chg="add 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284" creationId="{C7A80909-4986-0BA1-A1C5-5A4999609878}"/>
          </ac:grpSpMkLst>
        </pc:grpChg>
        <pc:grpChg chg="add mod">
          <ac:chgData name="Kokchun Giang" userId="67e2125d-ec8c-4323-9653-9824a2ad815f" providerId="ADAL" clId="{4F93D582-AB38-B143-ACC1-8793927D28A4}" dt="2024-01-08T15:45:34.658" v="2829" actId="164"/>
          <ac:grpSpMkLst>
            <pc:docMk/>
            <pc:sldMk cId="3286074843" sldId="329"/>
            <ac:grpSpMk id="285" creationId="{9DE1ADA5-F51B-EB74-5ED3-6E2C7FB80600}"/>
          </ac:grpSpMkLst>
        </pc:grpChg>
        <pc:grpChg chg="add mod">
          <ac:chgData name="Kokchun Giang" userId="67e2125d-ec8c-4323-9653-9824a2ad815f" providerId="ADAL" clId="{4F93D582-AB38-B143-ACC1-8793927D28A4}" dt="2024-01-08T15:45:40.458" v="2831" actId="164"/>
          <ac:grpSpMkLst>
            <pc:docMk/>
            <pc:sldMk cId="3286074843" sldId="329"/>
            <ac:grpSpMk id="286" creationId="{BD03AE44-18E2-DF4C-AC47-6C679B1B457B}"/>
          </ac:grpSpMkLst>
        </pc:grpChg>
        <pc:grpChg chg="add mod">
          <ac:chgData name="Kokchun Giang" userId="67e2125d-ec8c-4323-9653-9824a2ad815f" providerId="ADAL" clId="{4F93D582-AB38-B143-ACC1-8793927D28A4}" dt="2024-01-08T15:45:45.713" v="2833" actId="164"/>
          <ac:grpSpMkLst>
            <pc:docMk/>
            <pc:sldMk cId="3286074843" sldId="329"/>
            <ac:grpSpMk id="287" creationId="{2DC8B010-65B3-7EEF-CBFD-150534AF59F4}"/>
          </ac:grpSpMkLst>
        </pc:grpChg>
        <pc:grpChg chg="add 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288" creationId="{EA65FF26-802C-669B-9EB5-13F6DE3A3F37}"/>
          </ac:grpSpMkLst>
        </pc:grpChg>
        <pc:grpChg chg="add 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89" creationId="{07F9AA05-7C55-EB58-BF7D-596359DB000B}"/>
          </ac:grpSpMkLst>
        </pc:grpChg>
        <pc:grpChg chg="add 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90" creationId="{3E6EBE31-E1F0-7BEB-161E-609F41CADF5A}"/>
          </ac:grpSpMkLst>
        </pc:grpChg>
        <pc:grpChg chg="del">
          <ac:chgData name="Kokchun Giang" userId="67e2125d-ec8c-4323-9653-9824a2ad815f" providerId="ADAL" clId="{4F93D582-AB38-B143-ACC1-8793927D28A4}" dt="2024-01-08T15:29:09.301" v="2211" actId="478"/>
          <ac:grpSpMkLst>
            <pc:docMk/>
            <pc:sldMk cId="3286074843" sldId="329"/>
            <ac:grpSpMk id="302" creationId="{4057F695-A3D2-E0CC-52D1-CFA10FBDEF2A}"/>
          </ac:grpSpMkLst>
        </pc:grpChg>
        <pc:inkChg chg="add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2" creationId="{D1D68CAC-C443-A734-2AA3-FC8B6350E650}"/>
          </ac:inkMkLst>
        </pc:inkChg>
        <pc:inkChg chg="add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3" creationId="{0AF4BEAE-332E-C6A9-036C-213E50EF2016}"/>
          </ac:inkMkLst>
        </pc:inkChg>
        <pc:inkChg chg="add del mod">
          <ac:chgData name="Kokchun Giang" userId="67e2125d-ec8c-4323-9653-9824a2ad815f" providerId="ADAL" clId="{4F93D582-AB38-B143-ACC1-8793927D28A4}" dt="2024-01-08T15:30:22.449" v="2238"/>
          <ac:inkMkLst>
            <pc:docMk/>
            <pc:sldMk cId="3286074843" sldId="329"/>
            <ac:inkMk id="5" creationId="{189A0BAE-4BED-16BB-8D3D-287485EAFDAE}"/>
          </ac:inkMkLst>
        </pc:inkChg>
        <pc:inkChg chg="add del mod">
          <ac:chgData name="Kokchun Giang" userId="67e2125d-ec8c-4323-9653-9824a2ad815f" providerId="ADAL" clId="{4F93D582-AB38-B143-ACC1-8793927D28A4}" dt="2024-01-08T15:39:03.549" v="2512"/>
          <ac:inkMkLst>
            <pc:docMk/>
            <pc:sldMk cId="3286074843" sldId="329"/>
            <ac:inkMk id="6" creationId="{65FE7907-E38D-F44B-19CA-549CC2F7B22D}"/>
          </ac:inkMkLst>
        </pc:inkChg>
        <pc:inkChg chg="add del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7" creationId="{2E7DCB43-7B62-40C4-C94C-9E5FB4927121}"/>
          </ac:inkMkLst>
        </pc:inkChg>
        <pc:inkChg chg="add del mod">
          <ac:chgData name="Kokchun Giang" userId="67e2125d-ec8c-4323-9653-9824a2ad815f" providerId="ADAL" clId="{4F93D582-AB38-B143-ACC1-8793927D28A4}" dt="2024-01-08T15:39:03.551" v="2516"/>
          <ac:inkMkLst>
            <pc:docMk/>
            <pc:sldMk cId="3286074843" sldId="329"/>
            <ac:inkMk id="7" creationId="{4DA5845C-0FB8-A351-965F-18B3FD8DB58D}"/>
          </ac:inkMkLst>
        </pc:inkChg>
        <pc:inkChg chg="add del mod">
          <ac:chgData name="Kokchun Giang" userId="67e2125d-ec8c-4323-9653-9824a2ad815f" providerId="ADAL" clId="{4F93D582-AB38-B143-ACC1-8793927D28A4}" dt="2024-01-08T15:39:03.546" v="2507"/>
          <ac:inkMkLst>
            <pc:docMk/>
            <pc:sldMk cId="3286074843" sldId="329"/>
            <ac:inkMk id="9" creationId="{B1F490AB-C94F-5ED8-EA1D-5452B82D05CB}"/>
          </ac:inkMkLst>
        </pc:inkChg>
        <pc:inkChg chg="add del mod">
          <ac:chgData name="Kokchun Giang" userId="67e2125d-ec8c-4323-9653-9824a2ad815f" providerId="ADAL" clId="{4F93D582-AB38-B143-ACC1-8793927D28A4}" dt="2024-01-08T15:31:06.371" v="2286" actId="9405"/>
          <ac:inkMkLst>
            <pc:docMk/>
            <pc:sldMk cId="3286074843" sldId="329"/>
            <ac:inkMk id="9" creationId="{E63AAA44-8DCD-ECE2-EF05-3C0C0EF2E58D}"/>
          </ac:inkMkLst>
        </pc:inkChg>
        <pc:inkChg chg="add del mod">
          <ac:chgData name="Kokchun Giang" userId="67e2125d-ec8c-4323-9653-9824a2ad815f" providerId="ADAL" clId="{4F93D582-AB38-B143-ACC1-8793927D28A4}" dt="2024-01-08T15:31:06.286" v="2285" actId="9405"/>
          <ac:inkMkLst>
            <pc:docMk/>
            <pc:sldMk cId="3286074843" sldId="329"/>
            <ac:inkMk id="10" creationId="{38968567-4A09-4AA9-E2F3-066E7466EBFF}"/>
          </ac:inkMkLst>
        </pc:inkChg>
        <pc:inkChg chg="add del mod">
          <ac:chgData name="Kokchun Giang" userId="67e2125d-ec8c-4323-9653-9824a2ad815f" providerId="ADAL" clId="{4F93D582-AB38-B143-ACC1-8793927D28A4}" dt="2024-01-08T15:39:03.550" v="2514"/>
          <ac:inkMkLst>
            <pc:docMk/>
            <pc:sldMk cId="3286074843" sldId="329"/>
            <ac:inkMk id="11" creationId="{78B778BF-00C8-0F28-ADA2-75B979E1BADD}"/>
          </ac:inkMkLst>
        </pc:inkChg>
        <pc:inkChg chg="add del mod">
          <ac:chgData name="Kokchun Giang" userId="67e2125d-ec8c-4323-9653-9824a2ad815f" providerId="ADAL" clId="{4F93D582-AB38-B143-ACC1-8793927D28A4}" dt="2024-01-08T15:31:06.205" v="2284" actId="9405"/>
          <ac:inkMkLst>
            <pc:docMk/>
            <pc:sldMk cId="3286074843" sldId="329"/>
            <ac:inkMk id="11" creationId="{A8C24821-13AD-6700-F408-3098E9B8709B}"/>
          </ac:inkMkLst>
        </pc:inkChg>
        <pc:inkChg chg="add del mod">
          <ac:chgData name="Kokchun Giang" userId="67e2125d-ec8c-4323-9653-9824a2ad815f" providerId="ADAL" clId="{4F93D582-AB38-B143-ACC1-8793927D28A4}" dt="2024-01-08T15:39:03.552" v="2518"/>
          <ac:inkMkLst>
            <pc:docMk/>
            <pc:sldMk cId="3286074843" sldId="329"/>
            <ac:inkMk id="12" creationId="{E0CB31E2-78F0-184C-5A16-17D2669462B0}"/>
          </ac:inkMkLst>
        </pc:inkChg>
        <pc:inkChg chg="add del mod">
          <ac:chgData name="Kokchun Giang" userId="67e2125d-ec8c-4323-9653-9824a2ad815f" providerId="ADAL" clId="{4F93D582-AB38-B143-ACC1-8793927D28A4}" dt="2024-01-08T15:39:03.548" v="2511"/>
          <ac:inkMkLst>
            <pc:docMk/>
            <pc:sldMk cId="3286074843" sldId="329"/>
            <ac:inkMk id="13" creationId="{83793823-6F02-C591-8FF8-EB3E11FC303E}"/>
          </ac:inkMkLst>
        </pc:inkChg>
        <pc:inkChg chg="add del mod">
          <ac:chgData name="Kokchun Giang" userId="67e2125d-ec8c-4323-9653-9824a2ad815f" providerId="ADAL" clId="{4F93D582-AB38-B143-ACC1-8793927D28A4}" dt="2024-01-08T15:31:06.120" v="2283" actId="9405"/>
          <ac:inkMkLst>
            <pc:docMk/>
            <pc:sldMk cId="3286074843" sldId="329"/>
            <ac:inkMk id="14" creationId="{6F7165A3-2DF1-D578-095B-03046AD55F74}"/>
          </ac:inkMkLst>
        </pc:inkChg>
        <pc:inkChg chg="add del mod">
          <ac:chgData name="Kokchun Giang" userId="67e2125d-ec8c-4323-9653-9824a2ad815f" providerId="ADAL" clId="{4F93D582-AB38-B143-ACC1-8793927D28A4}" dt="2024-01-08T15:39:03.548" v="2510"/>
          <ac:inkMkLst>
            <pc:docMk/>
            <pc:sldMk cId="3286074843" sldId="329"/>
            <ac:inkMk id="15" creationId="{30B2C19A-1E6F-7D1B-F59E-B6C6D7747C90}"/>
          </ac:inkMkLst>
        </pc:inkChg>
        <pc:inkChg chg="add del mod">
          <ac:chgData name="Kokchun Giang" userId="67e2125d-ec8c-4323-9653-9824a2ad815f" providerId="ADAL" clId="{4F93D582-AB38-B143-ACC1-8793927D28A4}" dt="2024-01-08T15:39:03.543" v="2503"/>
          <ac:inkMkLst>
            <pc:docMk/>
            <pc:sldMk cId="3286074843" sldId="329"/>
            <ac:inkMk id="16" creationId="{30542DA9-496A-6770-670E-8FEE3CEBE32F}"/>
          </ac:inkMkLst>
        </pc:inkChg>
        <pc:inkChg chg="add del mod">
          <ac:chgData name="Kokchun Giang" userId="67e2125d-ec8c-4323-9653-9824a2ad815f" providerId="ADAL" clId="{4F93D582-AB38-B143-ACC1-8793927D28A4}" dt="2024-01-08T15:39:03.545" v="2506"/>
          <ac:inkMkLst>
            <pc:docMk/>
            <pc:sldMk cId="3286074843" sldId="329"/>
            <ac:inkMk id="17" creationId="{1A3432FB-1470-27F4-004E-D479D667162B}"/>
          </ac:inkMkLst>
        </pc:inkChg>
        <pc:inkChg chg="add del mod">
          <ac:chgData name="Kokchun Giang" userId="67e2125d-ec8c-4323-9653-9824a2ad815f" providerId="ADAL" clId="{4F93D582-AB38-B143-ACC1-8793927D28A4}" dt="2024-01-08T15:39:03.547" v="2509"/>
          <ac:inkMkLst>
            <pc:docMk/>
            <pc:sldMk cId="3286074843" sldId="329"/>
            <ac:inkMk id="19" creationId="{571DE663-FC2F-F117-2548-AFA05B305AF1}"/>
          </ac:inkMkLst>
        </pc:inkChg>
        <pc:inkChg chg="add del mod">
          <ac:chgData name="Kokchun Giang" userId="67e2125d-ec8c-4323-9653-9824a2ad815f" providerId="ADAL" clId="{4F93D582-AB38-B143-ACC1-8793927D28A4}" dt="2024-01-08T15:38:59.426" v="2501"/>
          <ac:inkMkLst>
            <pc:docMk/>
            <pc:sldMk cId="3286074843" sldId="329"/>
            <ac:inkMk id="20" creationId="{C8053B44-CFE7-393F-ADA6-52C3B492B4DC}"/>
          </ac:inkMkLst>
        </pc:inkChg>
        <pc:inkChg chg="add del mod">
          <ac:chgData name="Kokchun Giang" userId="67e2125d-ec8c-4323-9653-9824a2ad815f" providerId="ADAL" clId="{4F93D582-AB38-B143-ACC1-8793927D28A4}" dt="2024-01-08T15:38:59.425" v="2500"/>
          <ac:inkMkLst>
            <pc:docMk/>
            <pc:sldMk cId="3286074843" sldId="329"/>
            <ac:inkMk id="21" creationId="{DA216DE8-3D28-7EB0-CB12-A925979FAFF8}"/>
          </ac:inkMkLst>
        </pc:inkChg>
        <pc:inkChg chg="add del mod">
          <ac:chgData name="Kokchun Giang" userId="67e2125d-ec8c-4323-9653-9824a2ad815f" providerId="ADAL" clId="{4F93D582-AB38-B143-ACC1-8793927D28A4}" dt="2024-01-08T15:39:09.833" v="2541"/>
          <ac:inkMkLst>
            <pc:docMk/>
            <pc:sldMk cId="3286074843" sldId="329"/>
            <ac:inkMk id="22" creationId="{F7B362B6-3CFB-0E1C-25C7-EF024D5DC358}"/>
          </ac:inkMkLst>
        </pc:inkChg>
        <pc:inkChg chg="add del mod">
          <ac:chgData name="Kokchun Giang" userId="67e2125d-ec8c-4323-9653-9824a2ad815f" providerId="ADAL" clId="{4F93D582-AB38-B143-ACC1-8793927D28A4}" dt="2024-01-08T15:39:09.841" v="2554"/>
          <ac:inkMkLst>
            <pc:docMk/>
            <pc:sldMk cId="3286074843" sldId="329"/>
            <ac:inkMk id="23" creationId="{B7501D6A-2A00-3F1E-9674-F559B4A98507}"/>
          </ac:inkMkLst>
        </pc:inkChg>
        <pc:inkChg chg="add del mod">
          <ac:chgData name="Kokchun Giang" userId="67e2125d-ec8c-4323-9653-9824a2ad815f" providerId="ADAL" clId="{4F93D582-AB38-B143-ACC1-8793927D28A4}" dt="2024-01-08T15:39:09.837" v="2548"/>
          <ac:inkMkLst>
            <pc:docMk/>
            <pc:sldMk cId="3286074843" sldId="329"/>
            <ac:inkMk id="24" creationId="{FC335901-F58C-440D-20E3-5797C94C3A4C}"/>
          </ac:inkMkLst>
        </pc:inkChg>
        <pc:inkChg chg="add del mod">
          <ac:chgData name="Kokchun Giang" userId="67e2125d-ec8c-4323-9653-9824a2ad815f" providerId="ADAL" clId="{4F93D582-AB38-B143-ACC1-8793927D28A4}" dt="2024-01-08T15:31:06.008" v="2282" actId="9405"/>
          <ac:inkMkLst>
            <pc:docMk/>
            <pc:sldMk cId="3286074843" sldId="329"/>
            <ac:inkMk id="25" creationId="{08DA51D9-1139-AC73-D93C-90231AED491E}"/>
          </ac:inkMkLst>
        </pc:inkChg>
        <pc:inkChg chg="add del mod">
          <ac:chgData name="Kokchun Giang" userId="67e2125d-ec8c-4323-9653-9824a2ad815f" providerId="ADAL" clId="{4F93D582-AB38-B143-ACC1-8793927D28A4}" dt="2024-01-08T15:39:09.830" v="2537"/>
          <ac:inkMkLst>
            <pc:docMk/>
            <pc:sldMk cId="3286074843" sldId="329"/>
            <ac:inkMk id="25" creationId="{AC36D4D1-DDC0-F784-9DC0-0B18947AC356}"/>
          </ac:inkMkLst>
        </pc:inkChg>
        <pc:inkChg chg="add del mod">
          <ac:chgData name="Kokchun Giang" userId="67e2125d-ec8c-4323-9653-9824a2ad815f" providerId="ADAL" clId="{4F93D582-AB38-B143-ACC1-8793927D28A4}" dt="2024-01-08T15:31:05.518" v="2281" actId="9405"/>
          <ac:inkMkLst>
            <pc:docMk/>
            <pc:sldMk cId="3286074843" sldId="329"/>
            <ac:inkMk id="27" creationId="{1B53D5E8-F6EF-DF35-1A15-72A0D87E2ACB}"/>
          </ac:inkMkLst>
        </pc:inkChg>
        <pc:inkChg chg="add del mod">
          <ac:chgData name="Kokchun Giang" userId="67e2125d-ec8c-4323-9653-9824a2ad815f" providerId="ADAL" clId="{4F93D582-AB38-B143-ACC1-8793927D28A4}" dt="2024-01-08T15:39:03.550" v="2515"/>
          <ac:inkMkLst>
            <pc:docMk/>
            <pc:sldMk cId="3286074843" sldId="329"/>
            <ac:inkMk id="27" creationId="{FDA95902-1DD4-0304-4D62-28A55F26AB5D}"/>
          </ac:inkMkLst>
        </pc:inkChg>
        <pc:inkChg chg="add del mod">
          <ac:chgData name="Kokchun Giang" userId="67e2125d-ec8c-4323-9653-9824a2ad815f" providerId="ADAL" clId="{4F93D582-AB38-B143-ACC1-8793927D28A4}" dt="2024-01-08T15:39:03.546" v="2508"/>
          <ac:inkMkLst>
            <pc:docMk/>
            <pc:sldMk cId="3286074843" sldId="329"/>
            <ac:inkMk id="29" creationId="{741F4BCE-96C6-FA1A-974A-52F3B111CC3F}"/>
          </ac:inkMkLst>
        </pc:inkChg>
        <pc:inkChg chg="add del mod">
          <ac:chgData name="Kokchun Giang" userId="67e2125d-ec8c-4323-9653-9824a2ad815f" providerId="ADAL" clId="{4F93D582-AB38-B143-ACC1-8793927D28A4}" dt="2024-01-08T15:39:05.448" v="2519"/>
          <ac:inkMkLst>
            <pc:docMk/>
            <pc:sldMk cId="3286074843" sldId="329"/>
            <ac:inkMk id="30" creationId="{384BAEE2-6C7A-EBA0-4F3B-6DD9E5F85D9D}"/>
          </ac:inkMkLst>
        </pc:inkChg>
        <pc:inkChg chg="add del mod">
          <ac:chgData name="Kokchun Giang" userId="67e2125d-ec8c-4323-9653-9824a2ad815f" providerId="ADAL" clId="{4F93D582-AB38-B143-ACC1-8793927D28A4}" dt="2024-01-08T15:39:05.452" v="2524"/>
          <ac:inkMkLst>
            <pc:docMk/>
            <pc:sldMk cId="3286074843" sldId="329"/>
            <ac:inkMk id="31" creationId="{6C4A2D92-F5EC-1D5A-3F77-491515B73DC5}"/>
          </ac:inkMkLst>
        </pc:inkChg>
        <pc:inkChg chg="add del mod">
          <ac:chgData name="Kokchun Giang" userId="67e2125d-ec8c-4323-9653-9824a2ad815f" providerId="ADAL" clId="{4F93D582-AB38-B143-ACC1-8793927D28A4}" dt="2024-01-08T15:39:05.454" v="2527"/>
          <ac:inkMkLst>
            <pc:docMk/>
            <pc:sldMk cId="3286074843" sldId="329"/>
            <ac:inkMk id="32" creationId="{AE7BC797-8BC2-0671-640F-A3EA0A81F1DB}"/>
          </ac:inkMkLst>
        </pc:inkChg>
        <pc:inkChg chg="add del mod">
          <ac:chgData name="Kokchun Giang" userId="67e2125d-ec8c-4323-9653-9824a2ad815f" providerId="ADAL" clId="{4F93D582-AB38-B143-ACC1-8793927D28A4}" dt="2024-01-08T15:31:05.292" v="2280" actId="9405"/>
          <ac:inkMkLst>
            <pc:docMk/>
            <pc:sldMk cId="3286074843" sldId="329"/>
            <ac:inkMk id="32" creationId="{DD8ED6AD-C5DA-BF38-8552-C699EFA9DDE8}"/>
          </ac:inkMkLst>
        </pc:inkChg>
        <pc:inkChg chg="add del mod">
          <ac:chgData name="Kokchun Giang" userId="67e2125d-ec8c-4323-9653-9824a2ad815f" providerId="ADAL" clId="{4F93D582-AB38-B143-ACC1-8793927D28A4}" dt="2024-01-08T15:31:05.102" v="2279"/>
          <ac:inkMkLst>
            <pc:docMk/>
            <pc:sldMk cId="3286074843" sldId="329"/>
            <ac:inkMk id="33" creationId="{7119E61B-F67C-B195-A6D0-6997C5D41B34}"/>
          </ac:inkMkLst>
        </pc:inkChg>
        <pc:inkChg chg="add del mod">
          <ac:chgData name="Kokchun Giang" userId="67e2125d-ec8c-4323-9653-9824a2ad815f" providerId="ADAL" clId="{4F93D582-AB38-B143-ACC1-8793927D28A4}" dt="2024-01-08T15:39:05.455" v="2528"/>
          <ac:inkMkLst>
            <pc:docMk/>
            <pc:sldMk cId="3286074843" sldId="329"/>
            <ac:inkMk id="33" creationId="{FA31DC4F-7BA2-2CBC-269E-B6A3D0B7D4CA}"/>
          </ac:inkMkLst>
        </pc:inkChg>
        <pc:inkChg chg="add del mod">
          <ac:chgData name="Kokchun Giang" userId="67e2125d-ec8c-4323-9653-9824a2ad815f" providerId="ADAL" clId="{4F93D582-AB38-B143-ACC1-8793927D28A4}" dt="2024-01-08T15:39:05.455" v="2529"/>
          <ac:inkMkLst>
            <pc:docMk/>
            <pc:sldMk cId="3286074843" sldId="329"/>
            <ac:inkMk id="34" creationId="{04DE1CCC-8A30-747D-A657-D95865C5C009}"/>
          </ac:inkMkLst>
        </pc:inkChg>
        <pc:inkChg chg="add del mod">
          <ac:chgData name="Kokchun Giang" userId="67e2125d-ec8c-4323-9653-9824a2ad815f" providerId="ADAL" clId="{4F93D582-AB38-B143-ACC1-8793927D28A4}" dt="2024-01-08T15:31:04.908" v="2277" actId="9405"/>
          <ac:inkMkLst>
            <pc:docMk/>
            <pc:sldMk cId="3286074843" sldId="329"/>
            <ac:inkMk id="35" creationId="{4699F927-262B-2451-FDA5-EAE7C2B4FDD7}"/>
          </ac:inkMkLst>
        </pc:inkChg>
        <pc:inkChg chg="add del mod">
          <ac:chgData name="Kokchun Giang" userId="67e2125d-ec8c-4323-9653-9824a2ad815f" providerId="ADAL" clId="{4F93D582-AB38-B143-ACC1-8793927D28A4}" dt="2024-01-08T15:39:09.836" v="2546"/>
          <ac:inkMkLst>
            <pc:docMk/>
            <pc:sldMk cId="3286074843" sldId="329"/>
            <ac:inkMk id="35" creationId="{7F9D9FA6-1823-D85D-A66F-694D84917587}"/>
          </ac:inkMkLst>
        </pc:inkChg>
        <pc:inkChg chg="add del mod">
          <ac:chgData name="Kokchun Giang" userId="67e2125d-ec8c-4323-9653-9824a2ad815f" providerId="ADAL" clId="{4F93D582-AB38-B143-ACC1-8793927D28A4}" dt="2024-01-08T15:31:04.716" v="2276" actId="9405"/>
          <ac:inkMkLst>
            <pc:docMk/>
            <pc:sldMk cId="3286074843" sldId="329"/>
            <ac:inkMk id="36" creationId="{034DDB1A-8BA0-4559-106B-33C8FC4D6C42}"/>
          </ac:inkMkLst>
        </pc:inkChg>
        <pc:inkChg chg="add del mod">
          <ac:chgData name="Kokchun Giang" userId="67e2125d-ec8c-4323-9653-9824a2ad815f" providerId="ADAL" clId="{4F93D582-AB38-B143-ACC1-8793927D28A4}" dt="2024-01-08T15:39:09.829" v="2536"/>
          <ac:inkMkLst>
            <pc:docMk/>
            <pc:sldMk cId="3286074843" sldId="329"/>
            <ac:inkMk id="36" creationId="{BBB448A4-3D39-91CD-F917-EA98471D9FDA}"/>
          </ac:inkMkLst>
        </pc:inkChg>
        <pc:inkChg chg="add del mod">
          <ac:chgData name="Kokchun Giang" userId="67e2125d-ec8c-4323-9653-9824a2ad815f" providerId="ADAL" clId="{4F93D582-AB38-B143-ACC1-8793927D28A4}" dt="2024-01-08T15:31:04.541" v="2275" actId="9405"/>
          <ac:inkMkLst>
            <pc:docMk/>
            <pc:sldMk cId="3286074843" sldId="329"/>
            <ac:inkMk id="37" creationId="{C3FC2026-330B-FF85-95E0-1EB12E49E933}"/>
          </ac:inkMkLst>
        </pc:inkChg>
        <pc:inkChg chg="add del mod">
          <ac:chgData name="Kokchun Giang" userId="67e2125d-ec8c-4323-9653-9824a2ad815f" providerId="ADAL" clId="{4F93D582-AB38-B143-ACC1-8793927D28A4}" dt="2024-01-08T15:39:09.830" v="2538"/>
          <ac:inkMkLst>
            <pc:docMk/>
            <pc:sldMk cId="3286074843" sldId="329"/>
            <ac:inkMk id="38" creationId="{67A01062-3781-6E88-40D3-1AA115C419DF}"/>
          </ac:inkMkLst>
        </pc:inkChg>
        <pc:inkChg chg="add del mod">
          <ac:chgData name="Kokchun Giang" userId="67e2125d-ec8c-4323-9653-9824a2ad815f" providerId="ADAL" clId="{4F93D582-AB38-B143-ACC1-8793927D28A4}" dt="2024-01-08T15:31:04.324" v="2274" actId="9405"/>
          <ac:inkMkLst>
            <pc:docMk/>
            <pc:sldMk cId="3286074843" sldId="329"/>
            <ac:inkMk id="38" creationId="{D0064D4D-1621-EE88-6D56-0D3B026FA610}"/>
          </ac:inkMkLst>
        </pc:inkChg>
        <pc:inkChg chg="add del mod">
          <ac:chgData name="Kokchun Giang" userId="67e2125d-ec8c-4323-9653-9824a2ad815f" providerId="ADAL" clId="{4F93D582-AB38-B143-ACC1-8793927D28A4}" dt="2024-01-08T15:31:04.140" v="2273" actId="9405"/>
          <ac:inkMkLst>
            <pc:docMk/>
            <pc:sldMk cId="3286074843" sldId="329"/>
            <ac:inkMk id="39" creationId="{31CE6A19-9CA5-0DBE-07CA-59531DFD4892}"/>
          </ac:inkMkLst>
        </pc:inkChg>
        <pc:inkChg chg="add del mod">
          <ac:chgData name="Kokchun Giang" userId="67e2125d-ec8c-4323-9653-9824a2ad815f" providerId="ADAL" clId="{4F93D582-AB38-B143-ACC1-8793927D28A4}" dt="2024-01-08T15:39:09.835" v="2544"/>
          <ac:inkMkLst>
            <pc:docMk/>
            <pc:sldMk cId="3286074843" sldId="329"/>
            <ac:inkMk id="39" creationId="{E4D28F1B-C7C1-E970-E3A9-32F16AB29590}"/>
          </ac:inkMkLst>
        </pc:inkChg>
        <pc:inkChg chg="add del mod">
          <ac:chgData name="Kokchun Giang" userId="67e2125d-ec8c-4323-9653-9824a2ad815f" providerId="ADAL" clId="{4F93D582-AB38-B143-ACC1-8793927D28A4}" dt="2024-01-08T15:39:03.540" v="2502"/>
          <ac:inkMkLst>
            <pc:docMk/>
            <pc:sldMk cId="3286074843" sldId="329"/>
            <ac:inkMk id="40" creationId="{72D7BE10-A935-28F1-0592-4B6080E7F197}"/>
          </ac:inkMkLst>
        </pc:inkChg>
        <pc:inkChg chg="add del mod">
          <ac:chgData name="Kokchun Giang" userId="67e2125d-ec8c-4323-9653-9824a2ad815f" providerId="ADAL" clId="{4F93D582-AB38-B143-ACC1-8793927D28A4}" dt="2024-01-08T15:31:03.957" v="2272"/>
          <ac:inkMkLst>
            <pc:docMk/>
            <pc:sldMk cId="3286074843" sldId="329"/>
            <ac:inkMk id="40" creationId="{85CE22B0-CAA6-4A06-A1CA-CDE5803A4ADD}"/>
          </ac:inkMkLst>
        </pc:inkChg>
        <pc:inkChg chg="add del mod">
          <ac:chgData name="Kokchun Giang" userId="67e2125d-ec8c-4323-9653-9824a2ad815f" providerId="ADAL" clId="{4F93D582-AB38-B143-ACC1-8793927D28A4}" dt="2024-01-08T15:39:03.551" v="2517"/>
          <ac:inkMkLst>
            <pc:docMk/>
            <pc:sldMk cId="3286074843" sldId="329"/>
            <ac:inkMk id="41" creationId="{EEE391EC-E86D-9CBF-64D9-593DB4FA7076}"/>
          </ac:inkMkLst>
        </pc:inkChg>
        <pc:inkChg chg="add del mod">
          <ac:chgData name="Kokchun Giang" userId="67e2125d-ec8c-4323-9653-9824a2ad815f" providerId="ADAL" clId="{4F93D582-AB38-B143-ACC1-8793927D28A4}" dt="2024-01-08T15:39:05.448" v="2520"/>
          <ac:inkMkLst>
            <pc:docMk/>
            <pc:sldMk cId="3286074843" sldId="329"/>
            <ac:inkMk id="42" creationId="{34761C79-B169-B325-67D0-AC618066C2AA}"/>
          </ac:inkMkLst>
        </pc:inkChg>
        <pc:inkChg chg="add del mod">
          <ac:chgData name="Kokchun Giang" userId="67e2125d-ec8c-4323-9653-9824a2ad815f" providerId="ADAL" clId="{4F93D582-AB38-B143-ACC1-8793927D28A4}" dt="2024-01-08T15:31:03.756" v="2270" actId="9405"/>
          <ac:inkMkLst>
            <pc:docMk/>
            <pc:sldMk cId="3286074843" sldId="329"/>
            <ac:inkMk id="43" creationId="{101C1969-2C4F-EBB5-19B0-D435886F4A20}"/>
          </ac:inkMkLst>
        </pc:inkChg>
        <pc:inkChg chg="add del mod">
          <ac:chgData name="Kokchun Giang" userId="67e2125d-ec8c-4323-9653-9824a2ad815f" providerId="ADAL" clId="{4F93D582-AB38-B143-ACC1-8793927D28A4}" dt="2024-01-08T15:39:05.453" v="2526"/>
          <ac:inkMkLst>
            <pc:docMk/>
            <pc:sldMk cId="3286074843" sldId="329"/>
            <ac:inkMk id="43" creationId="{66BEC67D-C3F5-4EC9-41E7-B7A01AD64714}"/>
          </ac:inkMkLst>
        </pc:inkChg>
        <pc:inkChg chg="add del mod">
          <ac:chgData name="Kokchun Giang" userId="67e2125d-ec8c-4323-9653-9824a2ad815f" providerId="ADAL" clId="{4F93D582-AB38-B143-ACC1-8793927D28A4}" dt="2024-01-08T15:39:05.456" v="2530"/>
          <ac:inkMkLst>
            <pc:docMk/>
            <pc:sldMk cId="3286074843" sldId="329"/>
            <ac:inkMk id="44" creationId="{BDA677B4-8500-405D-8E4D-A88B54FC1232}"/>
          </ac:inkMkLst>
        </pc:inkChg>
        <pc:inkChg chg="add del mod">
          <ac:chgData name="Kokchun Giang" userId="67e2125d-ec8c-4323-9653-9824a2ad815f" providerId="ADAL" clId="{4F93D582-AB38-B143-ACC1-8793927D28A4}" dt="2024-01-08T15:31:03.562" v="2269" actId="9405"/>
          <ac:inkMkLst>
            <pc:docMk/>
            <pc:sldMk cId="3286074843" sldId="329"/>
            <ac:inkMk id="44" creationId="{FC344779-86B2-66DB-A42E-356C3CA2D3C9}"/>
          </ac:inkMkLst>
        </pc:inkChg>
        <pc:inkChg chg="add del mod">
          <ac:chgData name="Kokchun Giang" userId="67e2125d-ec8c-4323-9653-9824a2ad815f" providerId="ADAL" clId="{4F93D582-AB38-B143-ACC1-8793927D28A4}" dt="2024-01-08T15:31:03.379" v="2268" actId="9405"/>
          <ac:inkMkLst>
            <pc:docMk/>
            <pc:sldMk cId="3286074843" sldId="329"/>
            <ac:inkMk id="45" creationId="{D8614A7A-05BF-742B-9D76-677EF72FDEAB}"/>
          </ac:inkMkLst>
        </pc:inkChg>
        <pc:inkChg chg="add del mod">
          <ac:chgData name="Kokchun Giang" userId="67e2125d-ec8c-4323-9653-9824a2ad815f" providerId="ADAL" clId="{4F93D582-AB38-B143-ACC1-8793927D28A4}" dt="2024-01-08T15:31:03.187" v="2267" actId="9405"/>
          <ac:inkMkLst>
            <pc:docMk/>
            <pc:sldMk cId="3286074843" sldId="329"/>
            <ac:inkMk id="46" creationId="{2F39BDFC-A43A-D2A2-C08F-C8C530C0CC6E}"/>
          </ac:inkMkLst>
        </pc:inkChg>
        <pc:inkChg chg="add del mod">
          <ac:chgData name="Kokchun Giang" userId="67e2125d-ec8c-4323-9653-9824a2ad815f" providerId="ADAL" clId="{4F93D582-AB38-B143-ACC1-8793927D28A4}" dt="2024-01-08T15:31:03.003" v="2266" actId="9405"/>
          <ac:inkMkLst>
            <pc:docMk/>
            <pc:sldMk cId="3286074843" sldId="329"/>
            <ac:inkMk id="47" creationId="{362C8911-D6B2-AB70-BDC4-155926FB79DA}"/>
          </ac:inkMkLst>
        </pc:inkChg>
        <pc:inkChg chg="add del mod">
          <ac:chgData name="Kokchun Giang" userId="67e2125d-ec8c-4323-9653-9824a2ad815f" providerId="ADAL" clId="{4F93D582-AB38-B143-ACC1-8793927D28A4}" dt="2024-01-08T15:39:03.549" v="2513"/>
          <ac:inkMkLst>
            <pc:docMk/>
            <pc:sldMk cId="3286074843" sldId="329"/>
            <ac:inkMk id="47" creationId="{E8756685-8402-EDDA-31A2-ABDD727D6E35}"/>
          </ac:inkMkLst>
        </pc:inkChg>
        <pc:inkChg chg="add del mod">
          <ac:chgData name="Kokchun Giang" userId="67e2125d-ec8c-4323-9653-9824a2ad815f" providerId="ADAL" clId="{4F93D582-AB38-B143-ACC1-8793927D28A4}" dt="2024-01-08T15:39:03.544" v="2504"/>
          <ac:inkMkLst>
            <pc:docMk/>
            <pc:sldMk cId="3286074843" sldId="329"/>
            <ac:inkMk id="48" creationId="{11922CCF-91D2-433D-4F1C-B8DA3335B1C6}"/>
          </ac:inkMkLst>
        </pc:inkChg>
        <pc:inkChg chg="add del mod">
          <ac:chgData name="Kokchun Giang" userId="67e2125d-ec8c-4323-9653-9824a2ad815f" providerId="ADAL" clId="{4F93D582-AB38-B143-ACC1-8793927D28A4}" dt="2024-01-08T15:31:02.790" v="2265"/>
          <ac:inkMkLst>
            <pc:docMk/>
            <pc:sldMk cId="3286074843" sldId="329"/>
            <ac:inkMk id="48" creationId="{39B2A3E9-E171-A357-5112-50549D29D7E7}"/>
          </ac:inkMkLst>
        </pc:inkChg>
        <pc:inkChg chg="add del mod">
          <ac:chgData name="Kokchun Giang" userId="67e2125d-ec8c-4323-9653-9824a2ad815f" providerId="ADAL" clId="{4F93D582-AB38-B143-ACC1-8793927D28A4}" dt="2024-01-08T15:39:03.545" v="2505"/>
          <ac:inkMkLst>
            <pc:docMk/>
            <pc:sldMk cId="3286074843" sldId="329"/>
            <ac:inkMk id="49" creationId="{FFEC83AD-5880-CCD0-E3C3-A699584E2AAB}"/>
          </ac:inkMkLst>
        </pc:inkChg>
        <pc:inkChg chg="add del mod">
          <ac:chgData name="Kokchun Giang" userId="67e2125d-ec8c-4323-9653-9824a2ad815f" providerId="ADAL" clId="{4F93D582-AB38-B143-ACC1-8793927D28A4}" dt="2024-01-08T15:39:09.841" v="2553"/>
          <ac:inkMkLst>
            <pc:docMk/>
            <pc:sldMk cId="3286074843" sldId="329"/>
            <ac:inkMk id="51" creationId="{4000E122-4B5D-028A-7C1F-14279EBE0A8D}"/>
          </ac:inkMkLst>
        </pc:inkChg>
        <pc:inkChg chg="add del mod">
          <ac:chgData name="Kokchun Giang" userId="67e2125d-ec8c-4323-9653-9824a2ad815f" providerId="ADAL" clId="{4F93D582-AB38-B143-ACC1-8793927D28A4}" dt="2024-01-08T15:39:09.829" v="2535"/>
          <ac:inkMkLst>
            <pc:docMk/>
            <pc:sldMk cId="3286074843" sldId="329"/>
            <ac:inkMk id="52" creationId="{635C2C51-66ED-9383-7662-054C32CDAEBA}"/>
          </ac:inkMkLst>
        </pc:inkChg>
        <pc:inkChg chg="add del mod">
          <ac:chgData name="Kokchun Giang" userId="67e2125d-ec8c-4323-9653-9824a2ad815f" providerId="ADAL" clId="{4F93D582-AB38-B143-ACC1-8793927D28A4}" dt="2024-01-08T15:39:05.451" v="2522"/>
          <ac:inkMkLst>
            <pc:docMk/>
            <pc:sldMk cId="3286074843" sldId="329"/>
            <ac:inkMk id="53" creationId="{34E3D5CF-7066-66E4-AF74-D6C9368FC26D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54" creationId="{4952FEF7-E0BC-422E-0E14-D59178292610}"/>
          </ac:inkMkLst>
        </pc:inkChg>
        <pc:inkChg chg="add del mod">
          <ac:chgData name="Kokchun Giang" userId="67e2125d-ec8c-4323-9653-9824a2ad815f" providerId="ADAL" clId="{4F93D582-AB38-B143-ACC1-8793927D28A4}" dt="2024-01-08T15:39:05.450" v="2521"/>
          <ac:inkMkLst>
            <pc:docMk/>
            <pc:sldMk cId="3286074843" sldId="329"/>
            <ac:inkMk id="55" creationId="{CD4ACEF4-D0F7-0C3E-95C5-2F447161F344}"/>
          </ac:inkMkLst>
        </pc:inkChg>
        <pc:inkChg chg="add del mod">
          <ac:chgData name="Kokchun Giang" userId="67e2125d-ec8c-4323-9653-9824a2ad815f" providerId="ADAL" clId="{4F93D582-AB38-B143-ACC1-8793927D28A4}" dt="2024-01-08T15:39:05.453" v="2525"/>
          <ac:inkMkLst>
            <pc:docMk/>
            <pc:sldMk cId="3286074843" sldId="329"/>
            <ac:inkMk id="56" creationId="{12D97A43-8AFD-6486-9E72-4780D74702A5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57" creationId="{1CA2B987-4202-92CF-64A0-2D3E4BED58CC}"/>
          </ac:inkMkLst>
        </pc:inkChg>
        <pc:inkChg chg="add del mod">
          <ac:chgData name="Kokchun Giang" userId="67e2125d-ec8c-4323-9653-9824a2ad815f" providerId="ADAL" clId="{4F93D582-AB38-B143-ACC1-8793927D28A4}" dt="2024-01-08T15:39:05.452" v="2523"/>
          <ac:inkMkLst>
            <pc:docMk/>
            <pc:sldMk cId="3286074843" sldId="329"/>
            <ac:inkMk id="58" creationId="{F245D6B1-BAD8-894A-980E-397A16950B03}"/>
          </ac:inkMkLst>
        </pc:inkChg>
        <pc:inkChg chg="add del mod">
          <ac:chgData name="Kokchun Giang" userId="67e2125d-ec8c-4323-9653-9824a2ad815f" providerId="ADAL" clId="{4F93D582-AB38-B143-ACC1-8793927D28A4}" dt="2024-01-08T15:39:09.839" v="2550"/>
          <ac:inkMkLst>
            <pc:docMk/>
            <pc:sldMk cId="3286074843" sldId="329"/>
            <ac:inkMk id="59" creationId="{AA97AA28-019C-CCD1-887D-A0930926E829}"/>
          </ac:inkMkLst>
        </pc:inkChg>
        <pc:inkChg chg="add del mod">
          <ac:chgData name="Kokchun Giang" userId="67e2125d-ec8c-4323-9653-9824a2ad815f" providerId="ADAL" clId="{4F93D582-AB38-B143-ACC1-8793927D28A4}" dt="2024-01-08T15:39:09.828" v="2534"/>
          <ac:inkMkLst>
            <pc:docMk/>
            <pc:sldMk cId="3286074843" sldId="329"/>
            <ac:inkMk id="60" creationId="{0B6E411D-33AB-B1B0-6BF3-E4D03918BCDB}"/>
          </ac:inkMkLst>
        </pc:inkChg>
        <pc:inkChg chg="add del mod">
          <ac:chgData name="Kokchun Giang" userId="67e2125d-ec8c-4323-9653-9824a2ad815f" providerId="ADAL" clId="{4F93D582-AB38-B143-ACC1-8793927D28A4}" dt="2024-01-08T15:39:09.831" v="2539"/>
          <ac:inkMkLst>
            <pc:docMk/>
            <pc:sldMk cId="3286074843" sldId="329"/>
            <ac:inkMk id="62" creationId="{F129D3E2-1D1E-A39A-69DC-CA528C933075}"/>
          </ac:inkMkLst>
        </pc:inkChg>
        <pc:inkChg chg="add del mod">
          <ac:chgData name="Kokchun Giang" userId="67e2125d-ec8c-4323-9653-9824a2ad815f" providerId="ADAL" clId="{4F93D582-AB38-B143-ACC1-8793927D28A4}" dt="2024-01-08T15:39:09.832" v="2540"/>
          <ac:inkMkLst>
            <pc:docMk/>
            <pc:sldMk cId="3286074843" sldId="329"/>
            <ac:inkMk id="63" creationId="{D024B99A-EB26-D7ED-84BC-99226FC521A0}"/>
          </ac:inkMkLst>
        </pc:inkChg>
        <pc:inkChg chg="add del mod">
          <ac:chgData name="Kokchun Giang" userId="67e2125d-ec8c-4323-9653-9824a2ad815f" providerId="ADAL" clId="{4F93D582-AB38-B143-ACC1-8793927D28A4}" dt="2024-01-08T15:39:09.838" v="2549"/>
          <ac:inkMkLst>
            <pc:docMk/>
            <pc:sldMk cId="3286074843" sldId="329"/>
            <ac:inkMk id="64" creationId="{C0FAA0AD-099F-7D60-1DEB-A1FFC9924131}"/>
          </ac:inkMkLst>
        </pc:inkChg>
        <pc:inkChg chg="add del mod">
          <ac:chgData name="Kokchun Giang" userId="67e2125d-ec8c-4323-9653-9824a2ad815f" providerId="ADAL" clId="{4F93D582-AB38-B143-ACC1-8793927D28A4}" dt="2024-01-08T15:39:09.833" v="2542"/>
          <ac:inkMkLst>
            <pc:docMk/>
            <pc:sldMk cId="3286074843" sldId="329"/>
            <ac:inkMk id="65" creationId="{BA5D6FEB-36D1-6A08-0ADC-DE1800AE6397}"/>
          </ac:inkMkLst>
        </pc:inkChg>
        <pc:inkChg chg="add del mod">
          <ac:chgData name="Kokchun Giang" userId="67e2125d-ec8c-4323-9653-9824a2ad815f" providerId="ADAL" clId="{4F93D582-AB38-B143-ACC1-8793927D28A4}" dt="2024-01-08T15:39:09.827" v="2533"/>
          <ac:inkMkLst>
            <pc:docMk/>
            <pc:sldMk cId="3286074843" sldId="329"/>
            <ac:inkMk id="66" creationId="{CADDC0F7-A1A2-A834-47F5-DE286AB15349}"/>
          </ac:inkMkLst>
        </pc:inkChg>
        <pc:inkChg chg="add del mod">
          <ac:chgData name="Kokchun Giang" userId="67e2125d-ec8c-4323-9653-9824a2ad815f" providerId="ADAL" clId="{4F93D582-AB38-B143-ACC1-8793927D28A4}" dt="2024-01-08T15:39:09.842" v="2555"/>
          <ac:inkMkLst>
            <pc:docMk/>
            <pc:sldMk cId="3286074843" sldId="329"/>
            <ac:inkMk id="67" creationId="{71308BD3-A773-E71E-2956-C364A768A0E9}"/>
          </ac:inkMkLst>
        </pc:inkChg>
        <pc:inkChg chg="add del mod">
          <ac:chgData name="Kokchun Giang" userId="67e2125d-ec8c-4323-9653-9824a2ad815f" providerId="ADAL" clId="{4F93D582-AB38-B143-ACC1-8793927D28A4}" dt="2024-01-08T15:39:09.840" v="2552"/>
          <ac:inkMkLst>
            <pc:docMk/>
            <pc:sldMk cId="3286074843" sldId="329"/>
            <ac:inkMk id="69" creationId="{AF978B7C-379F-E4EF-EEA3-40F5C1D21687}"/>
          </ac:inkMkLst>
        </pc:inkChg>
        <pc:inkChg chg="add del mod">
          <ac:chgData name="Kokchun Giang" userId="67e2125d-ec8c-4323-9653-9824a2ad815f" providerId="ADAL" clId="{4F93D582-AB38-B143-ACC1-8793927D28A4}" dt="2024-01-08T15:39:09.839" v="2551"/>
          <ac:inkMkLst>
            <pc:docMk/>
            <pc:sldMk cId="3286074843" sldId="329"/>
            <ac:inkMk id="70" creationId="{08A2E82C-9DA4-E446-FC7C-9C3B45ACB95A}"/>
          </ac:inkMkLst>
        </pc:inkChg>
        <pc:inkChg chg="add del mod">
          <ac:chgData name="Kokchun Giang" userId="67e2125d-ec8c-4323-9653-9824a2ad815f" providerId="ADAL" clId="{4F93D582-AB38-B143-ACC1-8793927D28A4}" dt="2024-01-08T15:39:09.835" v="2545"/>
          <ac:inkMkLst>
            <pc:docMk/>
            <pc:sldMk cId="3286074843" sldId="329"/>
            <ac:inkMk id="71" creationId="{0D2F4F35-FA7A-C426-77B9-9A4E5236BC07}"/>
          </ac:inkMkLst>
        </pc:inkChg>
        <pc:inkChg chg="add del mod">
          <ac:chgData name="Kokchun Giang" userId="67e2125d-ec8c-4323-9653-9824a2ad815f" providerId="ADAL" clId="{4F93D582-AB38-B143-ACC1-8793927D28A4}" dt="2024-01-08T15:39:09.824" v="2531"/>
          <ac:inkMkLst>
            <pc:docMk/>
            <pc:sldMk cId="3286074843" sldId="329"/>
            <ac:inkMk id="72" creationId="{A469BE30-CF74-8BE5-6F79-4B7137BF3DB0}"/>
          </ac:inkMkLst>
        </pc:inkChg>
        <pc:inkChg chg="add del mod">
          <ac:chgData name="Kokchun Giang" userId="67e2125d-ec8c-4323-9653-9824a2ad815f" providerId="ADAL" clId="{4F93D582-AB38-B143-ACC1-8793927D28A4}" dt="2024-01-08T15:39:09.837" v="2547"/>
          <ac:inkMkLst>
            <pc:docMk/>
            <pc:sldMk cId="3286074843" sldId="329"/>
            <ac:inkMk id="75" creationId="{3A55946C-CC7F-C15A-B247-6AEBFF60C177}"/>
          </ac:inkMkLst>
        </pc:inkChg>
        <pc:inkChg chg="add del mod">
          <ac:chgData name="Kokchun Giang" userId="67e2125d-ec8c-4323-9653-9824a2ad815f" providerId="ADAL" clId="{4F93D582-AB38-B143-ACC1-8793927D28A4}" dt="2024-01-08T15:39:09.834" v="2543"/>
          <ac:inkMkLst>
            <pc:docMk/>
            <pc:sldMk cId="3286074843" sldId="329"/>
            <ac:inkMk id="76" creationId="{5F9AFBE2-7C34-CB25-8777-66060D8AE0E9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77" creationId="{EB9FD61C-D09C-8538-BF09-BA88CE27348F}"/>
          </ac:inkMkLst>
        </pc:inkChg>
        <pc:inkChg chg="add del mod">
          <ac:chgData name="Kokchun Giang" userId="67e2125d-ec8c-4323-9653-9824a2ad815f" providerId="ADAL" clId="{4F93D582-AB38-B143-ACC1-8793927D28A4}" dt="2024-01-08T15:39:09.826" v="2532"/>
          <ac:inkMkLst>
            <pc:docMk/>
            <pc:sldMk cId="3286074843" sldId="329"/>
            <ac:inkMk id="78" creationId="{7FD6C07B-7569-74D3-B603-21FF1515D3FB}"/>
          </ac:inkMkLst>
        </pc:inkChg>
        <pc:inkChg chg="add del mod">
          <ac:chgData name="Kokchun Giang" userId="67e2125d-ec8c-4323-9653-9824a2ad815f" providerId="ADAL" clId="{4F93D582-AB38-B143-ACC1-8793927D28A4}" dt="2024-01-08T15:38:57.109" v="2499"/>
          <ac:inkMkLst>
            <pc:docMk/>
            <pc:sldMk cId="3286074843" sldId="329"/>
            <ac:inkMk id="79" creationId="{1E3C984F-B2A0-E641-23F4-F442B6A7ED62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81" creationId="{64D750C9-17AA-1DF7-901A-DFED71ABF32F}"/>
          </ac:inkMkLst>
        </pc:inkChg>
        <pc:inkChg chg="add del">
          <ac:chgData name="Kokchun Giang" userId="67e2125d-ec8c-4323-9653-9824a2ad815f" providerId="ADAL" clId="{4F93D582-AB38-B143-ACC1-8793927D28A4}" dt="2024-01-08T15:39:17.391" v="2558" actId="9405"/>
          <ac:inkMkLst>
            <pc:docMk/>
            <pc:sldMk cId="3286074843" sldId="329"/>
            <ac:inkMk id="82" creationId="{46D2E307-6562-395E-55D7-65100225D5B1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83" creationId="{17322E0C-1592-7B8D-CE47-F9B75E7290AF}"/>
          </ac:inkMkLst>
        </pc:inkChg>
        <pc:inkChg chg="add del mod">
          <ac:chgData name="Kokchun Giang" userId="67e2125d-ec8c-4323-9653-9824a2ad815f" providerId="ADAL" clId="{4F93D582-AB38-B143-ACC1-8793927D28A4}" dt="2024-01-08T15:39:43.009" v="2575" actId="9405"/>
          <ac:inkMkLst>
            <pc:docMk/>
            <pc:sldMk cId="3286074843" sldId="329"/>
            <ac:inkMk id="84" creationId="{36526A9B-0A4E-F221-CE27-A99E77F9EDB1}"/>
          </ac:inkMkLst>
        </pc:inkChg>
        <pc:inkChg chg="add del mod">
          <ac:chgData name="Kokchun Giang" userId="67e2125d-ec8c-4323-9653-9824a2ad815f" providerId="ADAL" clId="{4F93D582-AB38-B143-ACC1-8793927D28A4}" dt="2024-01-08T15:39:42.506" v="2574" actId="9405"/>
          <ac:inkMkLst>
            <pc:docMk/>
            <pc:sldMk cId="3286074843" sldId="329"/>
            <ac:inkMk id="85" creationId="{9789916F-D372-406D-21A0-585A9A5E3275}"/>
          </ac:inkMkLst>
        </pc:inkChg>
        <pc:inkChg chg="add del mod">
          <ac:chgData name="Kokchun Giang" userId="67e2125d-ec8c-4323-9653-9824a2ad815f" providerId="ADAL" clId="{4F93D582-AB38-B143-ACC1-8793927D28A4}" dt="2024-01-08T15:39:42.082" v="2573" actId="9405"/>
          <ac:inkMkLst>
            <pc:docMk/>
            <pc:sldMk cId="3286074843" sldId="329"/>
            <ac:inkMk id="86" creationId="{23DF784A-3FDC-403A-4661-86207BC6D8CE}"/>
          </ac:inkMkLst>
        </pc:inkChg>
        <pc:inkChg chg="add del mod">
          <ac:chgData name="Kokchun Giang" userId="67e2125d-ec8c-4323-9653-9824a2ad815f" providerId="ADAL" clId="{4F93D582-AB38-B143-ACC1-8793927D28A4}" dt="2024-01-08T15:39:41.744" v="2572" actId="9405"/>
          <ac:inkMkLst>
            <pc:docMk/>
            <pc:sldMk cId="3286074843" sldId="329"/>
            <ac:inkMk id="87" creationId="{7C6A5075-7DDE-0FD8-B324-68C9266182B9}"/>
          </ac:inkMkLst>
        </pc:inkChg>
        <pc:inkChg chg="add del mod">
          <ac:chgData name="Kokchun Giang" userId="67e2125d-ec8c-4323-9653-9824a2ad815f" providerId="ADAL" clId="{4F93D582-AB38-B143-ACC1-8793927D28A4}" dt="2024-01-08T15:39:41.417" v="2571" actId="9405"/>
          <ac:inkMkLst>
            <pc:docMk/>
            <pc:sldMk cId="3286074843" sldId="329"/>
            <ac:inkMk id="88" creationId="{8AAA4725-3B57-DECE-36CC-6C32C3423942}"/>
          </ac:inkMkLst>
        </pc:inkChg>
        <pc:inkChg chg="add del mod">
          <ac:chgData name="Kokchun Giang" userId="67e2125d-ec8c-4323-9653-9824a2ad815f" providerId="ADAL" clId="{4F93D582-AB38-B143-ACC1-8793927D28A4}" dt="2024-01-08T15:39:41.098" v="2570" actId="9405"/>
          <ac:inkMkLst>
            <pc:docMk/>
            <pc:sldMk cId="3286074843" sldId="329"/>
            <ac:inkMk id="89" creationId="{DF77F786-20CD-21F6-B037-E098495A6186}"/>
          </ac:inkMkLst>
        </pc:inkChg>
        <pc:inkChg chg="add del">
          <ac:chgData name="Kokchun Giang" userId="67e2125d-ec8c-4323-9653-9824a2ad815f" providerId="ADAL" clId="{4F93D582-AB38-B143-ACC1-8793927D28A4}" dt="2024-01-08T15:39:40.818" v="2569"/>
          <ac:inkMkLst>
            <pc:docMk/>
            <pc:sldMk cId="3286074843" sldId="329"/>
            <ac:inkMk id="90" creationId="{03AD611C-5EAD-D58E-F286-D378C8E917C5}"/>
          </ac:inkMkLst>
        </pc:inkChg>
        <pc:inkChg chg="del">
          <ac:chgData name="Kokchun Giang" userId="67e2125d-ec8c-4323-9653-9824a2ad815f" providerId="ADAL" clId="{4F93D582-AB38-B143-ACC1-8793927D28A4}" dt="2024-01-08T15:29:09.301" v="2211" actId="478"/>
          <ac:inkMkLst>
            <pc:docMk/>
            <pc:sldMk cId="3286074843" sldId="329"/>
            <ac:inkMk id="90" creationId="{DD448729-94B6-7793-3703-81D98BF9AFFC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92" creationId="{584F2885-8B35-1622-41C9-2EC76790B670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93" creationId="{A6BFD0C2-F2D2-9DBB-4CFB-3C6435B7418B}"/>
          </ac:inkMkLst>
        </pc:inkChg>
        <pc:inkChg chg="add del mod">
          <ac:chgData name="Kokchun Giang" userId="67e2125d-ec8c-4323-9653-9824a2ad815f" providerId="ADAL" clId="{4F93D582-AB38-B143-ACC1-8793927D28A4}" dt="2024-01-08T15:40:04.578" v="2599"/>
          <ac:inkMkLst>
            <pc:docMk/>
            <pc:sldMk cId="3286074843" sldId="329"/>
            <ac:inkMk id="94" creationId="{FB35AD9B-549F-4DB2-313F-03117A272710}"/>
          </ac:inkMkLst>
        </pc:inkChg>
        <pc:inkChg chg="add del mod">
          <ac:chgData name="Kokchun Giang" userId="67e2125d-ec8c-4323-9653-9824a2ad815f" providerId="ADAL" clId="{4F93D582-AB38-B143-ACC1-8793927D28A4}" dt="2024-01-08T15:40:04.392" v="2597" actId="9405"/>
          <ac:inkMkLst>
            <pc:docMk/>
            <pc:sldMk cId="3286074843" sldId="329"/>
            <ac:inkMk id="96" creationId="{6970F970-2317-7D47-B1CE-699804D327C2}"/>
          </ac:inkMkLst>
        </pc:inkChg>
        <pc:inkChg chg="add del mod">
          <ac:chgData name="Kokchun Giang" userId="67e2125d-ec8c-4323-9653-9824a2ad815f" providerId="ADAL" clId="{4F93D582-AB38-B143-ACC1-8793927D28A4}" dt="2024-01-08T15:40:04.170" v="2596" actId="9405"/>
          <ac:inkMkLst>
            <pc:docMk/>
            <pc:sldMk cId="3286074843" sldId="329"/>
            <ac:inkMk id="97" creationId="{8DAF575F-55DD-FAC5-2070-EE22C829DFA3}"/>
          </ac:inkMkLst>
        </pc:inkChg>
        <pc:inkChg chg="add del mod">
          <ac:chgData name="Kokchun Giang" userId="67e2125d-ec8c-4323-9653-9824a2ad815f" providerId="ADAL" clId="{4F93D582-AB38-B143-ACC1-8793927D28A4}" dt="2024-01-08T15:40:03.969" v="2595" actId="9405"/>
          <ac:inkMkLst>
            <pc:docMk/>
            <pc:sldMk cId="3286074843" sldId="329"/>
            <ac:inkMk id="98" creationId="{6D0A69B3-E3E6-3504-B74B-CBEE23AF2FD5}"/>
          </ac:inkMkLst>
        </pc:inkChg>
        <pc:inkChg chg="add del mod">
          <ac:chgData name="Kokchun Giang" userId="67e2125d-ec8c-4323-9653-9824a2ad815f" providerId="ADAL" clId="{4F93D582-AB38-B143-ACC1-8793927D28A4}" dt="2024-01-08T15:40:03.779" v="2594"/>
          <ac:inkMkLst>
            <pc:docMk/>
            <pc:sldMk cId="3286074843" sldId="329"/>
            <ac:inkMk id="99" creationId="{7FB0D2EF-DFEC-AED3-0D22-3253EBA0D212}"/>
          </ac:inkMkLst>
        </pc:inkChg>
        <pc:inkChg chg="add del mod">
          <ac:chgData name="Kokchun Giang" userId="67e2125d-ec8c-4323-9653-9824a2ad815f" providerId="ADAL" clId="{4F93D582-AB38-B143-ACC1-8793927D28A4}" dt="2024-01-08T15:40:00.090" v="2590" actId="9405"/>
          <ac:inkMkLst>
            <pc:docMk/>
            <pc:sldMk cId="3286074843" sldId="329"/>
            <ac:inkMk id="101" creationId="{DC7A5B76-0CC6-CFC9-91A1-9EEE510A7711}"/>
          </ac:inkMkLst>
        </pc:inkChg>
        <pc:inkChg chg="add del mod">
          <ac:chgData name="Kokchun Giang" userId="67e2125d-ec8c-4323-9653-9824a2ad815f" providerId="ADAL" clId="{4F93D582-AB38-B143-ACC1-8793927D28A4}" dt="2024-01-08T15:39:59.794" v="2589"/>
          <ac:inkMkLst>
            <pc:docMk/>
            <pc:sldMk cId="3286074843" sldId="329"/>
            <ac:inkMk id="102" creationId="{9F1BB244-7495-10A6-E2F1-8BA730A13E24}"/>
          </ac:inkMkLst>
        </pc:inkChg>
        <pc:inkChg chg="add del">
          <ac:chgData name="Kokchun Giang" userId="67e2125d-ec8c-4323-9653-9824a2ad815f" providerId="ADAL" clId="{4F93D582-AB38-B143-ACC1-8793927D28A4}" dt="2024-01-08T15:40:03.537" v="2592" actId="9405"/>
          <ac:inkMkLst>
            <pc:docMk/>
            <pc:sldMk cId="3286074843" sldId="329"/>
            <ac:inkMk id="104" creationId="{4BF98109-D726-881B-9C30-FD7B7D270E93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105" creationId="{BC98DAEE-27B3-13DB-B9B5-4B2628B98DEA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7" creationId="{6E30B966-11C6-9CC0-B031-578A4450F8C9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8" creationId="{2F0E4E76-1D5C-97E2-9A77-BA912103C3E8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9" creationId="{1EA853E3-6EBA-69FB-CE56-C9B67F8591E5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0" creationId="{FDC78B45-E800-0A66-22C8-A369066F5021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1" creationId="{4085F3A3-2FB8-28EE-CC3D-5E372175B823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2" creationId="{1CD93ACB-B987-4761-28C3-EA0EC83CF22D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3" creationId="{D2F342C5-BD00-BA09-89D6-0BF1834C0915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4" creationId="{70E59CAC-FE83-6351-4040-0B0100A0EC3B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16" creationId="{415907DF-C99D-8C5B-6BA9-186A60D229A5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7" creationId="{FAA01EB5-D350-0581-E21C-7B6C140553CA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8" creationId="{354E011D-C172-5BC7-40F9-372A9E929452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9" creationId="{2FE06D37-8CEF-404C-3AB1-3A2F6B6D1B90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20" creationId="{D49F2C44-E7BD-610D-1A91-7A8ADE7A48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1" creationId="{0FF94AAA-5D95-613C-FFE2-3C593F59E60E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2" creationId="{F5C2B3A6-3F6C-B0B9-0D99-604FF828CCC1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3" creationId="{DD44002B-B845-8C17-D7F0-A6D43B3B74ED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4" creationId="{47A2AF40-EA3B-DA09-EDC9-10A8FC89A8F3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5" creationId="{EDD1862A-9CB9-6209-95E7-77E5FD9FC7CC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6" creationId="{D878EB58-C49A-1B32-1DCA-041B5E2C2A1D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7" creationId="{B7639EDF-31AA-9089-7609-CF7CB26D4654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8" creationId="{438AF785-7E47-5DF7-65F2-57B535032DCE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29" creationId="{531D069C-57ED-6218-B4BB-5AB32D644A2B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0" creationId="{FEA1A18E-E946-5AE0-DB2B-5016E534F662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1" creationId="{0A54F812-B739-EE11-B13C-7A9926A324C7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32" creationId="{8E4010D6-0FB2-6D74-A536-EFCB3F98508C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3" creationId="{0C61B459-A797-FC6E-BA20-3A54C4301F32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4" creationId="{1AB2130E-DED3-19C1-E513-77BAFADC2103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5" creationId="{D21082C1-7694-7696-981E-083ADFFC9072}"/>
          </ac:inkMkLst>
        </pc:inkChg>
        <pc:inkChg chg="add del mod">
          <ac:chgData name="Kokchun Giang" userId="67e2125d-ec8c-4323-9653-9824a2ad815f" providerId="ADAL" clId="{4F93D582-AB38-B143-ACC1-8793927D28A4}" dt="2024-01-08T15:31:53.468" v="2326" actId="9405"/>
          <ac:inkMkLst>
            <pc:docMk/>
            <pc:sldMk cId="3286074843" sldId="329"/>
            <ac:inkMk id="136" creationId="{70300406-619A-7F48-A56E-D2012E6CE575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7" creationId="{5D7025F8-2FD1-CAE8-94FF-68969E1CB346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8" creationId="{81272557-7A25-F3A8-531E-D8E247561E3A}"/>
          </ac:inkMkLst>
        </pc:inkChg>
        <pc:inkChg chg="add del mod">
          <ac:chgData name="Kokchun Giang" userId="67e2125d-ec8c-4323-9653-9824a2ad815f" providerId="ADAL" clId="{4F93D582-AB38-B143-ACC1-8793927D28A4}" dt="2024-01-08T15:31:53.261" v="2325"/>
          <ac:inkMkLst>
            <pc:docMk/>
            <pc:sldMk cId="3286074843" sldId="329"/>
            <ac:inkMk id="139" creationId="{80A72863-73E1-28AC-271A-61D5DE2FAE7F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9" creationId="{B994A710-D8E2-AEC4-6AC3-F21FBB96D35F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40" creationId="{831B529F-C658-248B-C8BF-A3AF031B43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1" creationId="{1D722A3A-8DF2-26B1-63C2-A70BD87913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2" creationId="{4BA297BA-A593-E32A-AD4F-975B3D17FB55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3" creationId="{5F5D9A93-D7C5-7541-AF9E-2AC71C9EF2F2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4" creationId="{3D3A1D17-9BAE-67B4-C14F-2A63E9282046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5" creationId="{451ED145-6450-5445-D798-F86B103B45FA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6" creationId="{A78A4AC4-25D8-85AB-299B-3F74077771EA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8" creationId="{C79D27B5-8564-8F11-6D73-4FBC91E59776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9" creationId="{8018BCE5-EC77-C711-B52D-068390E77464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50" creationId="{C943B20F-BD4A-1166-DFAB-C7ECD5684F55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51" creationId="{D788E21A-0851-2DC7-68B2-B541FB8B7DFD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2" creationId="{8A02FF9E-3C14-EE68-ADB9-5D947C582853}"/>
          </ac:inkMkLst>
        </pc:inkChg>
        <pc:inkChg chg="add del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3" creationId="{828D908B-3315-5A3E-DEFA-63F2651A6052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4" creationId="{D23CD058-41C7-653C-1CAF-01BCAC694A9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5" creationId="{6FC74DD6-28AA-FED2-4695-15CB6D544447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6" creationId="{3FB691A6-CEBC-1FAC-5443-17505A060BF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7" creationId="{1423CFE2-07A2-74C2-75E2-5C235EF58EB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8" creationId="{AB0ADDEF-031A-B38D-0580-5AE09F958DCF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9" creationId="{59150D47-A895-3E3C-C702-A42C70EE5407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0" creationId="{61CDEAE3-A3EF-0486-F46C-0A15A9ED0974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61" creationId="{F6004083-3ACE-8B37-C2E0-ECD5ECE6FF4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2" creationId="{70A5A116-9BC0-1A8B-BE69-BF8E051C7A2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3" creationId="{7B181061-A78E-BDFA-CA93-BF3FED73E2CE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64" creationId="{D697440B-2213-A8B7-25E4-325CD6DA8937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5" creationId="{31A76FA9-6B7F-8B4F-33BD-1A4972F62523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6" creationId="{D25DCF58-80F5-2431-8D52-420459260A89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8" creationId="{F8308C36-DC68-0893-87EC-49A9A8D268E2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9" creationId="{8E65A1C7-E1FD-D1CC-D589-6669E5CD83E3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0" creationId="{799B221E-9680-F4D4-1616-95D050CEFCC4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1" creationId="{1433236E-5287-3B82-7685-3241DD1BFBE9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2" creationId="{1F94F3D9-DFBE-F1A7-9D61-758B502A64B5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3" creationId="{3306C5C4-7CE0-EA1A-B911-8E2AC309C8C9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4" creationId="{72FACC42-1D3A-BAB7-A007-344EDF0435C9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5" creationId="{7E72D119-5B49-2E51-D64A-45A487C6072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6" creationId="{20CD4BB9-5BDF-C87B-14DA-5FE11E1558CA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7" creationId="{AC09E3C8-011B-C9A4-CCFC-CCF8FA1F14BE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8" creationId="{DFEF7657-0BE1-1A7B-58F6-E6E3A1286E5E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9" creationId="{A85D3C78-A8C3-AD3B-B8BE-51E68BD9612F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80" creationId="{08B640B5-A7F7-F02A-2D4D-2DB9DB6903D6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1" creationId="{3AC675C8-0CE7-0453-F1C9-DA8D6289E61F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2" creationId="{850F9A67-9005-D88C-7E4A-F57D955B46A5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3" creationId="{52467726-9976-AABC-DC36-A52AAF72C78E}"/>
          </ac:inkMkLst>
        </pc:inkChg>
        <pc:inkChg chg="add mod">
          <ac:chgData name="Kokchun Giang" userId="67e2125d-ec8c-4323-9653-9824a2ad815f" providerId="ADAL" clId="{4F93D582-AB38-B143-ACC1-8793927D28A4}" dt="2024-01-08T15:40:19.827" v="2624"/>
          <ac:inkMkLst>
            <pc:docMk/>
            <pc:sldMk cId="3286074843" sldId="329"/>
            <ac:inkMk id="185" creationId="{A15DE5D6-A8E6-7978-632F-3692A9C7CF91}"/>
          </ac:inkMkLst>
        </pc:inkChg>
        <pc:inkChg chg="add mod">
          <ac:chgData name="Kokchun Giang" userId="67e2125d-ec8c-4323-9653-9824a2ad815f" providerId="ADAL" clId="{4F93D582-AB38-B143-ACC1-8793927D28A4}" dt="2024-01-08T15:40:19.827" v="2624"/>
          <ac:inkMkLst>
            <pc:docMk/>
            <pc:sldMk cId="3286074843" sldId="329"/>
            <ac:inkMk id="186" creationId="{5061B552-000E-E116-5E64-71A5F2BDC8A8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7" creationId="{BE8B4048-BAAF-CCB1-8462-FF1649A888A6}"/>
          </ac:inkMkLst>
        </pc:inkChg>
        <pc:inkChg chg="add del mod">
          <ac:chgData name="Kokchun Giang" userId="67e2125d-ec8c-4323-9653-9824a2ad815f" providerId="ADAL" clId="{4F93D582-AB38-B143-ACC1-8793927D28A4}" dt="2024-01-08T15:40:39.087" v="2654" actId="9405"/>
          <ac:inkMkLst>
            <pc:docMk/>
            <pc:sldMk cId="3286074843" sldId="329"/>
            <ac:inkMk id="189" creationId="{C99C163E-D01A-1954-B23A-52026E9C4C36}"/>
          </ac:inkMkLst>
        </pc:inkChg>
        <pc:inkChg chg="add del mod">
          <ac:chgData name="Kokchun Giang" userId="67e2125d-ec8c-4323-9653-9824a2ad815f" providerId="ADAL" clId="{4F93D582-AB38-B143-ACC1-8793927D28A4}" dt="2024-01-08T15:40:38.425" v="2653" actId="9405"/>
          <ac:inkMkLst>
            <pc:docMk/>
            <pc:sldMk cId="3286074843" sldId="329"/>
            <ac:inkMk id="190" creationId="{3DB761FB-549E-6E3A-F9F6-C85E36DC6C30}"/>
          </ac:inkMkLst>
        </pc:inkChg>
        <pc:inkChg chg="add del mod">
          <ac:chgData name="Kokchun Giang" userId="67e2125d-ec8c-4323-9653-9824a2ad815f" providerId="ADAL" clId="{4F93D582-AB38-B143-ACC1-8793927D28A4}" dt="2024-01-08T15:40:38.119" v="2652" actId="9405"/>
          <ac:inkMkLst>
            <pc:docMk/>
            <pc:sldMk cId="3286074843" sldId="329"/>
            <ac:inkMk id="191" creationId="{C2508423-A4B0-A406-5C85-86816C8EA64B}"/>
          </ac:inkMkLst>
        </pc:inkChg>
        <pc:inkChg chg="add del mod">
          <ac:chgData name="Kokchun Giang" userId="67e2125d-ec8c-4323-9653-9824a2ad815f" providerId="ADAL" clId="{4F93D582-AB38-B143-ACC1-8793927D28A4}" dt="2024-01-08T15:40:37.841" v="2651" actId="9405"/>
          <ac:inkMkLst>
            <pc:docMk/>
            <pc:sldMk cId="3286074843" sldId="329"/>
            <ac:inkMk id="192" creationId="{6F28A1EB-0F9E-3722-05F8-9D14DAAF1942}"/>
          </ac:inkMkLst>
        </pc:inkChg>
        <pc:inkChg chg="add del mod">
          <ac:chgData name="Kokchun Giang" userId="67e2125d-ec8c-4323-9653-9824a2ad815f" providerId="ADAL" clId="{4F93D582-AB38-B143-ACC1-8793927D28A4}" dt="2024-01-08T15:40:37.467" v="2650" actId="9405"/>
          <ac:inkMkLst>
            <pc:docMk/>
            <pc:sldMk cId="3286074843" sldId="329"/>
            <ac:inkMk id="193" creationId="{71E57865-79D4-747D-084D-04AAF63D960F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94" creationId="{BC7A47EA-6D90-8DF5-1E20-0F61661E6006}"/>
          </ac:inkMkLst>
        </pc:inkChg>
        <pc:inkChg chg="add del mod">
          <ac:chgData name="Kokchun Giang" userId="67e2125d-ec8c-4323-9653-9824a2ad815f" providerId="ADAL" clId="{4F93D582-AB38-B143-ACC1-8793927D28A4}" dt="2024-01-08T15:40:37.276" v="2649" actId="9405"/>
          <ac:inkMkLst>
            <pc:docMk/>
            <pc:sldMk cId="3286074843" sldId="329"/>
            <ac:inkMk id="195" creationId="{F34FA0BA-923C-C5E4-EBAA-27BF2A250706}"/>
          </ac:inkMkLst>
        </pc:inkChg>
        <pc:inkChg chg="add del">
          <ac:chgData name="Kokchun Giang" userId="67e2125d-ec8c-4323-9653-9824a2ad815f" providerId="ADAL" clId="{4F93D582-AB38-B143-ACC1-8793927D28A4}" dt="2024-01-08T15:32:33.906" v="2371" actId="9405"/>
          <ac:inkMkLst>
            <pc:docMk/>
            <pc:sldMk cId="3286074843" sldId="329"/>
            <ac:inkMk id="196" creationId="{89FBB7AD-47CA-2A0F-04E8-CD5E84073E79}"/>
          </ac:inkMkLst>
        </pc:inkChg>
        <pc:inkChg chg="add del mod">
          <ac:chgData name="Kokchun Giang" userId="67e2125d-ec8c-4323-9653-9824a2ad815f" providerId="ADAL" clId="{4F93D582-AB38-B143-ACC1-8793927D28A4}" dt="2024-01-08T15:40:36.978" v="2648"/>
          <ac:inkMkLst>
            <pc:docMk/>
            <pc:sldMk cId="3286074843" sldId="329"/>
            <ac:inkMk id="196" creationId="{D7FF8061-DA47-4745-A6F2-F2480FD6A191}"/>
          </ac:inkMkLst>
        </pc:inkChg>
        <pc:inkChg chg="add del">
          <ac:chgData name="Kokchun Giang" userId="67e2125d-ec8c-4323-9653-9824a2ad815f" providerId="ADAL" clId="{4F93D582-AB38-B143-ACC1-8793927D28A4}" dt="2024-01-08T15:32:38.771" v="2373" actId="9405"/>
          <ac:inkMkLst>
            <pc:docMk/>
            <pc:sldMk cId="3286074843" sldId="329"/>
            <ac:inkMk id="197" creationId="{5EB6EEB4-08AE-9D82-E91A-43A6686EF32E}"/>
          </ac:inkMkLst>
        </pc:inkChg>
        <pc:inkChg chg="add del mod">
          <ac:chgData name="Kokchun Giang" userId="67e2125d-ec8c-4323-9653-9824a2ad815f" providerId="ADAL" clId="{4F93D582-AB38-B143-ACC1-8793927D28A4}" dt="2024-01-08T15:40:36.720" v="2646" actId="9405"/>
          <ac:inkMkLst>
            <pc:docMk/>
            <pc:sldMk cId="3286074843" sldId="329"/>
            <ac:inkMk id="198" creationId="{3F1455BD-B8BC-F04F-2C96-B48D638C8151}"/>
          </ac:inkMkLst>
        </pc:inkChg>
        <pc:inkChg chg="add del">
          <ac:chgData name="Kokchun Giang" userId="67e2125d-ec8c-4323-9653-9824a2ad815f" providerId="ADAL" clId="{4F93D582-AB38-B143-ACC1-8793927D28A4}" dt="2024-01-08T15:32:42.106" v="2375" actId="9405"/>
          <ac:inkMkLst>
            <pc:docMk/>
            <pc:sldMk cId="3286074843" sldId="329"/>
            <ac:inkMk id="198" creationId="{DCA1CC95-A00D-D920-BC8F-D11921B103C4}"/>
          </ac:inkMkLst>
        </pc:inkChg>
        <pc:inkChg chg="add del mod">
          <ac:chgData name="Kokchun Giang" userId="67e2125d-ec8c-4323-9653-9824a2ad815f" providerId="ADAL" clId="{4F93D582-AB38-B143-ACC1-8793927D28A4}" dt="2024-01-08T15:40:36.496" v="2645" actId="9405"/>
          <ac:inkMkLst>
            <pc:docMk/>
            <pc:sldMk cId="3286074843" sldId="329"/>
            <ac:inkMk id="199" creationId="{097A27E2-FB61-E7CE-A557-895E84CA5A92}"/>
          </ac:inkMkLst>
        </pc:inkChg>
        <pc:inkChg chg="add del mod">
          <ac:chgData name="Kokchun Giang" userId="67e2125d-ec8c-4323-9653-9824a2ad815f" providerId="ADAL" clId="{4F93D582-AB38-B143-ACC1-8793927D28A4}" dt="2024-01-08T15:40:36.340" v="2644" actId="9405"/>
          <ac:inkMkLst>
            <pc:docMk/>
            <pc:sldMk cId="3286074843" sldId="329"/>
            <ac:inkMk id="200" creationId="{D7D65E17-46DF-E82F-D2BB-46C01A46B9F8}"/>
          </ac:inkMkLst>
        </pc:inkChg>
        <pc:inkChg chg="add del mod">
          <ac:chgData name="Kokchun Giang" userId="67e2125d-ec8c-4323-9653-9824a2ad815f" providerId="ADAL" clId="{4F93D582-AB38-B143-ACC1-8793927D28A4}" dt="2024-01-08T15:40:36.079" v="2643" actId="9405"/>
          <ac:inkMkLst>
            <pc:docMk/>
            <pc:sldMk cId="3286074843" sldId="329"/>
            <ac:inkMk id="201" creationId="{3E6FD35E-486F-135D-BECE-D47AA9F9F289}"/>
          </ac:inkMkLst>
        </pc:inkChg>
        <pc:inkChg chg="add del mod">
          <ac:chgData name="Kokchun Giang" userId="67e2125d-ec8c-4323-9653-9824a2ad815f" providerId="ADAL" clId="{4F93D582-AB38-B143-ACC1-8793927D28A4}" dt="2024-01-08T15:40:35.880" v="2642" actId="9405"/>
          <ac:inkMkLst>
            <pc:docMk/>
            <pc:sldMk cId="3286074843" sldId="329"/>
            <ac:inkMk id="202" creationId="{F4169FD5-EDEF-627A-CBA1-02DC7D556749}"/>
          </ac:inkMkLst>
        </pc:inkChg>
        <pc:inkChg chg="add del mod">
          <ac:chgData name="Kokchun Giang" userId="67e2125d-ec8c-4323-9653-9824a2ad815f" providerId="ADAL" clId="{4F93D582-AB38-B143-ACC1-8793927D28A4}" dt="2024-01-08T15:40:35.675" v="2641"/>
          <ac:inkMkLst>
            <pc:docMk/>
            <pc:sldMk cId="3286074843" sldId="329"/>
            <ac:inkMk id="203" creationId="{3F3036AC-18EA-3E7C-1AA1-2FEE3C1E8E02}"/>
          </ac:inkMkLst>
        </pc:inkChg>
        <pc:inkChg chg="add del">
          <ac:chgData name="Kokchun Giang" userId="67e2125d-ec8c-4323-9653-9824a2ad815f" providerId="ADAL" clId="{4F93D582-AB38-B143-ACC1-8793927D28A4}" dt="2024-01-08T15:32:50.955" v="2377" actId="9405"/>
          <ac:inkMkLst>
            <pc:docMk/>
            <pc:sldMk cId="3286074843" sldId="329"/>
            <ac:inkMk id="203" creationId="{711599A0-1813-CDFD-C758-05D10EE5E77C}"/>
          </ac:inkMkLst>
        </pc:inkChg>
        <pc:inkChg chg="add del">
          <ac:chgData name="Kokchun Giang" userId="67e2125d-ec8c-4323-9653-9824a2ad815f" providerId="ADAL" clId="{4F93D582-AB38-B143-ACC1-8793927D28A4}" dt="2024-01-08T15:33:00.482" v="2381" actId="9405"/>
          <ac:inkMkLst>
            <pc:docMk/>
            <pc:sldMk cId="3286074843" sldId="329"/>
            <ac:inkMk id="204" creationId="{4E6E5AAD-9DEE-4C58-7949-1548494626F6}"/>
          </ac:inkMkLst>
        </pc:inkChg>
        <pc:inkChg chg="add del">
          <ac:chgData name="Kokchun Giang" userId="67e2125d-ec8c-4323-9653-9824a2ad815f" providerId="ADAL" clId="{4F93D582-AB38-B143-ACC1-8793927D28A4}" dt="2024-01-08T15:32:56.209" v="2380" actId="9405"/>
          <ac:inkMkLst>
            <pc:docMk/>
            <pc:sldMk cId="3286074843" sldId="329"/>
            <ac:inkMk id="205" creationId="{544C4A73-2FC8-91B0-B1F8-FE4FD19651A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5" creationId="{F622BB0D-F28F-D75F-CE3B-01731E6CB7F3}"/>
          </ac:inkMkLst>
        </pc:inkChg>
        <pc:inkChg chg="add del">
          <ac:chgData name="Kokchun Giang" userId="67e2125d-ec8c-4323-9653-9824a2ad815f" providerId="ADAL" clId="{4F93D582-AB38-B143-ACC1-8793927D28A4}" dt="2024-01-08T15:33:07.411" v="2383" actId="9405"/>
          <ac:inkMkLst>
            <pc:docMk/>
            <pc:sldMk cId="3286074843" sldId="329"/>
            <ac:inkMk id="206" creationId="{A7C8F877-ABE6-D54D-F53B-6DA8387F03F0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6" creationId="{ECA6CA67-73A8-635D-7628-177F9D4A81E6}"/>
          </ac:inkMkLst>
        </pc:inkChg>
        <pc:inkChg chg="add del">
          <ac:chgData name="Kokchun Giang" userId="67e2125d-ec8c-4323-9653-9824a2ad815f" providerId="ADAL" clId="{4F93D582-AB38-B143-ACC1-8793927D28A4}" dt="2024-01-08T15:33:14.320" v="2385" actId="9405"/>
          <ac:inkMkLst>
            <pc:docMk/>
            <pc:sldMk cId="3286074843" sldId="329"/>
            <ac:inkMk id="207" creationId="{730B4A1B-F348-22EB-59A5-D3E7A2F99FE9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7" creationId="{84A021AE-C206-A6DB-3620-C5BD05B5DCA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8" creationId="{56BCFFD3-9AE6-0CF0-8332-5647AF7C3F5C}"/>
          </ac:inkMkLst>
        </pc:inkChg>
        <pc:inkChg chg="add del">
          <ac:chgData name="Kokchun Giang" userId="67e2125d-ec8c-4323-9653-9824a2ad815f" providerId="ADAL" clId="{4F93D582-AB38-B143-ACC1-8793927D28A4}" dt="2024-01-08T15:33:24.401" v="2387" actId="9405"/>
          <ac:inkMkLst>
            <pc:docMk/>
            <pc:sldMk cId="3286074843" sldId="329"/>
            <ac:inkMk id="208" creationId="{ADC41A5B-DFE1-EBBD-0F11-271F8063C03B}"/>
          </ac:inkMkLst>
        </pc:inkChg>
        <pc:inkChg chg="add del mod">
          <ac:chgData name="Kokchun Giang" userId="67e2125d-ec8c-4323-9653-9824a2ad815f" providerId="ADAL" clId="{4F93D582-AB38-B143-ACC1-8793927D28A4}" dt="2024-01-08T15:35:58.103" v="2424" actId="478"/>
          <ac:inkMkLst>
            <pc:docMk/>
            <pc:sldMk cId="3286074843" sldId="329"/>
            <ac:inkMk id="209" creationId="{E66526C6-4CAD-BDED-1634-E1DDF9FCDAC1}"/>
          </ac:inkMkLst>
        </pc:inkChg>
        <pc:inkChg chg="add del mod">
          <ac:chgData name="Kokchun Giang" userId="67e2125d-ec8c-4323-9653-9824a2ad815f" providerId="ADAL" clId="{4F93D582-AB38-B143-ACC1-8793927D28A4}" dt="2024-01-08T15:33:44.777" v="2393"/>
          <ac:inkMkLst>
            <pc:docMk/>
            <pc:sldMk cId="3286074843" sldId="329"/>
            <ac:inkMk id="211" creationId="{36E8DBB1-300E-93B2-6079-5D8723E39043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1" creationId="{7890CC09-652E-B2BB-74B7-FE08B6D5EB93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2" creationId="{E9EEC63D-AD9A-61C0-CF80-8A16B7C5A87A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3" creationId="{3EA17FDD-3A99-730B-2E44-689D8ECBF4DE}"/>
          </ac:inkMkLst>
        </pc:inkChg>
        <pc:inkChg chg="add del mod">
          <ac:chgData name="Kokchun Giang" userId="67e2125d-ec8c-4323-9653-9824a2ad815f" providerId="ADAL" clId="{4F93D582-AB38-B143-ACC1-8793927D28A4}" dt="2024-01-08T15:34:43.836" v="2423" actId="9405"/>
          <ac:inkMkLst>
            <pc:docMk/>
            <pc:sldMk cId="3286074843" sldId="329"/>
            <ac:inkMk id="213" creationId="{649B8ADA-7D5F-0DC0-D2F2-C6D39724DFBD}"/>
          </ac:inkMkLst>
        </pc:inkChg>
        <pc:inkChg chg="add del mod">
          <ac:chgData name="Kokchun Giang" userId="67e2125d-ec8c-4323-9653-9824a2ad815f" providerId="ADAL" clId="{4F93D582-AB38-B143-ACC1-8793927D28A4}" dt="2024-01-08T15:34:43.605" v="2422" actId="9405"/>
          <ac:inkMkLst>
            <pc:docMk/>
            <pc:sldMk cId="3286074843" sldId="329"/>
            <ac:inkMk id="214" creationId="{0E43ACE5-3D0B-DA7E-6B15-BCCE9E2E086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4" creationId="{355F088D-6F6B-3202-65C9-A3F258C7E48F}"/>
          </ac:inkMkLst>
        </pc:inkChg>
        <pc:inkChg chg="add del mod">
          <ac:chgData name="Kokchun Giang" userId="67e2125d-ec8c-4323-9653-9824a2ad815f" providerId="ADAL" clId="{4F93D582-AB38-B143-ACC1-8793927D28A4}" dt="2024-01-08T15:34:43.374" v="2421" actId="9405"/>
          <ac:inkMkLst>
            <pc:docMk/>
            <pc:sldMk cId="3286074843" sldId="329"/>
            <ac:inkMk id="215" creationId="{0DB08228-9C8C-2690-BDFC-A1E0C79E0B2C}"/>
          </ac:inkMkLst>
        </pc:inkChg>
        <pc:inkChg chg="add del mod">
          <ac:chgData name="Kokchun Giang" userId="67e2125d-ec8c-4323-9653-9824a2ad815f" providerId="ADAL" clId="{4F93D582-AB38-B143-ACC1-8793927D28A4}" dt="2024-01-08T15:34:43.169" v="2420"/>
          <ac:inkMkLst>
            <pc:docMk/>
            <pc:sldMk cId="3286074843" sldId="329"/>
            <ac:inkMk id="216" creationId="{B49007ED-BD2F-216E-CBFF-9C660A4C1DB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6" creationId="{EF3DE9F4-EF0B-461D-F948-F0427B3F49C5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7" creationId="{87335F95-9BC7-A7E2-4BC0-BA9D3F7F3A29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8" creationId="{318947CC-E483-DDA8-5AB6-F5461942E2AF}"/>
          </ac:inkMkLst>
        </pc:inkChg>
        <pc:inkChg chg="add del mod">
          <ac:chgData name="Kokchun Giang" userId="67e2125d-ec8c-4323-9653-9824a2ad815f" providerId="ADAL" clId="{4F93D582-AB38-B143-ACC1-8793927D28A4}" dt="2024-01-08T15:34:42.939" v="2418" actId="9405"/>
          <ac:inkMkLst>
            <pc:docMk/>
            <pc:sldMk cId="3286074843" sldId="329"/>
            <ac:inkMk id="218" creationId="{6B41CC44-9FD5-10E4-E9D0-7BE02E54B03E}"/>
          </ac:inkMkLst>
        </pc:inkChg>
        <pc:inkChg chg="add del mod">
          <ac:chgData name="Kokchun Giang" userId="67e2125d-ec8c-4323-9653-9824a2ad815f" providerId="ADAL" clId="{4F93D582-AB38-B143-ACC1-8793927D28A4}" dt="2024-01-08T15:34:42.734" v="2417" actId="9405"/>
          <ac:inkMkLst>
            <pc:docMk/>
            <pc:sldMk cId="3286074843" sldId="329"/>
            <ac:inkMk id="219" creationId="{182A874D-BAED-FC01-2BD9-6FB0F6D3B0BE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9" creationId="{BF2A34AD-4693-8FF4-B448-6F543473BA12}"/>
          </ac:inkMkLst>
        </pc:inkChg>
        <pc:inkChg chg="add del mod">
          <ac:chgData name="Kokchun Giang" userId="67e2125d-ec8c-4323-9653-9824a2ad815f" providerId="ADAL" clId="{4F93D582-AB38-B143-ACC1-8793927D28A4}" dt="2024-01-08T15:34:42.550" v="2416" actId="9405"/>
          <ac:inkMkLst>
            <pc:docMk/>
            <pc:sldMk cId="3286074843" sldId="329"/>
            <ac:inkMk id="220" creationId="{CE2373A0-18DC-4A66-628A-4951B2C9061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0" creationId="{D494811D-BFEA-FB63-DCB2-FD621AD28EF8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1" creationId="{17B3D223-0635-EAFE-3C17-8C6BA9E87F19}"/>
          </ac:inkMkLst>
        </pc:inkChg>
        <pc:inkChg chg="add del mod">
          <ac:chgData name="Kokchun Giang" userId="67e2125d-ec8c-4323-9653-9824a2ad815f" providerId="ADAL" clId="{4F93D582-AB38-B143-ACC1-8793927D28A4}" dt="2024-01-08T15:34:42.374" v="2415"/>
          <ac:inkMkLst>
            <pc:docMk/>
            <pc:sldMk cId="3286074843" sldId="329"/>
            <ac:inkMk id="221" creationId="{FE3CBEBB-3843-4216-79F0-FBD7C5FCC3ED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2" creationId="{9E8A9D55-F16F-1080-D558-4F3C4F49F84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3" creationId="{97468495-44CE-A170-2E58-443A6576F5D8}"/>
          </ac:inkMkLst>
        </pc:inkChg>
        <pc:inkChg chg="add del mod">
          <ac:chgData name="Kokchun Giang" userId="67e2125d-ec8c-4323-9653-9824a2ad815f" providerId="ADAL" clId="{4F93D582-AB38-B143-ACC1-8793927D28A4}" dt="2024-01-08T15:34:42.174" v="2413" actId="9405"/>
          <ac:inkMkLst>
            <pc:docMk/>
            <pc:sldMk cId="3286074843" sldId="329"/>
            <ac:inkMk id="223" creationId="{EBD447AA-8615-D42E-B056-78BA7239B92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4" creationId="{31D348E8-44F2-FE2E-6909-58F50A4FB28F}"/>
          </ac:inkMkLst>
        </pc:inkChg>
        <pc:inkChg chg="add del mod">
          <ac:chgData name="Kokchun Giang" userId="67e2125d-ec8c-4323-9653-9824a2ad815f" providerId="ADAL" clId="{4F93D582-AB38-B143-ACC1-8793927D28A4}" dt="2024-01-08T15:34:41.958" v="2412" actId="9405"/>
          <ac:inkMkLst>
            <pc:docMk/>
            <pc:sldMk cId="3286074843" sldId="329"/>
            <ac:inkMk id="224" creationId="{9D47E6B9-ECCA-3463-6EAA-47F747FA5B0F}"/>
          </ac:inkMkLst>
        </pc:inkChg>
        <pc:inkChg chg="add del mod">
          <ac:chgData name="Kokchun Giang" userId="67e2125d-ec8c-4323-9653-9824a2ad815f" providerId="ADAL" clId="{4F93D582-AB38-B143-ACC1-8793927D28A4}" dt="2024-01-08T15:34:41.610" v="2411"/>
          <ac:inkMkLst>
            <pc:docMk/>
            <pc:sldMk cId="3286074843" sldId="329"/>
            <ac:inkMk id="225" creationId="{B10AD42A-CA60-80FE-2B72-44096B964A9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5" creationId="{DDC3A941-3FB7-359E-DB95-CC7F8D27184D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29" creationId="{1A5F83E1-A1A0-130A-3C7F-1AD55FAA1DD0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0" creationId="{21245897-B0C3-248D-CBE9-6D8E89AAB2F4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1" creationId="{78DA43CD-745E-7A96-1451-BE18EC50679D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2" creationId="{8BC73771-A44E-D689-2CBB-43220B56551A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3" creationId="{A7CD3ADA-8FD9-ED07-D996-9DBF2C0FB27A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4" creationId="{27F3F080-E22C-7D50-4123-223E47FB9AB3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5" creationId="{07ACC44D-2002-1D11-42ED-C2DDADD471F1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38" creationId="{0FE2C985-86A3-54E9-89EB-AF8AD1E02DCB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39" creationId="{0568C619-AF6D-0371-57C4-3BA3FC34DA37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1" creationId="{C3D61CA6-7546-28E8-DFF2-CFAC2939C76C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2" creationId="{2FAD8C58-989B-D751-652F-979D7C5C9E5B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3" creationId="{C3B3F627-BD45-1528-FC5E-E8B1DF70BA75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4" creationId="{5988E390-8D9B-8279-AE72-E7B3693BA342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5" creationId="{2025B347-E29A-4C1F-4B98-A492FA15E9EA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7" creationId="{56D11EDA-4EF9-43DD-FF58-72D3D2C6D6FC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8" creationId="{06B62441-745B-932C-0AD6-907616A18E88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9" creationId="{DE9A3BEF-8717-686C-114E-7412CA5B8766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0" creationId="{701D2228-33CD-F70A-78CF-2C36297AC4B4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1" creationId="{FD774DED-2FFA-F4EC-5BFE-97CE995E7C62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2" creationId="{47463E7A-F522-9B72-48D9-C4AE45EBAF75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3" creationId="{AFC32452-D91E-2AE2-82FB-EC2DC1DE655B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6" creationId="{72858A7E-33E3-D37E-ACC8-8CB51132A4B2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7" creationId="{689BD035-0982-D533-4597-1BBD0CEBDA17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8" creationId="{7D5115F9-66FE-C623-9099-789ADEDB1A61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9" creationId="{6DD17035-A889-ECE8-98FF-F8360046A042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60" creationId="{2E8DD86B-6167-F4C7-BC3E-64435F4B9ACC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2" creationId="{96550080-6625-842D-3EC5-03EBEDDD398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3" creationId="{D1D5E6EA-D1EB-A8A1-87D5-F8393BF99F3E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4" creationId="{49063BC7-B5DE-7E57-98E2-C82002B68A71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5" creationId="{CA56BD8A-E698-084B-8B61-E07538835EB1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6" creationId="{1B9207E7-97DC-5A99-3F4F-52CDE4AAC108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7" creationId="{6D5A0C4B-F7AA-BA3F-4449-6077AAE337D8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8" creationId="{559FB601-F36C-6609-4EF9-57A92A354223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9" creationId="{68BDDB9B-9D83-215C-9853-ED858CDAB08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0" creationId="{2A391A1E-0154-4406-1D98-8D410CA019A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1" creationId="{45239787-7355-C16D-0198-E7BA4D5C7F46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3" creationId="{F04BB693-2DF2-9E00-1135-B2E8203C4E4B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5" creationId="{24CACEBA-B6F7-CD6B-D138-92D1EF0DFA3A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6" creationId="{3A77BA1F-5DFA-8C59-09F5-FA6BC1A0C455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7" creationId="{F1AD042B-10EE-CE5F-64EC-445CFE2BC396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8" creationId="{23FED79B-62B2-F4C2-CFC6-FDF6DEDD851A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9" creationId="{DF4D8ED2-E572-DC99-4B44-B810846815B1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80" creationId="{05B0B967-A99D-459F-9CCB-0E6E4E074AB6}"/>
          </ac:inkMkLst>
        </pc:inkChg>
        <pc:cxnChg chg="add mod">
          <ac:chgData name="Kokchun Giang" userId="67e2125d-ec8c-4323-9653-9824a2ad815f" providerId="ADAL" clId="{4F93D582-AB38-B143-ACC1-8793927D28A4}" dt="2024-01-08T15:36:35.058" v="2429" actId="208"/>
          <ac:cxnSpMkLst>
            <pc:docMk/>
            <pc:sldMk cId="3286074843" sldId="329"/>
            <ac:cxnSpMk id="5" creationId="{54D5F32D-A3C2-5246-A7DF-45947874D77D}"/>
          </ac:cxnSpMkLst>
        </pc:cxnChg>
      </pc:sldChg>
      <pc:sldChg chg="addSp delSp modSp add mod modAnim modNotesTx">
        <pc:chgData name="Kokchun Giang" userId="67e2125d-ec8c-4323-9653-9824a2ad815f" providerId="ADAL" clId="{4F93D582-AB38-B143-ACC1-8793927D28A4}" dt="2024-01-08T17:38:36.693" v="2853" actId="20577"/>
        <pc:sldMkLst>
          <pc:docMk/>
          <pc:sldMk cId="2832030594" sldId="330"/>
        </pc:sldMkLst>
        <pc:spChg chg="mod">
          <ac:chgData name="Kokchun Giang" userId="67e2125d-ec8c-4323-9653-9824a2ad815f" providerId="ADAL" clId="{4F93D582-AB38-B143-ACC1-8793927D28A4}" dt="2024-01-08T15:42:51.206" v="2742" actId="20577"/>
          <ac:spMkLst>
            <pc:docMk/>
            <pc:sldMk cId="2832030594" sldId="330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8" creationId="{1A96FA0D-8636-2D7A-2970-1D885E39D446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2" creationId="{27734912-EF69-FBB6-E9B6-A29088A4FF89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3" creationId="{93AC9A2D-DB2C-41AF-4D0F-8DDB9A0030BD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8" creationId="{82BEE882-A9F9-69CC-37DA-7AB939FA2E94}"/>
          </ac:grpSpMkLst>
        </pc:grpChg>
        <pc:grpChg chg="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31" creationId="{EAA783A7-C500-57EF-6357-603FDCFE6C6F}"/>
          </ac:grpSpMkLst>
        </pc:grpChg>
        <pc:grpChg chg="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32" creationId="{3159ACA0-5AA8-5191-21F2-C30723A78791}"/>
          </ac:grpSpMkLst>
        </pc:grpChg>
        <pc:grpChg chg="mod">
          <ac:chgData name="Kokchun Giang" userId="67e2125d-ec8c-4323-9653-9824a2ad815f" providerId="ADAL" clId="{4F93D582-AB38-B143-ACC1-8793927D28A4}" dt="2024-01-08T15:43:21.620" v="2772"/>
          <ac:grpSpMkLst>
            <pc:docMk/>
            <pc:sldMk cId="2832030594" sldId="330"/>
            <ac:grpSpMk id="35" creationId="{0F5BB5C3-5EAE-F1D4-6EB1-47E8505F2E95}"/>
          </ac:grpSpMkLst>
        </pc:grpChg>
        <pc:grpChg chg="add del mod">
          <ac:chgData name="Kokchun Giang" userId="67e2125d-ec8c-4323-9653-9824a2ad815f" providerId="ADAL" clId="{4F93D582-AB38-B143-ACC1-8793927D28A4}" dt="2024-01-08T15:43:30.108" v="2782"/>
          <ac:grpSpMkLst>
            <pc:docMk/>
            <pc:sldMk cId="2832030594" sldId="330"/>
            <ac:grpSpMk id="42" creationId="{F88A1F94-516C-81F1-AFE5-EF84ABA69C22}"/>
          </ac:grpSpMkLst>
        </pc:grpChg>
        <pc:grpChg chg="mod">
          <ac:chgData name="Kokchun Giang" userId="67e2125d-ec8c-4323-9653-9824a2ad815f" providerId="ADAL" clId="{4F93D582-AB38-B143-ACC1-8793927D28A4}" dt="2024-01-08T15:43:30.108" v="2782"/>
          <ac:grpSpMkLst>
            <pc:docMk/>
            <pc:sldMk cId="2832030594" sldId="330"/>
            <ac:grpSpMk id="43" creationId="{59101D09-7FA9-EC68-9C2C-23A858AB9309}"/>
          </ac:grpSpMkLst>
        </pc:grpChg>
        <pc:grpChg chg="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48" creationId="{AA830C25-6E87-7FE1-3592-6AE6DD3C856F}"/>
          </ac:grpSpMkLst>
        </pc:grpChg>
        <pc:grpChg chg="del mod">
          <ac:chgData name="Kokchun Giang" userId="67e2125d-ec8c-4323-9653-9824a2ad815f" providerId="ADAL" clId="{4F93D582-AB38-B143-ACC1-8793927D28A4}" dt="2024-01-08T15:43:44.158" v="2804"/>
          <ac:grpSpMkLst>
            <pc:docMk/>
            <pc:sldMk cId="2832030594" sldId="330"/>
            <ac:grpSpMk id="64" creationId="{B8CD27F9-D076-0FF9-CA3B-C0FAE1587E01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65" creationId="{ADFF18C9-BB19-D41D-B606-1CD485C012C4}"/>
          </ac:grpSpMkLst>
        </pc:grpChg>
        <pc:grpChg chg="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66" creationId="{D6209CBC-1D3F-2EA2-A404-A55E7E18441F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68" creationId="{F33C4269-CC6D-C363-BA01-8B65319724BE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74" creationId="{C5D6F9B7-7F7B-8BDE-8D04-8152C940AB31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75" creationId="{39F8388F-22E1-754F-AEE3-CE10D39C2210}"/>
          </ac:grpSpMkLst>
        </pc:grpChg>
        <pc:grpChg chg="add 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78" creationId="{74CEA965-A157-AA89-603C-2E3F346B2BF9}"/>
          </ac:grpSpMkLst>
        </pc:grpChg>
        <pc:grpChg chg="add 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79" creationId="{E7E5E82A-6689-12D4-C02B-11DDC30A29DF}"/>
          </ac:grpSpMkLst>
        </pc:grpChg>
        <pc:grpChg chg="add 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80" creationId="{5D0CEEF1-31AF-5D6D-2851-7CB1C5A6206C}"/>
          </ac:grpSpMkLst>
        </pc:grpChg>
        <pc:grpChg chg="add 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82" creationId="{0CE0D0D9-52B7-059C-4CE3-F7AFADB50E81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06" creationId="{E5469697-0474-83E4-82FA-AEEC9FCC5045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15" creationId="{A415A252-BF89-1543-3BD3-91850B9F6958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47" creationId="{58922423-9F16-94CC-161F-201AAF5139F6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67" creationId="{9574B4D3-C8EA-081B-965B-185071897D2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84" creationId="{A557FCDE-E1FB-4306-2A02-AA746917C126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88" creationId="{A620ED10-D87B-4E59-A019-8857E3AD14B8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10" creationId="{F5C35908-A569-BE80-18D6-5D59251A0DE7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6" creationId="{70790E28-133E-621D-2F5C-A233B17C2CAF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7" creationId="{747D2CCE-2F5C-A743-B6CE-0DFDB30A24C3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8" creationId="{5A7A9644-F000-03D1-395D-05AE3FAD6761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36" creationId="{4C8DD966-1C16-806A-0D9A-2EB96EC5005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37" creationId="{44009F05-B0AD-B0A2-3AE9-95D36814033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54" creationId="{76178F7C-9A22-6F2C-D181-AD33884E6D32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55" creationId="{DEB75ADF-D119-19E5-1CC2-2C18BF87B1AC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61" creationId="{0E10DD28-95C1-C03E-6765-4D76F0A165D5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74" creationId="{C3AD0781-201E-BD14-7C97-436A469A006C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81" creationId="{94E15170-D1B9-8E67-7FCD-E71F80E56F6C}"/>
          </ac:grpSpMkLst>
        </pc:grp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4" creationId="{46783577-2BC0-2F1B-D1DF-481B768B618E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6" creationId="{74B51F1A-B0AD-0031-0052-0E1E31954F52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7" creationId="{20E8AFCF-CB23-F23C-4A15-043DD12B3C9D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9" creationId="{8EC29D4F-B35C-4F8A-940F-D1682E260AA8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10" creationId="{02347220-10F5-9BE2-6E0D-2F2FFCA82763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11" creationId="{050F0610-596B-DF94-60D4-A2E82C44C9E9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4" creationId="{A0488FF2-0A87-3EF8-D8A7-5EFA41914014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5" creationId="{305261BC-9EF6-B603-3D80-7C8F0B13871B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6" creationId="{FDA773E7-CB8B-2DEB-96C3-DBB6A41CE2B3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7" creationId="{3B87B352-9270-B1A8-C7C5-3C299CD4776F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19" creationId="{DE3FCAF1-0974-FC46-EB22-E0E883FEF8E0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0" creationId="{C51C379A-917B-4255-75EC-5616E369C01C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1" creationId="{193BDEB6-7C39-A879-C3A8-AB66FD35F008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2" creationId="{48A1DD63-FBF9-59C6-F792-69A52DFF04A2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3" creationId="{3135590A-5020-D969-9C72-0FCDA503DCBA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4" creationId="{38786A29-1C2B-C210-5194-717C76EDECFE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5" creationId="{012CAFAB-3F69-5E95-B48D-7BD9DFAD634E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6" creationId="{2B26E75F-6577-0A7A-5515-09A5AC7D0AC1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7" creationId="{73DA49A9-345B-E028-AA67-879BA0F0866B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9" creationId="{42867783-0B44-CE31-9747-4CDAF053F9D7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30" creationId="{7B6CA55C-D8E4-C6E6-7FB3-3BEB5D949FF1}"/>
          </ac:inkMkLst>
        </pc:inkChg>
        <pc:inkChg chg="add del mod">
          <ac:chgData name="Kokchun Giang" userId="67e2125d-ec8c-4323-9653-9824a2ad815f" providerId="ADAL" clId="{4F93D582-AB38-B143-ACC1-8793927D28A4}" dt="2024-01-08T15:43:21.898" v="2773" actId="9405"/>
          <ac:inkMkLst>
            <pc:docMk/>
            <pc:sldMk cId="2832030594" sldId="330"/>
            <ac:inkMk id="33" creationId="{EBC10C28-3407-0080-4EDB-A4FF3923187B}"/>
          </ac:inkMkLst>
        </pc:inkChg>
        <pc:inkChg chg="add del mod">
          <ac:chgData name="Kokchun Giang" userId="67e2125d-ec8c-4323-9653-9824a2ad815f" providerId="ADAL" clId="{4F93D582-AB38-B143-ACC1-8793927D28A4}" dt="2024-01-08T15:43:21.620" v="2772"/>
          <ac:inkMkLst>
            <pc:docMk/>
            <pc:sldMk cId="2832030594" sldId="330"/>
            <ac:inkMk id="34" creationId="{3D634E61-C410-D924-DF6C-C4C109787769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6" creationId="{4217000F-2653-8169-F97F-C61EC6305210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7" creationId="{F4D7AEBE-6F46-BC31-5082-5F5E2A5F3A16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8" creationId="{8841B2A0-AE1C-F7A4-48C0-937F1531EE30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9" creationId="{7379BA25-3E0F-95A7-D170-A185B251F356}"/>
          </ac:inkMkLst>
        </pc:inkChg>
        <pc:inkChg chg="add del mod">
          <ac:chgData name="Kokchun Giang" userId="67e2125d-ec8c-4323-9653-9824a2ad815f" providerId="ADAL" clId="{4F93D582-AB38-B143-ACC1-8793927D28A4}" dt="2024-01-08T15:43:30.623" v="2783" actId="9405"/>
          <ac:inkMkLst>
            <pc:docMk/>
            <pc:sldMk cId="2832030594" sldId="330"/>
            <ac:inkMk id="40" creationId="{35FF5B79-D553-D77D-A9AB-AEB0EE6CB0C5}"/>
          </ac:inkMkLst>
        </pc:inkChg>
        <pc:inkChg chg="add del mod">
          <ac:chgData name="Kokchun Giang" userId="67e2125d-ec8c-4323-9653-9824a2ad815f" providerId="ADAL" clId="{4F93D582-AB38-B143-ACC1-8793927D28A4}" dt="2024-01-08T15:43:30.108" v="2782"/>
          <ac:inkMkLst>
            <pc:docMk/>
            <pc:sldMk cId="2832030594" sldId="330"/>
            <ac:inkMk id="41" creationId="{03F448A9-8B4A-58A7-7077-8BFB897D41CA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4" creationId="{4399AE5E-9CF8-DA32-6B29-D4FF3BC9D525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5" creationId="{A9E77014-3459-FE06-B247-3319AC583DF2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6" creationId="{DDBDA880-BDA4-16FF-EA0E-102B68BD07F2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7" creationId="{0750B0E3-6A9A-1535-BC8B-81D309A797D0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49" creationId="{4334F81B-0A03-A76B-313F-E0C6E3390868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0" creationId="{7626340F-6237-C370-3C77-658871A061C9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1" creationId="{283DE002-FEDC-DF83-E912-5EFDD75F98EB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2" creationId="{FB21D5B9-D1A6-FBB9-E1FC-2BBF1A5F400C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3" creationId="{43A155BF-A14D-7A5A-B105-12A37FB93BC4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5" creationId="{84D8AFA6-C5B9-AF36-8696-45395C9BEB6A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6" creationId="{B899054F-D0A7-2787-8FF1-52965DEB71AE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8" creationId="{02041167-B2FD-7E85-830C-4F671379941E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9" creationId="{BD4280DB-5ED0-81D5-AA87-3401E0A3345A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0" creationId="{262078A7-3EB4-3AD0-4F03-4A8AAA30D8AC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1" creationId="{EA71A1DE-A24C-B84A-2019-32AD8A0C150A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2" creationId="{3E3B8F98-5BCE-77DA-023D-35E88B090CA8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3" creationId="{7365449C-6F52-B466-20C0-01029839763C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7" creationId="{A504D5BA-58D7-960F-11CC-D9C5B5AB134C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69" creationId="{A88F02B4-E8CF-CBF8-B54D-C5F3BF8AA0B8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0" creationId="{899CD832-429F-C7AC-8374-ABA4DA2DBCB2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1" creationId="{9CCB6E87-FEF4-AA8B-C6C1-41397F88242E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2" creationId="{E535ECD7-CCED-30B4-A13E-A4E5416A9102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3" creationId="{6AC1D3D3-2672-0613-1663-2EB2F6D82C41}"/>
          </ac:inkMkLst>
        </pc:inkChg>
        <pc:inkChg chg="add">
          <ac:chgData name="Kokchun Giang" userId="67e2125d-ec8c-4323-9653-9824a2ad815f" providerId="ADAL" clId="{4F93D582-AB38-B143-ACC1-8793927D28A4}" dt="2024-01-08T15:44:10.844" v="2811" actId="9405"/>
          <ac:inkMkLst>
            <pc:docMk/>
            <pc:sldMk cId="2832030594" sldId="330"/>
            <ac:inkMk id="76" creationId="{3428CE5B-DE28-BB6F-2819-6DC6069F3919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81" creationId="{64D750C9-17AA-1DF7-901A-DFED71ABF32F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83" creationId="{17322E0C-1592-7B8D-CE47-F9B75E7290AF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92" creationId="{584F2885-8B35-1622-41C9-2EC76790B670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93" creationId="{A6BFD0C2-F2D2-9DBB-4CFB-3C6435B7418B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20" creationId="{D49F2C44-E7BD-610D-1A91-7A8ADE7A4840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29" creationId="{531D069C-57ED-6218-B4BB-5AB32D644A2B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32" creationId="{8E4010D6-0FB2-6D74-A536-EFCB3F98508C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64" creationId="{D697440B-2213-A8B7-25E4-325CD6DA8937}"/>
          </ac:inkMkLst>
        </pc:inkChg>
      </pc:sldChg>
      <pc:sldChg chg="add del">
        <pc:chgData name="Kokchun Giang" userId="67e2125d-ec8c-4323-9653-9824a2ad815f" providerId="ADAL" clId="{4F93D582-AB38-B143-ACC1-8793927D28A4}" dt="2024-01-08T15:42:14.279" v="2727" actId="2696"/>
        <pc:sldMkLst>
          <pc:docMk/>
          <pc:sldMk cId="3277301328" sldId="33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4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0 16400,'-25'19'-1476,"4"-2"0,21-16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17700,'-31'28'1984,"7"-5"-1984,12-16-326,7-4 2,3-2-4786,2-1 1233,4 0 3877,4 0 0,-2 0 0,1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2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19213,'36'62'-3350,"0"-9"1277,-8-35-908,4-3-918,-11-7 3899,-3-3 0,-13-5 0,-2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7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134 239 17353,'-2'13'673,"-1"-4"-865,-28 54 2,13-27 44,-23 52-122,24-48 212,5-10 44,6-11-637,2-10 267,4-8 69,2-21-1032,9-14 112,5-27 349,12-11 884,5-6 100,7 2 876,6 9-231,3 10-274,1 16-471,-3 16-639,-2 13-1512,-3 8-3642,-16 5 5793,-6 6 0,-16-4 0,-2 3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7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0 168 17868,'86'-36'1042,"-15"3"-1098,-61 6-246,-5 4 22,-4 2 235,-3 6 90,-7 6-23,-6 5 169,-7 10 111,-2 13 269,2 14-436,5 16-67,6 5-46,5-1-22,10-5-213,14-12-370,14-10-515,20-14-493,10-6-1435,5-18-2150,-17-2 5176,-10-12 0,-27 13 0,-6 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8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0 15907,'-31'49'2504,"0"0"1,-19 29-2595,58-64-100,10-8-348,13-4 34,13-9-213,3-6 202,1-8 257,-4-2-68,-8 8 326,-7 6 79,-9 10 336,-7 24 33,-7 20-134,-4 32 33,-2 17-259,0-43 1,-1 1 0,-2 0 1,-2 0 190,-7 45-157,-6-14-78,-1-16-90,2-17 45,2-22-515,0-13-247,8-29-1241,1-21-1751,5-11 3754,1-12 0,0 31 0,0 6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8.4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0 314 19829,'11'60'801,"0"0"1,6 36-870,-17-80 57,0-10-291,2-3-35,0-5-704,4-16-114,3-15-167,4-23-280,4-13 862,5-3 740,4 5 919,2 15 1064,-2 18-593,0 17-247,-1 10-516,2 7-100,5 10-57,5 1-425,2 8-23,4-5-33,-3-6 11,1-4-33,-6-4-147,-3 0-156,-9-7 124,-6-5-248,-6-10 79,-6-4 101,-3-5-134,-8 0 369,-6 0 45,-6 10 101,-6 9 302,1 12-224,-3 22 67,3 13 90,2 19-313,6 5-1,8-3-22,4-8-403,17-10-90,11-16-807,23-10-4829,48-32 269,-38 2 5860,23-21 0,-65 22 0,-5 4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9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5 107 16355,'-3'9'3586,"1"8"-3586,7 26-145,12 2 100,9-4-269,10 1 157,-2-3 112,-5-4-11,-11-4 56,-8-4 45,-7-5 145,-15-3 113,-6-4-67,-14-5-1,-1-6 90,2-3-314,8-5-22,9-11-68,7-11-380,14-16-46,40-33 461,-3 14-90,-7 18 1,2 2 178,14-14 79,-6 5 257,-6 10-68,-12 13 113,-9 10-180,-11 9-88,-5 5 164,-4 3-266,1 0-34,2 11-22,4 6 56,5 13-22,7 7-34,6 2 0,4 2 22,2 0 23,0-3-45,-4-1 0,-6-6 23,-7-5 33,-8-5-56,-2-5 0,-12-3-45,-7-2-112,-7-6-45,-5-2-381,3-7-2767,7-37-1132,7 13 4482,6-29 0,4 40 0,0 3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9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18642,'30'50'-393,"0"0"1,24 29-2174,-25-84-5860,-9-7 8426,1-10 0,-15 9 0,-1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9.2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21510,'2'49'-9647,"-2"-13"9647,41-20 0,-26-11 0,-2-4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9.7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93 18675,'-18'64'612,"0"1"1,2-7 0,12-15-613,25-34-34,8-6-11,3-15-100,1-8 111,-2-16-100,-5-7-191,-8-2 325,-9-3-101,-6 5 101,-3 4-45,-5 12-123,-1 12-437,-3 9-348,3 6-896,3 9 987,3 6 447,1 9-380,10 2-729,20 4 1524,2-12 425,12 0 640,-13-13 201,-5 0-168,-4-3-78,-6 3-112,-4 0-247,-2 0-157,-1 1-101,-2-3 45,3-1 45,1-2-347,4 0-90,6-9 12,5-6-35,7-11-33,5-4 247,6 2 189,3 4 270,2 5-89,1 9-225,-1 5 101,-2 14-493,-4 9-930,5 28-1143,-17-7 179,-5 0 1894,-18-24 0,-9-13 0,0-2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15851,'-44'80'-1176,"10"-13"-1356,34-54 1490,0-3-1883,0-4 2925,0-3 0,0-3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14955,'-21'31'-1838,"3"-7"1,20-22-1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7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12042,'24'9'0,"-5"-2"0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0 18619,'-73'68'-6510,"16"-16"6510,52-45 0,4-5 0,1-2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2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12277,'-33'20'-1306,"4"-3"1,28-17 0,-1 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2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17420,'-18'38'-1845,"4"-7"0,14-31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2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11852,'0'0'0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0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18843,'-10'0'101,"2"0"-829,8 0-2413,0 0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2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 16053,'4'5'2835,"-1"-1"-2835,-3-4-627,0 0-1480,19-11-2711,-11 4 4818,16-11 0,-20 13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18306,'7'0'2061,"-1"0"-2419,-6 0-1390,0 0-2936,8 8-3047,-7-4 7731,6 7 0,-7-8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19897,'12'-12'-4561,"3"-2"460,-3-2 4101,2 1 0,-9 8 0,-1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5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77 19807,'-60'-11'-1233,"12"-1"12,47 4-2656,1-7 3877,-1 1 0,1 3 0,0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7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29 140 20031,'-16'-55'-9356,"3"12"9356,31 18 0,-11 16 0,0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13117,'34'-5'0,"-6"1"0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8:08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5507 18014,'-21'4'997,"5"-1"-784,24-9-90,9-7-100,15-11 44,15-11-67,14-8 0,14-11-177,-31 23 0,2-1 199,3-3 1,2-1-18,4-2 1,2 0 44,0 1 1,1-1-51,2 1 0,-1 0 45,1 1 0,0 1-45,0-1 0,0 1-395,2-1 0,1-1 384,3 1 0,0-1 5,4-2 1,1 1-771,3-1 0,1 1 765,3-1 0,1 0 28,2 0 0,1 1-34,3-1 0,0 1 17,2 0 0,-1 1 0,0 1 0,-1 0-6,-3 1 1,3-1 12,-11 4 1,3-2-1,-3 2-7,11-5 0,-1-1-4,-13 6 1,2 0-1,-5 1-442,5-2 1,-5 1 422,-1 1 1,-1-1 22,-4 2 0,-2-2-17,-4 2 1,-1-1-3,-4 2 1,-1-1 18,12-10 0,-2-1 11,-18 11 0,-1 0-33,9-7 0,-3 1 479,4-9-457,-3 4-57,-3 2 80,2 0-23,7-2 0,5-2 34,4-2-40,-11 10 1,2-2 5,-13 8 0,1-1-12,17-11 1,0-1 22,-14 9 1,-2 1-12,3-2 0,1-1 0,2 0 0,0 0 16,0 0 1,1-1-45,-1 1 0,2-2 28,19-15 0,2 0 378,-18 11 1,1 1-368,16-13 1,1 1-12,-21 16 0,-1 1 0,1-1 0,0 1 22,-1 0 1,0 2-35,-1 0 1,-1 0 11,-3 3 0,3-2-11,16-11 0,0 0 16,-15 11 1,-1-1-6,14-9 0,-1 0 0,21-14 45,-3-2 489,-2 3-590,3 1 22,3 0 0,-38 29 1,1 0-40,0-1 0,3-1 34,20-10 0,0 0 5,-15 8 1,-1 0 16,15-8 0,-2 0 17,-21 12 0,-3 2 0,40-24-33,-10 5 44,-8 3 397,-8 5-442,10-9 161,-18 11-194,11-7-90,-20 14 845,1 1-834,1-1 595,1 1-493,0 0 88,-2 2-55,-1 2 11,-3 1 0,-2 1-33,-3 0 33,1 0-23,0-2 12,2-3-112,1 1 112,6-2-23,-1 0-44,3 3 66,1-1-88,-2 2 100,-1 1-23,-4 0 57,-3 3-34,-1 0 0,0-1 0,-2 2-23,-2-4 23,-3 3-22,7-7 0,-8 5-2,8-3-43,-11 6 45,0 3-23,-2 2 45,-3 2 0,-4 4 22,-3 0-22,-4 2 0,-3 2-7092,-2-1 7092,-10 1 0,7 0 0,-7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9:24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5507 18014,'-21'4'997,"5"-1"-784,24-9-90,9-7-100,15-11 44,15-11-67,14-8 0,14-11-177,-31 23 0,2-1 199,3-3 1,2-1-18,4-2 1,2 0 44,0 1 1,1-1-51,2 1 0,-1 0 45,1 1 0,0 1-45,0-1 0,0 1-395,2-1 0,1-1 384,3 1 0,0-1 5,4-2 1,1 1-771,3-1 0,1 1 765,3-1 0,1 0 28,2 0 0,1 1-34,3-1 0,0 1 17,2 0 0,-1 1 0,0 1 0,-1 0-6,-3 1 1,3-1 12,-11 4 1,3-2-1,-3 2-7,11-5 0,-1-1-4,-13 6 1,2 0-1,-5 1-442,5-2 1,-5 1 422,-1 1 1,-1-1 22,-4 2 0,-2-2-17,-4 2 1,-1-1-3,-4 2 1,-1-1 18,12-10 0,-2-1 11,-18 11 0,-1 0-33,9-7 0,-3 1 479,4-9-457,-3 4-57,-3 2 80,2 0-23,7-2 0,5-2 34,4-2-40,-11 10 1,2-2 5,-13 8 0,1-1-12,17-11 1,0-1 22,-14 9 1,-2 1-12,3-2 0,1-1 0,2 0 0,0 0 16,0 0 1,1-1-45,-1 1 0,2-2 28,19-15 0,2 0 378,-18 11 1,1 1-368,16-13 1,1 1-12,-21 16 0,-1 1 0,1-1 0,0 1 22,-1 0 1,0 2-35,-1 0 1,-1 0 11,-3 3 0,3-2-11,16-11 0,0 0 16,-15 11 1,-1-1-6,14-9 0,-1 0 0,21-14 45,-3-2 489,-2 3-590,3 1 22,3 0 0,-38 29 1,1 0-40,0-1 0,3-1 34,20-10 0,0 0 5,-15 8 1,-1 0 16,15-8 0,-2 0 17,-21 12 0,-3 2 0,40-24-33,-10 5 44,-8 3 397,-8 5-442,10-9 161,-18 11-194,11-7-90,-20 14 845,1 1-834,1-1 595,1 1-493,0 0 88,-2 2-55,-1 2 11,-3 1 0,-2 1-33,-3 0 33,1 0-23,0-2 12,2-3-112,1 1 112,6-2-23,-1 0-44,3 3 66,1-1-88,-2 2 100,-1 1-23,-4 0 57,-3 3-34,-1 0 0,0-1 0,-2 2-23,-2-4 23,-3 3-22,7-7 0,-8 5-2,8-3-43,-11 6 45,0 3-23,-2 2 45,-3 2 0,-4 4 22,-3 0-22,-4 2 0,-3 2-7092,-2-1 7092,-10 1 0,7 0 0,-7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0:56.5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88 14641,'10'45'146,"2"-10"-34,7-35 23,0-8 55,-1-6-22,-4-11-11,-5-2 414,-5-1 315,-3 4-483,-13 4-123,-8 7 12,-15 7-292,-7 4-68,0 12-537,7 5-1378,14 9-3194,11-6 5177,12-6 0,-1-9 0,2-3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0:57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4 15415,'2'10'2341,"-1"-1"-2015,-1-9-181,-8 62-100,-3-27 78,-7 53-11,-1-44-67,2-5 89,6-7-134,4-12-44,4-9 21,2-7-234,1-4 111,5-7-157,7-11-156,11-14 100,11-12 258,8-3 101,4-2 68,4 2 234,-3 5 135,-6 8 68,-10 10-125,-13 13 281,-9 8-257,-6 20 33,-3 12-303,0 14-89,0 7-45,-3-4-22,1-8 10,-1-8-1332,2-9-348,11-11-1927,0-3 3619,12-15 0,-12 6 0,0-6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0:57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0 18798,'-30'49'202,"-1"0"0,-16 34-202,45-54-325,12-7 101,9-7 201,14-8-122,8-4-79,3-7 56,1-9 168,-5-9 67,-6-10 34,-10-2 280,-13 0 55,-4 2-245,-8 3 89,-12 4-179,-4 7-56,-14 8-45,-1 6 0,1 5-314,6 9-280,8 2-773,9 7-448,9-4 369,17-7-1400,2-4 2846,13-6 0,-17 1 0,-3-1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0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60 16546,'0'53'319,"0"0"1,-1 41-29,-1-51-201,-2-5-79,2-7-22,0-10-57,2-10-10,0-7 44,0-3-44,1-9-112,7-12-90,6-17-79,12-14 235,3-4 102,5 1 44,0 3 113,0 8 89,-2 7 247,-5 9-191,-6 11-135,-8 9 158,-5 3 179,-3 40-23,-3 0-223,-1 33 44,-1-11-101,0 10-235,0-25 45,0-1-538,0-29-426,0-7-1792,7-4-4886,-1-6 7653,7-8 0,-7 6 0,-1-5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1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0 18664,'-42'45'762,"-1"0"0,-23 26-1580,47-56-101,12-9-2386,5-4-3161,2-2 6466,5 0 0,-4 0 0,4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1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1 714 15952,'15'36'2074,"2"-7"-1492,-5-29-459,7-4-44,5-14-79,6-11-336,5-19 100,2-8-313,-3-5 146,-5-7-146,-10-1 235,-6-4 90,-8-2 212,-3 2 12,-2 7 23,0 12 89,-3 14 325,-1 15-45,-4 11-336,0 9 101,2 4-67,-2 8 55,-4 15 371,-1 20-113,-1 24-290,2 15 402,5 13-290,2 2-91,4-1-134,3-12-11,9-16-90,5-15-224,9-16-213,3-16-280,3-10-1065,4-9-1064,4-17-2947,-8-2 5894,-5-11 0,-17 14 0,-4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1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18563,'1'71'-56,"0"-16"-145,-1-49-259,4-4-571,4-2-414,6-6-1939,7-10-2331,-6-3 5715,0-7 0,-10 15 0,-2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1.8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40 20457,'-12'-23'-2690,"3"6"494,11 29-1299,9 6 3495,-2 2 0,3-5 0,-7-10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2.2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19796,'3'70'235,"-1"-13"-235,-2-53-134,1-2 66,1-2-245,5 0 211,3-1-10,9-7-313,3-6 425,3-5-23,0 1 46,-5 5 22,-5 5 100,-5 5 46,-2 2 100,-3 4-223,2 10 178,-2 8-246,1 8 101,2 0-157,-1-6 56,4-6-392,2-8-538,5-5-1861,6-3-2105,-5-5 4896,4-4 0,-16 2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2.5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1 192 19964,'61'-17'-437,"-8"-2"44,-30-4 13,-3-2 32,-2 1-100,-6 0 448,-5 1 202,-4 5-112,-3 6 246,-7 6-180,-7 5 169,-10 18 169,-6 8-360,-1 21 124,4 4-258,8 2 56,8-5-168,7-9 0,7-7-292,13-13-380,12-8-1076,20-7-1434,14-18-2757,-10 1 6051,0-15 0,-34 15 0,-3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3.1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1 19807,'-43'36'593,"0"0"1,-26 26-594,48-29-11,10-8-101,7-8 112,4-3-34,6-7 23,6-3-325,9-2 79,7-3-315,2-8 191,0-4 359,-2-7-12,-5 2 34,-5 4 314,-9 5-34,-3 6 135,-5 1-191,-1 8 67,0 4-291,0 5 0,0-1-23,0-5-55,3-4-45,8-4-292,9-2-828,14-11-69,8-7 13,9-10 67,1-4 357,2 4 864,-7 6 11,-10 6 852,-12 7-202,-14 5 582,-6 3-302,-5 2-201,0 9-1,-5 4-280,-1 10-280,-5 2-168,3-3-45,4-3-33,2-6-90,2-3-404,0-5 494,0 0-247,6-3-134,4-1-1099,22-1 1098,-2-8 136,14-3 324,-8-9 436,1 1 864,-1-1 67,-3 5-201,-2-1 122,6 2-1019,-13 2-224,5 0-45,-18 8-280,-2 0-740,-5 3-3260,-2 1 4280,-2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5.8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0 173 14663,'5'-2'3093,"-1"1"-1849,-4 1-1076,14 1-90,-9 9 90,11 6-112,-14 9-56,0 3 0,-2-2-44,0-4 44,0-7-336,0-6-34,0-5-246,0-3 482,4-13-315,4-3-279,6-14-214,9-5 427,8-2 459,10-2-134,6 0-315,5 0 460,1 5 45,-4 7-33,-4 9-236,-8 9-919,-6 5 57,-6 3-1368,-12 4 2499,-2-1 0,-11 1 0,1-1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6.1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0 237 17610,'89'-31'-11,"-14"-1"-22,-51-3-124,-6 0 157,-3 3-56,-6 4 190,-4 8-44,-3 5 370,-2 9-359,-7 3 44,-4 6 90,-11 16-22,-2 14 123,-3 21-190,4 7 291,7 4-235,7-7-157,6-10 33,7-15-78,10-12-213,12-12-191,15-12-1198,12-21-975,10-18-3070,-14-4 5647,-2-5 0,-32 30 0,-3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6.3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1 20613,'-24'53'228,"1"0"0,1-1 0,2-3-105,-4 25-123,5-3-437,7-9-123,6-12-818,4-8-1132,2-15-1636,4-12 4146,3-7 0,-1-8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6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0 17812,'6'0'3418,"-1"0"-3340,-52 54 34,28-27-201,-36 41 89,46-44-191,4-7 147,5-5-349,5-8 147,7-1-135,74-18 773,-53 11 89,47-1-379,-76 20 267,7 34-413,-3-22-24,8 13-178,-4-34-247,9-4-606,6-15-828,14-14-1401,11-22-548,-7 3 3876,-1-3 0,-27 29 0,-5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18048,'-16'53'1204,"-1"0"1,-9 30-1441,25-81-1175,1-2-976,12 0-1613,-3-3 4000,15-5 0,-15 3 0,2-2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6.8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0 19729,'-25'59'268,"1"0"1,0-2 0,1-2-202,-8 25-145,-1-1-393,6-7-280,2-13-739,4-13 1490,5-16 0,7-15 0,3-8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7.1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62 17476,'4'-10'3137,"-1"2"-2890,-3 8-169,0 0-156,63-17-415,-23 10-572,50-10 405,-40 14 10,-7 3 436,-7 3-54,-8 9 268,-11 7 572,-8 11-169,-6 2 34,-3 1 213,0-5-650,-4-4 0,2-9-34,-3-6-560,3-6-482,1-2-44,1-10-4751,0-3 5871,5-9 0,-3 9 0,3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7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19628,'24'25'-6399,"-1"-3"5470,-12-4-573,1-4 1099,-3-4 403,-2-4 358,-2-2 1077,-2-3 133,-2 1-268,0 1-437,-1 0-202,0 5 145,0 4-234,0 8-180,-2 7-89,-4 3-292,-2 1 202,-2 10-269,4-18 56,1 4 0,17-23-79,3-2 79,12-2 0,0-6 0,-3-2 79,-5-8 10,-10-2-66,-4 2 10,-5 0 169,-2 3-202,-4 3-56,-4 4-168,-2 3-269,2 3-527,4 0-840,3 0-583,2 0 46,7 0 2397,4 0 0,-2 0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7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18686,'10'60'1278,"-1"-9"-1256,-15-29 45,4-8-67,1-6-112,1-5 68,2-3-483,13-5-448,13-10-101,18-7 68,7-8 380,4 1 628,-4 7 661,-8 8 572,-7 7-516,-11 7-313,-5 19 10,-6 10-380,-4 23-1469,1 32-5041,-8-36 6476,1 8 0,-6-49 0,0-6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1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235 53 14003,'0'-10'2308,"0"2"-1938,0 8 201,0 0-257,4-16 101,-3 12 100,3-11-257,-4 15-314,0 0 56,-3 0 56,-4 0-56,-6 1 0,-6 5-45,-3 1 45,-2 6 0,3-2 0,2 0-34,6-2-190,6-5-269,4 2 78,3-3 404,2 4 22,8 3 12,4 4-1,8 6 12,1 2-57,-2 3 23,-2 1-11,-4 2-45,-3-2 112,-6 1 190,-3-2 214,-3 0 0,-12 1 200,-6-1-267,-13-2-158,-19 6-235,14-12 0,-9 1-369,23-13-528,7-3-1041,8-3 1938,4-16 0,3 12 0,0-11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19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16 14036,'0'7'2981,"0"-2"-2399,0-5-223,0 0-112,-4 9-79,4-1-90,-3 10 57,3-4-135,0 0-68,4-3 68,7-6 12,8-2 77,5-3 23,1-8-22,-7-3 201,-7-8-201,-6 0-34,-6 2-56,-11 1-605,-5 5-1356,-14 4-3854,7 5 5815,1 3 0,14-1 0,4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0.2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333 19 18899,'21'-3'1177,"-5"1"-1177,-16 2-101,0 0-684,-2-3-43,-9 1 132,-6-3 215,-13 3 302,-6 1 167,-9 2 24,-2 9 32,-2 4-44,4 10 0,9-2 168,9 1-168,12-3 56,7 1-56,6-1 23,12-1-68,9-6-168,40-4 191,-6-8-236,22-14 1,-21-8 212,-2-14 45,-5 1 145,-6 0 124,-10 8 841,-10 8-729,-10 9-57,-6 6-77,-5 3 257,0 0-268,0 9 368,0 7-144,0 13-382,0 1 112,0 0-190,3-5-11,4-7-78,5-3-214,4-7-716,5-3-954,5-4-3573,-4-1 5546,1-4 0,-15 3 0,-1-3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0.8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1 653 18082,'91'-5'481,"-6"-10"-514,-32-32-303,5-11-841,0-11-368,-4-3 301,-9-1-403,-9 3 751,-12 5 1043,-11 8 121,-6 9 501,-5 13 542,-2 12-179,-2 12-550,-5 6 619,-5 8-192,-9 15-371,-6 17 102,-4 25-34,-4 22-642,17-35 0,0 2 227,0 2 1,1 2-186,2-2 1,1-1-51,-5 39-124,8-2-100,11-39-403,16-8-527,12-33-1233,16-23-3069,-6-3 5516,2-16 0,-24 15 1,-4 4-1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1.0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19403,'-36'83'807,"8"-16"-863,19-51-280,6-7-762,1-6-3216,2-2-4313,1-8 8627,4-3 0,-3 1 0,3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1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20703,'30'5'-3888,"-1"7"2723,-10 22 324,1 4 259,-3 1 2397,-1 45 1479,-16-6-2711,1 0-23,-10-31-347,6-41-23,3-4-21,0-2-237,4-4-55,7-6 89,8-6-22,6-3 56,2 3 0,-4 6 123,-4 4-100,-6 4 55,-4 2-78,-3 0 46,-2 0-24,2 5-22,-1 2-281,2 2-290,2-2-1199,5-4-1547,8-2-3753,-3-1 7070,6-4 0,-17 3 0,1-3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19392,'0'33'-9831,"0"-6"9773,0-28 0,0 0 1,0 0-1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1.7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82 261 20009,'41'-38'-1088,"0"0"1,27-29 595,-53 37-35,-5 3 158,-5 3 369,-3 6 268,-2 6-133,-11 5 324,-5 12 505,-17 13-180,-5 16-55,-4 17 155,1 9-323,6 4-12,9-3-213,11-3-325,9-6 34,15-8-426,52-8-863,5-17-2554,21-10 3798,-23-22 0,-41 7 0,-6-6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2.5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123 17 16737,'2'-9'2151,"0"2"-1512,-42 60-561,24-23-33,-31 43-22,37-39-46,2-3-111,5-8-449,1-6-650,2-9-1658,0-4-2677,4-4 5568,3-6 0,-1 5 0,0-6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2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 20737,'-1'14'-5826,"10"6"2744,3 9 3082,8-6 0,-13-16 0,1-4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3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154 0 19897,'-5'8'-684,"1"4"639,4 9 45,0 6-56,4 5 56,5 2 538,17 58 157,-24-48-315,-2 38-279,-33-65-101,-5-6-45,1-5-1602,-2-4-2095,19-9-3216,1-1 6958,19-7 0,0 7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3.5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0 17442,'-34'62'601,"1"1"1,2-4-1,5-3-253,6 14-180,6-2-134,9-7-34,3-8 0,6-9-224,8-10-113,8-11-727,8-9-1144,3-9-1814,-10-6 4022,-2-8 0,-14 4 0,-1-4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3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 20300,'56'-2'-1057,"1"0"0,-1-2 0,-2-1-1341,37-7-628,-25 1 3026,-11 3 0,-39 4 0,-5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3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1 18910,'-55'75'325,"11"-13"-336,53-51-303,9-5 135,11-2 11,7-4-201,-1-2 324,-2-5 78,-7-4-33,-8-6 695,-41-26-1278,16 26-750,-25-17-1278,30 38-1591,8 0 4202,5 1 0,-3-3 0,1-1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4.1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50 42 15672,'13'-3'3911,"-2"1"-3687,-11 2-112,0 0-123,-35 56-23,26-34-190,-21 43 112,46-56 67,13-3-90,13-6 113,6-13-23,-1-3 45,-8-15 157,-11 1-146,-14-1-11,-65-5 0,36 18 0,-42-2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4.6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207 1 18978,'-72'52'44,"12"-3"35,48-3-79,5-10 45,2 10 22,5-14-67,0-4 0,0-4 33,0-4-10,0-6-1,0-3-11,0-4 348,0-1-258,-6-3-67,-1-2-34,-6 0-538,2-1-717,3-8-2118,4-6-2184,3-5 5557,6-2 0,-4 12 0,4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4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19740,'0'56'-8359,"0"-12"8359,0-43 0,0-1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67 134 17711,'-29'-7'1995,"5"0"-2084,16 1-181,5-2-536,1-3-1816,2-3 896,0-7-1949,0 2 3675,1-4 0,-1 14 0,1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4.9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12400,'0'0'0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5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20770,'-9'54'23,"1"-11"-326,8-41 68,0-1-56,1 0-12,10-1 169,7 0 89,43-6 370,-29 5-157,20-5-11,-43 6 123,-2 0-213,-2 0 258,-1 6-146,1 0-134,-2 6 34,2-4-79,-2-2-79,3-4 56,4-1-570,4-1 10,9 0-44,4-6 246,6-2 381,-3-3 0,-3 3 437,-10 4 403,-7 2-235,-6 2-179,-2 0-235,-2 0-191,2 0 0,1 2-68,3 1-257,1 0-358,0 0-606,3-1-2151,3-1-2420,-1-1 5860,2 0 0,-9 0 0,1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5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1 17095,'-12'60'504,"0"0"0,1-2 1,-1-6-561,-10 12 0,3-3-459,0-8 268,3-9-470,4-13-729,2-11-55,6-11-337,2-5-1265,2-12 3103,0-6 0,0 3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5.7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0 159 16423,'16'-80'5143,"-3"17"-4538,-7 52-594,0 7 213,3 4-190,7 6 101,7 9-181,4 11 46,2 8-11,-3 6-45,-8 1 0,-9 1 34,-4-2-9809,-55-5 8910,37-24 1,-37 0-1,50-20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6.0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0 20748,'-13'50'11,"1"0"0,-11 43-78,2-28-795,8-5-69,5-9-1130,6-8-1401,2-13-3396,0-14 6858,2-8 0,-1-8 0,1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6.3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0 141 20681,'48'14'-420,"0"-1"0,39 0-477,-45-30 46,-1-7-326,-6-3 718,-11 0 459,-12 0 470,-6 3-167,-12 6 257,-10 7-134,-13 6 358,-12 11-257,-4 15 22,-2 16 134,7 17-437,6 10-77,16 5-169,7 3-471,26-4-660,20-10-3049,8-26 4180,15-12 0,-34-20 0,-2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7.8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 18944,'-22'59'257,"-1"0"1,1-1 0,1-3-269,-7 26 11,5 0-213,9-3 157,8-6-437,5-6-112,13-11-213,8-11-997,19-17-1715,-5-13 3530,2-14 0,-23-1 0,-2-3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8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65 15762,'54'-10'112,"0"1"0,-2 0 0,-4 0-1390,18-2-1949,-23 3 3227,-8 2 0,-27 5 0,-3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8.2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12 106 17857,'40'69'-219,"5"-39"1,2-18 1137,22-75-807,1 20-224,-66-30-11,-52 51-1872,-26 10-3517,11 8 5512,1 15 0,38-9 0,8 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9.4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284 19 15437,'1'-10'2712,"0"2"-2253,-1 8-246,0 0-56,-49 14-79,14 8 146,-43 19 68,31 4-214,8 2-67,14-2-11,13-5-269,16-6-280,23-11-628,21-11-1130,26-11-2567,-10-14 4874,3-7 0,-42 4 0,-5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8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17946,'-24'77'-8941,"5"-19"8941,23-49 0,-3-7 0,2-1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9.8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0 16927,'-26'48'-174,"-1"0"1,-8 27 173,68-73 56,3-9 0,2-4-56,-3-7 0,-7-2 414,-9 6 258,-10 5 203,-6 6-91,-3 2-392,-2 13-280,-4 5 23,-1 15-135,-2-2 11,5-2-89,2-9-180,2-6-90,4-8 1,8-3-819,11-3-1041,11-12-3328,-4-1 5535,-1-9 0,-18 11 0,-3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39.9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0 16726,'-11'69'754,"-1"-1"0,1-2 1,2-3-755,-4 30-1852,3 2 911,1-1-1188,0-1 1191,-1-6-776,2-12-269,0-15-1484,3-29 3467,2-14 0,2-17 0,1-1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0.2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0 143 19807,'63'-73'1120,"3"14"-985,-6 52-135,5 3 0,-1 6 0,-9 9 45,-13 5 100,-16 10 57,-14 4-3166,-58 14 1,-15-1-2562,27-10 5525,-28 8 0,9-13 0,46-29 0,5-1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0.4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0 20658,'-4'71'235,"0"-1"1,0-2-1,-3-5-235,-11 24-56,1-3-56,3-5-952,4-10-1323,3-12-3238,4-27 5625,1-12 0,2-18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1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1 186 21689,'51'-12'-1098,"0"0"0,39-7 269,-51 19-292,-6 0-873,-7 0 269,-9 0 21,-3 0 1357,-5 0 347,-3 0 1165,-3 0 3362,-2 0-3384,-1 4-112,0 3-337,0 8-156,0 3 67,0 5-571,0 0 44,0-1-78,2-2-112,1-6 90,4-2-460,5-6-179,3-1 45,5-4-583,6-2 246,2-10 158,4-5 234,-1-9 561,-1 0 68,-6 5 739,-7 6 403,-7 7-504,-6 4 235,-3 5-549,-1 12 123,0 7-223,0 13-146,-2 3 44,1-4-190,-1-1-11,2-15-236,5-5 23,9-12-717,10-11-527,13-9 325,7-14 225,3-4 66,2 4 717,-7 6 774,-4 8 425,-19 9-223,-5 5-90,-14 9-494,0 10 46,0 7 112,-1 10-180,-2 1 67,0-5-302,0-6-134,2-8 123,1-6-729,0-4 1,7-3-1256,9-11-1153,15-6 974,11-12 1053,10 0 919,1 1 202,0 7 1872,-7 5 503,-10 7-773,-11 4-279,-8 4-303,-6 2-673,1 0-190,-2 7 100,2 2-212,2 6 224,2-1-45,2-4-179,0-2 134,1-4-179,1-2 0,3-2-33,1-4-449,4-8-34,0-8 35,0-10 77,-4-4 337,-9-4 67,-8 0 538,-5 6 123,-5 9-247,-10 12 337,-9 7-23,-12 18-279,-6 11 413,-9 54-660,18-8-130,15-19 1,4 2-73,8 26 0,28-5-571,19-13-1076,37-21-2577,-9-20 4224,8-20 0,-50-2 0,-4-5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3.4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253 494 16535,'-74'-28'863,"8"12"-606,39 31-100,-1 12-123,3 8 22,7 5-56,7 1-23,7-2-66,13-5-12,11-9 101,13-11-34,13-8 34,4-15-235,6-16-135,3-18-280,-1-19 71,2-7 433,-5-8 185,-20 21 1,-3-2-7,10-28-27,-20 32 0,-4 2 465,-8-6-12,-8 17 112,-5 17-313,-7 13 134,-8 15 482,-27 52-549,7 2-146,11-8 1,2 3-102,-8 35-78,7-1-22,12-6-685,7-8-469,19-14-1278,15-15-3552,3-21 6006,10-11 0,-25-12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3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24 16535,'0'-13'1804,"0"3"-1692,0 10-168,0 0 56,-64 32 0,36-7-33,-46 26 66,54-17 12,11-8-45,4-6-336,6-9 325,12-5-886,9-4-33,15-13 639,4-4 291,-1-11 436,-7 2 248,-9 7 67,-12 8 179,-6 6-482,-5 2-280,-1 6 213,0 12-369,-4 13 144,-2 11-156,-1 4 0,3-7-134,2-7-45,2-11-292,7-10-280,11-6-1580,17-13-2296,-2-5 4627,6-10 0,-25 10 0,-2 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4.0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0 18798,'-26'55'366,"0"0"0,0 0 1,1-2-166,-18 32-606,5 4 371,8-2-268,10-11-572,11-13-114,6-17-1790,3-16-2063,3-15 4841,2-10 0,-1-6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4.1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9 108 18664,'-9'0'930,"67"-32"-2510,-8 14-1467,37-19 3047,-36 23 0,-35 10 0,-3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44.4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1 18283,'-42'28'986,"-1"1"0,-27 25-986,39-20 0,13-2-101,9-4-145,6-2 78,3-5-45,0-5-258,9-7 404,6-5-168,10-3 235,6-10 44,0-3 12,-3-7 381,-6 3 101,-7 6-67,-7 6 212,-5 3-458,-1 1 32,4 5 1,5 13-281,27 28 23,6-22 0,1-1 0,3 19 0,24-21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1 17734,'-9'10'-1913,"-2"3"1,17-20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1.6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 16322,'-9'0'2308,"2"0"-2016,7 0-169,0 0-45,-6 65-67,9-24 90,-2 53-56,11-45 67,5-7-45,1-10-44,4-10 156,2-12-11,6-5-134,3-16-34,6-11-213,0-20-258,2-10-626,-3-7-1246,-3 0-1544,-14 19 3887,-4 8 0,-15 24 0,0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2.3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303 19 13588,'0'-7'2622,"0"0"-2073,0 7 179,0 0 12,-61 45-359,27-12-196,-7 2 0,-2 3 319,4 11-347,4-1-56,9-5-90,11-6 23,7-8-34,7-7-224,7-9 133,6-6 47,11-4-259,6-4 79,24-27 168,-12 2 23,13-23 66,-23 13 46,-8 5 178,-9 7 57,-7 8 134,-4 6-168,-2 6-100,-1 2 335,0 2-504,0 10-11,0-1 0,0 8-90,0-7 90,4-1-280,4-5 90,7-1-168,7-3-371,6-3-189,8-10-629,5-6 841,4-11 706,-3 2 157,-6 4 1547,-11 8-1256,-12 8-23,-7 4-257,-6 4 168,0 2-111,0 8-180,0 4 67,0 6-101,0-1 22,0-3-66,0-2-34,0-8 33,0-1-280,1-5 213,7-1 45,5-9 112,11-7-67,7-11-34,22-14-33,-9 11-370,15-6-416,-16 21-435,2 4-1043,1 7-1008,0 2-1502,-17 3 4852,-6 0 0,-18 0 0,-2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2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154 1 19078,'6'3'908,"-9"6"-415,-9 8-101,-9 12-302,-7 9 11,0 5-101,3 3 0,5-4-45,6-8-67,9-6-224,2-12-168,3-7-147,2-6-457,11-8-1660,11-15-3294,4-2 6062,2-13 0,-17 20 0,-4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2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24 20916,'0'-18'-2174,"0"12"-593,-7 24-4494,0 2 7261,-6 5 0,7-16 0,2-2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3.5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188 0 16658,'1'4'2521,"0"-1"-2005,-1-3-516,-4 8 11,-7 4 23,-11 13 212,-9 8 45,-6 5-268,1 4 145,5-1-280,14 13 112,17-28 67,13 5-67,13-40 0,4-3 0,-1-11 22,-2 1 12,-5 3 212,-7 6-55,-7 5 101,-5 5-158,-3 2-100,0 1-34,1 4 0,3 3-23,0 4 1,5 0-236,2-1-101,3-6-55,3-1-684,5-3-762,6-3-179,8-8-696,4-6 808,3-7 1927,-3 0 504,-5 5 1356,-11 7 135,-10 4-527,-8 6-281,-5 1 572,-1 1-1209,0 5-315,0-1-134,0 4-56,0-3-1,2-3-21,2-1-23,4-1-157,3 0-89,6 0-236,6 0-23,6 0 270,5-4 168,0-2 67,0-4 146,-7 1 167,-7 4 707,-9 2-796,-6 3-101,-4 0 0,-1 1 90,0 9-55,0 4-69,0 7 34,0 0-145,-1-2 11,1-7-595,-1 0-402,1-7-718,7-1-1870,7-3-3553,3-1 7149,5 0 0,-12 0 0,-2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3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 21342,'-36'89'269,"8"-14"-224,26-52-90,1-1-78,1-3-494,3 0-436,8-4-841,9-6-1714,10-3-4325,-3-5 7933,-2-2 0,-15 0 0,-3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1:54.1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106 218 20748,'50'-23'-2320,"-1"0"1,18-9 2431,-38-22-5301,-26 23 5737,-3 5 1533,-11 8-1229,-6 9 725,-17 7-826,-4 19-180,-4 12 57,-1 22 88,4 13-357,4 9-190,11 2-169,10-3-136,8-7-155,19-14 2541,16-14-5253,22-16 3003,-1-11 0,-14-8 0,-20-2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4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12 358 16479,'-7'2'1871,"2"-1"-1512,5-1-79,0 0-101,80 0-134,-26 0 229,8 0 1,3-1-570,23-4 407,8-4-50,-46 3 0,1-2-62,1 0 0,-1-1 33,47-9-33,-9 3 23,-14 4-68,-17 4 45,-17 3-34,-15 2 12,-14 1-57,-7 1 654,-3 0-788,-2 0 314,-4-3-101,-4-2 34,-7-3-1,-6-2-33,-4-1 0,-1-2-33,-3-3 22,1 1-45,0-5-79,0 1-33,1-4 157,-2 2 0,1-1 11,-1 3 179,1 1 45,2 5 112,4 3 190,7 4-256,7 3-270,4 1-11,4 2-23,6 0 68,11 3 55,37 17-89,-1-3 34,22 15-34,-18-11 0,-5 1-23,-5-1-77,-8-2-1,-10 1-135,-6 8 202,-13-4 12,-3 10 22,-7-6-56,-8 2 78,-6 2-22,-9-2 0,-3-2 34,-1-1-23,1-6-11,3-2 0,1-4 67,5-4-55,7-5 10,4-2-11,6-4 79,0 0-90,0-4 90,0-28-68,0-3-22,0-27 0,0 8 23,-2-1 78,-6 2-12,-3 6-22,-6 9-22,1 10-34,-2 10-11,5 8-145,5 5-237,4 3-256,4 2-68,0 3-504,9 6-1647,6 4-3104,3 0 5961,3-4 0,-13-6 0,-1-2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5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 14630,'-7'0'4594,"2"0"-4123,5 0-157,0 0-326,-6 0 12,3 3 23,-5 10-1,4 12 202,-2 14-112,0 7-33,-2 5-79,2-4 11,1-3-34,3-7-44,1-6-134,1-8 77,6-6-167,6-8 67,9-5 179,5-3 0,5-11 23,3-7-214,15-27 192,-14 8-68,6-10 112,-21 20-12,-5 6 46,-6 7 0,-4 6-34,-3 4 448,-2 3-22,0 14-169,0 7-189,0 17 21,0 3-89,1 1-56,3-4 45,3-6-347,5-7-203,1-9-503,7-8-1177,5-5-2118,-2-13 4359,4-3 0,-17 1 0,-1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5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12 15683,'6'-6'4090,"-1"1"-3866,-14 62 90,5-31-292,-6 45 1,8-49-46,2-5-10,0-5-90,0-3-180,2-5-89,7-2 201,7-2-335,12-10-45,4-6 470,5-11 101,-4 2 313,-5 3 326,-11 9 89,-8 6-212,-6 5-360,-3 2 169,2 14-101,0 5-156,2 15-57,3 14-191,0-17-346,7 3-539,4-25-895,12-5-2870,-3-5 4830,7-9 0,-20 6 0,-1-6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18888,'-5'17'-2171,"3"-5"0,5-18 0,1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6.2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219 177 19773,'-44'63'116,"-1"-1"0,5-4 0,6-4-72,7 4-44,10-6-33,9-11-124,5-10-67,7-13 0,8-8 202,9-9-102,13-19 90,5-13 12,5-21 44,1-11-22,-2-9 101,-1-7-329,-6-3 228,-6 3 203,-10 14 122,-8 19 33,-7 21-201,-4 14-124,-1 9 147,-2 11 88,-9 15 237,-8 21-68,-11 23-392,-3 7-45,4 3-12,7-8-402,10-9 81,7-13-966,5-11-371,11-13-2230,5-12-1523,6-7 5423,0-11 0,-13 5 0,-2-5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6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0 221 21264,'54'28'-34,"-3"-6"-235,-17-23-325,3-9-212,0-7-136,-1-11 113,-4-5-112,-6-2 358,-10-2 583,-7 0 527,-6 5-113,-3 9 236,-8 10-89,-4 8-46,-10 14-34,-4 13 2,-1 17-69,0 12-313,5 4-79,7 0-44,7-6-124,5-7-302,4-12-168,13-11-2175,32-16 170,6-19 324,28-15 1097,-13-15-1903,-19 8 3103,-7 3 0,-29 23 0,-5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6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11806,'-18'34'8819,"4"-7"-8562,14-26-223,0-1 11,4-2-45,7-6-135,7-2 57,10-1-236,1 5-526,3 4-728,-1 12-3386,-11 0 4954,-4 8 0,-14-9 0,0-3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7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120 251 20681,'46'68'33,"1"-15"-89,-5-47-78,7-4-169,5-15-89,1-5-79,-6-15 23,-7-7 101,-12-1 56,-12-5 291,-10 1 123,-5 1 56,-3 6 124,-8 8-68,-4 12-78,-12 8 90,-5 7-12,-7 19-89,-2 16 111,-3 31-184,19-21 0,2 7-483,-9 43 0,2 6 410,6-18 0,2 2 18,2-8 1,1 5 0,1-5-19,2 6 0,2-3 0,1-4 0,1 0-28,1-8 0,0-1-411,-2 7 0,-1-3 316,-4 18-157,-4-4-56,6-58-437,0-13-1222,-2-15-766,1-12 2761,2-9 0,7 7 0,2 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7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21969,'56'-16'-135,"0"0"1,0-1 0,-2 2-1110,31-7-2446,9-1-1374,-26 5 5137,-10 4 1,-41 9-1,-7 2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8.0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0 19493,'-15'94'-504,"5"-15"-863,8-54 33,2-4-649,0-7-1916,0-6 3899,4-5 0,-3-3 0,3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8.2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 18406,'7'-10'-964,"-3"-1"1,-1 16-1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08.5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256 1 18630,'-19'55'317,"0"1"1,1-4 0,-1 1-178,-9 17 0,-2 2-880,5-2 1,1 0-606,-1 2 1,1-5-3049,0 18 4393,24-70 0,0-15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12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5 13488,'4'-2'4402,"-1"0"-3673,-3 2-729,2 0 325,-1 12 56,1 10-190,-9 17 44,-3 11-224,-11 9 34,-2 7-45,-3 4 0,0 3 0,2 0 0,6-2 0,5-4-22,7-8 33,3-9-11,3-11 0,0-10-67,2-10 55,4-7-88,6-5-181,9-5-133,8-1-920,7-9-1063,4-7-2242,-10-2 4639,-6-2 0,-17 12 0,-3 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13.3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1 168 18821,'63'-19'481,"0"1"1,-1 1 0,-2 3-135,30-2-134,6 0-157,0 0-1170,-6-2 1114,-13 4 333,-15 3-579,-18 5-321,-18 3-699,-14 3-1065,-8 0-594,-4 2 3077,-6 4 0,5-3 0,-6 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9521,'0'0'0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13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1 17566,'-27'87'336,"5"-13"-336,16-47-12,3-5-436,2-7-639,1-7-605,0-5-2094,4-3 3786,2-7 0,-1 5 0,0-5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13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17846,'20'12'-9323,"-6"-4"9323,1 14 0,-10-15 0,-1-1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14.2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19717,'3'35'-100,"-1"-8"-147,-2-27-101,7 0 203,6 0-135,13-2 269,9-7 11,5-4 168,-1-3 358,-8 3-100,-9 6 459,-2 39-1031,-9-15-503,5 29-393,-4-27-594,4-4-1211,5-7-3864,-3-4 6711,5-4 0,-16 0 0,1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14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8 16423,'0'-4'3541,"0"1"-3362,0 3-22,-58 48-90,33-17-67,-42 39 0,53-30-67,8-4 56,4-6-113,2-6 24,9-9-1,5-7-56,13-5 67,5-9-134,4-10-191,0-8 695,40-3 12,-43 46 134,27 35-197,-52-1 1,-10 9-125,4 7 1,0 4 157,-2 4 0,-2 2-5,-4 0 0,-1 0-90,-2-4 0,-3-1-157,-3-7 0,-3-3-6,0-8 1,-2-3-6,-21 30-11,-4-25-90,-1-27-246,-2-18-392,6-46-281,9-33-392,21 7 0,6-5-3504,1 5 1,5 1 4716,11-8 1,1 6-1,-3 8 1,13 12-1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2:40.8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8 15011,'-3'2'1759,"1"0"-1221,2-2-448,11 7-79,8 0 34,17 9 33,20-2-44,23 1-243,-28-8 0,4-1 209,12-2 0,4 0-1008,12-1 1,3-2 917,11 0 1,4-1-68,-26 0 0,1 0 1,1 0-80,6 0 1,0 0-1,2 0-82,6 0 1,2 0 0,0 0-373,4 0 1,1 0 0,1 0 689,-23 0 0,2 0 0,-1 0 0,1 0 50,0 0 1,0 1 0,1-1 0,-1 1-46,0 1 1,1 0-1,0 0 1,-1 1 30,-2 0 1,1-1-1,-1 1 1,-1 1 75,23 2 0,-1 1 0,-1 0-83,-4-1 1,-2 1 0,-1-1-12,-7 0 1,-1 1 0,-2-1-287,-7 0 1,-1-1-1,-3 1 296,20 1 0,-5 0-53,-14-2 1,-5 0 58,28 2 1194,-36-3-1183,-30-2 2003,-17-1-1947,-26 0 1241,4 1-1342,-11 2 498,10 0-532,5 2 34,0-1 0,-7 3-11,0-3 0,-8 0-202,3-4-33,-3-1 89,-1 0-101,-2 0 214,-2 0 10,0 0 68,-7 0-23,-6 0-11,-13 0-62,-4-3 1,-5-2-41,7 2 1,-4-1-550,-30-3 0,-4-1 623,10 2 0,-5 0 36,15 1 1,-8 0-1,-3 1 1,5-1-9,-11-1 0,3 0 0,-6-1-750,1 2 1,-8-1-1,1 1 1,4-1 751,18 0 1,4 1 0,0-1 0,0 1 0,-4 0 0,0 1 0,0-1 0,1 0-335,0 0 1,0 0-1,1 0 1,1 0 331,-23-1 0,1 0 0,2 0 0,8-1 0,1 0 0,4 0-654,9 0 0,2 0 1,7-1-922,4 0 1,9-2 1574,-6-8 0,60 11 0,9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1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13341,'-13'79'955,"0"1"0,0-1 1,0-17-1,1-2-882,4 35 0,4-14-73,4-50 0,0-9-45,0-9-604,0-5-214,0-6 45,0-1-571,0-14-584,4-12 572,2-21-615,8-11 2016,-4 10 0,-1 15 0,-6 20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2.4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92 16367,'5'-38'269,"-5"13"-269,-7 38 101,-8 8-79,-4 8 124,-3 1-45,-4 2-1524,-28 1 1411,32-29 12,-18-6 34,40-31-12,2 2-10,8 1 234,2 5 45,9 2 68,-3 7 67,0 2-135,-2 6-33,-6 3-158,0 2 46,-5 2 90,0 1 10,1 0 158,3 1 178,4 9-111,4 4-1,3 11-145,1-1-123,0 1-146,1-5-11,-2-1-45,5-1-236,-10-5-615,1 0-1883,-10-5-4180,-3-3 6914,-2 0 0,-1-4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3.3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1 14159,'9'0'3227,"-1"55"-2969,-8-16-213,1 53-34,-8-26 179,-2 6-167,-6-3 78,3-7-101,1-11-22,5-15-12,3-15-146,2-11 80,1-7 178,4-23-67,5-3-11,7-20 0,5 6 34,3 3-1,1 8 79,0 9 35,2 8-125,0 5 79,2 4-34,2 9-33,-3 5 89,-2 12-123,-6 4 246,-7 15-78,-7-8 68,-6 9-169,-12-17-56,-5-3-11,-12-7-134,-4-7-57,-1-5-268,0-7-583,6-14-292,11-7-1130,7-14-831,11 4 3295,11 4 0,-6 16 0,5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3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16580,'13'85'952,"-5"-13"-952,-12-44-291,-1-6-796,1-9-100,1-6-1301,2-5 2488,1-8 0,0 5 0,0-6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3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19482,'24'17'-1852,"-2"-2"1,-18-5-1,2-4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13913,'5'-6'0,"-1"1"0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5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17521,'-21'56'-1964,"9"-17"0,21-41 1,-1-4-1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4.2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0 18059,'-34'40'196,"-1"0"0,-20 26-252,47-50 23,5-3 21,3-6 12,7-2 45,7-2 34,13-2-79,6-2 78,3-6-44,-2 3 335,-9-5-89,-7 6 23,-7 1 56,-7 2-203,-2 0 124,-2 9-44,0 1-236,0 7 33,1-2-33,1-3-123,2-4 33,1-4-290,6-1 21,3-3-45,8-3-626,23-24 548,-8 2 482,11-18 145,-19 16 237,-12 7 458,-7 9-123,-7 5-392,-3 5-67,0 1-247,3 1 190,5 9-178,9 5-1,8 11-22,9 5 45,6 0-45,6 3 0,14 12 146,-24-11-23,-1 6 213,-29-12 23,-14-1-191,-12 0-168,-16-1-123,-14-4-640,-8-8-1186,-1-6-4908,17-6 6857,7-3 0,26 0 0,2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6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10 13992,'3'-5'2543,"-1"1"-436,-2 4-1592,3 51 1,-2-13-12,2 46-325,-3-23-112,0 1 45,0 1-90,-2 0-22,-3-3 0,-3-3-44,-1-10 32,3-8-402,1-12-460,4-9-325,0-10-1255,1-4-795,0-13-3205,0-6 6454,-3-9 0,2 8 0,-2 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46.8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37 17487,'-6'38'1435,"7"3"-999,24 3-110,6-1 77,5-8-280,8-7 45,6-14 90,7-7-180,3-23 45,-2-10-123,-5-20 0,-11-3-67,-10 2-190,-12 8-191,-9 10-919,-6 9-2578,-5 10 3945,-6 5 0,4 5 0,-4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51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 12512,'11'-12'3339,"-1"3"-3003,-10 9 371,22 53-349,-11-23-212,17 43 358,-18-38-89,-1-3-57,-1-4-123,-1-9-145,-1-5 89,-2-7-67,3-5 191,2-1-23,6-11-257,4-11 21,4-15-44,-2-10 34,-1 1-269,-3-2-225,-6 18-223,-3 4-1491,-6 20-1893,-2 2 4067,0 3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51.9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0 16165,'-48'82'874,"11"-12"-739,33-40-1,3-4-78,1-2-45,3-4-11,3-6 0,5-5 101,2-4-23,3-4-78,3-2-302,1-11-415,5-7 45,1-12 672,1-4 22,-3 4 45,-6 5 471,-7 10 134,-7 8 56,-2 5 449,-2 3-908,0 10-123,0 2-146,2 9 0,2-3-34,3-3-246,2-3-291,4-6-763,4-3-1064,7-3-1378,7-12-1467,-5 3 5243,-1-12 0,-16 12 0,-3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52.2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41 13296,'7'58'4572,"0"-12"-4617,-7-46-212,0 0-46,4-9 1,5-4-1,8-9 203,6 0 55,8 2 56,3 0-11,5 6 123,1 1-100,-2 6 33,-1 3-56,-8 3 0,-4 1 22,-5 0 56,-3 5 292,-3 8-79,-5 9-67,-5 8 57,-2 2-79,-2 0-46,0-7-32,0-7-124,0-6-12,0-8-1120,0-2-1243,10-22-3754,-5 3 6129,10-21 0,-11 22 0,1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52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20401,'0'10'-6958,"0"-5"6958,0 21 0,0-17 0,0-2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53.2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0 16008,'-59'72'1860,"8"-6"-1366,27-23-158,6-3-79,7-3-257,6-7 0,3-6 123,2-8-123,2-7 56,7-4-44,5-4-12,9-6 0,4-11 0,1-10-12,0-12 1,-2-4 22,-2 3 124,-6 5 89,-5 12 34,-5 10 44,-6 8-302,-1 3 224,-1 15-156,0 7 32,0 16-100,0 0 0,0-2-44,0-9-1,0-6-280,5-9-134,3-5-91,8-5-962,7-15-113,8-7 515,4-14-88,4-2 1030,1 1 168,-4 7 750,-6 6 192,-11 8-136,-8 8 494,-6 4-773,-4 7-112,-1 10-34,0 6-68,0 10 79,0 0-10,0 6-237,0-13-134,0-1 68,3-17-79,5-3-202,7-2-190,10-6-269,6-10 291,8-9 292,3-7 67,12-5 201,-19 15 34,-1 3 370,-25 15-213,-6 4-135,-3 4 169,0 9-303,0 9 325,0 22-404,0-12-10,0 5-23,0-22-124,0-4-279,9-7-639,6-2-1008,16-8-1906,-4-3 3956,5-8 0,-20 8 0,-2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53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0 20725,'-45'86'1020,"10"-11"-785,25-34-44,5-4-180,3-2 56,2-4-67,10-7-246,9-5-673,13-10-1008,9-5-1983,-11-4 3910,-1-7 0,-20 5 0,-2-5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4:53.8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0 184 22182,'65'-4'-2292,"-1"1"1,32-4 1686,-68-45 605,-22 14 101,-6 5 616,-10 7 57,-6 13 43,-10 5-189,-1 15-202,0 13 89,4 13 34,6 17-168,7 7-79,6 3-302,14-1-56,15-6-268,20-9-1088,17-14-2678,-11-14 4090,-1-10 0,-33-6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20132,'-31'72'-9831,"8"-16"9759,31-53 0,-4-3 0,1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3:09.0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39 306 20311,'-25'7'605,"12"-3"-481,35-8-57,11-4-56,11-3-11,8-2 0,9-1-113,5 0 1,7 0-168,1-1-56,-2 2 112,-5 1-145,-12 2-57,-10 2-134,-15 4-382,-11 1-167,-11 2 11,-4 1-303,-4 0 1245,-5-2 88,-4-3 68,-9-5 12,-3-3-1,-3-1-11,-1-1 156,0-2-100,0 0 135,3 2 246,1-1-123,1 3 11,2 3-124,0 1 57,3 3-23,1 2-179,3 0 270,3 3-58,3 0-167,2 1 370,2 0-404,6 7-56,9 1 11,9 8 90,10-3-78,4 1 78,1-2-112,-2 0 11,-3 0 34,-6-1 11,-6 2 34,-6 3-22,-8 3-35,-4 7 180,-4 5-112,-10 7-68,-8 2 135,-12 1-100,-1-5 100,-2-4-12,7-8-44,6-7 236,7-9-460,8-10 56,3-15 0,2-10 44,1-11 12,6-4-313,2-2-57,7-1-448,-2 2-583,-2 6-851,-2 6 2252,-5 15 0,-1 6 0,-3 10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27.0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26 16994,'1'31'672,"-1"2"-256,1-5-316,-1 6-21,0 5-79,-1 4 33,-3-1-66,-1-2 22,-2-9-79,3-7 56,2-9-202,2-7 80,0-5 88,0-2 68,1-7 90,10-14-90,7-13 0,12-16-11,6-5 33,3-1-11,-1 4 34,-4 6 124,-1 2-12,-14 21-23,-4 4-134,-13 17-33,-2 1 33,0 10 224,0 24-79,0-1-111,0 14-34,0-22 89,0-6-89,0-9 0,2-4 12,2-4 21,3-2 124,6 0-135,18-10 12,-5-2-23,12-8-11,-13 4 45,-6 5 11,-5 5 78,-7 3-122,-2 3 391,-1 22-313,-2 1 0,2 19-90,-3-6-56,3-6 56,3-4-180,4-5-380,5-7-448,3-6-1245,10-5 2253,2-14 0,-10 8 0,-5-8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27.3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46 18406,'-37'86'34,"8"-13"-157,26-44 56,3-6 33,4-6-156,12-7 178,12-6-291,12-15-10,8-9 145,-3-16 168,-5-7 156,-11 0 281,-12 5 214,-9 4-35,-7 9-157,-8 8-335,-3 4-124,-9 9-68,4 1-100,2 3-672,8 0-494,3 1-481,15 3-179,10 1-651,19 0-1288,-6-2 3933,2-3 0,-25 0 0,-2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27.7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157 344 18048,'-38'40'-39,"-1"-1"0,-23 32 39,51-25 0,5-8 11,6-9 67,13-12-78,9-9-11,17-13 0,10-19-337,4-15 146,5-22-105,-3-9 307,-2-9-11,-5-3 45,-8 2 22,-9 10 370,-15 14 22,-7 18 0,-8 19-224,-7 11-45,-6 17 382,-9 16-169,-10 20-112,-2 19 128,1 7-425,16-23 0,2 1-95,-1 16-258,4 12-223,19-44-505,6-9-348,11-11-885,6-8-1624,-8-6 3955,0-8 0,-15 4 0,-2-4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28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1 153 17958,'84'18'2062,"-13"-3"-2219,-48-24-269,-2-2-101,-1-11-21,-3-3 88,-4-4 79,-6-1 213,-4 3 168,-4 8 302,-10 9 136,-7 6 88,-14 21 12,-2 12-34,-2 20 0,4 12-56,6 5-358,10 1-90,8-5 0,6-8-280,16-14-134,7-15-393,20-13-617,9-14-827,9-21-1234,5-18-1187,-15-4 4672,-7-5 0,-28 30 0,-5 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28.1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20367,'-21'62'463,"1"-1"0,0-1 0,1-2-463,-11 34-112,6-4-639,9-8-1086,8-9-1804,4-29 3641,3-14 0,0-25 0,0-3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36.7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10 14417,'0'-5'2387,"0"1"-1670,0 4-325,-36 60-257,18-23-96,-6 7 0,1 1 29,2 4-68,2-1-12,3-5-313,6-6-862,4-6-1144,4-10-1109,4-10 3440,5-5 0,-4-6 0,4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37.0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14529,'5'9'1244,"-1"-2"-1244,-4-7 45,0 0-45,12 54-123,6-40 100,15 41 23,4-54 0,-1-11-89,-2-5 89,-6-13 0,-8-1 112,-10 0 0,-6 3 291,-5 4-280,-8 5-123,-3 4-56,-6 7-101,-2 3-179,5 3-650,2 10-3249,7 13 941,10-5 3294,5 3 0,-1-19 0,0-2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37.4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16782,'2'28'246,"-2"-1"-246,-8 1-11,3-1 0,4-8 11,2-2-12,10-7-256,4-5-371,13-3 90,4-7 112,4-9 190,1-7 79,-2-7 168,-5 5 33,-8 6 248,-9 6 290,-8 6-403,-4 3-22,-1 2 302,0 9 90,0 8-235,0 10-180,0 3-78,2-3 123,7-7-68,7-5 225,23-7-268,-4-5-57,14-14 0,-13-5 0,-1-12-11,-4 4-12,-6 3 0,-9 8-78,-7 7-638,-6 3-1050,-2 3 0,-1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38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184 184 13532,'-43'33'459,"0"1"1,-26 25-438,51-29 90,10-6-112,5-6 78,8-8-55,9-5-23,9-4-34,9-4 34,4-8 11,0-3 191,-5-5 280,-4 5 34,-10 4 291,-8 6-57,-5 3-336,-4 1 58,0 5-304,1 7-146,4 6-22,2 1-11,6 0 11,4-7-213,5-5-236,6-2-402,4-6-258,6-14 122,3-6-805,3-19-180,6-5 280,1-8 0,4-3 3081,11-17 651,-26 26 21,0-2-448,-31 37-973,-7 7 357,-2 3 807,-19 30-1278,3 3-33,-20 31-11,6-2-213,-1 4-168,3-2-101,7-4-90,9-9-22,7-9-145,5-13-248,5-10 24,10-9-663,12-12-794,12-17 616,10-14 560,7-20-101,3-8-517,-1-6 1380,-6 5 2632,-6-1-973,-22 32-662,-8 6-314,-16 34 158,-6 16-203,-6 17 374,-10 20-766,-4 8-223,-1 1-23,4-2-347,4-8-427,8-10-526,5-12-1198,4-12-4539,2-13 7037,0-7 0,0-5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0 19381,'-40'75'-639,"9"-14"-459,27-50-3574,2-5 4672,-1-2 0,3-4 0,-2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38.5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19336,'51'0'-4241,"0"0"0,28 0 4241,-47 0 0,-21 0 0,-3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39.1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0 102 19426,'73'21'-863,"-9"-9"235,-42-23-111,2-7-460,-5-3 930,-2-26 941,-17 29 102,-6-2-181,-15 44-88,0 18-236,2 5-269,4 3-34,5-5 12,6-6-426,3-9 10,7-10-155,7-10-360,11-6-189,9-9 133,7-14 403,4-10 326,2-10 280,-1 0 12,-7 6 705,-8 9 482,-12 9-68,-9 9-335,-6 4-191,-3 3 57,0 7-349,0 5-111,0 6-90,1-1-67,5-4 33,2-5-78,8-4-101,5-3-403,6-2-516,26-9 774,-10 2 246,13-7 0,-25 8 605,-10 3-45,-8 3-78,-8 3-112,-3 7-214,-2 5-111,1 3 0,6 0-202,1-9-56,6-2-235,2-7-493,7-7-717,7-10-2824,28-33 1703,-7 3-89,3-7 2868,-23 20 0,-23 23 0,-3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39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249 0 13801,'-40'66'1426,"1"-1"0,0 1 0,-15 22 0,12-15-1965,23-32-345,9-13-562,6-13-359,3-8 574,1-9-641,6-14 1872,7-9 538,7-12 728,4-1 247,0 5 212,-3 7-189,-2 9-797,-2 4-358,1 7-179,1 3-202,3 2-45,3 1-157,3 0-89,1 7 257,-3 8-89,-2 12-79,-8 8 146,-7 5 56,-6 0 112,-4 9-56,-2-19-56,1-3-33,0-21-438,1-4-302,1-14-886,8-11 57,8-18-392,11-12 750,9-5 841,0-2 403,-2 7 1815,-7 9 1076,-8 13-483,-11 13-1612,-4 10-359,-4 5-202,-3 3-111,-1 7-505,-1 11-706,4 0-941,16 7-1020,13-11-1199,13-3 1402,-6-4 2845,-3-4 0,-22-3 0,-1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0.0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12 16961,'-38'35'997,"1"0"0,-22 24-1030,52-46-35,5-3-301,2-4 178,9-2 46,4-3 145,11-5 22,-1-8 12,0-6-12,-3-6 34,-5-1-11,-3 1-45,-1 2-22,-3 3-247,0 7-897,-1 3 68,0 5 560,4 2-213,1 2 382,4 0 503,5 7 437,-6 0 304,0 8 100,-8-1-281,-1 1-168,-3 2-122,1 4-213,-2-5-57,0 0-78,1-9-11,0-5 0,2-1-45,6-1-258,6-1-223,6-9 245,7-2 236,2-7 89,0 3 517,-5 6 122,-7 4 0,-7 4-145,-5 4-180,-2 9-279,-2 6-124,-1 10 0,-2 2-258,0 0-1490,0 3-1390,-1-17 3138,3 0 0,-3-15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0.4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232 12 15560,'-4'-7'3574,"1"2"-3271,-48 63-235,24-13-68,-7 1 0,0 3-102,8 18-682,3-1-57,9-2-974,5-6-638,5-10-4427,2-21 6880,1-10 0,1-17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0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22855,'60'-6'-3003,"5"4"-146,1 8-4033,-14-1 7182,-1-3 0,-34-2 0,-5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0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7 20311,'-16'76'-101,"10"-15"-280,36-51 169,0-5-282,0-10-4671,1-57 1411,-20 38 3754,-10-38 0,-9 57 0,-6 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1.8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10 16647,'6'-5'1535,"-1"1"-1434,-5 4 56,0 0 67,-18 79-146,6-23-67,0 5 1,1 2 245,3 15-178,5-8-46,5-9-33,11-14 0,5-12-459,12-13-863,-1-10-796,-1-8-2453,-11-10 4571,-5-7 0,-10 4 0,-2-2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2.3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99 16367,'54'-21'127,"0"-1"0,-5 1 0,-3 5-127,9 6-34,-6 5-325,-7 1-514,-5 4-718,-4 0-639,-1 0-190,-3 5 436,-2 5 1984,-5 6 941,-7 6 986,-7 3-189,-5 0-136,-3 1-538,0-1-257,-5-2-56,0-4-180,-3-5-380,3-6-113,3-4-67,2-3 45,0-1-481,10-14-573,7-5 461,14-14-24,5 0 561,2 6 90,-2 5 381,-6 9-124,-5 6-134,-6 5-23,-4 2-78,-1 0-89,1 6-23,0 2-370,2 5-583,2-2-593,-1-2 45,3-5-617,-3-2 2118,-5-2 0,-5 0 0,-7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2.6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7 11930,'0'-6'6521,"-39"58"-6521,30-31-33,-30 43 33,40-52 56,6-7 44,5-1-55,9-4-34,4-3-11,1-4-11,1-4 11,-6-2 45,-5 3 45,-7 4 178,-5 4-44,-3 1 102,-1 1-326,2 0 0,1 1-169,6 1-335,3 0-706,8 0-1659,8-2-1781,-3 0 4650,3-6 0,-17 5 0,-2-4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20625,'12'44'-9831,"-3"-8"8784,20-42 0,-18 4 1,-1-4-1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2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18675,'-7'49'-975,"2"-10"-145,5-37 123,5-2-1939,7-9-3115,-1 1 6051,7-12 0,-13 12 0,2-3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3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19414,'28'17'-302,"-1"3"-79,-11 12-78,3 1 122,-2-1-301,-2-1 246,-2-3 257,-6-6 113,-3-4 1153,15-7-1131,-1-11-89,21-4 33,-2-8 56,6 4 56,1 3 89,-1 3 24,-5 2 55,-5 0-78,-7 6-46,-2 2-10,-1 6-34,1-2 0,8-2-56,7-4 0,11-3-291,11-2 33,7-2-459,4-5 56,-4-4 448,-8-4 191,-14 1 22,-14 5 302,-15 4 247,-9 3-202,-6 1 595,-2 0-562,-3 7-178,-3 3 23,-2 7-69,-1 1-122,4 4-34,2 2 11,2 8-22,1 7-56,0 8-124,0 10-201,0 5-258,0 8 236,2 1 200,-1 1 136,1-6 78,-2-9 583,-15-1 3204,-55-25-3204,23-17-169,-32-31-402,62-23-12,7-12-392,31-9-24,20-7-229,-7 33 1,7 2-12,7-2 1,3 2-398,5 1 0,1 3 1028,-2 5 0,-3 4 1,13-7-1,-24 18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4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99 368 11784,'-27'47'1104,"0"0"0,-13 36-769,35-39-77,18-13 135,10-14 10,18-9-78,8-18-112,6-13 145,3-19 225,5-16 223,0-12-110,3-5-656,-34 36 0,-2-1 341,26-38 23,-12 7 178,-16 13-22,-12 14-201,-11 20-325,-4 12 33,-14 30 11,-6 16 34,-15 31-112,-2 10 0,2 10-100,8-1-371,12-2-582,6-12-3653,53-1-2354,-21-36 7060,37-3 0,-45-30 0,-3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4.4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0 19392,'-57'40'359,"11"-4"-359,39-12-45,4-6-202,12-9-481,10-4-1053,17-5-640,14-11-358,6-5 2074,1-8 705,-9 4 470,-14 6 931,-15 7 111,-11 4-201,-6 5-313,-5 11-237,-6 7-324,-3 13-234,-3 0-203,4-2 0,6-5-214,3-10-189,14-7-875,9-6-1007,20-18-416,11-10-2184,-9-7 4885,1-6 0,-28 24 0,-4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4.9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274 0 13443,'-39'81'2151,"1"0"0,2-4 1,3-5-2152,8-21 0,2-4-34,-14 37-44,12-18-584,13-21-301,6-18-191,6-14 212,9-15-436,5-20 236,12-14 1130,7-17 12,2-4 482,0 3 459,-1 7 79,-4 11 324,-3 11-649,-3 10-538,1 8-157,2 4-22,8 3-629,5 0-648,6 2 403,4 5 200,-4 2 372,-8 6 77,-11 0 247,-15 1 1031,-7 1 56,-10-1 0,-4-1-246,-6-2-472,-2-2-212,4-3-90,5-4-67,5 0-33,2-3-46,1 0 1,6-1 33,7 0-78,10 0 123,7 0 302,4 0 157,-2 0-21,-3 3-13,-4 5-223,-3 3-202,0 3-123,4-5-763,3-3-2083,5-4-2756,-10-2 5725,-5-1 0,-14 1 0,-3-1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4:45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552 0 11425,'0'5'5054,"0"-1"-2466,0-4-2094,0 5-91,0-4-11,-3 3-67,-8-4-303,-11 0-22,-18 0-358,-18 2-785,-19 7-348,-15 8-186,41-4 0,2 1-3075,-23 8 4752,17-2 0,40-12 0,8-3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4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0 16400,'-25'19'-1476,"4"-2"0,21-16 0,0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13913,'5'-6'0,"-1"1"0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17577,'-17'25'-1269,"2"-5"0,15-19 0,0-1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17554,'-38'37'-2300,"7"-7"0,31-30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1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21084,'-23'66'-2442,"5"-13"-2780,18-53 5222,0 0 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16221,'19'96'2309,"-3"-20"-2309,-16-75-146,3-1-1020,6 0-1534,10-1-1513,1-5 4213,4-2 0,-13 1 0,-3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16490,'3'13'3586,"-1"-3"-3575,-2-10-437,0 0-1008,-17 41-706,12-24-3082,-12 28 5222,13-36 0,3-5 0,-1-2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17902,'-15'17'-1928,"6"-4"1,10-13 0,1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5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17778,'57'8'-2199,"-8"-5"0,-40-7 1,-2-1-1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1 19157,'-57'71'-3149,"12"-15"-3350,44-55 6499,1-1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17700,'-31'28'1984,"7"-5"-1984,12-16-326,7-4 2,3-2-4786,2-1 1233,4 0 3877,4 0 0,-2 0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18306,'7'0'2061,"-1"0"-2419,-6 0-1390,0 0-2936,8 8-3047,-7-4 7731,6 7 0,-7-8 0,0-1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1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0 18664,'-42'45'762,"-1"0"0,-23 26-1580,47-56-101,12-9-2386,5-4-3161,2-2 6466,5 0 0,-4 0 0,4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18048,'-16'53'1204,"-1"0"1,-9 30-1441,25-81-1175,1-2-976,12 0-1613,-3-3 4000,15-5 0,-15 3 0,2-2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19392,'0'33'-9831,"0"-6"9773,0-28 0,0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1 16594,'-63'64'743,"0"-1"0,7-5 0,12-12-743,26-26 353,10-5-835,4-3-598,3-1-2035,1 1 248,0 0-2007,0-5 4987,1-1 1,-1-6-1,1 0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67 134 17711,'-29'-7'1995,"5"0"-2084,16 1-181,5-2-536,1-3-1816,2-3 896,0-7-1949,0 2 3675,1-4 0,-1 14 0,1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8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17946,'-24'77'-8941,"5"-19"8941,23-49 0,-3-7 0,2-1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6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1 17734,'-9'10'-1913,"-2"3"1,17-20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18888,'-5'17'-2171,"3"-5"0,5-18 0,1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9521,'0'0'0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5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17521,'-21'56'-1964,"9"-17"0,21-41 1,-1-4-1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20132,'-31'72'-9831,"8"-16"9759,31-53 0,-4-3 0,1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0 19381,'-40'75'-639,"9"-14"-459,27-50-3574,2-5 4672,-1-2 0,3-4 0,-2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7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20625,'12'44'-9831,"-3"-8"8784,20-42 0,-18 4 1,-1-4-1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1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21084,'-23'66'-2442,"5"-13"-2780,18-53 5222,0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4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19168,'14'58'-3485,"1"-12"-3664,-7-46 7149,2-6 0,-6 5 0,0-4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1 16594,'-63'64'743,"0"-1"0,7-5 0,12-12-743,26-26 353,10-5-835,4-3-598,3-1-2035,1 1 248,0 0-2007,0-5 4987,1-1 1,-1-6-1,1 0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4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19168,'14'58'-3485,"1"-12"-3664,-7-46 7149,2-6 0,-6 5 0,0-4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6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 20714,'11'-1'-4650,"3"-5"-1165,-1-1 5815,2-5 0,-9 5 0,-1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17375,'2'73'638,"0"-1"1,2-7 0,-3-11-751,-7-20-941,5-10-213,1-10-4001,3-6 5267,-1-5 0,1-3 0,-2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9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 17554,'-6'38'-1210,"-2"-7"0,13-31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18328,'8'30'-2458,"2"-10"0,-6-25 1,1-1-1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1 19448,'-26'40'-2056,"3"-7"0,19-30 0,-1-1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17386,'15'22'-1877,"1"-10"0,-9-13 1,-1-5-1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5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20401,'-20'82'-258,"4"-18"-538,16-55-873,8-6-673,4-2-2465,3-3 4807,2-6 0,-11 4 0,0-3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7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 19291,'-14'51'-1331,"6"-15"1,11-39-1,0-3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6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 20714,'11'-1'-4650,"3"-5"-1165,-1-1 5815,2-5 0,-9 5 0,-1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19538,'-10'55'123,"0"-1"1,-5 33-719,18-76-738,9-7-3944,0-5 5277,7-8 0,-11 6 0,-2-5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19123,'6'16'-2458,"2"-8"0,2-18 1,-2 1-1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2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20569,'14'31'-9831,"-5"-9"9165,17-50 0,-17 15 1,-1 1-1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4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1 21779,'-33'76'358,"8"-16"-593,24-50-493,1-5-505,1-3-391,6-1-3755,-1-1 5379,6-7 0,-8 5 0,0-5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0 20367,'-40'80'179,"9"-16"-851,30-55-549,5-4-2567,5-4-2319,1-1 6107,1 0 0,-6 0 0,-2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7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17678,'42'-5'-1782,"-12"3"1,-24-3-1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8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20345,'31'7'-632,"-12"7"1,-9-28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20221,'-38'44'-2308,"8"-10"0,30-34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2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19930,'-7'32'-2458,"4"-7"0,11-25 1,-2 0-1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3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21140,'-31'80'-437,"7"-15"56,33-56-1400,7-4-1782,12-3-1178,-4-2 4741,-1 0 0,-14 0 0,-3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17375,'2'73'638,"0"-1"1,2-7 0,-3-11-751,-7-20-941,5-10-213,1-10-4001,3-6 5267,-1-5 0,1-3 0,-2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21118,'-3'66'-1501,"-1"-13"-886,8-53-1995,-1 0 4382,5-5 0,-4 4 0,0-4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7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20871,'10'11'-6689,"-3"-1"6689,10-12 0,-10 1 0,-2-1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8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21297,'-10'69'-2801,"7"-15"660,23-52-2362,-5-2 4503,-1 1 0,-10-1 0,-1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1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21252,'-5'61'-3541,"6"-12"-1310,12-51 4851,0-5 0,-9 4 0,-1-3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2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67 20849,'0'-13'-9831,"-1"1"9655,14-11 1,-9 12-1,0 3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20300,'25'86'-8224,"-8"-18"8224,-3-68 0,-9 0 0,-1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19179,'38'39'-9831,"-10"-10"9770,-11-43 1,-11 7 0,-1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20479,'1'11'-1745,"3"-6"0,0-13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22059,'-7'41'-1894,"7"-9"-268,23-29-4102,-4-3 6264,4-7 0,-14 5 0,-2-5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1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20121,'2'69'-213,"5"-16"-549,9-51-1804,8-7-2017,6-8-1479,-5-4 6062,-2-4 0,-15 11 0,-3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8.9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 17554,'-6'38'-1210,"-2"-7"0,13-31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3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21275,'15'4'-1636,"-5"-5"0,7 0 0,-11-3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4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14 19090,'-4'-8'2487,"1"2"-2487,3 6-89,0 0-550,-18 20-885,13-16-1087,-11 16-3495,19-20 6106,1-1 0,-1 1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19829,'-17'61'6,"-1"1"0,-5 25-1609,39-60-1164,4-23-4539,-5-4 7306,-1 0 0,-10 0 0,-1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20367,'-4'62'-6062,"6"-13"-1165,11-49 7227,2 0 0,-9 0 0,-1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0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20625,'3'82'403,"7"-15"-1019,17-52-695,4-6-1927,4-5 3238,-8-4 0,-7 0 0,-13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20669,'81'8'-9064,"-21"-2"9064,-28-25 0,-22 11 0,-2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4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41 18675,'0'-3'3037,"0"0"-4046,0 3-1064,0-8-3574,0 4 5647,0-9 0,0 8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0 21835,'-35'70'-1972,"9"-13"-583,34-52-2711,-2-2 5266,7-2 0,-8-1 0,-1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8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19347,'-37'35'1973,"9"-4"-1973,19-10 0,4-4-56,5-3-852,5-2-851,6-2-639,8-5-2577,0-1 4975,0-4 0,-12 0 0,-2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9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19751,'31'43'-9614,"-9"-10"9614,13-33 0,-23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17577,'-17'25'-1269,"2"-5"0,15-19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18328,'8'30'-2458,"2"-10"0,-6-25 1,1-1-1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1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18754,'34'48'-1132,"-10"-8"0,-18-43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35 21992,'-18'-18'-2350,"4"7"1,14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21062,'-8'78'-6219,"22"-15"-1871,7-56 8090,12-3 0,-25-4 0,-1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6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18877,'5'4'2969,"-1"-1"-2958,-4-3-380,0 0-394,32 46-368,-12-33-718,29 33-2431,-29-45 4280,0-1 0,-14 0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8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21275,'21'7'-589,"-4"-1"1,-11-6 0,-1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35 20020,'-56'-12'-807,"11"3"12,46 9-1088,6 0-134,3 0-2510,2-2 4527,1-3 0,-9 2 0,0-1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12535,'0'0'0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18630,'3'65'-8348,"-1"-15"8348,-2-46 0,0-4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19437,'3'-22'-3384,"7"2"-852,8 12 4236,2-2 0,-13 6 0,-1-1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16333,'4'0'4998,"-1"0"-4785,-3 0-717,19 6-404,-3-5-1524,21 4 2432,-16-5 0,-4 0 0,-10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1 19448,'-26'40'-2056,"3"-7"0,19-30 0,-1-1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7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67 20569,'4'-33'-2458,"0"6"0,0 23 1,-2 1-1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0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9117,'0'0'0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1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108 120 21107,'-60'-33'291,"12"6"-549,48 23-549,0-3-716,0-4-2870,0 1 4393,0-6 0,0 11 0,0-2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3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20860,'-25'11'-9831,"7"-3"9526,32-5 1,-7-2 0,-1-1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 21532,'67'-12'-1897,"-10"0"1,-48 8 0,-2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18910,'9'4'1715,"-2"-1"-1715,-7-3-616,0 0-1367,2 6-4102,0-4 6085,1 4 0,-2-6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12 21443,'-37'-6'-2678,"7"1"11,32 5-1860,2 0 4527,3 0 0,-3 0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 17230,'1'-5'3775,"1"1"-3729,0 4-46,3 0-998,11-2-402,-1-3-1962,13-3-3663,-10-1 7025,3 0 0,-14 6 0,-1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1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15975,'9'0'4403,"-2"0"-4347,-7 0-459,0 0-919,10 8-2925,-6-6 4247,9 6 0,-10-8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7 21566,'-23'-3'-7854,"4"-1"7854,19 4 0,0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17386,'15'22'-1877,"1"-10"0,-9-13 1,-1-5-1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21936,'22'49'-1771,"-6"-23"1,19 1-1,-19-26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37 19919,'-55'-10'-5536,"11"0"1234,44 7 4302,0-4 0,0 4 0,0-1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20725,'-18'12'-9445,"4"-5"9445,14 2 0,0-7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14 19358,'-6'-5'-2458,"4"0"0,3 3 1,2 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18530,'2'6'2666,"0"0"-2733,-2-6-3210,0 0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20076,'9'57'-7788,"-3"-13"7788,15-42 0,-13-2 0,-2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14238,'-17'42'0,"2"-8"0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154 0 16961,'-48'0'3126,"5"0"-2902,16 2-179,9 0-45,7 1-437,6-1-874,3-1-8520,2-1 9117,0-5 1,0 4 0,0-3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 21331,'-22'73'-3564,"13"-11"292,20-43-2498,2-6 5770,1-5 0,-9-5 0,-1-2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139 0 17342,'-73'27'-7295,"15"-3"5525,53-18 1770,3-2 0,2-3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5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20401,'-20'82'-258,"4"-18"-538,16-55-873,8-6-673,4-2-2465,3-3 4807,2-6 0,-11 4 0,0-3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2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0 11824,'-45'60'1527,"-1"0"1,4-5 0,13-8-934,28-18 295,1-3-855,0-5 228,0-4-666,0-4-549,0-5-1321,0-3-4060,0-2 6334,-1-2 0,-1-1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21129,'-12'76'-2655,"7"-12"-24,25-47-5086,-4-8 7765,-1-2 0,-10-7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20983,'-13'49'-3608,"3"-7"1188,10-28-2611,0-6 5031,1-3 0,-1-4 0,1-1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8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17151,'-18'29'2622,"2"-1"-2420,4-8-191,5-2-22,3-4-639,1-2-1557,3-3-987,0-2-4907,0-3 8101,0-2 0,0-2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16468,'-23'42'-2107,"5"-9"0,18-33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2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19213,'36'62'-3350,"0"-9"1277,-8-35-908,4-3-918,-11-7 3899,-3-3 0,-13-5 0,-2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15851,'-44'80'-1176,"10"-13"-1356,34-54 1490,0-3-1883,0-4 2925,0-3 0,0-3 0,0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14955,'-21'31'-1838,"3"-7"1,20-22-1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7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12042,'24'9'0,"-5"-2"0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1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0 18619,'-73'68'-6510,"16"-16"6510,52-45 0,4-5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7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 19291,'-14'51'-1331,"6"-15"1,11-39-1,0-3 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2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12277,'-33'20'-1306,"4"-3"1,28-17 0,-1 0-1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2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17420,'-18'38'-1845,"4"-7"0,14-31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2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11852,'0'0'0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0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18843,'-10'0'101,"2"0"-829,8 0-2413,0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2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 16053,'4'5'2835,"-1"-1"-2835,-3-4-627,0 0-1480,19-11-2711,-11 4 4818,16-11 0,-20 13 0,1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19897,'12'-12'-4561,"3"-2"460,-3-2 4101,2 1 0,-9 8 0,-1 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5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77 19807,'-60'-11'-1233,"12"-1"12,47 4-2656,1-7 3877,-1 1 0,1 3 0,0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7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29 140 20031,'-16'-55'-9356,"3"12"9356,31 18 0,-11 16 0,0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4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13117,'34'-5'0,"-6"1"0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31.7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1 14899,'-1'6'572,"0"0"-404,1-4-68,0 1-21,0 2 178,0 2-122,0 5 44,0 3-66,1 1-113,2 1 112,3-1-112,1 0 22,1-1-22,0 0 45,-1 2-45,2 0 0,-2 0 33,1 1 12,0 2-45,0-2 0,2 3 23,-2-4-1,1 2-22,4 3 34,-3-4-23,6 6-11,-7-7 11,2 1 90,0 0-101,-1 0 134,1 0-44,1 10-34,-3-7-56,2 6 0,-4-8-11,0-1 33,0-1-22,2 0 0,-1 1 56,4 7-56,-4-5 0,4 6 11,-5-10 23,2 1-34,-1-1 0,1 1 45,0-2-23,2 5-22,-2-7 34,1 4-1,-3-6-33,-1 0 0,1-1 45,-2 1-11,2 0-34,2 4-23,-1-2 46,0 2-23,-1-3 0,-1 0 44,2 0-32,-1 2-12,-1-1 0,0 1 0,-1 0 0,1 1 0,2-2 0,-1-1 44,1 0-44,-1 0 0,1 1 0,-1 2-11,2 0 22,-2 1-11,2 0 0,-2 0 34,2-1-45,-1 1 11,-1-2 0,2 1-23,-3-2 35,2-1-12,-1-1 0,0 0 22,0-1-22,0 3 0,-1-1-22,3 4 22,-3-4 0,3 2 0,-4-5 33,0 0-44,1 1 11,-1 0 0,2 1-11,3 6 11,-1-4 0,0 2 22,-2-6-44,-2 0 22,1 0 0,1-1-23,-2 1 35,1-1-12,-1 1 22,3 1-44,-3 0 22,3 1 0,-3-2-34,0 1 56,0-1-22,0 0 0,0-1 12,4 7-12,-3-4 0,3 6-23,-2-5 34,0 2-11,0-1 0,0-1 34,0 0-56,0-2 22,-1-2-12,1 5 12,-2-4 0,3 7 0,-3-6 34,0 4-45,1-1 11,4 7-11,0-4 11,3 5 0,-1-5-23,-1 0 57,1 1-45,0 1 11,0-1 0,2 1-34,-3-2 56,1 2-22,-1-2 23,2 3-46,-3-5 23,2 1 0,-5-7-33,2 1 55,-1-1-22,3 5 34,-2-1-57,0 2 23,-3-1 0,0 0-33,1-1 55,0 2-22,-1-1 0,1 0 23,1 2-35,6 4 12,-5-3-22,5 4 33,-4-4-11,0 2 0,3 1 23,-1 1-35,2 0 12,1 0 0,-1-2-11,6 7 11,-6-7 0,3 5 11,-5-8-33,-2 0 22,1-2 0,-2 1-22,0 0 22,0-1 0,-1-1 56,1 2-68,-3-3 12,1 1 0,-2-3-33,-1 0 33,1-1 0,-1-1 0,1-2 33,2 3-33,-1 0 0,9 9-44,-5-3 44,6 3 0,-7-3 0,3-1 44,-2 1-66,2-2 22,-2 2-22,5 4 33,-3-3-11,2 3 0,-4-7 45,-2 1-68,0-1 23,4 7-45,-3-6 79,2 3-34,-4-5 0,-2-4 34,0 2-57,0-1 23,-1 0 0,1 1-22,-1 1 33,3-1-11,0 2 34,6 3-57,-1-1 23,1 2 0,-2-2-22,0-1 22,0 1 0,8 7 45,-5-3-57,6 6 12,-5-7 0,-1 1-56,2-1 79,-2 0-23,0-1 0,-1-3 45,-1 0-68,1-2 23,-1-1 0,5 4 0,-6-3 0,3 3 0,-4-4 34,-1 0-45,0-1 11,4 2-56,-3-3 78,3 2-22,-6-2 0,1 0 45,1 1-56,-1 1 11,2 1 0,0-2-34,0 1 56,1 0-22,-1 0 0,3 0 45,-1 0-67,0-1 22,0 0 0,-1 0-23,2 2 35,-2-1-12,3 1 0,-2-1 67,1 2-101,0 0 34,0-1 0,-2-1-22,0-1 22,-2-1 0,-1 0-11,1 1 44,-2-2-44,2 2 11,-2-1-22,1 0 22,-1 0 0,1 0 0,0 1 33,1-2-44,0 1 11,5 1-34,-3-1 46,3 1-12,-3-1 0,-1-1 56,-1 2-79,0-2 23,1 1 0,-1-1-33,0 2 44,0-1-11,0 0 0,2 0 56,-1-1-11,9 6-45,-6-3-23,7 3 46,-9-2-23,2-2 0,-2 1 56,1 0-90,-1-1 34,7 6-34,-4-4 46,5 3-12,-6-3 0,-2-3 22,-1 2-44,6 1 22,-5-1-45,6 1 67,-6-3-22,1 0 0,-1 1 23,1 0-35,1 1 12,-1-1 0,2 1-22,-2-1 33,0 0-11,3 1 0,-2-1 0,1 1 0,1-1 0,0-1 0,0 0-22,1 1 22,-3-1 0,3 0 0,-3-1 67,3 1-78,-2 0 11,1 0 0,-1-1-56,0 0 78,2-2 23,4 4 0,-3-4 135,4 3-180,-7-3 0,1 1 89,2 0-89,0 0 23,1 0-23,2 0 56,-2-1-90,2 0 34,-3-1-22,6 0 55,-5 0-33,4-1 0,-6 1 56,-1 1-78,0-1 33,-1-1-11,0 0 11,0-1 23,-1 0 33,8 0-11,-7 0 11,7 0-67,-8 0 0,1 0-11,-2 0 22,0 0-11,2 0 56,3 0-78,-6 0 22,4 0 0,-8 0-22,1 0 22,-1 0 0,0 0 0,0 0 56,3 0-23,1 0-22,11-1-33,-6 0 44,5-1-22,-7-2 0,0 2 45,-1-2-56,0 1 11,-1 2 0,0-2-45,-1 1 56,-2 0-11,1 0 0,0-1 56,-3 1-78,0 1 22,-2 0 0,3 1-45,-1 0 56,3-1-11,2-1 0,1-1 56,0 0-67,1 0 11,-1-1 0,-2 3-33,-1-3 33,-3 4 0,0-3 44,3 1-55,-2 0 11,3 0 0,-3-1-56,0 0 67,2 0-11,0-2 0,2 1 68,2-1-91,0-1 23,7-1-45,-7 2 45,4 0 0,-7 3 0,-3 0 45,2 1-56,-2-1 11,-2 2-34,3-5 34,-5 3 0,5-1-11,-4 1 11,3-1-22,0 0 11,1-2 11,-1 1-56,1-1 78,-1 1-22,6-2 22,-4 3-22,3-2 0,-4 2 0,-1 0-56,1-2 56,0 0 0,0-1 0,0 2 56,1-1-78,0 0 22,2-1 0,-2-1-45,2 1 45,-1 1 0,0-1-11,0 0 56,2-2-68,-1 0 23,2-1 0,0 0-44,0 0 44,0-1 0,-1 2 0,1 0 44,0 2-55,-1-1 11,0 0 0,-2 0-56,0 1 56,-3 0 0,-1 3 0,-2-1 67,-1 2-78,-1 0 11,1 1 0,0-1-45,-1 1 45,2-2-11,-1 0 90,3-2-79,-1 0 0,3 0 0,0 1-23,2-4 23,7-2 0,-5 1 56,6-3-56,-7 5 0,0 0 0,-2 2-33,-1 0 33,-1 1 0,-1 0-12,1 2 68,-1-3-67,-2 3 11,2-3-33,-2 3 33,2-3 0,0 1 0,4-2 67,2-1-90,10-3 23,-6 1-33,8-1 33,-8 1 0,1 2-11,-1-1 67,-3 1-68,-2 1 12,0 1 0,-4 1-22,3 0 22,-4 0 0,2 0-11,-3 0 44,0 1-33,-3 1 0,3-1 12,-2 2-68,1-2 56,1 1 0,-1-1 0,1 0 44,0-2-44,3-1 0,2-1 12,1-1-57,2 1 45,-1-1 0,0 2-23,-1 0 91,0-1-102,-2 1 34,-3 1 0,1 0-34,-3 1 34,1 0 0,0-1-22,-2 1 0,0 0 22,-1 0 0,2 0-23,2-3 23,-2 2 0,1-1-11,0 0 45,-1 1-46,2-1 12,-1-1 0,4-1-44,1-2 44,2 0-23,7-4 79,-5 1-56,4-2 0,-9 5 0,0 2-22,-4 3 22,1 1 0,-2 0 33,0-3-33,0 1 0,2-3 12,0 1-46,2-1 34,1-3 0,3-1-22,0-1 78,0-1-56,2 1 0,6-6-45,-4 7 45,2-5 0,-8 10 0,-2-1 33,1 1-33,-1-1 0,-1 1 0,0 0-33,-1 1 33,-1 0 0,1 0-11,-1 1 89,1-1-78,0 3 0,-1-3 0,1 0-45,1-1 45,2-2 0,1-2-22,4-2 55,1-2-33,2 0 0,1-2 34,-1 2-56,0-1 22,-2 4 0,-3 1 0,-1 3 67,-5 3-78,-1 1 11,-2 1 0,-1 0-12,1-1 12,1-2 0,2 0 0,1-2 56,6-8-56,0 1 0,3-5-44,0 3 44,-1-1 0,4-1-12,0-1 46,3-3-34,5-5 22,-6 5-66,2 0 44,-9 9 0,-6 6-12,-1 0 57,-2 2-45,-2 1 0,1-1 0,0 1-33,3-3 33,2 0-23,9-11 79,-4 6-56,6-7 0,-8 8 0,-2 1-33,0 1 33,-1 0-12,-1 4 57,-3 0-45,-2 5 0,-2-3 0,0 3-33,0-3 33,0 2 0,2-2-12,0 1 57,5-5-45,-3 2 11,4-4-55,-3 3 44,0-1 0,1 1-12,-1 0 57,1 2-56,2-3 11,-1 3-34,1-4 34,-2 3 0,0-3-11,-2 1 45,3-1-34,-2 0 0,2 1 22,0-3-55,1-1 33,-1 1-23,1-1 68,-2 4-45,0-1 0,1-1 0,-2 0-34,2-1 34,-1 2 0,1-1 23,1-3-23,-1 3 0,1-1 11,-1 3-56,-2 1 45,2-2-33,4-4 89,-3 3-56,3-6 0,-4 5 11,1-1-45,-1 1 34,0 0 0,-1 1-33,0 1 89,-2 2-56,4-5 0,-4 3-56,5-3 56,-3 5 0,2-1 0,-1 1 33,-1-1-33,0 1 0,0-1 11,-1 1-78,3-5 67,-3 4-11,2-5 67,-2 3-56,1 0 0,-1 0-22,0 0-34,0 1 56,-3 1 0,3 1 44,0-6-44,-1 5 0,0-3 34,-2 3-79,0 1 45,0-1 0,2-2-33,0-1 66,4-6-33,-2 4 23,3-3-68,-3 5 45,0-2 0,0 1-11,-2 0 44,0-1-33,2 0 0,-2 0-22,6-7 22,-3 5 0,3-6 0,-1 7 33,-2 0-33,1 1 34,3-5-56,-3 4 22,3-4 0,-6 5 22,1 2 23,-1-2-45,-1 1 0,1 1 22,1-2-33,-1 1 11,6-6-11,-4 5 33,4-4-22,-5 5 0,0 0 34,1 0-68,-1 0 34,0-1-22,5-6 67,-4 5-45,4-4 0,-5 8 11,-3-1-45,2 3 34,-2-1 0,1-1-33,-1 2 66,0-2-33,2 1 0,-2-1 0,5-3 0,-2 2 0,2-3-22,-4 5 55,1-1-33,-2 3 0,1-2 23,0 2-46,-1-2 23,-1 1 0,1-1-33,0 0 78,0 0-45,2 0 0,-2 0 11,1-2-45,0 1 34,0 0 0,0 2 0,-2 0 23,1 2-23,-1-2 0,1 1 22,0-1-44,0-1 22,1-1-12,3-5 46,-3 3-34,3-4 0,-4 7 22,1-1 12,-2 2-34,1 1 0,-2-1 11,2 2 23,-2-3-34,5-6 33,-3 3-66,3-4 33,-3 5 0,-1 2-23,1 0 68,-1-1-45,1 2 11,1-3-33,-3 3 22,2 0 0,-3 2-11,0 2 44,1-3-33,0-1 0,0 0 34,3-1-12,0 1-22,3-8 0,-3 6 68,2-5-57,-5 7-11,2 1 45,-3 2 22,2-1-67,-1 3 11,1-4 34,-1 1-45,0-1 0,1 0 0,-2 0 45,2 2-23,-1-2-11,0 3 45,0 0-33,0-2-23,0 1 0,1-2 11,-1 2-34,0 1 23,-2 3 0,1 0-380,-1 2 122,0-2-583,-1 0-1007,0-1-2713,0 0 4561,0-2 0,0 2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9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19538,'-10'55'123,"0"-1"1,-5 33-719,18-76-738,9-7-3944,0-5 5277,7-8 0,-11 6 0,-2-5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3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5 145 12815,'10'-4'2308,"-2"1"-1658,-8 3 795,0 0-1467,0 7 11,0-1-202,2 6 90,3-5-315,3-1 24,3-4 403,1-1-180,1-1 191,0-9 34,-1-6-34,-2-9 179,-3-4 180,-4 3 67,-2 1 33,-2 3-381,-8 6 12,-3 4 156,-5 6-167,-2 3 66,4 2-156,-3 8-11,6 1 44,0 7-22,8-3 0,3-3-11,1-3 11,0-2 0,0-3 359,1-1-303,5-1 101,1 0-79,4-5-55,-1 1-1,-4-4-22,-2 4-291,-3 2-9540,-1 2 9678,0 4 0,0-3 0,0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4.8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0 16804,'-14'61'336,"-1"0"0,1-3 0,1-3 146,-3 17-22,4 0-315,7-2-55,3-10-1,2-8-89,6-12 0,5-13 0,11-11-78,6-9-247,4-5-224,2-17-1177,-3-9-1848,-10-8 3574,-9-3 0,-10 20 0,-2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5.3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1 187 13544,'5'0'3126,"68"-28"-2902,-28 6-224,6-1 0,1-2-79,8-6-918,-6 3 66,-7 11-334,-8 8 88,-10 6 538,-7 7 68,-8 8 571,-8 10 0,-2 10 325,-4 4 381,0 3 145,0 0 124,0-2-404,0-5-111,-3-4-124,0-6-324,-2-6-24,0-3-88,2-8-551,1-2 214,0-5-2554,1-14 2453,1-11-762,6-15-627,8-8 1927,10 0 224,10 2 1266,5 7-324,3 9-169,3 13-684,-1 9-313,-3 7-392,-3 15-684,-5 6-2397,-13 7 3473,-5-2 0,-13-13 0,-1-4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6.2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70 15997,'-77'46'67,"12"2"34,48-1-101,5 1-45,7-5 34,4-8-403,3-10 100,9-13-112,4-6 34,12-12-258,2-14-403,3-15 235,1-13 684,1-5 134,-4 4 683,-6 9 662,-8 12 22,-7 14-270,-6 8-435,-2 7-226,-1 13 103,0 8-203,0 18-179,-1 4-79,0 0-78,-1-5-11,0-10-34,2-9-481,0-11 245,3-5-257,5-7-414,9-13 224,6-10 257,5-17-11,0-2 269,1 1 213,-3 7 673,-5 12 122,-5 9 79,-7 9-123,-5 5-90,-3 16-358,-1 5 21,0 15-256,0 1-1,0-5-67,0-7 0,2-8-23,3-9-357,11-4-282,3-15-156,11-7 561,0-12 22,4-1 235,-4 7 828,-1 6-256,-13 11 67,-4 5-236,-9 9-190,-1 5-124,0 4-89,2 2 0,2-4-369,3-4 22,4-5-483,4-2-515,4-4-43,4-10 502,1-7 449,-1-9 415,-3-2 22,-5 4 1053,-6 4 101,-6 8-33,-4 7-125,-1 5-345,0 3-550,0 4-45,0 7-56,7 9 67,4 10-45,9 2-22,1 5 0,-2-1 112,-5-1 123,-6 0 158,-5-2-12,-3-3-292,-9-2-10,-3-7-79,-12-5-258,0-7-89,-2-4-281,5-4-493,4-10-873,7-11-3216,6-3 5210,4-7 0,0 17 0,0 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6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202 1 17286,'-35'35'354,"-1"1"1,2 4 0,8 5-260,15 12 1,6 6-855,-2 5 0,2 4 770,0 5 1,0 1-18,2 5 0,0 1 6,0 0 0,2-2-174,0-3 1,0-2-12,1-7 1,0-3-17,0-10 1,0-2-1223,0 30 190,0-28-904,-3-26-4082,0-17 6219,-5-29 0,5 11 0,-1-12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6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1 159 20938,'66'-27'-852,"-1"-1"1,0 1 0,-8 3-5704,-6 3 6555,-4 1 0,-34 14 0,-3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6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8 20177,'-27'78'-1155,"10"-14"943,25-52 122,3-5 90,2-4 0,-1-2 11,-2-6 34,-3-9-179,-13-53-214,5 40-1725,-9-32-807,10 59-1164,3 0 4044,3 0 0,-2 0 0,1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7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18160,'10'74'179,"-2"-16"-78,-8-52-90,0-4-56,4-20 12,8-3-225,8-18-739,11-1-852,3 5-1804,-7 11 3653,-5 7 0,-14 14 0,-3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5:57.6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34 17398,'3'16'2790,"-1"-4"-2790,-2-12-157,0 0 157,5 13-22,-4-3-1,5 9-10,-6-10-124,1-5 34,1-2 55,2-2-67,3 0 102,2-3 10,5-8-44,2-5 11,3-8 101,0 3-45,-2 4 236,-3 8-12,-3 4 11,-2 3-112,-2 2-44,1 4 55,0 3-123,0 3 34,1 3 33,-3-4-44,1-3-12,-4-3 135,2-2-78,-2-1-79,6 0-56,4-6-45,5-4 67,5-5 68,-2 0 55,-1 5 46,-5 4 56,-4 4 201,0 2-123,2 0-180,0 3-33,3 4-45,-2 2-190,3 5-505,-7-6-492,-1 4-2902,-7-7 4078,-2 1 0,0-3 0,0-1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3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1 189 16355,'32'44'695,"0"-10"-347,-3-31-348,5-2-45,6-5-101,1-7-246,-1-8-68,-3-7-189,-7-4-170,-5-1 293,-9-2 112,-6 3 246,-5 2 145,-4 6 12,-3 3 22,-5 9 124,-4 4 33,-6 4 112,-1 2-180,-3 6-55,-2 7 438,2 10-248,-1 10 22,-1 31-100,8-8 0,-2 26-135,11-18 12,3 8 324,2 2-128,2-16 0,1 1 185,6 29-315,-3-30 1,1-2 101,8 15-191,-4-7-11,-2-8 0,-3-9-112,-3-14-784,-1-10-819,-1-13 1715,-1-17 0,1 4 0,-1-8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19123,'6'16'-2458,"2"-8"0,2-18 1,-2 1-1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3.9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5 235 15336,'-3'-5'2599,"1"1"-1814,2 4-785,61-39 45,-21 17-79,5-4 1,1-1-494,7-1-795,-4 4-718,-3-1-1982,-18 9 4022,-6 3 0,-19 9 0,-1 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4.2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1 154 15325,'74'9'78,"-13"-2"-402,-42-13-159,-4-4-21,-3-9-359,-1-2-358,-7-4 515,0 2 706,-4 1 112,-5 3 67,-6 6 292,-5 5 45,-6 4-46,-1 5 203,-2 12 178,2 9-414,1 15 0,8 7-101,5 2-257,6 2-23,4-4-56,12-5-23,7-9-615,17-10-472,8-9-1221,9-8 2331,-2-24 0,-20 15 0,-10-15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4.6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23 12848,'14'-13'4191,"-2"3"-3463,-12 10-571,0 0-100,-35 60-57,20-31-23,-24 45-45,32-48 57,4-7-78,3-6-236,8-7-45,5-3-773,10-6 11,6-11 203,-1-8 537,1-8 392,-6 2 246,-5 7 728,-8 10 338,-5 6-393,-5 4-371,0 4 372,0 11-383,0 8-190,0 11-268,0-1-57,0-4-33,3-6 11,4-8-90,6-5 1,3-6-583,6-3-483,3-16-906,7-11-1704,4-21-1221,-9 6 4986,-1-2 0,-19 29 0,-1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4.8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15 13252,'2'-8'4403,"-1"2"-3752,-6 58-259,-2-8-135,-3 48-55,1-19-202,3-1-23,3-1 1,2-10-471,1-10-740,0-13-1333,0-10-2521,0-15 5087,0-6 0,0-7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5.0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30 17207,'-6'10'2051,"1"-2"-1625,5-8-583,0 0-292,64 8-1399,-26-9-797,52 1-179,-43-12 2824,-1-9 0,-21 10 0,-4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5.7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86 12389,'9'0'4572,"-2"0"-3418,-7 0 201,0 0-1040,9 60-293,-5-38 34,8 44-56,-7-55-112,-1-7-157,2-2-191,2-2-167,4 0-550,6-7-279,7-8-214,3-10 438,6-6 952,-1 3 280,-3 4 750,-5 9 628,-10 7-279,-5 5 324,-5 3-213,0 9-762,-2 3-34,3 7-268,-4-1-67,0-4-79,0-5-11,-2-5-6197,36-34 6208,-21 13 79,24-22 514,-29 26 472,-3 7-214,-2 3-245,-2 3 178,-1 0-359,3 1-144,3 9-180,9 4-101,-3 0 0,4-1 45,-7-9-68,1-1 23,2-1-56,3-1 34,2-1-248,0 0 69,3 0-135,-1-3-157,0-5 11,-4-5-11,-2-5 123,-7-2-22,-3 0 392,-4 2 67,-1 3 213,-1 5 135,-4 4 134,-3 4 146,-5 3-292,0 11 986,-1 31-604,6 3-236,0 23-415,7-17 23,3-3-157,8-6-650,26-2-1255,4-22-4100,8-1 6005,-11-25 0,-23 5 0,-3-5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6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0 15224,'-44'87'213,"8"-12"-213,36-40 34,5-5 89,1-5-101,5-5 146,-2-4 336,-3-4 34,-3-1 302,-2-1-32,-1 1-540,-5-2-200,-1-1-68,-5-4-415,2-3-157,3-1-1008,3-3-1568,2-7 3148,1-1 0,0 1 0,0 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6.3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0 16524,'8'60'63,"1"-1"1,-1-1-1,-3-2-18,-11 23-90,-4 3 23,-4-2-303,0-12-415,5-18-772,4-21-1581,3-16 3093,2-18 0,0-6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6.5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20457,'85'0'44,"-15"6"-44,-55 20-1288,-22 31-12,0-32-1579,-13 17-1256,11-40 4135,4-2 0,4 0 0,1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6.9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 14978,'9'-3'2834,"-2"1"-2632,-7 2 437,0 0-415,-3 27-168,1-13-11,-2 20 167,2-20-200,1-6 10,1-4-22,0-2-930,10-2 314,18-14 616,-7 6 268,9-8 416,-24 12-224,-4 3-158,-2 1 225,0 6 145,0 10-201,-4 12-191,-1 8-280,-2 1 112,1-5-112,4-7-78,1-6 44,1-8-795,5-5-415,9-4-1849,12-4-1803,1-6 4896,1-4 0,-17 3 0,-3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2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20569,'14'31'-9831,"-5"-9"9165,17-50 0,-17 15 1,-1 1-1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7.1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8 15605,'7'-4'4471,"0"1"-3945,-7 3 57,0 0-146,-22 53-157,3 22-342,5-26 1,3 1-331,2 23-326,20-41-267,9-27-1481,6-5-2878,-5-9 5344,2-3 0,-15 1 0,-1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7.4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12 182 21051,'70'-15'-1278,"-10"-3"662,-41-7-303,-5-3-369,-6 0 896,-5 0 392,-4 3 100,-10 10 2073,-25 49 1,-3 20-1871,9-5-208,-10 15 1,11 1-96,50-11-471,15-10-862,27-17-2880,-9-12 4213,1-14 0,-35-2 0,-5-2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08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194 108 9901,'1'-10'4270,"0"2"-3733,-1 8-144,0-2-191,0 0 33,0-1 190,0 1-301,0-2-57,0 0-56,0-1-11,0-2-11,0 1-124,0 0 124,0-1-34,0 1 45,0 0-44,0 1-12,-1 1 78,-1-2-22,-2 3 0,-1-1 22,1 1-10,-3 1-46,1 0 12,-4 1-158,1 1 180,-4 1 0,-2 7 0,0 2-33,-3 7 89,1 0-90,-1 3 34,2-3 0,2-1 202,5-1 33,2-6-123,5 2 124,1-4-79,1 0 11,0-2 168,0 1-213,0 0 56,-1-1-89,1 3-57,-1-3-10,1 1-23,0-2 0,0 2 33,0-1 1,0 0 123,7 1-146,1-3 169,6 0-147,3-3-21,0 0-12,2 0-56,-2 0-248,-4 0-334,-2 0-180,-4-3-1087,1-1 964,-1-2 649,2 2 292,-4 1 0,0 3 0,-3-1-739,-1 0-661,0-1-2914,0-2 4314,0 1 0,-1 0 0,0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1.4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1 100 14260,'0'3'1614,"0"1"-1121,0-4-493,37-44-23,-24 31 90,28-33 1,-35 44 100,-2 1 90,-2 1-12,2 9-145,-3 10 347,1 13 68,-2 11-348,0 3 134,-4 0-22,-2-4-201,-1-9-1,-1-9-78,5-9-33,1-8-214,2-4-728,0-3-257,0-11-8599,12-21 9722,-6 0 1,6-1 0,-9 19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1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17118,'25'25'-1928,"-1"-4"1,-16-18 0,-1-1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1.9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49 18485,'-15'78'-34,"3"-15"-33,12-56-112,0-3-427,0-2 606,4-2-213,8-9-671,10-9 1432,23-20 1,3-2-44,-9 8-180,5-8 0,-7 15-146,-31 39-45,-2 7 292,-2 15-314,-1 2-100,-1-4-24,1-8 12,1-8-135,3-9-671,4-5-57,5-5-1255,6-15-918,10-10 358,5-19-381,-6 6 3059,-3 1 0,-17 25 0,-3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2.1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 19617,'3'57'328,"0"-1"1,-1 0-1,-4-4-328,-16 28-78,1-6-45,6-12-639,5-15-616,4-18-1916,2-14 3294,0-23 0,0 5 0,0-9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2.5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86 17734,'0'-8'1905,"0"2"-1905,0 6-583,0 0-762,73-5-1455,-29-4 1516,9 3 1,1-1-554,4-7-102,-3 1 34,-10 3 1088,-11 5 817,-14 3 2173,-11 2 1,-6 4-45,-6 6-236,-7 8-145,-4 9-549,-7 4-415,3 5-447,5-1-236,6-4 89,4-5-167,8-6 44,7-6-67,10-7-78,9-4 201,23-32 146,-29 2-258,7-17-22,-45 11-695,-19 14-796,3 8-1120,-7 8-4022,20 12 6644,6 5 0,8-4 0,2-1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7.3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88 12804,'78'-49'1848,"-13"11"-1321,-52 38-359,-2 9-134,-1 3 134,-4 12 22,-2 3-89,-3 4 90,-4 4-169,-12 5 45,-9 4 79,-15 3-124,-3-1-44,-1-2-57,4-5 79,5-8 0,5-9-100,7-8 100,8-7-12,8-4 24,4-3-12,3-8 11,11-6 202,6-9 190,14-1 113,1 4 111,1 6 482,18 8-481,-12 13-236,13 11-201,-18 13 10,10 18-201,-14-13 0,7 5 0,-19-22-45,-1-5-649,-3-7-561,1-3-886,2-4-3214,-5-8 5355,2-4 0,-11 1 0,0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7.7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16681,'4'3'2028,"-1"-1"-1771,-3-2-212,5 46-45,-4-24 0,3 37-45,-4-37-22,0-5-112,0-6 67,0-7-325,0-1 348,7-3-147,5-10 191,12-4 22,4-12 46,4-1 111,-2 3 203,-3 6-135,-7 6 134,-5 7 22,-5 3-134,-2 2-89,0 10-124,-1 3 12,1 9-23,0-3-45,-1-4-79,4-4-526,2-7-571,7-2-605,8-7-1424,9-10-1321,-8-1 4571,2-9 0,-21 16 0,-2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4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1 21779,'-33'76'358,"8"-16"-593,24-50-493,1-5-505,1-3-391,6-1-3755,-1-1 5379,6-7 0,-8 5 0,0-5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8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173 299 17913,'-42'43'174,"1"0"0,-24 30 83,49-36-33,9-9-212,5-9 21,16-9-33,8-6-101,19-13-145,9-15-528,5-17 192,0-15 100,-2-9-371,-5-2 853,-7 0 0,-8 1 134,-14 7 494,-8 11 627,-11 12-785,-9 18-33,-6 20 393,-10 28-349,-4 23-156,-3 24-78,3 11-75,7 4-183,11-6-179,5-7-886,13-16-1400,10-16-4068,2-22 6544,7-12 0,-14-13 0,-3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8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226 290 13779,'-86'27'1580,"13"2"-1267,44 2-290,7 2 268,12-4 56,4-3-257,6-8 78,9-7-157,8-7 90,12-6-101,11-15-56,7-11-89,4-20-293,7-8-77,-3-4 213,0-3-12,-5 3 314,-8 4 90,-8 11 290,-11 13 460,-11 13-178,-6 11-158,-5 5 213,-1 4-134,-8 17 44,-5 10-290,-8 24-35,1 6-22,3 4-246,8-5 10,5-7-88,4-10-91,6-12-560,6-8-324,10-11-886,8-5 1905,2-13 0,-12 7 0,-4-8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9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60 12893,'0'7'3496,"0"-2"-3025,0-5-90,0 0-12,11 34 24,-1-24-236,11 25-34,-2-34-123,1-2-157,4-9-23,-1-6-144,-1-10-214,-7 0 112,-6 0 258,-6 7-23,-3 3 79,-9 9 224,-10 2 158,-11 17 178,-11 9-258,3 16 191,3 10-280,9 3-56,12 2-45,6-5-426,11-5-863,16-11-1063,14-14-1895,4-8 4247,5-10 0,-25 0 0,-3-1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19.7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12 14003,'0'-7'4325,"0"2"-4056,0 5-258,0 0 179,-51 61-190,39-35 0,-39 45 0,51-52-190,4-8-157,8-4-460,9-6-516,9-1 1178,3-7 145,-4 2 45,-7-2 235,-8 3 247,-8 10 257,-3 17-302,-3 17-258,-4 23 123,-5 13-201,-7 7-112,-5 5 213,-3-6-113,-1-8 147,1-14-281,3-18-23,3-15-280,9-16-794,3-21-618,8-24-2845,8-10 4560,5-15 0,-4 31 0,-1 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20.2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0 175 20501,'3'77'-246,"-1"-15"67,-2-57-370,0-2 212,0-3-77,0-8-584,3-7 595,6-12 123,4-5 269,9 0 11,1 4 179,2 7 325,3 5-55,-4 9-203,1 3 46,-2 4-102,1 0-134,1 6 202,1 2-225,-2 5 12,0 0-45,-4-1 45,-5-4-23,-4-3-22,-4-2-145,-1-2 122,-1-2-559,2-10 44,0-6 246,0-11-44,-2-6 269,-3 0 67,-1 3 336,-1 7 202,0 11-381,-4 6 336,-7 12-56,-6 16-89,-8 15 122,2 21-212,3 11-202,7 1-56,6 0-34,5-11-268,10-10-517,9-13-1119,14-14-1233,13-10-5344,-8-8 8515,1-14 0,-25 8 0,-1-9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20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51 120 17062,'7'-10'3686,"-1"2"-3440,-6 8 12,0 0-258,11 51-44,3-38-80,15 38-347,3-55-189,3-8 65,-3-8-177,-5-8 200,-10-1 258,-8-4 314,-6 3 224,-7 3 79,-9 8 156,-9 9 1,-13 6 134,-4 21-45,-3 12-213,3 25 79,4 11-46,11 6-369,10-1 67,8-6-67,17-6-425,16-12-550,19-13-1782,17-15-7047,-11-10 9804,-6-14 0,-29 4 0,-6-4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27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22 267 15034,'-7'4'3160,"2"-1"-2533,5-3 135,0 0-740,-4 3 247,3-2-134,-3 2 10,4-3-134,12 2 124,8 0-135,23 2 22,13-3-67,18 1 45,13-2 0,-38 0 0,2-2-136,2-1 0,0 0 142,0-1 0,-1 0-6,47-6 0,-13 5 0,-16 2-56,-14 3 56,-16 0 0,-11 0-56,-10 0 67,-9 0-11,-5 0 261,-2 0-261,-2 0 291,1 0-235,-8-3-56,-1-4 0,-10-5-56,-2-3 11,-2-2 11,-3 0 1,0-2 33,-2 1-45,-2 0 45,0-1-22,-1 1-12,2 0 12,1 0 22,4 3 22,4 0 0,6 5 34,5 2-56,3 3-56,3 2 34,1 2 22,0 0 0,7 1 11,4 4-11,10 2 0,8 4-11,4 1 22,6-3-22,3-1 11,0-4-101,-3 3 45,-8-2 23,-6 3-1,-9 2-11,-7 1-33,-4 3 67,-4 2 11,-1 18 33,-5-4-33,-8 15 0,-8-7 112,-9 2-89,-1-2 133,-3 0-66,4-7-34,-2 1-56,12-13 0,3-2 0,14-13 0,2-2-22,1-1-57,0-9 57,0-4 22,0-12 0,0-1 22,2-2 23,0 1-34,1-2-11,-2-2 23,0-3-46,-1-2 23,0-2 0,0 4 101,0 0 0,0 15-101,0 5 22,0 12-403,0 2 213,5 8-156,1-1-360,5 7-594,-1-2-1209,2 0-1603,-5-4 4090,0-1 0,-6-5 0,0-1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0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11997,'0'-9'3462,"0"1"-2487,0 8 841,0 0-1816,0 18 11,0 9 0,0 22-11,0 8 0,0 3-22,0-3-12,0-5-22,0-7-225,0-11-245,0-7-718,0-12-459,0-6-1289,0-6 2992,0-3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0.5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94 14227,'50'-28'498,"0"1"1,39-11-96,-44 52-11,-4 7-67,-8 7 34,-6-1-213,-10 1 179,-8-2-90,-5 1-112,-4-3 291,-10-1-414,-6-3-22,-11-4-202,-5-7-504,1-4-684,2-4-1020,5-7-481,11-1 2913,5-6 0,8 5 0,0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0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1 16031,'-30'51'605,"7"-2"-560,17-15 100,3 0 1,3-3-146,11-6-34,3-5-201,12-9 56,0-4 134,0-5 34,-3-5 22,1-9-22,-5-8-11,-3-8 22,-6-3 56,-5 4 11,-3 2 179,-12 6-156,-6 5-79,-13 5 23,-2 5-34,-3 3-23,5 2-33,7 5-975,10 2-885,6 2-235,20-5-2813,-1-3 4964,14-2 0,-14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0 20367,'-40'80'179,"9"-16"-851,30-55-549,5-4-2567,5-4-2319,1-1 6107,1 0 0,-6 0 0,-2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1.2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9 14395,'1'-5'1412,"0"1"-695,-1 4-67,-7 77-303,0-25-342,0 5 1,1 2-17,-3 11-23,4-5-515,3-9-661,2-11-1255,8-14-1938,-2-15 4403,6-9 0,-7-7 0,-2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1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0 17756,'22'70'34,"-1"-14"-90,-5-53 0,2-1-650,3-4-258,2-9 225,1-3 425,-1-8 314,-2 3 0,-7 6 213,-4 7 358,-6 4 214,0 5-225,-1 13-90,2 10-100,-2 20 157,1 6-90,-3 9-67,-1 1 213,-10 3-247,-7 3-34,-14 0-33,-10 1-224,-6-5 11,-4-9-56,-1-13-157,7-16-168,11-14-1154,12-19-1300,12-26-3227,10-7 6006,13-19 0,-7 33 0,6 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2.0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12658,'6'0'3003,"-1"0"-2196,-5 0-449,14 53 124,-9-25 22,10 43-268,-14-40 201,-1-3-202,0-5-201,0-9 55,0-6-89,0-5-145,0-2-102,3-6-661,4-11-111,5-10 100,7-8 359,3-1 560,0 5 0,0 7 414,-6 8 449,-4 8 67,-4 5-100,-2 9-405,0 9-190,-1 10 23,1 7-258,2 0 0,-1-4 0,3-5-347,3-7-438,1-5-637,3-7-1077,2-3-4258,-4-8 6757,1-5 0,-10 3 0,-1-1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2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26 120 19302,'-15'74'-33,"4"-15"-79,18-52-56,5-4-168,10-2-112,5-5-68,2-9 146,-3-8 314,-3-9 56,-9-3 11,-6 1 348,-6 0-68,-8 2 158,-7 3-203,-7 7-156,-3 7-90,1 6-67,7 5-180,5 2-739,5 5-605,4 5 89,10 6-1142,4 2-1177,3-6 3821,1-4 0,-10-6 0,-2-1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2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18888,'8'85'246,"0"-15"-246,-10-54 23,2-6-79,0-5 11,0-3-78,1-2-23,6 0-414,6-6-1,9-7 80,4-5 302,1-5 179,-2 6 33,-4 3 292,-7 5 101,-4 5-90,-3 2 56,-3 3-257,1 10-90,-1 4 190,0 9 112,-1 6-213,0-9-111,0-1 10,0-14-33,0-3-22,2-3 11,4 0-404,3-2-369,6-7 336,3-4 336,3-4 112,-1 3 33,-3 5 191,-5 4 303,-6 3-123,-4 2-57,-1 0-78,0 5-134,1 5-23,3 4-45,-1 2-56,1-3 23,0-4-34,-1-2-359,3-5-302,4 0-1513,3-5-1647,9-8 3821,-1-5 0,-8 4 0,-6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2.9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12602,'9'0'5916,"-4"63"-5669,-8-34-202,1 49-45,0-54-460,2-7-414,0-8-1299,5-5-2287,-1-3 4460,7-5 0,-6 3 0,0-3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3.1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37 21768,'-6'-25'-4583,"1"14"314,5 26 4269,0 3 0,0-12 0,0-2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3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 18843,'-53'49'-325,"10"-3"325,35-22 0,4-1-22,4-5 22,2-6-213,7-6 56,5-3-280,10-3-291,3-9 134,3-4 594,-2-11 168,-3 1 426,-5 4 291,-8 6 34,-5 7-382,-5 3 91,-2 3-292,0 13-11,-1 4-325,-3 10 11,2-3-56,-2-8 34,3-4-146,1-7-179,0-2-380,6-3-383,7-5-1881,10-12-449,10-11 34,-8-3 3395,2-4 0,-18 21 0,-2 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3.6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21062,'-11'72'239,"1"-1"0,0-4 0,1-5-239,-1 14-605,4-10-1020,4-9-2778,2-28 4403,2-10 0,-1-19 0,1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4.7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26 322 16591,'8'-11'2275,"-2"2"-2264,-6 9 22,0 0-33,-3 33 0,-3-9 90,-2 27-90,-2-23-45,3-7-11,4-7-134,1-7-135,2-4-751,0-21 494,2-6-304,6-23 270,6 0 471,7-2 145,5 4 224,2 7 224,1 6 201,0 10 69,0 7-472,-1 8-123,-3 4 56,0 3-167,-2 1-24,0 7-44,2 4-78,-1 4 123,3 3-101,-2-6 89,-2-2-33,-1-5 112,2-3 135,-4-2-146,4-4 89,-6-10-201,10-23 33,-9 1-100,5-13 67,-13 18 67,-5 5 0,-4 7 224,-2 6-157,-1 7 292,-17 19-180,3 12 135,-11 23 67,11 9-348,6 2 90,5-1-123,10-8-179,12-8-358,11-10-730,15-13-4335,18-9 5602,-18-18 0,-3 4 0,-30-7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4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17554,'-38'37'-2300,"7"-7"0,31-30 1,0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7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17678,'42'-5'-1782,"-12"3"1,-24-3-1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5.1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19213,'-30'41'56,"0"0"0,-17 29-146,41-39 90,4-5-213,2-7-100,8-5-1,5-9-123,10-1-23,3-8-290,3-10-102,0-7 404,0-13 157,-5-1 213,-1 0 78,-7 5 324,-4 8 113,-5 9-78,-4 8 504,0 11-270,-2 16-211,1 18 178,1 21-90,-2 14 40,0-13 0,-1 3-185,-1 32-124,-2-33 1,-1-3 23,-7 8-169,-6-14 22,1-18-78,3-13 0,3-14-225,3-7-693,3-20-292,2-16-639,0-30-2745,2 5 4594,3-8 0,-3 40 0,2 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5.7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1 206 20625,'33'79'-56,"-6"-16"56,-25-52-34,1-6-56,-2-2-391,0-3-102,-1-15-190,0-7 44,1-21 68,4-2-78,6-1 470,6 4 269,5 11 751,2 9 44,1 12-100,1 6-202,2 7-45,1 10-22,3 7-179,0 11-124,-1 0 78,-1 0-201,-3-5 12,-4-2 21,-4-6 1,-5-7-12,-2-5-22,-5-4-78,1-2-34,-1-9-336,2-9 145,-2-14 12,-3-11-146,-2-4 358,-2-3 79,0 7 146,0 11 145,0 11-33,-1 13 34,-4 20-24,-5 13 35,-4 23-191,0 12-101,3 8 23,5 1-34,3-6-448,19 3-516,4-28-347,21-5-1176,4-26-1447,12-17 3934,-15-4 0,-10 1 0,-21 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6.3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90 113 20143,'-49'13'-90,"10"2"90,37 11-100,2 3-68,11-2-259,4 0 2,14-1 268,1-3 157,-2-2 22,-7-6 23,-8-1 22,-7-5 292,-5-2-202,-1-1-22,-10-2-113,-4 0 56,-10-2-78,-7-1-156,10-1-69,2-9-593,14-6 0,6-13-493,15-7 1087,7-5 224,17-4 246,3 1 349,0 2 481,-5 4-348,-7 6-23,-7 6-32,-9 7-158,-7 8-134,-5 6-381,-3 3 135,0 1-113,-3 10-22,0 4 34,-2 11-1,2 4-33,1 1-33,2 3-23,3-1-247,6-1-11,4-2 180,5-5 89,-3-3-33,-5-5 55,-4-6-33,-4-2 45,-2-2 0,0-1 11,-6 2 56,-5-1-23,-8 2 57,-2-2-90,2-1-22,1-2-471,9-2-202,1 0 12,8-7-4147,11-10-2397,-2-2 7227,12-8 0,-12 14 0,-1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6.4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18966,'4'81'-996,"-1"-16"-787,2-54-659,6-5-5424,1-4 7866,4-5 0,-10 2 0,-1-2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6.6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22 20557,'-23'-11'-9512,"5"1"9512,27 35 0,-5-15 0,1-3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47.2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1 18496,'-33'80'-729,"6"-12"225,33-45 157,3-5-169,7-8 292,4-6 202,1-3 44,-3-10 169,-3-5 190,-5-10 235,-6-3 1,-3 1-147,-4 1-55,-7 3-79,-4 4-303,-2 4-33,4 7-11,6 3-571,3 4-349,3 0-122,8 0 269,6 0 45,11 0 99,3 0 640,2 0 34,-2 0 78,-3 0 382,-3 0 133,-6 0 113,-2 0 111,-4 4-325,-2 2 13,0 6-226,-2 3-33,0 3 168,-3 0-257,2-1-101,-3-2 89,3-4-157,-1-5 281,4-3-225,6-2-44,5-2-68,10-10-89,26-15 112,-8 0 22,17-7 459,-24 17 181,3 6-349,-18 5-302,2 14-134,-14 6-360,1 11-1097,-3 4-3283,-3-11 4874,-3-3 0,-5-12 0,0-2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56.6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3 265 14675,'-1'2'2566,"0"0"-1009,1-2-1265,7 1-270,8-1-22,12-5-11,6-6-426,5-9-123,-3-8 156,-3 0-44,-8-2 146,-8 2 156,-8 0 12,-5 3 134,-6 1-135,-8 4 135,-5 7 168,-12 5-78,-1 6 123,-4 16-45,3 8-12,1 21 192,7 9-45,9 8-225,6 2 57,6 1-113,16-3-33,9-8 11,22-9-1043,45-16-884,-11-16 151,-23-15 0,-1-7 1776,6-11 0,-18-1 0,-30 9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56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278 0 18426,'-48'54'67,"0"0"0,5-5 0,5-5-257,1-4-370,11-7-1456,6-9-1196,9-12-3006,6-7 6221,3-12 0,2 5 1,0-5-1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6:56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17028,'6'-5'4079,"0"1"-3486,37 59-245,-14-22-309,3 5 0,1 1-39,6 2-112,0-4-526,0-1-505,0-5-1289,-2-3-2084,-12-11 4516,-5-6 0,-15-10 0,-2-1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7:25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257 1 18216,'-32'89'369,"0"1"1,11-26 0,1 1 0,1 0-17,-2 30 0,2 4-1483,6-19 0,1 3 0,1 2 1249,0 12 0,1 3 1,2 2-543,3-18 0,0 3 1,1 0-1,1 2 462,0 4 0,0 1 1,1 1-1,1 1-24,0-17 1,1 1 0,0 0 0,0 1-1,1-1-158,1 1 0,1 0 0,0 0 0,0 0 0,1-1 146,1 19 0,-1 0 0,2-1 0,1 0-242,1-4 1,1-1 0,1-1 0,0-1 212,-1-5 1,0-1 0,1-1 0,0-2-28,3 19 1,0-2 0,1-2-38,-1-10 1,0-2 0,0-3-20,0-9 1,0-2 0,0-3 72,6 19 0,0-4-486,-1-14 1,2-5-476,-1-12 0,1-7-832,5 6 1829,-2-37 0,-18-18 0,-1-12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0.8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20345,'31'7'-632,"-12"7"1,-9-28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7:29.5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340 24 15560,'0'-13'1311,"0"3"-650,0 10-280,0 0-11,-61 60-269,29-18-96,-9 3 1,0 2-6,5 10-11,1-6-729,4-5-1075,4-13-1502,8-15 3317,8-8 0,5-10 0,6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7:29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20188,'41'42'33,"0"0"1,-1-4 0,-4-5-415,7 1-337,4-7-1198,4-7-1893,6-10 3809,-17-6 0,-10-4 0,-22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7:29.9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18418,'0'84'672,"0"-10"-717,0-42-694,2-3-1492,3-5-861,2-11 3092,2-5 0,-6-8 0,1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7:30.5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18518,'-12'52'482,"0"0"0,1 3 0,2 0-482,4-5 0,2 1-1251,1 10 0,0 2 629,1 8 0,1 1-359,0 4 1,0 1-247,2 3 1,1-4-1733,-1-21 1,2-4 3113,6 36 1,-5-65-1,-1-7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7:31.0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17745,'7'64'848,"0"-1"0,0 4 0,1 0-708,-1-6 0,1 0-850,-1 8 1,0 1 709,-1 3 0,0 1-39,-1 2 0,-2 0-62,1 1 0,-1-2 0,-2-2 1,0-3-186,1-4 1,-1-3-214,-1-6 0,0-4-2134,0 36-4614,0-42 7247,0-17 0,0-30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09:58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0 12904,'-4'0'2936,"1"0"-2095,3 0-516,-2 12-213,3 5 179,5 17-224,7 11-11,9 12-56,5 14 45,2 14-62,-12-36 0,0 1-260,1 4 1,0 2 276,0 6 0,0 0-12,0 4 1,-1 2-412,0 3 0,-1 0 367,-1 3 0,-2 0 28,0 0 0,-2 0 0,0-1 0,-1-1 5,-2 0 1,0-1-23,0-2 1,-1-1 32,-2-1 1,0 0-6,-1-3 1,-2 1 10,0-2 1,-1-1 5,-1 1 0,0-1-220,1 0 0,-2-1 197,-2-2 1,-1 3-326,-2 22 1,-1 1 157,0-20 0,0 0 50,-1 19 0,1-2-12,2-24 1,2-2 117,0 0 1,0-1 33,0-1 0,-1 1-23,-1 21 1,0 1 22,0-18 0,0-1 0,-1 17 0,1-3 90,-4 25-34,2-7 22,2-9 1,1-3-68,2-7 22,1-2-33,1-3 0,0-6 475,-1-4-542,-4 18 67,0-20 0,-4 17 0,2-22 749,0 2-749,0 3 514,-4 26-514,3-20 0,-3 17 0,5-30-22,3-5 22,1-5 0,2-4-45,0-4 34,0-1 11,0-2-34,0 12-22,-4-8 56,-3 10 0,-4-9 90,-2 1-45,3 0-45,2-5 0,2-3 56,2 3-56,0-8 11,0 5 11,-1-11-10,1-2-24,1-4-178,2-4-3071,0-2-1837,1-6 5098,0-5 0,0 3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00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1 255 18171,'33'28'717,"2"-5"-639,-5-16-22,10-1-56,10-4 34,8-1-79,8-1 45,2 0-101,0-3 79,-4-1-90,-5-2 101,-7 1 11,-9 0 0,-11 2-90,-9 0 23,-9 2-67,-5 1 78,-3-1-135,-4 1-470,-1-1 627,-1-3-414,-2-2 347,-3-7-33,-4-1-225,-3-4-112,-1-1 247,-2-2 0,-1-2 90,0 0 89,-1-1 45,2 1 179,0 2-100,1 2 279,2 3 68,2 5-168,3 0 100,3 5-100,0 0-90,3 2-56,0 0-112,1 3 11,7-1 23,6 2-23,12 0-11,7 2-22,19 11 44,-12 1-22,8 10 0,-19-4-67,-5 1 44,-6-1-145,-4 1 56,-4-1 34,-5-1-90,-2 1 90,-3 11 78,-7-4 56,-4 6-56,-7-10 0,1-5 22,2-4 12,5-5-12,3-3 224,4-4 46,2-1 112,2-1-236,-2 0-124,1-3-44,-4-8 45,2-8-45,-3-9 45,0-4-45,0-2 0,-1 1 22,0 2 12,2 4-34,0 7 0,1 6 11,1 5-56,1 5-123,2 2-191,0 2 270,8 2 89,-1 4-224,8 0-124,-2 4 46,0-2-348,-3-2 0,-1 0-336,-2-2-751,-2-2-750,-3-1 2487,-1-1 0,-1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07.5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1 16871,'-27'62'679,"1"0"1,1 10 0,5 3-557,11 11 1,5 5-806,1-17 1,1 3 0,0 3 778,0 10 0,1 3 1,0 3-303,1-18 1,1 2-1,1 1 1,-1 1 276,1 5 1,1 2 0,0 1 0,0 1-379,1 3 0,-1 1 0,1 1 0,0 1 321,0-17 1,0 1 0,0 1-1,1 0 1,-1 0 2,-1 1 0,1 0 0,-1 1 0,0 0 0,1-1-363,0 0 0,-1 1 1,1-1-1,0-1 1,0 0 338,1 18 0,-1 0 1,1-2-1,1-1 0,-1-7 1,1 0-1,1-3 1,0 0-178,0-9 0,0 0 1,2-3-1,0-1 97,3 13 0,2-2 0,1-4-19,0-10 1,2-4 0,2-2-300,8 15 1,5-6-925,-2-16 1,3-10-2751,12-2 4078,-4-46 0,-29-15 0,-3-9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08.8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379 3 14238,'3'-2'2913,"-1"1"-2375,-2 1-415,-50 54-89,19-17 5,-6 6 0,-2 2-39,-7 14-22,-3 2-57,4-6-458,7-10-741,12-12-1086,11-17-2510,8-6 4874,6-17 0,1 6 0,0-5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09.0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20053,'79'55'560,"-4"-2"-560,-21-6-44,1-2-483,0-4-593,-3-7-1065,-4-6-818,-3-10-3093,-19-8 6096,-5-5 0,-18-5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20221,'-38'44'-2308,"8"-10"0,30-34 0,0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09.2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16221,'8'5'4000,"-2"0"-3708,3 64-192,-3-33-100,10 53-56,-7-53-492,2-7-831,1-4-1971,1-9 3350,-4-7 0,-2-6 0,-5-3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6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18843,'2'66'422,"1"0"0,2 7 0,4 2-422,6 8 0,4 3-1358,3 9 0,1 1 1118,-7-29 1,1 1 0,0 0-437,1 2 0,1 0 0,-1-4-1308,2 9 1,-1-6 2143,-1-3 0,-3-11 0,-6-21 0,-4-10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7.4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18518,'14'92'362,"0"1"1,1 4-1,0 2-295,1-3 1,1 1-1406,-6-26 0,-1 0 0,0 1 1338,0 2 0,-1 0 0,0 0-45,-1-2 0,-1 0 1,1-1-122,-1-3 1,0-1-1,0-1-1039,4 25 1,-1-8-1114,-3-30 1,0-5 2317,8 17 0,-12-60 0,1-5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4.4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9 11627,'1'-5'3452,"0"1"-663,-1 4-2385,1 7-34,-4 9-202,-6 12-124,-7 10-44,-10 3-33,-1 0-102,-1-3-133,1-4-158,5-6-202,5-6-290,5-6-517,4-6-996,3-6-707,3-3 3138,1-4 0,1 2 0,0-2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4.6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 13588,'0'-9'3227,"0"2"-2510,0 7 751,0 0-851,36-9-57,-2 22 33,34 0-323,-11 29-237,-2 3-33,-5 3-11,-7-3-236,-8-3-279,-7-7-461,-7-2-637,-3-6-2130,-10-10 3754,-2-6 0,-6-10 0,0-1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4.8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21331,'20'85'45,"-2"-9"-191,-14-33-235,0-2-157,1-6-907,1-7-1659,2-10-2880,-2-9 5984,0-6 0,-4-3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5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20401,'11'-8'537,"3"-1"-402,9 4-79,4 2-56,0 0-11,-3 3-79,-5 0-45,-7 7-77,-5 5-57,-5 12 168,-2 7 45,-9 2 56,-2 1 34,-5-5-34,1-6 22,5-8-22,5-5-11,2-6 123,3 1 22,13-3-33,10 1-90,19-1-11,10-1-336,4-1-4459,4-1 4795,-27-1 0,-6 1 0,-25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8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15627,'2'-7'4930,"31"67"-4414,-9 11-410,3-1 1,1 7-1239,-5-5 0,-1 1 1076,3 9 0,0 1-415,1 3 1,1 1-707,0 3 0,-2-4-1809,-6-23 1,-2-3 3123,-1-4 1,-3-8-1,-6-20 1,-3-7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8.7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15885,'10'68'667,"-1"0"1,0 0 0,1 0 0,-1 0 0,-1-2-427,4 25 0,-1-1-900,0 5 1,0 0 747,0 2 1,0 1-477,-1-2 0,1-2 264,-1-5 0,1-3-287,1-9 1,0-4-613,2-10 0,0-6-7797,6 5 8819,0-25 0,-14-37 0,-1-1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19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17353,'41'78'699,"0"0"0,0 1 0,3 4 0,1 1 1,0-1-2076,-1-3 1,2 0 0,-1 3 1386,-8-14 1,0 3-1,-1 1 1,0 1-338,1 6 0,0 2 0,-2 0 0,0 2 326,-1 3 0,-1 2 0,-2 0 0,-1 2-17,-2 2 0,-2 2 0,-1 1 1,-3 0-347,-2 0 0,-2 1 0,-2 0 0,-3 0 7,-1 2 0,-2 0 1,-3 0-1,-2 0-322,-3 1 0,-3 1 0,-2-2 0,-1-6-881,-3 0 0,-3-6 0,-2-2 1559,-4-1 0,-3-3 0,-1-17 0,-11-7 0,1-14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2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19930,'-7'32'-2458,"4"-7"0,11-25 1,-2 0-1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20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401 0 12064,'-12'90'1558,"3"-7"-1144,6-31 12,-1 8-247,-2 8 0,-2 7 102,-3 9-1434,-4 6 1153,-3 6-56,8-47 0,0 0-88,0 2 1,-1 0-59,0 2 1,1 1-57,-1 1 1,1 1 27,-1 1 0,0 0 112,0 0 0,0 0 17,-1 0 1,0 1-35,0-2 1,-1 0 134,-1-1 0,1 0 0,0-2 0,1-2 0,-9 40-67,4-16-155,2-15-2053,0-7 2275,6-27 0,0-2 0,9-24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46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28 18440,'10'-10'336,"-9"1"-336,-12 5-56,-5 1-78,-3 2-292,-2 10 67,-4 9-33,0 15 101,2 9-34,6 2-113,6-1 349,6-3-180,5-6 123,13-6 102,6-9-169,14-7 213,6-7 0,4-5-101,1-15 11,0-7 12,-5-18 78,-6-3-3246,-7-1 3358,-11 6 1109,-8 1-123,-5 19-874,-2 4-112,0 13 101,0 4 370,1 30 3178,8-1-3671,6 26 56,11-14-146,5-3-112,3-8-348,2-8-1456,1-11-2185,-13-8 4101,-2-4 0,-17-2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47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310 7 14473,'0'-4'2163,"0"1"-1827,0 3-202,-43 62 583,14-17-482,-3 4 1,-1 2-45,-7 15 279,1-2-425,5-8-45,5-13-291,11-14-1950,8-15-2017,7-9 4258,3-17 0,0 8 0,0-9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47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2 17689,'-6'-1'3148,"0"0"-2923,6 1-225,0 0 134,65 51-134,-28-23-152,8 6 1,0 1-353,1-3-952,-4-4-1827,-5-3-3059,-17-12 6342,-6-4 0,-13-9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48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1 18350,'-2'77'908,"0"-10"-897,2-44 22,0-3-33,0-6-280,0-1-459,0-6-1838,0-3-2734,0-2 5311,0-2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49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48 20356,'88'-5'-11,"-10"-1"-135,-38-2-548,-6 1-528,-7 0-2106,-5 2-1726,-12 1 5054,-3 0 0,-7 3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49.6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19347,'4'54'107,"0"-1"0,7 41-612,7-49-649,1-3-1557,1-11-3295,-5-13 6006,0-8 0,-10-10 0,-1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50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249 13 16019,'-88'-13'90,"11"14"0,55 31 10,1 14-88,3 11-12,5 4-12,7 1-133,2-4-337,7-9-44,9-12-24,8-12 147,11-13 0,2-7-371,2-8-200,-2-12 301,-1-7-43,-4-13 559,-5-1-1121,-6 1 762,-6 5 1043,-6 7-359,-3 11-168,-2 5-2834,-1 7 2834,-1 0 0,0 0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51.4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1 16860,'-2'70'1849,"1"0"-1491,1-12-257,0 4-34,0 1-11,0-2-56,0-3 0,0-5 0,0-6 56,0-7-56,0-8 0,0-8 0,0-8 0,0-6 0,0-6 0,0-2-291,0-2 179,0-10 90,0-5-46,2-12-100,2-5 124,2-4-57,3-1 56,-1-1 45,4 4 0,0 0-11,3 6 11,0 2 0,2 4 33,0 2 35,2 1 10,-2 3 112,0 5-78,-3 3 348,0 4-314,-2 3 44,2 1 124,2 12-314,2 6 134,0 15-134,-1 6 11,-2 6-11,-2 0 0,-4 0 0,-3-3 112,-3-6 45,-2 7-146,-6-15 57,-5 3-68,-10-16 0,-7-3-79,-8-5 68,-5-4-269,-5-2-885,-18-5 77,20-5-1343,-3-6-2308,33-1 4739,7 1 0,6 8 0,0 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52.1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308 1 19684,'-27'48'63,"0"0"1,0-1-1,1-3-63,-17 20 0,-1 1-45,6-4 12,7-8-617,8-12-202,10-13-1378,7-14-2297,4-8 4527,2-14 0,0 6 0,0-6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3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21140,'-31'80'-437,"7"-15"56,33-56-1400,7-4-1782,12-3-1178,-4-2 4741,-1 0 0,-14 0 0,-3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52.3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22272,'51'44'183,"0"-1"0,-4-1 0,-4-5-272,4 4-405,-4-2-480,-4-1-427,-6-5-1490,-6-4-3742,-13-13 6633,-5-6 0,-9-10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52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15986,'0'12'3036,"0"-1"-2722,0-11-247,1 52 68,1-23-124,1 44-22,0-39-11,-1-2-214,1-5-22,-2-6-1299,1-10-1323,-2-4 2880,1-6 0,-1-1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0:53.3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90 20289,'83'-50'414,"-14"11"-313,-43 38-101,-7 1 0,-4 8-67,-5 6-79,-5 11-11,-2 5 12,-3 5-124,-6 1 235,-7 0 34,-8 0 0,-2-5 45,1-5-34,7-5-11,6-6 135,4-6-68,4-3 336,4-3-246,29 0-157,-2 0-247,27 0-1041,-12 2-3228,-11-4 4516,-5 2 0,-20-3 0,-2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2.1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216 99 15067,'72'-54'34,"-15"10"280,-55 47 66,-2 9-178,0 10-180,-8 12 46,-8 6-68,-12 4 0,-8 0 11,-7 0 45,-3-2 101,-1-2 291,5-6-45,6-6-55,13-9-248,9-7 271,8-5-226,5-1 303,15 3 79,12 5 45,18 0-259,7-1-66,2-5-247,-5-1-12,-7-4-32,-7-1-572,-10-1-964,-5-1-1581,-5 1 3161,-7-1 0,-2 0 0,-5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3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10 14283,'8'-5'2947,"-2"0"-2757,-6 5 360,0 0-416,0 26-33,-1-9 44,-4 21-111,-1-16-23,-2-2-22,2-3 11,2-6-90,2-4-66,2-5-573,0-1 762,7-5 91,6-6-124,10-7 0,5-6 168,1 1 11,0 1 113,-6 4-12,-3 6-168,-8 4 22,-4 5-100,-2 1 11,-2 1 134,2 4-168,-1 3 45,1 6-56,-1 1-246,2-1-326,0-4-772,4-5-674,5-2-1153,8-2 3171,1-10 0,-8 8 0,-6-9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3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106 405 17622,'-34'34'-23,"4"2"23,10 3 0,8-4-134,5-7-34,5-10-112,15-9-67,9-7 32,16-21-424,9-12 314,4-25 425,1-14 44,0-10 416,-5-3 66,-5-1-162,-9 13 420,-12 15 101,-12 22-493,-7 18 0,-6 10-280,-10 26 359,-11 18-23,-13 35-196,10-2 0,2 5-388,7-18 1,2-1 107,-3 20 0,5-4-308,6 11-526,11-18-685,11-18-2364,1-23 3911,8-12 0,-12-13 0,-3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4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 95 13005,'-34'83'1143,"7"-15"-952,26-51-46,1-6-100,0-4 67,3-4 236,5-1-202,5-7-57,5-8-78,0-10 169,0-11 44,-5-3 145,-3 3 214,-4 6-213,-4 7 22,-1 7-67,-1 6-303,0 5-918,0 2-45,3 1 358,7 0-470,9 0-359,10 0 717,3-2 695,4-1 34,-5 1 515,-4 0 56,-8 2-89,-7 0 144,-7 0-425,-3 6-67,-2 2-32,0 5-69,-4 0 190,-1-1-21,-4-3 581,2-3-570,2-3 280,3-2-337,2-1-168,8-1-22,6-6-56,14-4-224,6-7-538,7 0-403,1-1-1087,-2 2-281,-4 0-1220,-15 7 3809,-8 3 0,-12 6 0,-1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5.6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0 339 10429,'10'-7'6521,"-2"4"-6488,-10 8 12,-1 3 134,1 3-156,0 1-12,2 1-11,0-3-34,0-2 34,8-3 179,2-3-55,10-5 100,2-13-180,3-11 80,2-17 145,-2-8-123,1-6 44,-3 0-11,-5 6 57,-6 11 414,-7 12-381,-3 14-101,-2 9-79,0 5-78,-3 9 68,-15 38-12,2-2-134,-8 28-34,12-23-325,7-7 11,3-9-1019,2-2 706,8-16-12,4-2 628,9-12 101,2-1 11,0 0 628,-1-2 133,-2-2 47,-2-2-136,-2-1-269,1-2-22,1-1-358,2-5-12,1-3-11,0-4-280,0-3 22,0-3 0,-4 1-56,-2 1 303,-4 5-78,-4 6-23,-4 6 44,-2 6 124,-3 11 12,-6 11-68,-3 15 168,-4 9-168,4-1-12,5-3-100,4-4 23,7-15-12,7-4-45,12-14 90,8-10-100,7-7-58,3-11 180,-2-3-33,-4 3 34,-11 8 21,-9 8-212,-9 5 213,-5 4 11,-2 1 56,5 2 168,2-1 225,7 1-102,5-2 146,9 0-168,9 0 23,5 0-348,0 0-68,-3 0-974,-13 1-2622,-11 2 3664,-9 5 0,-6-3 0,0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6.6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18 13510,'0'-10'2465,"0"2"-2432,0 8 920,0 0-908,-15 62-1,6-29-44,-13 52 0,10-45-67,1-1-482,0-5-717,1-7-1479,2-10-2981,3-8 5726,2-6 0,3-3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6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81 17409,'51'-22'773,"-1"-1"0,39-13-784,-49 36 11,-5 8-34,-8 3 34,-7 6 0,-10 2-67,-4 0-56,-5-1-202,-10 2-1008,-6-1-270,-11-3 281,-5-4-840,2-3-158,4-5 2320,11-1 0,5-3 0,8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21118,'-3'66'-1501,"-1"-13"-886,8-53-1995,-1 0 4382,5-5 0,-4 4 0,0-4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7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0 12860,'16'0'2151,"-4"0"-2039,-12 0-67,-18 63 134,11-33 79,-6 63-303,68-95 0,-26 9 45,34-47 23,-52 9 10,-7 3 12,-7 4 370,-23 2-415,4 12-34,-18 2-22,12 10-146,7 6-739,6 3-1636,9 3-2263,4-6 4840,6-3 0,-3-5 0,3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7.4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 17801,'-15'91'487,"3"-37"1,2-1-10319,12 34 9397,-8-26 1,21-15 0,-10-46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8.4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0 143 14731,'0'-10'2263,"0"1"-2083,0 9 424,0 0-604,1 3 124,3 5-124,2 4 0,2 2-56,1-1 11,2-5-168,2-3 112,3-3-179,4-3 123,4-11-134,3-5-45,0-10 257,-1-3 79,-2 2 0,-4 0 169,-3 6 223,-5 8 818,-6 6-1098,-3 6 370,-2 10-135,1 11-123,1 16 90,-1 12 403,-1 36-392,-4-15-101,-9 19 68,-6-26-281,-12-5 67,-3-7-78,-6-8-33,-1-10-853,-8-14-346,22-28-1603,1-24-1827,26-12 4662,12-9 0,-7 32 0,7 4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8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18955,'0'57'45,"0"-10"-45,0-29-101,0-6 79,0-5-393,1-2 270,5-4 134,3-1-113,8-7 113,4-4-22,3-7 33,1-3 347,-4 5 34,-6 3-23,-5 7-123,-6 3-133,1 3 245,-2 3-347,2 8-56,-2 6 45,2 5-460,-3 1-302,4-6-426,-2-4-1008,5-7-1323,-2-3 3530,2-3 0,-5 0 0,0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39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0 17017,'-24'45'476,"-1"-1"1,-11 33-477,31-49-80,5-4-20,2-6-91,7-8 191,4-4-89,7-5-35,1-5-21,-3-10 78,-1-7-12,-5-9-55,-4-4-68,-5 2 157,-2-1-11,-1 6-22,-3 5-494,-3 7-974,-3 9-1793,0 2 3339,4 4 0,3 0 0,2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1:40.3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0 307 18572,'52'42'-430,"0"-1"0,-3-4 1,-9-16 306,-18-32 123,1-9 86,-1 3 474,-4 1-73,-5 6 61,-6 5-187,-1 3-261,-5 2 46,0 0-135,1 0 180,1 0-68,2 0-111,1 2 100,0 0-112,-1 1 0,1 0 22,1-3 23,2 1-45,4-1 0,1 0 89,2 0-77,0-2-1,-2 1 90,-1-3 313,-2 3-268,-2 0-1,-1 1-145,-1 0 90,1 0-90,0 0 0,2 0 0,0 0-67,0 0-23,-2 0-67,-1 0-168,1 0-179,-2 0 247,4 0-80,-3 0 80,2 1 257,-3 1 0,-2 6 67,-1 2 45,-2 4-112,-1 2 168,0-2-157,0 0-89,0-7-169,0-1-526,0-6-459,5-1-987,2-12 650,7-6 886,-1-14 683,0-7 246,-5-5 2007,-4-19-46,-2 21-448,-2-4-358,0 31-718,-1 9-403,1 3-78,-1 4-774,1-1-77,0 4-91,0 6-190,1 6-325,10 5 11,5 2 259,14-4-573,4-2 863,2-4 695,-5-4 336,-6-3 841,-10-3 67,-7 0 515,-6-2-885,-2 1-392,0 2-225,-2 2-178,-7 7 347,-4 5-1,-12 14-369,9-8-33,0 6-23,12-14 89,4-5-44,0-3-90,10-4 12,5-2 33,11-1 89,-1-1-33,-3-2 224,-7 0 135,-6 0-202,-6 2-56,-2 1-426,1 0-123,5 0 280,5-3-448,9-11-23,5-11 157,7-13-100,4-9 302,2-5-124,3-1 348,-2 0 180,-3 8 391,-8 9 348,-8 13 100,-12 11-503,-5 7 425,-6 51 0,-4 21-941,-1-12 11,-1 18 1,1-2-35,-1-20-571,-1-9-796,5-11-1253,1-14 2643,0-7 0,2-10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2:57.5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195 1 17588,'9'58'381,"-1"0"0,0-5 0,-3-4-358,-5 6 44,0-4-67,0-5-45,0-7 11,-2-6-302,-1-7 12,-1-9-148,-2-7-99,4-5 291,-4-4-471,-1-3 516,-7-10 201,-6-6 68,-4-8-34,-3 1 34,1 4-23,0 5 269,5 4 68,4 6-136,6 2 124,5 3-89,4 1 66,1 0 349,12 7-315,6 8-67,15 12 179,4 6-347,3 1 23,0-3-11,-3-5-102,-2-7 90,-4-7-112,-5-5 22,-3-5 158,-4-1-180,-1-6 0,-2-10-135,-2-10-739,-4-10 258,-3-3-975,-3 3-393,-2 6-1993,0 13 3977,-1 7 0,0 9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2:58.3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18653,'-7'52'403,"1"6"-313,1 7-79,1 0 0,0-8-11,1-11 11,2-13-22,1-11 11,0-11 0,0-5-112,0-5-34,0-1-33,0-8 146,0-6-91,6-8 124,3-1-22,8 5-23,5 6 23,1 8 22,6 1 0,-3 7 89,0 5-44,-5 7 11,-9 6 34,-5 0 11,-5 1 223,-8-1-156,-10 1 169,-29 5-214,4-11-22,-15-1-101,22-13-11,6-3-213,11-2-393,8-7-301,10-5-1245,19-8-952,15-3-1378,4 5 4493,6 4 0,-28 10 0,-2 3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2:58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19717,'16'70'124,"-5"-13"-685,-11-52-817,-1-3-1098,1-1-2443,0-9 4919,6-5 0,-5 2 0,5-1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2:58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18742,'-5'95'-9725,"0"-22"9725,29-51 0,-15-15 0,0-4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7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20871,'10'11'-6689,"-3"-1"6689,10-12 0,-10 1 0,-2-1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2:59.2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19829,'-27'38'12,"7"-4"-102,19-20 56,1 1-66,0-3 10,3-2 22,4-4-44,5-3 112,6-2 67,0-1 46,2 0 21,-3 0 135,-3-2 123,-4 1 123,-5-1-100,-3 2-191,-1 0-145,0 0-46,5 0 23,-1 0-56,6 4-11,2-1-90,6 5-279,5-2-136,4 0-380,5-4-2881,27-6 1985,-11-8 794,15-7 998,-27-6 886,-10 4 694,-9 4 156,-10 8-357,-5 3-404,-3 6-247,0 0-684,-1 7-32,4 8 32,9 11-10,11 10-34,9 3 45,7 2-45,-6-1 0,-5-5 0,-12-3 33,-8-8 303,-6-4-89,-12-3-247,-9-7-179,-16-2-997,-11-6-2713,8-1 3889,0-3 0,24 2 0,2-2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3:00.4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20076,'-8'50'862,"-1"7"-772,3 16-56,-3 9-833,0 3 799,-1-4-23,2-12 1,5-15 202,1-17-651,2-15-175,0-12-363,0-7-55,2-14-528,4-15-77,4-22-1357,5-21-593,-5 11 3619,-1 4 0,-6 34 0,-1 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3:00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166 234 15527,'-7'-67'2016,"-4"13"-2016,-8 53 0,-5 1-45,-4 0 1,3 0-91,1 0-156,8 2 22,7-1-191,6 1 12,3-2 482,6-12 67,2-2 190,6-10 146,-2 4 101,-1 2 22,-2 4 785,38 4-1076,-18 5-134,31 5 89,-31 8-112,-3 6-68,-5 6-44,-5 2-11,-4 1 11,-4-1-22,-3-2-314,-3 0-1233,-2-3-1737,0-1-5657,0-7 8963,0-3 0,0-6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3:01.6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31 15135,'-5'-8'4067,"1"2"-3272,4 6-100,0 0-572,-5 11 45,4 12-22,-3 14-90,11 8-33,3 0-12,4-7-11,-1-6 0,-3-10-23,-1-8-33,-3-6-11,-1-6 34,3-1-13,5-11 46,6-12-235,10-17-303,3-9-392,3-4-369,-2 5-1267,-3 7-2465,-11 19 5031,-4 7 0,-12 13 0,0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3:02.4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145 397 17924,'-34'28'494,"0"3"-125,9-1-55,2 2-90,6 0-179,9-3-45,4-5-45,4-3-112,2-8 146,6-4-12,4-6 46,6-2 22,2-3-34,3-11 22,-1-6 12,1-12-11,-3-2 44,-2 3 80,-5 6 43,-5 8 90,-4 8-100,-2 5-158,-2 3-77,1 0 32,1 0-10,5 0 22,3 0-45,6 0-313,3 0-35,3-5-122,4-5-403,1-6 480,1-3 438,-4 1 22,-6 4 124,-6 5 437,-7 5-146,-4 2 415,-1 2-807,2 6-45,1-4-45,3 4 11,-1-4 12,5-1-68,3-1 11,5 0-134,6-3 68,1-3 66,0-3 46,-5 2 22,-5 3 145,-6 3 168,-1 1-10,-1 4-146,0 5-45,1 4-45,-1 3-45,-1-4 0,-1-3 11,-1-3-22,-1-4 0,-1 0 0,0-2-33,0 0-46,-1 0-10,1 0-124,1-9-325,0-10-302,1-16-628,3-12 78,4-8 348,0-1 896,2 2 146,0 7 1188,-5 9 751,-1 8 1142,-5 8-2229,-1 10-303,-1 3-348,0 8-425,0 1-56,9 3-538,4 11-661,13 8-829,6 10-852,8 3-1726,-7-12 4886,-1-3 0,-21-14 0,-3-2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3:03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 19583,'-33'40'425,"0"0"1,-22 32-258,36-36-123,9-1-45,6-5-22,4-6-113,10-5 23,7-8-89,15-5 10,6-5 113,6-11 78,-1-4 11,-3-10 56,-6 1 101,-8 3 56,-9 8 56,-9 4-78,-5 6-22,-3 1-215,5 5 2,4-3-135,8 3-79,6-4-89,7 0 101,4-1 90,3-5 145,0 0 0,-3-3 56,-3 3 190,-4 2 112,-3 2 12,-1 1-134,1 1-35,3 0-55,4 0-45,25-6-101,-11 2-11,13-8-12,-24 4 1,-8 0-1,-9 5 1,-8 1 0,-5 2 414,-4 0-191,-5 6 1,-5 6-1,-5 8-65,-1 6-92,4 1-44,5 0-11,4-3-34,2-2 0,1-3-101,7-5-100,7-3-471,12-5-292,9-4-839,7-9-1637,1-6-672,2-10 4157,-15 1 0,-10 8 0,-16 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3:03.4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1 255 14428,'6'-3'6297,"-1"1"-5859,-5 2-349,39 31-77,-13-23-12,38 23-224,-21-30-292,7-13-44,1-6-393,-5-14 169,-6-3 447,-13-3 203,-12-27 2532,-71 1-1771,21 20-256,-48 31-2,49 54-16,20 6 0,7 4-252,5 33-284,11-25 0,8-1-75,36 21-179,-15-43 1,4-3-635,6-6 1,0-3-5395,26 4 6465,-6-14 0,-46-14 0,-6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5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0 16400,'-25'19'-1476,"4"-2"0,21-16 0,0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5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13913,'5'-6'0,"-1"1"0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5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17577,'-17'25'-1269,"2"-5"0,15-19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1.8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21297,'-10'69'-2801,"7"-15"660,23-52-2362,-5-2 4503,-1 1 0,-10-1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5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17554,'-38'37'-2300,"7"-7"0,31-30 1,0 0-1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16221,'19'96'2309,"-3"-20"-2309,-16-75-146,3-1-1020,6 0-1534,10-1-1513,1-5 4213,4-2 0,-13 1 0,-3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16490,'3'13'3586,"-1"-3"-3575,-2-10-437,0 0-1008,-17 41-706,12-24-3082,-12 28 5222,13-36 0,3-5 0,-1-2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17902,'-15'17'-1928,"6"-4"1,10-13 0,1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17778,'57'8'-2199,"-8"-5"0,-40-7 1,-2-1-1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1 19157,'-57'71'-3149,"12"-15"-3350,44-55 6499,1-1 0,0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17700,'-31'28'1984,"7"-5"-1984,12-16-326,7-4 2,3-2-4786,2-1 1233,4 0 3877,4 0 0,-2 0 0,1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18306,'7'0'2061,"-1"0"-2419,-6 0-1390,0 0-2936,8 8-3047,-7-4 7731,6 7 0,-7-8 0,0-1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0 18664,'-42'45'762,"-1"0"0,-23 26-1580,47-56-101,12-9-2386,5-4-3161,2-2 6466,5 0 0,-4 0 0,4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18048,'-16'53'1204,"-1"0"1,-9 30-1441,25-81-1175,1-2-976,12 0-1613,-3-3 4000,15-5 0,-15 3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1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21252,'-5'61'-3541,"6"-12"-1310,12-51 4851,0-5 0,-9 4 0,-1-3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19392,'0'33'-9831,"0"-6"9773,0-28 0,0 0 1,0 0-1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67 134 17711,'-29'-7'1995,"5"0"-2084,16 1-181,5-2-536,1-3-1816,2-3 896,0-7-1949,0 2 3675,1-4 0,-1 14 0,1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17946,'-24'77'-8941,"5"-19"8941,23-49 0,-3-7 0,2-1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1 17734,'-9'10'-1913,"-2"3"1,17-20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18888,'-5'17'-2171,"3"-5"0,5-18 0,1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9521,'0'0'0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17521,'-21'56'-1964,"9"-17"0,21-41 1,-1-4-1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20132,'-31'72'-9831,"8"-16"9759,31-53 0,-4-3 0,1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0 19381,'-40'75'-639,"9"-14"-459,27-50-3574,2-5 4672,-1-2 0,3-4 0,-2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20625,'12'44'-9831,"-3"-8"8784,20-42 0,-18 4 1,-1-4-1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2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67 20849,'0'-13'-9831,"-1"1"9655,14-11 1,-9 12-1,0 3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21084,'-23'66'-2442,"5"-13"-2780,18-53 5222,0 0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1 16594,'-63'64'743,"0"-1"0,7-5 0,12-12-743,26-26 353,10-5-835,4-3-598,3-1-2035,1 1 248,0 0-2007,0-5 4987,1-1 1,-1-6-1,1 0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19168,'14'58'-3485,"1"-12"-3664,-7-46 7149,2-6 0,-6 5 0,0-4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 20714,'11'-1'-4650,"3"-5"-1165,-1-1 5815,2-5 0,-9 5 0,-1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17375,'2'73'638,"0"-1"1,2-7 0,-3-11-751,-7-20-941,5-10-213,1-10-4001,3-6 5267,-1-5 0,1-3 0,-2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 17554,'-6'38'-1210,"-2"-7"0,13-31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18328,'8'30'-2458,"2"-10"0,-6-25 1,1-1-1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1 19448,'-26'40'-2056,"3"-7"0,19-30 0,-1-1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17386,'15'22'-1877,"1"-10"0,-9-13 1,-1-5-1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20401,'-20'82'-258,"4"-18"-538,16-55-873,8-6-673,4-2-2465,3-3 4807,2-6 0,-11 4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16221,'19'96'2309,"-3"-20"-2309,-16-75-146,3-1-1020,6 0-1534,10-1-1513,1-5 4213,4-2 0,-13 1 0,-3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20300,'25'86'-8224,"-8"-18"8224,-3-68 0,-9 0 0,-1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 19291,'-14'51'-1331,"6"-15"1,11-39-1,0-3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19538,'-10'55'123,"0"-1"1,-5 33-719,18-76-738,9-7-3944,0-5 5277,7-8 0,-11 6 0,-2-5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19123,'6'16'-2458,"2"-8"0,2-18 1,-2 1-1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20569,'14'31'-9831,"-5"-9"9165,17-50 0,-17 15 1,-1 1-1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1 21779,'-33'76'358,"8"-16"-593,24-50-493,1-5-505,1-3-391,6-1-3755,-1-1 5379,6-7 0,-8 5 0,0-5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0 20367,'-40'80'179,"9"-16"-851,30-55-549,5-4-2567,5-4-2319,1-1 6107,1 0 0,-6 0 0,-2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17678,'42'-5'-1782,"-12"3"1,-24-3-1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20345,'31'7'-632,"-12"7"1,-9-28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20221,'-38'44'-2308,"8"-10"0,30-34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19930,'-7'32'-2458,"4"-7"0,11-25 1,-2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19179,'38'39'-9831,"-10"-10"9770,-11-43 1,-11 7 0,-1 1-1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21140,'-31'80'-437,"7"-15"56,33-56-1400,7-4-1782,12-3-1178,-4-2 4741,-1 0 0,-14 0 0,-3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21118,'-3'66'-1501,"-1"-13"-886,8-53-1995,-1 0 4382,5-5 0,-4 4 0,0-4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20871,'10'11'-6689,"-3"-1"6689,10-12 0,-10 1 0,-2-1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21297,'-10'69'-2801,"7"-15"660,23-52-2362,-5-2 4503,-1 1 0,-10-1 0,-1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21252,'-5'61'-3541,"6"-12"-1310,12-51 4851,0-5 0,-9 4 0,-1-3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67 20849,'0'-13'-9831,"-1"1"9655,14-11 1,-9 12-1,0 3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20300,'25'86'-8224,"-8"-18"8224,-3-68 0,-9 0 0,-1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19179,'38'39'-9831,"-10"-10"9770,-11-43 1,-11 7 0,-1 1-1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20479,'1'11'-1745,"3"-6"0,0-13 0,0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22059,'-7'41'-1894,"7"-9"-268,23-29-4102,-4-3 6264,4-7 0,-14 5 0,-2-5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2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20479,'1'11'-1745,"3"-6"0,0-13 0,0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20121,'2'69'-213,"5"-16"-549,9-51-1804,8-7-2017,6-8-1479,-5-4 6062,-2-4 0,-15 11 0,-3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21275,'15'4'-1636,"-5"-5"0,7 0 0,-11-3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14 19090,'-4'-8'2487,"1"2"-2487,3 6-89,0 0-550,-18 20-885,13-16-1087,-11 16-3495,19-20 6106,1-1 0,-1 1 0,-1-1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19829,'-17'61'6,"-1"1"0,-5 25-1609,39-60-1164,4-23-4539,-5-4 7306,-1 0 0,-10 0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20367,'-4'62'-6062,"6"-13"-1165,11-49 7227,2 0 0,-9 0 0,-1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20625,'3'82'403,"7"-15"-1019,17-52-695,4-6-1927,4-5 3238,-8-4 0,-7 0 0,-13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20669,'81'8'-9064,"-21"-2"9064,-28-25 0,-22 11 0,-2 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41 18675,'0'-3'3037,"0"0"-4046,0 3-1064,0-8-3574,0 4 5647,0-9 0,0 8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0 21835,'-35'70'-1972,"9"-13"-583,34-52-2711,-2-2 5266,7-2 0,-8-1 0,-1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19347,'-37'35'1973,"9"-4"-1973,19-10 0,4-4-56,5-3-852,5-2-851,6-2-639,8-5-2577,0-1 4975,0-4 0,-12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22059,'-7'41'-1894,"7"-9"-268,23-29-4102,-4-3 6264,4-7 0,-14 5 0,-2-5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19751,'31'43'-9614,"-9"-10"9614,13-33 0,-23 0 0,-1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18754,'34'48'-1132,"-10"-8"0,-18-43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35 21992,'-18'-18'-2350,"4"7"1,14 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21062,'-8'78'-6219,"22"-15"-1871,7-56 8090,12-3 0,-25-4 0,-1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18877,'5'4'2969,"-1"-1"-2958,-4-3-380,0 0-394,32 46-368,-12-33-718,29 33-2431,-29-45 4280,0-1 0,-14 0 0,-1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21275,'21'7'-589,"-4"-1"1,-11-6 0,-1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35 20020,'-56'-12'-807,"11"3"12,46 9-1088,6 0-134,3 0-2510,2-2 4527,1-3 0,-9 2 0,0-1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12535,'0'0'0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18630,'3'65'-8348,"-1"-15"8348,-2-46 0,0-4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19437,'3'-22'-3384,"7"2"-852,8 12 4236,2-2 0,-13 6 0,-1-1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1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20121,'2'69'-213,"5"-16"-549,9-51-1804,8-7-2017,6-8-1479,-5-4 6062,-2-4 0,-15 11 0,-3 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16333,'4'0'4998,"-1"0"-4785,-3 0-717,19 6-404,-3-5-1524,21 4 2432,-16-5 0,-4 0 0,-10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67 20569,'4'-33'-2458,"0"6"0,0 23 1,-2 1-1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9117,'0'0'0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108 120 21107,'-60'-33'291,"12"6"-549,48 23-549,0-3-716,0-4-2870,0 1 4393,0-6 0,0 11 0,0-2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20860,'-25'11'-9831,"7"-3"9526,32-5 1,-7-2 0,-1-1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 21532,'67'-12'-1897,"-10"0"1,-48 8 0,-2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18910,'9'4'1715,"-2"-1"-1715,-7-3-616,0 0-1367,2 6-4102,0-4 6085,1 4 0,-2-6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12 21443,'-37'-6'-2678,"7"1"11,32 5-1860,2 0 4527,3 0 0,-3 0 0,0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 17230,'1'-5'3775,"1"1"-3729,0 4-46,3 0-998,11-2-402,-1-3-1962,13-3-3663,-10-1 7025,3 0 0,-14 6 0,-1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15975,'9'0'4403,"-2"0"-4347,-7 0-459,0 0-919,10 8-2925,-6-6 4247,9 6 0,-10-8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3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21275,'15'4'-1636,"-5"-5"0,7 0 0,-11-3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7 21566,'-23'-3'-7854,"4"-1"7854,19 4 0,0 0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21936,'22'49'-1771,"-6"-23"1,19 1-1,-19-26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37 19919,'-55'-10'-5536,"11"0"1234,44 7 4302,0-4 0,0 4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20725,'-18'12'-9445,"4"-5"9445,14 2 0,0-7 0,0-2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14 19358,'-6'-5'-2458,"4"0"0,3 3 1,2 0-1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18530,'2'6'2666,"0"0"-2733,-2-6-3210,0 0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20076,'9'57'-7788,"-3"-13"7788,15-42 0,-13-2 0,-2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14238,'-17'42'0,"2"-8"0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154 0 16961,'-48'0'3126,"5"0"-2902,16 2-179,9 0-45,7 1-437,6-1-874,3-1-8520,2-1 9117,0-5 1,0 4 0,0-3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 21331,'-22'73'-3564,"13"-11"292,20-43-2498,2-6 5770,1-5 0,-9-5 0,-1-2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4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14 19090,'-4'-8'2487,"1"2"-2487,3 6-89,0 0-550,-18 20-885,13-16-1087,-11 16-3495,19-20 6106,1-1 0,-1 1 0,-1-1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139 0 17342,'-73'27'-7295,"15"-3"5525,53-18 1770,3-2 0,2-3 0,0-1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0 11824,'-45'60'1527,"-1"0"1,4-5 0,13-8-934,28-18 295,1-3-855,0-5 228,0-4-666,0-4-549,0-5-1321,0-3-4060,0-2 6334,-1-2 0,-1-1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21129,'-12'76'-2655,"7"-12"-24,25-47-5086,-4-8 7765,-1-2 0,-10-7 0,-1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20983,'-13'49'-3608,"3"-7"1188,10-28-2611,0-6 5031,1-3 0,-1-4 0,1-1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17151,'-18'29'2622,"2"-1"-2420,4-8-191,5-2-22,3-4-639,1-2-1557,3-3-987,0-2-4907,0-3 8101,0-2 0,0-2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16468,'-23'42'-2107,"5"-9"0,18-33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19213,'36'62'-3350,"0"-9"1277,-8-35-908,4-3-918,-11-7 3899,-3-3 0,-13-5 0,-2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15851,'-44'80'-1176,"10"-13"-1356,34-54 1490,0-3-1883,0-4 2925,0-3 0,0-3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14955,'-21'31'-1838,"3"-7"1,20-22-1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12042,'24'9'0,"-5"-2"0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19829,'-17'61'6,"-1"1"0,-5 25-1609,39-60-1164,4-23-4539,-5-4 7306,-1 0 0,-10 0 0,-1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6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0 18619,'-73'68'-6510,"16"-16"6510,52-45 0,4-5 0,1-2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12277,'-33'20'-1306,"4"-3"1,28-17 0,-1 0-1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17420,'-18'38'-1845,"4"-7"0,14-31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11852,'0'0'0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18843,'-10'0'101,"2"0"-829,8 0-2413,0 0 0,0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 16053,'4'5'2835,"-1"-1"-2835,-3-4-627,0 0-1480,19-11-2711,-11 4 4818,16-11 0,-20 13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19897,'12'-12'-4561,"3"-2"460,-3-2 4101,2 1 0,-9 8 0,-1 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77 19807,'-60'-11'-1233,"12"-1"12,47 4-2656,1-7 3877,-1 1 0,1 3 0,0 6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29 140 20031,'-16'-55'-9356,"3"12"9356,31 18 0,-11 16 0,0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7:54.7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13117,'34'-5'0,"-6"1"0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3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20367,'-4'62'-6062,"6"-13"-1165,11-49 7227,2 0 0,-9 0 0,-1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19.1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2670 14887,'27'-13'1895,"-2"-4"-1615,-19-5-258,2-11-11,-1-7-22,0-11-112,0-4-79,0-4 34,1 1-23,-1 0 68,1 3 11,-1 3 112,-1 3 11,-1 3 23,-1 1-34,-1 3 0,-1-2 11,2 2-11,-1-3 0,1 1 0,-1-1-11,-1 4 56,0 0-45,0-13 33,-1 15-10,0-9-23,1 20 0,-1 1-23,1 3 68,0-9-45,1 8 22,3-8-10,0 7 21,3 1-10,0-4 56,4 1-46,0-4-33,1-3 0,1-2 101,10-20-67,-7 12-12,6-12 90,-7 21-90,1 0-10,1 2-12,0-1 22,1 3-33,6-8 11,-7 13 45,3-4-1,-9 16-32,0 1 100,0 3-79,-1 0 23,0 3-56,-3 1 0,1 2 45,0 3-45,-1 1 0,1 1 34,0 0-23,0 2-11,1 5 0,-2 4 0,1 8 0,0 19-11,-6-5 11,1 17-12,-5-8 57,0 3-34,0 5 68,-2 3-23,-5 6-11,-1 1 22,-6 3 112,-3 21-179,3-21 0,-3 13 45,4-30-23,3-5-22,0 0 0,2-5 23,2 1-35,2-2 12,0 0-11,0 16 56,2-12-45,-1 13 0,0-14 11,1 2-44,-2-2 33,2 1 0,0-2 89,-3 12-89,2-11 56,-3 8-33,3-16 56,-1 0-79,2-4 0,1 0-11,-1-1 44,-1 12-33,1-6 0,-1 10 34,2-10-12,1 1-22,0 1 56,0 3-22,0 0-23,0-1-11,0 0 34,0 8-34,0-11 0,0 5 22,0-12 23,0-1-45,0 1 0,0 0-23,0 2 1,3 17 22,0-9-11,4 11 33,-2-12-22,1-1 0,-1-1-11,3-4-34,-1-6 45,1-5 0,0-3-22,0-3 22,-2-2 0,1-4-45,-4-3 45,2-2 45,-2 0 22,4-4 23,1-8-57,5-11-22,1-12 57,9-37-68,-7 11 0,5-28 0,-9 22-23,2-1 34,-3 0-11,2 0 0,-3 0-44,2-27 44,-6 21 0,1-20-23,-4 32 23,1 2 0,0 5 0,-2 6-56,2 4-123,0-7 67,1 17 45,1-5-113,-1 20 157,0 3 12,0 3 11,0 2-22,1 0 22,2 1 0,3-1-34,7-6 34,-4 6 0,4-3-22,-9 9-23,-1 3 23,-2 2-1,2 1-44,-1 0 78,9 0-11,-3 4 23,6 4-35,-4 8 12,-1 5 0,2 7-44,-4 4 32,-1 6 12,-4 5 12,-3 7 77,-1 29-89,-2-13 0,-1 23 135,0-24-113,0 1-11,0-3 0,0-3 34,0-3 0,2 18-45,1-17 78,3 15-54,1-21-24,1-1 0,0 0 56,1 0-34,1-2-22,2 19-11,-3-15 56,3 13-45,-5-18 123,2 0-112,-2-1 146,0 1-146,-1-2 11,-2-1-33,0-1 34,-3 18-23,-1-13 56,0 13-79,0-20 23,0-2 0,2 1-11,1-3 11,4-2 0,2-1 0,2-3-34,4 5 34,-4-12-11,3-1-56,-8-14 78,2-5-11,-5-3 0,2-1 56,-3-1-56,2 0 11,0 0-22,1 0 11,-1 0 0,1 0 0,1-2 56,2-8-67,-1-8-11,9-37-34,-4 6 56,7-25 0,-4 12-12,-3-4 24,1-4-24,-3-1 12,-3-3-22,-1 1-34,-3 0-23,-2 22 1,0 0 67,0-24-56,-1-19 33,0 36 34,0 7 0,0 6-57,0 5 13,0 5 44,0 4-12,0 6 46,0 3-56,0 5 22,0 3 0,0 2-45,0 0 11,3 4-33,1 0 0,1 6-34,3 0 67,-1 2-111,3 0 134,3 3-45,-1 5 56,2 5 0,-2 7 11,1 4 34,-3 6-45,0 4 11,3 20 22,-4-10-21,1 16-1,-3-14 101,0 1-101,0 2 11,-1 1-22,0 2 23,-4 0-34,0 4 11,-2 30 123,1-19-90,2 25 46,0-27-23,4-1-45,-1-2 91,3-1-102,0-3 56,6 21 0,-3-21-45,4 17-11,-5-25 45,1 1-45,-1 1 0,1-3 0,-1-2-34,2-2 68,-1-6-46,7 7 12,-4-16-11,2 2 22,-5-16-11,-2-3 0,0-2 12,-1 0-12,0-1-23,3 1-10,-4-3-12,1-1 11,-2-4 23,0-2 22,1-1 90,2-3 22,1-6-123,0-8 79,2-8-79,-1-7 0,3-7-12,0-7 68,1-6-56,0-6 0,0-2 34,-2-6-34,-1 4 0,-2 0 0,-4 6-34,-2 6 68,-2 9-34,-1 3 0,-1 8 0,-1 4-56,0 5 56,0 5-11,1 3-23,0 5-22,0 4-224,2 2 167,0 2 80,2 0-169,2 4 202,2 7-45,0 9 57,2 26-12,-4-6 0,-1 16 11,-5-12-11,-1 1 0,0 2-11,0 0 33,0 2-22,0 2 0,0 0 11,0-1-11,0 1 0,2 19 23,2-16-1,1 17-22,3-23 0,1 4 11,2-2-33,0 3 22,4 0-23,10 16 12,-6-19 11,10 9 0,-7-24 0,1-4-56,2-2 56,-1-5-22,0-3-1,0-5-380,-2-5 302,12-6 236,-8-3-90,9-13-45,-9-5 0,-1-16 33,-1-8-33,1-7-22,-3-7-124,9-36 113,-9 20-102,6-24 57,-11 35 44,-1 3 12,-1 5 22,-2 4 0,-1 3 45,0 3-79,-2 3 34,3-4 67,-5 14-44,1 0 89,-7 19 156,-1 6-234,-1 2-34,1 1-22,4 2 33,1 5-11,3 2 0,0 5 45,0 1-68,0 1 23,0 3 0,1 3-11,-1 6 45,2 3 10,1 7-44,-1 1 34,2 5-68,-2 2 34,1 3 0,-3 3 23,1 3-23,-3 1 0,0-1 33,4 18-89,-1-21 56,4 13-112,-4-23 79,2 0 22,-2-1-12,1-1-78,2 1 1,4 9 32,-2-13-268,3 0 325,-4-19-169,1-10-368,3-3 492,2-5 56,3-14-45,17-29 45,-9-3-11,14-26 44,-14 14-33,5-8 0,-1-2 34,3-4 134,1-3 11,1 2 23,0-1 67,1 6-168,-3 5 100,0 7-145,-5 7-33,-3 10-12,-6 7-11,-4 12-34,-7 8-10,-4 8 32,-5 3 46,-1 4 0,1 7-12,-1 7-22,2 9 0,0 6-22,-2 3-46,-1 6 68,0 5 0,-2 5-22,-2 32 22,-2-16 0,-1 18-11,-2-28 33,3-5-22,2-5 0,2-7 11,0-4-55,6 3 10,2-11 0,6 0 23,2-14-45,0-5 23,0-4 66,1-2-10,1-3-1,1-2-11,2-9 224,13-29-134,-5-4-34,11-27 1,-8 7 189,1-5-134,0-2-55,-2 1-35,-3 4-10,5-13-23,-12 26 22,2-1 23,-14 30 56,-3 10 112,-4 7-34,-1 4-268,-1 3 44,1 11 23,1 5 10,3 14 12,0 4-33,0 4 22,0 2 11,-2 5 0,2 1-23,-2 3-44,2-2 45,1 1-102,-2-3 45,5-1 68,-1-4-11,4-2 22,3-7-112,-1-3 100,2-9-212,-1-4 90,-2-6 44,3-3 90,-4-4 101,2-1-78,-4-4 167,-1-9-156,4-10 22,1-15-101,2-11 45,16-44-11,-7 14 33,-5 25 0,-1 0-249,8-20 272,0 6 33,-2 11 79,-4 10-122,-4 11-35,-5 12 67,-4 8 78,-4 8 127,-2 4-316,-2 5-46,1 9 56,1 6 23,5 14-11,0 7-57,4 6 23,4 33 33,-4-14-44,3 21 56,-7-25 11,-2-5-11,2-5 11,-1-5 0,3-8 0,3 3-68,-2-17 102,4-1-34,-6-16 168,1-3-66,-2-2 133,3-8-213,-1-11 12,5-19-57,2-19 23,0 0 0,1-3-17,-2 10 1,0 0 27,6-20 0,0-1-465,-5 20 0,1 2 454,14-45 0,-2 10-29,-4 11 41,-5 10 21,-3-4-10,-10 25 77,-1-1-100,-6 29 886,0 7-897,0 4-173,0 3 173,0 4-113,1 6 124,1 9-33,1 10-46,0 8 56,2 8-66,0 5 89,3 3-12,1 3 1,2 1 11,2 1 23,7 21-46,-5-22 23,6 14 0,-7-32-22,1-7 55,-1-10-33,0-10 68,-2-7-46,2-5 113,-1-14-12,10-33-33,-5-5-79,6-28-22,-7 15 11,-1-5-45,-3-3 45,0-6-1696,-4 5 0,0-2 1707,5-20 6,-5 22 0,0 3-28,3 2 11,-1 7-11,1 8 11,-3 10 0,-1 14-22,-3 12 3409,-3 10-3399,-1 6 17,-1 14-151,1 10 113,1 21-69,3 13-99,1 10 100,2 4-101,1 0 191,1-2-303,7 21 314,-4-27-201,2 12 145,-4-34-34,-3-9-258,0-7 169,-2-6 168,-1-7-112,0-5 89,-2-3-67,4-3 79,-2-9 44,4-10-22,0-14 0,1-11 12,3-9 10,2-9-22,3-7 22,-1 13 1,0-1-12,12-31 84,-10 29 0,0 1 62,8-21-44,-2 5 212,-1 6-202,-3 10 0,-2 9-45,-6 15-10,-4 12 256,-4 12-279,-3 8-56,-2 15 11,0 7 0,0 18-34,0 9 34,0 8-44,0 7-292,0 38 302,0-24-56,0 24 90,0-40-44,0-9 21,0-10-44,2-10-45,2-11-101,2-11 202,0-5 33,6-13 102,-1-9-102,3-16 12,-1-10 44,2-12-33,1-6 168,4-11-191,4-6 23,-2 14 0,2-1-17,-3 15 0,0 0-464,8-18 1,2 1 536,-8 21 0,1 4 56,21-42-94,-3 8 27,-7 8 22,-7 13 100,-10 13-178,-8 13 78,-5 14-45,-4 7 1001,-1 7-1068,0 17 121,0 5-200,0 22 79,0 6 0,0 11 0,1 5 23,-1 3-57,1 2 34,-1-1 0,0-5-45,0-4 34,0-10-22,0-8 10,3-11-145,-1-10 157,3-8-45,-2-7 56,0-3 34,0-3-23,2-13 22,2-9-33,2-19 34,1-11-90,3-9 56,0-7-34,-2 10 1,1-2 33,-3 12 0,1 0-431,4-20 0,1 0 442,-3 17 1,0 2-12,2 0 0,0 1 39,17-39 50,-1 11 1,-5 13 324,-4 3-201,-12 24-202,-3 7-11,-6 24 774,0 5-942,0 22 194,0 7-70,0 29-24,1 7-100,2 11 12,1 7 122,3 1-313,3-3 122,0-5 203,0-9-270,2-12 46,-2-11 179,0-12 22,0-8 90,-3-12 112,-2-5-57,0-18-77,-4-10 33,3-20-45,1-13 23,1-15-1,1-11-22,0-9-272,-1-3 485,0-1-89,0 2 112,1 4 33,2 3-56,0 5 67,3 4-257,-1 4-23,0 7 34,-2 9-34,-3 9-11,-3 12 0,-2 9-11,-1 13-34,0 6 228,0 6-340,0 1 45,0 11-146,2 10 236,2 18-45,7 44 33,-1-14-44,2 30-158,-3-28 168,-2-2-133,0-6-124,1-7-89,-1-8-57,4 1 392,-4-21 79,2-1-33,-5-21 89,1-3-56,-1-3 191,2-11-102,1-8 12,1-15-101,3-12-34,7-43-33,-3 11 61,-5 22 1,-1-2-587,4-33 615,-2-4 44,2 2 78,-1 4 214,1 9-123,2-13-135,-4 34 78,-1-4-10,-7 40-1,-2 11-157,-1 7 564,0 5-586,0 7 94,0 10-83,2 18-303,7 53 90,-1-12 129,-1-20 0,1 0-275,1 23 169,2-4 22,-1-7 157,0-10-23,0-11-190,2-6 224,-3-21 0,-1-4-45,-2-15 45,-2-11 0,2-11 0,3-17-146,1-12 68,2-11-202,2-8 89,-3 13 1,2-2 190,7-31 45,-5 30 0,1 2 167,5-17 136,1 7 67,-3 11-191,-4 11-90,-5 15 247,-5 12-314,-3 10-67,-2 5 11,0 15-11,0 10 0,0 21 11,0 14 68,0 12-57,0 6 34,0 1-11,0 17-56,1-31 11,2 3 0,3-41 22,2-9 1,1-9-23,8-15-124,-4-11 46,7-19 56,-7-13-102,0-11 1,-1-10-134,-1-12 100,-2-8-55,-4 42 0,-1 0 217,0 0 1,-2 0 50,3-47 314,-2 6 684,-2-4-562,0 37-223,-1 6-34,0 40-235,0 9 11,0 4 402,0 33-424,3 2 11,3 32 0,4-4 0,3 0 0,0 3 0,-2 0-90,-1-1-235,-2-3 191,-2-5-79,0-6-67,-2-7 56,2-8 55,1-8 147,1-4 11,2-9 11,1-2 0,2-8 22,1-1-11,0-4 34,0 0 12,9-20 66,-6-1-78,8-24-34,-10-1-11,2-9 0,-3-9 67,2-7-44,-1-5 201,2-3-56,1-2 168,-3 23 0,0 0 23,10-31-186,-9 31 1,0 1 173,7-23-123,0-1 90,0-1-264,-8 19 1,0-2 5,6-31-330,-7 31 1,-2 3 250,3-19 1,-2 4-113,0 9 34,0 5-123,-3 10-258,-2 11-89,-2 10-606,-4 12-1691,-1 9 2868,-1 6 0,0 4 0,0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29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192 134 14227,'0'-6'1613,"0"1"-974,0 5-303,0 0-369,-28 3-1,21 6-168,-16 14-112,32-9 213,5 4 45,-1-17 56,-4-2 157,-5-8 169,-4-22-326,-13-1 11,-9-14-11,-13 15 0,-1 8 11,3 11-56,6 7-370,11 24-3170,15 43-1805,13-15 5390,12 24 0,-10-55 0,0-6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29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81 14518,'-9'-1'1266,"2"0"-851,7 1-34,0 0-135,8 42-22,1-21 213,6 34-224,-1-34 169,-1-5-181,-2-6 124,0-5 45,0-3-236,3-12-11,4-11-123,4-16-67,-1-9-101,0 1-470,-6 7-606,-3 10-1726,-2 12-4358,-4 9 7328,-1 5 0,-5 2 0,1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0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1 353 15963,'25'-46'-101,"-1"0"1,19-34-191,-33 42 279,-4 4 12,-4 4-44,-2 4 32,-4 5-10,-6 4 22,-7 8 78,-4 3 23,2 8 179,2 17-101,5 16 225,5 23-79,4 14-269,8 6 0,11-3-56,8-12-358,10-14-69,2-18 47,1-15-236,-1-9-147,0-23-615,-2-11-135,0-23 606,-4-9 492,-2-3 415,-4 6 527,-5 13 504,-7 16 134,-6 15-145,-4 8-91,-2 6-133,0 8-426,0 8-112,0 9-214,0-1-10,0-3-34,0-9-45,0-6-56,1-5-67,7-6-571,5-11-717,9-9 234,6-13 393,4-3 649,3 5 180,1 4 191,-2 11 168,-3 9 145,-8 6 134,-6 14-211,-6 6 188,-3 10-77,-1 1 124,0-4-58,0-5-32,0-4-292,1-5 101,0-3-90,3-4-89,3-1-202,3-1 11,5-1-45,1-6-55,2-2 89,-2-4-34,-2 1 57,-4 6-23,-2 3 605,-1 14-190,3 16 21,-1 23-200,3 23 44,-4 16-357,-5 7 234,-3 0 123,-5-7-22,-1-6-169,-14-28 1,-6-1-79,-13 32-11,1-30 0,-4-2-34,-30 22-884,-4-9-1144,-5-21-4269,23-21 6331,9-28 0,30 0 0,5-10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1.6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221 1 16558,'-30'50'462,"1"1"1,0 0 0,4-1-271,6 39-633,-4 6 621,3-1-158,1-7-22,5-14 241,6-18-532,4-17-337,3-19-257,2-10 728,11-16-437,8-16 603,15-18-9,5-16 11,4-5 0,-3 6 426,-4 11 124,-8 12-169,-8 17-56,-10 8-135,-4 13 202,-2 13-178,-2 8-135,0 13-12,-1-1-78,0-4-22,2-7-202,2-8-774,6-9-358,7-5-918,9-7 2274,4-15 0,-11 11 0,-6-11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2.1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0 288 14933,'12'89'1154,"-3"-18"-2006,-9-66 504,3-7-1243,9-18-1131,7-15 985,9-21 617,1-9 1097,-3-5 23,-3 4 3194,-6 8-46,-6 16-1053,-6 17-739,-4 15-1255,-1 6 101,0 6-202,0 10-180,0 7-738,0 11 122,4 2 158,8-3 99,5-5-502,8-7 167,2-5 56,12-7 526,-9-3 270,4-2 22,-19-2 818,-6 2 404,-6-2-136,-2 2 124,-3 6-56,-6 7-426,-4 9-514,-3 5-169,3-2-45,5-3-34,2-5-44,4-3 33,1-3 90,7-1 44,7 0-89,11-1 56,19 6-56,-10 2 0,6 11 45,-23 7 213,-8 16 190,-9 14-157,-20 15-45,-11 9-50,-6-27 1,-5 0-175,11-18 1,0-2-23,-9 10 0,0-6-11,-7-6-146,11-19-908,14-18-515,10-34 1580,37-35 0,24-24 0,-9 12 0,-10-6 0,9 11 0,0 0 0,0-1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2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91 12916,'50'-32'3148,"0"-1"1,14 8-2824,-35 98-190,-30 18 55,-6 1-830,0-10 696,-4-15 150,4-21-251,4-20-12,2-14-257,1-9 157,12-18-168,7-11 213,18-22 112,5-4 413,2 2-335,-7 13 180,-7 17 157,-10 13-281,-6 30 113,-2 16-135,-1 27-112,0 6-785,3 0-1556,2-11-5592,-3-24 7933,1-15 0,-9-18 0,-2-4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3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242 485 17207,'-46'43'56,"0"-1"0,2-1 0,7-1-78,7 18 22,8-1-45,10-6-101,7-14 68,19-12 44,10-14 34,21-18-44,11-26-91,5-24-44,-29 16 0,-2-3-145,1-4 0,-2-2 313,0-4 0,-2-1 22,-1-1 0,-1 1 67,-2-1 1,-1 1-7,-3 5 1,-1 2 342,7-33 335,-10 25-335,-8 26-112,-6 16-169,-14 30 157,-5 25 68,-14 34-303,15-23 0,1 2-44,0 7 0,3 2 38,2 0 0,2-1-50,3-2 0,2-1-39,1-8 0,2-2-197,5 30-447,10-20-449,9-23-840,13-17-1580,-9-15 3552,1-21 0,-19 9 0,-1-8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3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0 180 19549,'54'25'-84,"-1"0"0,41 6-174,-50-50 202,-5-12-213,-6-8 12,-9-1 33,-13 3-169,-4 2 113,-16 6 224,-11 10 56,-16 8 56,-14 20 246,-4 18 24,2 20-147,11 14-179,15 3-45,13-5 1,17-6-304,19-12-168,15-13-638,21-14-936,-6-19 1,1-6-2023,10-8 4112,23-22 0,-70 24 0,-5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3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196 0 18406,'-47'54'504,"1"0"1,5-6-1,7-3-504,15-1-157,10-13 135,9-12-124,15-11-22,12-5-101,16-14 56,9-9-89,0-12-34,-2-4-158,-9 4 438,-8 10 45,-12 11 22,-6 14 225,-7 28-1,-1 27 12,-5 34-107,-1-35 0,0 2-368,-1 3 1,0 2 327,0 0 1,-2 0-34,-1-4 1,-3 0-57,1-7 0,-4-1 67,-6 3 1,-1-5-202,-5 5-314,-4-7-1457,18-73-1120,4-26-3732,8-18 6746,5-15 0,-2 46 0,1 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0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20625,'3'82'403,"7"-15"-1019,17-52-695,4-6-1927,4-5 3238,-8-4 0,-7 0 0,-13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4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0 163 19414,'24'47'79,"0"-1"0,15 29-57,-37-59-22,-1-7 11,-1-5-33,0-3-91,0-11-827,0-11 536,0-16 168,2-8 57,5-1 112,3 4 67,7 9 695,3 10-224,2 11 10,4 7-99,4 5-237,6 2 102,4 3-23,3 1-56,-1-1 168,-3-2-303,-3-3 46,-7 0-12,-5 0-11,-6-2-22,-3-4-34,-4-2-79,-1-6 34,-4-1-56,-3-3 101,-2 1-33,-1 2 66,0 7-33,-6 3 0,-3 12 12,-8 14 179,-3 16-191,1 15 0,3 7-12,8-1-111,4-2-34,8-9-224,14-8-224,12-11-112,19-14-1535,11-7 2252,-2-27 0,-20 14 0,-15-14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4.7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12 227 20065,'89'24'-1043,"-10"-14"741,-42-49 22,-5-2-123,-10 0-270,-10 1 527,-7 2 146,-13 6 236,-13 13 178,-15 9 225,-14 27 112,-4 17-135,4 24-235,11 13-213,18 7 179,13 4-145,32 1-169,18-3-326,-6-44 0,5-5-222,6-4 0,1-6-3250,31 4 3765,-7-21 0,-47-6 0,-7-5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6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13611,'0'0'0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38.4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194 50 16457,'-21'42'302,"5"-7"-279,16-28-23,5-3-247,3-2 135,5-2-90,1-6 79,-4-7 123,-5-7 134,-3-6 236,-5 3 134,-11 2-324,-8 5 32,-11 7-167,-2 4-45,0 9-683,3 18-1648,10 13 2331,9 5 0,9-12 0,4-16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0.6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260 12 17689,'0'-11'751,"0"16"-549,0 38 10,0 16-32,0 17-180,-6 8 33,-2 8-22,-6 2 12,0-1 33,2-7-56,3-11 0,3-13-34,3-16 68,1-15-34,2-12 11,-2-9 23,2-4-68,0-4-44,0-1 55,-2-1-223,-2 0 246,-3-6-11,-4-2 55,0-4-88,-2 2 44,3 2-45,2 0-22,0-2-225,2-3 147,-2-4 44,-1-3 101,-1-7 78,-9-17-22,6 10 180,-6-9-124,10 23 112,1 6 0,3 7-180,3 4-88,1 1 44,1 2 44,0 12 46,7 9 100,4 16-43,8 10-69,1 3 146,0 0-123,-2-5 0,5 1-79,-5-19 12,4-3-1,-5-19-22,3-3 101,3-3-56,4-12-33,4-5 156,13-27-112,-14 14 12,3-8-68,-21 23 22,-5 7-33,-3 4-100,-2 4-1,-1 0-7888,0 1 7989,-1 3 0,1-3 0,-1 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2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0 199 16154,'6'28'336,"3"-6"-268,6-20 77,3-2-145,2 0-381,2-9 22,1-6-357,-2-12 256,-3-6-89,-5-3 179,-5 1 169,-5 3 201,-2 7 168,-1 6 179,-2 8-347,-4 5 101,-6 4 179,-7 12-68,-2 11 181,-1 17-90,0 12-46,4 7 12,5-1-56,8-1-124,3-8-89,10-7-123,7-13-515,34-11-69,-5-14-681,23-21-1335,-13-14-1132,-13-3 3855,-7-3 0,-23 23 0,-3 4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3.3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72 12356,'9'90'5165,"-3"-15"-5143,-14-49-11,4-6-11,0-7-190,3-5-415,1-4-1334,0-3 887,2-8-831,10-9-56,6-9 483,12-8 1377,2 2 79,1 3 1345,-3 8 78,-6 7 123,-6 6-380,-5 5-394,-4 2-99,-2 4-270,-2 8 23,-1 5-101,-2 9 11,-2-1-44,0-2-192,0-4 1,0-6-34,0-7-33,0-1 22,1-5-56,9-13-11,6-9-269,15-18 89,9-6 35,7 0 111,2 4-45,-1 11-426,-7 9-760,-6 12-1806,-9 6-2274,-13 5 5356,-5 5 0,-8-3 0,0 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3.6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0 14787,'4'0'1670,"-1"0"-1077,-3 0-615,-17 52-101,7-25 11,-13 41 22,16-39-370,2-5 404,5-4-145,10-5-90,5-8-34,13-3 34,4-7 257,2-11 23,-1-7 11,-4-10 213,-5-1 313,-7 3 214,-9 3 167,-4 8-324,-4 5-258,-5 6-146,-7 3-123,-5 2-56,-7 2-22,0 5-247,4 5-157,7 4-762,6 1-22,7-5-964,17-4-671,10-4-1850,4-4 4695,2-5 0,-20 4 0,-3-3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3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0 15135,'-7'91'-2869,"-1"-18"1502,1-55-1524,3-8 2891,3-6 0,1-4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4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72 16614,'29'-27'1479,"-1"4"-1434,-9 17 44,5 0-89,3 2-89,1 1-763,-2 2 852,-6 0 0,-9 1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16490,'3'13'3586,"-1"-3"-3575,-2-10-437,0 0-1008,-17 41-706,12-24-3082,-12 28 5222,13-36 0,3-5 0,-1-2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20669,'81'8'-9064,"-21"-2"9064,-28-25 0,-22 11 0,-2 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5.3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1 9711,'0'7'1894,"0"0"-1535,0-7 223,0 0-336,0 4 247,-1-3 102,1 4-204,-2-5-256,0 2 33,-2 1-67,-2 3-57,-5 4 113,-2 4-55,-3 4-57,1 1-1,1 1-44,2-2-33,3-3-842,3-3-1545,4-6-2891,2-3 5311,0-3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6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88 12647,'9'-8'3059,"-2"2"-2634,-7 6 125,0 0-438,36-30-34,-22 21 325,27-22-235,-34 28-145,-2 3-12,-4 0 213,-1 4 79,0 12-247,-7 14-11,-7 16 0,-9 6 0,-3 0-45,2-7 0,6-7-45,5-12-78,8-10-1245,2-8-1511,3-12 2879,3-10 0,-3 5 0,3-4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6.5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0 106 16737,'79'-36'-1322,"-5"6"2139,-17 7 13,-9 13-181,-5 3-32,-13 15-819,5 81-2162,-14-52-3889,2 53 6253,-13-82 0,-7-8 0,-1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7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9 15482,'12'-5'2992,"-3"1"-2410,-9 4-593,0 0 44,-2 35 68,-13 9-78,-6 42 10,-11 1-484,3 2 451,6-7 0,8-10 0,8-12 0,4-14-12,3-14-189,8-12-146,5-11-314,11-5-950,4-21-2613,-7-1 4224,-2-15 0,-13 16 0,-3 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8.4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5 168 14675,'-2'7'1983,"0"-2"-1747,71-22-236,-19-2-168,4 2 0,3-1-852,15-12-1367,-5 7 1166,-7 8 369,-13 9 180,-12 4 425,-14 13 247,-9 5 639,-8 14 22,-3 3 392,-1 2 359,0-1-313,-2-1 77,0-7-56,0-5-605,1-8-77,1-8-315,0-3-44,0-2-169,9-17-348,6-7-379,14-20 32,7-3 516,2 8 1,7 3-12,41-5-146,-4-2-1008,-18 58 996,-50 7 438,-3 10 0,-8-13 169,-3-4 548,0-2 874,-3 0-605,-3-4-23,-4 1-167,-1-5-381,1 0-102,2-1 24,3-1-203,1-1 124,3 1-236,1-1 12,0 2 11,0-1-34,0 3-11,0 2 0,2 2-34,3-1 12,3-2-146,3-2 157,1-3-191,3-1 112,1-1-291,3-6-213,-1-5-90,-2-5-32,-2 0-271,-5 5 35,-3 5-852,-4 3 866,-1 3 1,-1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8:59.7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18933,'2'43'941,"1"-1"-650,4-8-279,0 4 21,2 2-66,-1-3 10,2-1-100,-1-7-392,1-4-438,0-9-1064,3-6-2241,-4-6 4258,-1-4 0,-5 0 0,-1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0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70 0 15067,'-14'2'2767,"2"-1"-2228,12-1-528,0 0 123,-10 64-134,5-33 23,-8 51-57,6-53 12,3-5-325,1-8-685,2-6-559,1-5-751,0-4-2252,0-8 4594,0-5 0,0 2 0,0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0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28 17230,'1'-15'1804,"0"3"-1804,-1 12-684,0 0-1266,26 7-705,-9 8 727,24 10 517,-18 8-785,-1 2 1692,-4 3 504,-4-1 1456,-5-2-234,-4 0 99,-3-3 24,-2-1-146,0-1-11,-1-4 56,-3-3-225,2-7-279,-2-3-326,3-8 90,1-2-111,0-3-348,6-15-68,8-4-133,12-15 133,7 1-66,4 3 89,-1 9 33,-6 7-10,-6 7 167,-6 5-89,-5 2 22,-2 11-33,-2 4-46,-3 14-44,-1 0 0,-2-1-246,0-5-90,1-7-706,3-8-717,7-4-192,8-8-1589,12-11-662,-7-2 4202,2-7 0,-18 13 0,-3 4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0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19516,'11'16'560,"-2"-1"-560,-9-7 0,0-1 45,0-4-68,0-1 23,0 1-89,1-3-91,1 1 158,-1 0-247,0 0-2914,-1 0 1,0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0.9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0 16804,'-14'19'-1629,"4"-6"1,7-8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4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41 18675,'0'-3'3037,"0"0"-4046,0 3-1064,0-8-3574,0 4 5647,0-9 0,0 8 0,0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1.6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19291,'-19'82'214,"4"-14"-203,10-49 78,2-6-66,1-3-12,2-6 45,0-2-56,0-2 213,3 0-202,9 0 45,8-3-56,9-3 34,4-3 201,-4 0-78,-2 3 67,-7 3-12,-3 2-178,-7 1-23,-2 0-11,-2 0 56,0 1-11,3 3-90,13 4 45,1-2-425,15 0 44,-1-6 101,7-2-124,0-4 370,-1-1 23,-8-1 281,-4 2 144,-17 4 34,-4 1-202,-10 1 169,0 0-415,3 0 0,1 0 90,4 8-90,0 9 0,3 18-45,0 16 23,2 14 22,-2 14-11,-3 10-329,-4 5 284,-3 1 56,-10-4 0,-8-2 89,-15-4 57,-9-6 123,-5-7-45,-3-14-191,0-16-33,3-21-649,-7-43-853,26-33-4638,0-16 6140,33-13 0,-4 48 0,5 6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2.2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166 332 16019,'0'-4'1423,"0"1"-1243,0 3-180,-46 19 78,22 1-22,-33 19 180,36-6 212,11-1-448,3-4 0,6-5 0,7-7-134,11-8 100,14-4 34,13-16-179,10-11 145,4-20-22,1-13 56,0-7 135,-5-5-79,-5-1 291,-6 3 11,-10 8 23,-12 16 269,-10 13-471,-8 17-123,-3 7 68,-6 18 44,-9 15 280,-26 59-437,8-12-17,11-22 1,2-1-85,4 15-459,8-13-168,6-11-3205,39-15 819,-2-13-920,20-17 4023,-15-11 0,-25 2 0,-4-1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3.0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65 428 19807,'-35'39'381,"8"-8"-314,24-24-67,3-4-22,1-3 10,11 0-66,6 0 78,10-3 0,0 2 0,-6-3 0,-8 3 134,-6 1-10,-4 8 32,-3 6-77,0 8-23,0 2-67,4-2 11,4-4-247,5-6-268,9-5-762,8-9-684,13-20 739,9-14-1109,9-25 1670,-29 25 0,2-4 73,15-22 0,1-2 761,-15 17 1,-1 1 397,10-13 1,-4 4 1232,-3 1 796,-16 23-1715,-12 21 112,-19 29-470,-9 26-23,-15 25-347,-9 20-263,19-43 1,1 1 105,0 1 0,-1 0 56,-17 40-168,9-13 101,7-16-572,10-19-257,6-16-964,5-14 594,2-11-1401,5-17 1468,10-12 896,9-12 247,10-1 2038,4 4-391,0 7-560,1 8 11,-1 7-280,-1 7-471,2 4-234,18 3-260,-13 2-54,10 0-68,-18 0 269,-10 0 123,-4 0-22,-11 0 212,-4 0-177,-5 6 65,-2 2-66,-6 8 10,-2 0-33,-3 2-101,-1-1 68,8-2-79,1-7-11,4-3 44,4-4-33,8-1 90,8 0-34,6 0 527,1 0-57,-4 0-167,-2 1 313,7 22-582,-5-3-90,8 19-258,-5-12-638,6-4-2399,-8-11 3295,3-5 0,-19-7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4.7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21 13980,'11'0'2533,"-3"0"-2309,-8 0-67,0 0-135,1 3 68,-1 8-90,1 6-56,-1 6 22,0 0-156,0-3 145,3-5-325,7-6 269,6-5 90,6-3-1,-1-8 12,-1-6 224,-5-9-100,-7-5 190,-4 3-79,-4 1-224,-9 7-22,-5 6-247,-14 5-1601,-5 11-4439,7 3 6298,2 6 0,17-6 0,1-2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8.4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0 205 19661,'61'23'48,"0"0"1,-4-1 0,-2-8-49,43-34-22,-27-2-135,15-17 112,-43 2-168,-14 3 168,-11 1-90,-11 4 79,-5 4 56,-10 3 0,-6 8 34,-12 5 22,-6 6-11,-4 10 33,-3 19 180,0 19-258,1 31 39,21-32 1,2 7-12,-2 35 0,3 5-465,5-20 1,2 1 436,-1 27 0,3-2-11,3-30 0,2-4-12,0-4 1,0-2-79,0 38 33,0-20-234,0-22-258,0-20-516,-2-17-1422,-7-10-3273,0-18 5986,-7-6 0,9 2 1,-1 2-1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8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1 173 21241,'55'-4'123,"0"0"0,-2-3 1,-3 0-415,17-7-1099,0-10-526,-2-6-1905,-3 0-4470,-22 6 8291,-9 5 0,-26 13 0,-1 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8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17812,'-4'82'1390,"1"-15"-1693,3-52-806,3-7-2421,6-5-1646,0-5 5176,4-9 0,-8 7 0,-1-7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8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90 18563,'48'-40'-1925,"-11"7"1,-13 22 0,-14 5-1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9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0 18507,'6'56'657,"0"0"1,-2-1-1,-4-1-343,-21 38-314,-1 1 0,4-6-280,5-9-774,5-16-503,4-18-1995,3-19-4392,1-14 7944,0-19 0,0 6 0,0-7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9.4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21768,'56'14'-1166,"0"-1"1,-1 0 0,-3-5-1289,24-14-56,2-2-594,-5-6 505,-9 1 2599,-18 5 2554,-18 3 527,-17 4-458,-13 1-741,-13 1-560,-7 7-302,-9 2-505,4 5-168,8-1-291,8-2 46,7 1-102,4 2-34,9 4-22,8 4 11,10 2 45,8 1-79,-6 1 405,-6 33-259,-21-20 79,-16 26-146,-18-33-157,-9-6-191,2-7-940,4-10-2365,14-5 3653,8-8 0,11 2 0,2-2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0 21835,'-35'70'-1972,"9"-13"-583,34-52-2711,-2-2 5266,7-2 0,-8-1 0,-1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09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7 20076,'-4'-4'851,"1"1"-817,3 3-1,-44 91-33,21-22-324,-7 4 1,2 4 334,15-24 0,4-2 22,1 0 1,2-1-145,-1 40 78,5-14-1,10-18-314,4-19-391,8-20-975,3-9-1349,-1-26-5878,-5-3 9025,-5-16 0,-8 15 0,-3 4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0.0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54 21230,'74'5'-904,"0"1"0,-1-3 0,-3-4-194,-14-4 0,-3-2-746,2-2 0,-3-1-3042,21-6 4949,-21 3 0,-40 9 0,-8 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0.2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 17353,'-23'47'1087,"0"0"0,-13 32-1020,43-50-67,12-10-381,12-9 34,11-7 347,0-10-180,-4-8 180,-9-11 336,-11-7-201,-10-2 167,-6-1-302,-17 5 23,-7 2-4939,-33 23 1,-4 6 4812,17-4 1,-52 13-1,94-5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1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0 16299,'4'0'1636,"-1"0"-1344,-3 0-236,-2 53 471,-5-22-415,-2 44 459,-6-37 23,1-5-516,1-5-33,5-9-45,4-9-694,2-5-169,2-6-146,10-13-33,4-5 359,11-15 559,2 2 124,1 0 191,-2 6 223,0 5 281,-5 7-124,-4 6 24,-6 3 334,2 7-379,-3 12-147,4 8-157,-4 10 169,-1 1-258,-1-3-113,-1-5-44,0-6-56,5-6-123,-1-7-370,8-3 57,3-11-976,9-8-942,10-15-682,12-5-1637,-10 7 4729,-1 5 0,-28 17 0,-3 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1.3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23 14238,'-27'69'1800,"-1"0"1,3-7-1,7-14-1811,17-36-404,12-6-56,8-3-325,16-7-368,8-12 334,0-8 449,-3-14 381,-7 0 516,-11-2 190,-10 5 156,-8 4 203,-11 4-684,-9 9 157,-8 5-303,-7 8-156,2 3-79,6 2-392,4 4-247,11 4-2980,18 7 212,15-5-2755,7 0 6162,4-9 0,-21-1 0,-4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1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 17006,'-5'96'-1771,"-3"-12"1,16-97-1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2.1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0 21577,'-36'6'-2902,"17"1"1199,39 0-594,16-3-1378,11-3 739,6-1 2802,0 0 134,-8-1 1759,-12 1 583,-16-1 324,-10 1-749,-9 0-753,-10 8 988,-12 73-2163,23-38-101,0 55 67,32-65-11,-3-1 56,-4-2 0,-9-1 34,-5-4 291,-6 0-12,-3-2 68,-13-2-157,-4-1-179,-12-7-90,1-4-56,1-6-436,9-2-180,7-11-1043,6-7-3562,37-27 4582,-1 10 740,34-8 113,-11 21 805,0 4 550,-5 6-437,-4 5 179,-3 3-123,-3 3-358,-1 0-35,-1 0-156,1 0-179,11-11-359,-12-1-258,5-13-90,-22 2-145,-8 0-11,-8-1 381,-6 3 246,-15 1 79,-31 5 201,-1 8 180,-19 22-202,22 15 22,10 21-112,12 9-156,11 6 33,18 2-168,22-3-415,25-8-1467,9-33 0,4-6-5917,13 5 7799,-18-19 0,-8-3 0,-29-2 0,-7-5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4.6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51 327 19852,'-35'0'963,"19"2"-638,47 4-190,21 1-57,25 2-22,21-4-842,-39-3 1,2-1 785,4-1 0,2 0 0,3 0 0,-1 0-17,-1 0 0,-1 0-6,-4 0 1,-1 0-79,-6 0 0,-3 0-11,38-3-124,-23 0 169,-22-1-78,-21 1 1048,-14 2-915,-8 1 189,-6-3-245,-6-3 12,-9-5 56,-6-4-33,-7-3 33,-2-3-45,-1-3 45,0-1 34,-11-14 22,13 11-23,-7-8 46,17 16-57,3 3 236,6 3-158,5 4-100,4 0-100,6-3 88,7 1 12,4 0-11,7 5-67,0 5 100,-1 1-22,-3 1 213,0 5-202,-3 5 191,-3 8-79,0 16 124,-5-5-236,0 10 56,-4-8 1,-1-1-12,0 0-56,0-2 0,0-3 11,0-4-67,0-3 56,0-4 0,0-3 0,0-1-11,0-4-12,1-1 23,1-2-11,1-1 0,0-1 22,-2-1 258,0 0-202,-4-8 0,-4 1-33,-3-7-34,-4 3 11,2 3 56,3 4-56,4 2-11,3 1-660,2 1 233,0-3-155,2 1 224,4-3-304,2-1 91,5-3-415,-1-1-101,0-1 56,-1-2-347,-2 0 190,-2-1 650,-3-1 79,-1 0 436,-2 2 23,-1-2 124,0 3 324,0 1 381,-3 0 381,-6-4-660,-1 4 234,-3-3 34,5 7-45,2 4-67,2 0-292,2 3 942,1-1-1199,1 7 123,8 6-213,3 11 34,11 5-11,5 4-57,6 0-33,1 0 0,0-2 23,-2-2-68,-6-4 45,-4-6 0,-7-3-23,-5-6 1,-4-4 0,-4-3-46,-1-2 68,-7 0 56,-2 0-67,-7 0 11,-1 0 0,-2 0 34,-3 0-34,-1 7 78,-2 3 1,-1 10-35,-1 4 35,0 1-79,2 0 0,6-4-123,6-5 22,5-5-157,5-7-44,1-2 302,1-2 45,0-7-57,0-7 12,0-10 0,0-10 12,0-3 55,2-4-67,3-3 0,1-1 0,3 0 179,-3 3-145,-2 4 66,-2 6 1,-2 7-56,0 9 0,0 7-45,0 5-45,0 3 34,0 0-12,0 11 91,0 4-68,0 8 0,1 4 0,3-3-34,0 4 34,1-3-45,0-3-33,-2-4-169,1-6 57,-2-5-191,0-3-515,1-3-696,0 0-828,2 0-1053,0 0 3473,0 0 0,-4 0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5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228 3 15291,'-46'23'112,"1"0"0,-33 24-67,54-3 403,5 2 68,9-2-359,5-4-23,10-10-100,11-7-57,14-12 23,14-6-235,3-14 202,3-9 10,-10-14 23,-5-9 45,-14-4 33,-9 0-10,-7 3 189,-14 6-78,-8 7-78,-9 8-101,-3 9 0,5 6 0,7 4-672,7 5-314,5 7-1379,14 3 2365,19-1 0,-12-4 0,8-6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6.1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18026,'26'84'548,"-3"-9"-492,-17-36-56,1-2 12,1-5 111,0-6-22,2-9-1,0-7 24,0-7 10,2-2-134,2-12 0,7-10-325,3-20 168,6-8-762,1-5-627,4 3-90,-2 7-1019,1 10-225,-2 12 2880,-12 11 0,-5 7 0,-13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8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19347,'-37'35'1973,"9"-4"-1973,19-10 0,4-4-56,5-3-852,5-2-851,6-2-639,8-5-2577,0-1 4975,0-4 0,-12 0 0,-2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6.6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83 18933,'70'54'628,"3"-31"-1727,-35-73 696,-9 9 347,-14-11 11,-30 41 45,-9 6 34,-12 10 112,-4 17 268,0 13-347,4 16 135,12 1-101,10-3-101,9-7-45,15-10-213,11-11-190,18-11-34,10-6-896,36-33 806,-17 3 286,-23 1 1,-2-3-7,15-15 292,-10 5 281,-11 8 481,-12 10 67,-12 11-213,-8 6-56,-4 12-380,-1 7-1,-2 10-224,-4 19-33,3-21-371,-2 4 113,5-26 247,3-5 10,8-11-268,9-7 145,10-10 180,7-1-124,3 1-493,3 4-683,-1 5-1546,1 9 2868,-15 7 0,-9 4 0,-14 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6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288 1 18776,'-41'27'291,"-1"21"-157,22-2 1,2 6-1169,-2 7 0,1 4 1079,1 6 0,1 2-17,2 5 0,1 2-28,3-1 0,1 0-113,2-3 1,2-1-90,2-10 1,1-2 40,1-8 0,1-4-1262,1 23-120,-1-27-1145,-2-23-3217,-1-20 5905,-2-21 0,4 8 0,0-6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7.3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0 354 20714,'61'-41'-250,"0"-1"0,-3 3 0,-3 5-6845,19 7 338,23 6 6070,-31 9-523,6 12 2111,-43 18 410,-15 12 762,-8 14 1658,-16 29 1235,0-17-3868,-7 12-281,4-31-795,5-12-10,5-12-12,2-8-325,1-4-1950,9-24-56,4-6-246,11-28 1457,0-4 302,-2-5 818,-6 0 1389,-5 6 1245,-6 11-438,-3 15-583,-2 13-1322,0 10-291,0 6-325,0 3-885,8-2-78,7 0-1289,13-1-762,-3 0 3339,0 2 0,-16 2 0,-2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7.6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38 16647,'4'53'1385,"0"0"1,-3 0 0,-4-3-1106,-20 20-134,-2-1-101,6-14-90,8-13-33,6-16-349,4-15-177,4-6-58,10-17-851,9-14-44,14-20 202,4-15 492,3-10-616,-1-3 1479,-1 0 44,-4 9 1872,-7 15-22,-10 19-494,-9 17-760,-7 14 267,-4 21 471,-14 57-773,3 2-409,-1-19 0,0 0-16,-8 34-180,2-9-90,3-14-1143,7-14-873,4-30-2891,3-9 4997,1-32 0,0 9 0,0-8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7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21 19347,'-11'-1'2398,"2"0"-2364,9 1-34,0 0-448,57-7-326,-19 4-940,51-5-146,-31 7-448,2 1-1479,0 0 347,-7 6 3440,-6 3 0,-23-2 0,-7 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18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15 216 19516,'-6'73'1860,"2"-14"-1860,1-49-79,2-5 23,1-2-370,0-3-291,0-11-291,3-11-875,7-15 326,5-13 526,8-5 3518,0 8 1,-1 2-2107,-3 3-56,15-14-202,-29 68-33,4 11-90,3 5-12,6 1-32,0-1-236,4-4 201,1-2-246,2-6-90,2-3 393,2-5-124,-1-2 146,2-2-44,-5 2 100,-5-3 0,-3 2 235,-4 0 101,-1 2 269,1 1-347,1 3-56,1-2-180,3 1 12,4-4-258,31-1-337,-2-4-111,26-1-269,-11 0 79,0-2 222,-6-1 450,-12 1 134,-15 0 337,-14 2 178,-12 0 628,-6 0-807,-15 0 202,0 3-426,-11 3 56,7 6-146,3 5 12,5 4 145,4 2-179,3 21-11,2-7-157,4 21 134,5-7-134,4 17-123,2 11 190,-3 17-571,-8-44 1,-1 2 671,0 1 0,-2 1 0,1 1 0,-4-1-115,-3-1 1,-3-2 338,-3-2 0,-4-2 202,-31 39-101,-12-19-23,10-41 1,-3-8-157,-23-5-57,-16-44-89,60-41-297,41-19 1,19-9-282,6 19 1,11 2 536,0 3 0,6-3 0,5 7-53,0 17 1,3 6 0,1 2-161,3 0 0,1 2 0,1 1-486,1 2 1,0 2-1,-4 3-4176,6 0 1,-4 5 4862,-9 5 0,-9 8 0,-21 12 0,-11 5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3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68 15952,'0'5'135,"0"-1"-393,0-3-11,0 3 45,0 2-45,0 3 33,0 0-178,0-1-179,0-3 279,0-3 269,1-2 45,1 0 67,1 0-55,2-5 88,-1-7-100,-1-5 79,-2-6 33,0 2-56,-1 2 179,-6 7-11,-3 4-224,-14 4-291,5 5-336,-5 11-136,10 5-2318,4 23-616,4-18 3697,3 5 0,2-24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4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21 11997,'1'-12'1636,"0"3"-1311,-1 9 201,0 0-223,-55 2-203,26 14 383,-47 10-35,40 19-314,0 9 1,4 5-135,7 1 0,8-3-12,9-8-581,5-9-282,20-12-1074,12-13-684,7-7 2633,7-11 0,-26 2 0,-3-4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4.9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257 0 15448,'-43'32'145,"0"0"1,-32 28-224,41-16 33,5-5-403,10-3 269,9-10-315,6-7 315,11-10-22,11-5-539,13-4 325,12-13 113,4-5 302,1-14 157,-2 1 392,-8 3 448,-12 7 34,-11 10-269,-9 5-90,-5 5-649,-13 18 22,-3 5-23,-16 20-22,2 3 0,-1-3-67,8-6 56,9-11-494,7-10-156,11-8 68,14-5-763,12-13-807,17-11 751,5-14 404,1-8 1008,-3 1 291,-8 6 942,-10 10 78,-13 11 112,-10 8-606,-7 6-537,-5 11-78,-10 10 247,-6 13-315,-10 7 1,0-1-113,6-4-22,9-10-168,12-10 168,20-8-505,13-19-100,15-8 57,6-16 233,2-3 315,-4 3 203,-5 7 805,-8 7-291,-18 12-426,-7 4-235,-13 16 280,-4 6-190,-4 12 100,-4 2-55,0-3-191,3-7-22,6-6 22,0-8 22,13-2 79,6-3-101,12 0-134,7-8-46,-2-2-660,1-9-941,-4-1-2388,-11 3 4169,-4 2 0,-11 9 0,-2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5.1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126 1 17330,'-25'60'-187,"0"-1"1,3-5-1,2-6-351,1-6-481,7-14-1984,9-13-1893,13-9 4896,3-13 0,-1 5 0,-2-5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4.9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19751,'31'43'-9614,"-9"-10"9614,13-33 0,-23 0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5.3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1 16726,'-11'69'590,"0"1"0,-1-2 0,-1-3-590,-3-17 0,-1-1-23,0 2 1,0 1-1,0-1 1,0-1-414,-11 44-1257,6-10-2553,10-35 4246,6-14 0,6-30 0,0-3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5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0 134 21297,'73'-25'-889,"0"1"0,-14 5 0,-5 1 889,14-11 0,-43 19 0,-7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6.1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1 15056,'-50'22'392,"1"-1"0,-39 24 135,49 0-247,7-1-269,14-6 258,8-6-269,7-11-145,16-10 145,10-5-539,17-10 203,8-14 124,1-9 212,-2-12 33,-8 4 202,-10 8 248,-11 12 99,-10 7-134,-5 27-190,-3 17-258,0 34 100,-7 17-340,2-37 0,-1 2 273,-5 2 1,-1 2 129,-2 1 0,-1 0-62,-1-1 0,-4 2 5,-7 12 0,-2-3-106,-12 18-235,-5-1-482,29-63-1221,9-31-2556,6-14 4494,11-25 0,-6 22 0,6-1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6.4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0 172 19370,'82'53'325,"-11"-12"-247,-50-38-156,1-3-12,1-14-437,2-7-178,-2-17-326,-5-4 100,-7 1 360,-6 2 437,-8 7 134,-12 9 67,-9 10 179,-13 7 550,-4 20-225,-1 13 1,4 22-202,7 14-314,12 4 67,9-5-123,11-8-493,16-14-336,12-18-493,18-12-449,10-19-1153,5-17-1312,-16-5 4236,-5-11 0,-28 24 0,-4 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6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0 11991,'-18'58'1128,"-1"0"0,2-5 0,2-5 673,1 0-1722,6-10 494,4-10-585,3-14 10,3-8-76,9-5 457,9-14-1701,11-9 537,8-16 326,4-3 459,-2 4 123,-1 10 325,-11 13 225,-9 7 66,-9 7-268,-6 14-135,-3 6-257,-2 15 122,0 3-201,0-2-56,0-4 0,0-6-561,0-9-749,2-7-4035,11-6 5401,-5-8 0,5 3 0,-10-4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7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1 267 18395,'88'-32'-1546,"-11"1"448,-51 4 111,-2-2-593,-6 0 124,-7-1 481,-6 3 975,-4 3 56,-9 7 829,-5 8 661,-11 6-223,-2 15-315,-1 10 35,4 16-551,3 13-245,8 1-247,4-1-135,6-9-615,5-13-415,11-12-225,11-10-223,12-9-102,7-15-145,1-9 235,0-15 1625,-2-1 1177,-3 2 503,-6 8 1817,-7 8-2355,-13 13-346,-6 3-68,-8 12-313,0 4 22,0 4-314,0 2-89,0-4-68,1-3-78,7-5-157,6-1-627,11-8-292,5-7 438,7-10-282,2-3 775,1 2 257,-4 4 470,-7 7 237,-10 6 188,-9 4-222,-6 3-57,-4 5-269,-2 7 35,-4 8 122,-2 7-157,-3 1 303,1 8-650,5-13-11,1 2 0,4-17 22,4-4 68,5-2-79,6-1 0,6 0 168,6-1 156,-9 1-144,1-1-113,-14 1 224,-3 4-291,2 4 11,-3 3-33,4 2-303,1-4-448,3-4-1177,6-2-291,6-8 2241,6-15 0,-9 10 0,-3-8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7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223 5 15471,'6'-3'3652,"-2"1"-3248,-24 62-158,1-16 0,0 5 1,-1 2-180,-15 20-11,0 2-56,4-2-11,7-10-45,8-10-369,7-15-584,6-12-1411,2-12-1771,3-8 4191,5-15 0,-3 9 0,3-8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7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0 15359,'3'8'3383,"-1"-2"-3383,-2-6-2016,0 0-1660,-11 47 3676,8-35 0,-8 35 0,11-47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8.1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12591,'1'-5'-2634,"0"1"2634,-1 4 0,0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8.3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14316,'50'36'3507,"-10"-2"-3327,-40-11-180,0 6 0,-11 6-22,-2 4 89,-13 3-56,0 0-11,2-1 0,5-4-33,5-4 33,8-7 0,2-6-23,4-8-101,0-6 68,9-4-862,6-6-1324,11-11-2150,-4-1 4392,-1-9 0,-13 14 0,-3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1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18754,'34'48'-1132,"-10"-8"0,-18-43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8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0 134 19448,'87'-46'-3440,"-7"6"-941,-34 18-1479,-13 8 5860,-7 5 0,-19 8 0,-3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48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129 131 16053,'68'-40'-4201,"-15"4"3931,-49 15 270,-3 2 1737,-34 5 291,-8 29-918,-18 8-192,9 32 214,19 1-202,9 6-403,10 3-449,5-2-78,17-6-45,14-11-1042,21-15-2778,0-15 3865,3-13 0,-30-4 0,-3-2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51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93 9106,'-8'0'2768,"2"0"-1973,6 0 751,0 0-1322,-3 0 45,2 0 874,-2 0-1143,3 2 0,0 0 12,0 3-12,2-1 11,4-1 202,3-2-79,5 0-134,4-1 0,2 0-22,4-3 44,0-2-190,23-16-34,-23 8 146,15-8-156,-30 13 55,-3 2 22,-3 0-167,-2 3 212,-1 0 22,0-1 68,-4 1 0,-3-2 34,-6 1-34,-2 1 34,-1 1-22,0 2 156,2 0-168,-3 0-23,7 0 23,-1 0-11,7 0-79,1 0-2715,2 0 0,1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53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21 17790,'6'-11'269,"-2"1"-34,-13 34-235,2 1 0,-8 25 34,5-5 22,1 1-56,6-6 0,0-5-78,3-10 22,3-6-248,6-7-43,6-7 269,7-2-213,3-3 67,0-8-202,4-8 33,-1-10 281,-2-7 45,-3 2 67,-6 5 235,-6 8 91,-6 9 211,-2 5-111,-2 3-269,-1 1 112,1 6-11,2 5 44,4 6-257,3 2-22,3-4-23,3-4 89,0-5-78,3-3-11,0-2-190,2-1-416,1-8-1209,4-7 1815,6-20 0,-15 16 0,2-5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53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7 189 17823,'80'-40'-89,"-12"1"-651,-50 12 404,-6 1-247,-6 5 79,-4 4 135,-4 6 100,-10 6 111,-6 3 158,-11 11 225,-1 8 447,-1 16-157,6 8 158,3 9-68,8 2-247,7 2-21,4-3-337,7-7-146,12-11 67,14-14-324,16-10-998,10-21-1007,10-18-1537,-17-6 3945,-2-12 0,-32 27 0,-4 4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53.6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12 14585,'4'-6'3429,"-1"1"-3261,-28 88 157,5-22-280,-2 5 0,0 3-1108,-8 19 1029,4-7 12,7-14 262,10-19-711,5-19-502,12-14 312,11-14-919,13-25-1042,14-14-1065,-9-10 3687,-1-4 0,-23 30 0,-4 4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19:53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173 1 18630,'-23'75'519,"1"-1"0,1-2 1,1-4-520,5-17 0,1-3-168,-9 45-706,4-7-1054,10-17-2128,4-32 4056,4-14 0,1-23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29.3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22 19112,'11'-16'224,"-2"10"-146,-5 28-55,-1 19-23,0 20-45,-1 12 45,-5 5-67,-10 4-728,-8 0 739,-10-1 0,-2-5 219,1-9-163,4-11-112,6-13-180,6-13-10,5-12-90,7-10-158,2-5 813,2-3-353,0-12-33,0-39 45,0-2-23,0-29 101,0 23 11,0 7 135,-1 9 167,0 10 57,-3 10 135,1 8-326,-1 8-145,2 3-1,1 4 12,1 8 45,0 13 66,1 18 1,7 16 56,4 7 101,11 1 89,16 13-212,-8-27-57,9 3-22,-17-34-22,-4-10 11,-4-4 22,0-4-123,-3-4-347,5-22-427,-5 2-245,2-17-863,-9 16-3811,-2 9 5693,-3 8 0,0 7 0,0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1.0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1 19123,'10'26'213,"-8"11"-213,-14 20-78,-9 8-79,-3 8-123,-4 2 190,-1 2-67,0-3 90,1-10-56,3-10 112,6-16-23,6-14 23,8-12 22,3-8 0,2-20 23,6-12-12,7-21 34,10-10 34,8 3 44,4 8 124,0 13-12,0 15 69,-1 10-103,-1 7-189,0 14-1,-1 9-22,-2 16-11,-2 7-34,-3 19 45,-13-16 157,-1 10-23,-19-22-22,-23 1-112,-1-14-11,-21-3-190,12-14-102,2-4-101,6 0-268,12 0-325,11-5 45,13-6-292,20-11-1076,18-7-896,22-6 3216,-8 7 0,-16 9 0,-23 11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1.2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17230,'6'54'1143,"0"0"0,3 35-1211,-18-61-246,5-8-402,1-6-954,3-7-818,3-4-2498,4-11 4986,7-7 0,-6 3 0,1-1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35 21992,'-18'-18'-2350,"4"7"1,14 6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1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 20681,'-4'1'-4326,"7"7"2847,10 30-728,8 0 471,6 1 716,1-1 1020,-3-6 347,-3-5 1245,-10-6 492,-5-8-348,-5-5 2914,-29 14-4493,11-7 0,-24 20-68,23-8-55,3 0-34,7-4-34,4-4-33,3-7 56,6-6 11,10-3 78,11-6-55,12-12-23,3-7 33,-1-9 23,-7 2 169,-11 8 66,-8 8 101,-10 7-45,-3 4-33,-2 2-280,0 9-34,0 5 0,0 9-180,0 0-66,0 0-12,1-6-78,9-3-11,7-7 55,11-4 57,9-15-34,5-12 79,1-15 190,-3-11 0,-7 3 168,-7 5 213,-10 12 34,-7 11-34,-6 10-157,-2 6-157,-1 3-90,3 1 23,5 10 0,7 9 0,7 15-11,3 8 22,3 4-22,-2-1 11,-1 0-78,-4-7 78,-8-4 33,-6-5 68,-5-5 134,-29 9-235,-1-12-67,-30 5-168,4-12-347,-7-5-987,-6-5-2364,20-3 3933,2-2 0,31 0 0,4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2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 14451,'14'0'5166,"-2"0"-4573,-12 0 57,0 0-414,3 33 77,-3 5 34,-1 43-156,-8 3-90,-8 13-584,6-45 0,-1 0 483,-1 1 0,0 0-45,1-2 0,0-1-104,-8 41-75,6-18-145,6-19-203,5-21-436,2-18 234,8-17 24,12-32-1413,14-27 359,-9 14 0,-1-3-2353,12-35 4157,-3 2 0,-23 51 0,-2 9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2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336 108 18440,'-58'-23'433,"-1"1"0,5 2 1,9 12-333,14 31 44,1 6-100,5 0-45,7-6-90,8-7-392,5-7 45,4-6 34,1-2 291,10-2 101,8-10 11,17-7 11,12-12 56,8-1 370,3 4 79,-1 4-57,-11 8-89,-10 7-12,-12 5-67,-3 20-223,-4 5-68,3 19-11,-3 1-23,0 2-280,5-2-638,0-5-1132,2-8-4213,-8-13 6297,-4-6 0,-10-10 0,-1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3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23 16804,'2'-2'2599,"-1"0"-1792,-1 2-740,-5 73-11,0-30-28,0 8 0,0 0-5,-1-1-12,1-6-22,2-10-56,2-8-45,1-12 11,0-7-123,0-5 224,6-2 45,8-7-12,13-14-33,12-16 0,9-15-392,8-7-236,1 3-178,-3 1-673,-7 8-1054,-10 7-1074,-17 17 3607,-7 9 0,-13 11 0,0 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4.4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311 0 17666,'-76'27'942,"5"10"-472,24 23-100,4 6-78,8-2-292,12-8 0,12-10-56,7-17 33,13-11-122,9-12 77,15-6-33,10-15 23,4-13 22,1-16 56,0-9 0,-6 1 0,-5 1 0,-8 11 45,-9 9 123,-8 13 135,-8 8-46,-2 6-167,-2 3-68,0 7 68,0 6-79,0 8 11,0 2-22,3 1-33,3-5-12,4-5-11,4-5-246,3-4 44,4-3 22,4-9-245,2-6 145,1-8 179,-2-4 157,-6 7 33,-7 6 270,-6 8 10,-5 4-111,-2 2 44,0 7 1,0 7-45,0 16-146,0-8-56,0 2-22,0-16-46,0-4-10,0-3-303,20-3-45,3-11 0,20-6 57,-1-11 335,-1 3 34,-4 4 112,-10 7 336,-10 8-33,-10 4-68,-5 3 124,-2 1-180,1 8-67,1 4 67,-1 9-67,0-2-55,-1 1-80,0-4-89,0-4-11,0-4-169,1-4-167,0-3-302,2-1-293,1-1-380,2-10-1300,1-15-1479,-1-5 4101,1-14 0,-4 26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4.6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21555,'5'45'-1692,"1"0"303,3-4-1245,8 0-974,13-3 3608,-4-13 0,-5-10 0,-13-12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5.3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47 20703,'-27'31'78,"-2"5"102,-2 1 11,2 6 33,6 3-202,7-4-22,9-5-67,4-9 11,5-8-123,11-11 66,7-5-10,29-46 0,3-11 246,-13 23 39,10-22 1,-12 7 162,-34 38-123,-3 6-79,0 1-45,0 4-67,0 4-11,0 5-44,0 1-169,0-1 11,2-4 23,5-2-67,2-3 10,9-2-22,3-6 23,7-9 56,4-8 179,4-7 0,0 0 33,-4 4 35,-8 8 424,-8 5 24,-9 6-269,-4 3 167,-3 2-347,2 0-56,3 0-11,4 0 0,5 1-67,4-1 45,6 1-57,6-1-44,7-4 0,5-5 11,6-4 112,0-4 22,-4 4-22,-11 4 247,-14 3 44,-10 5-67,-7 0-45,-2 1-179,0 5 23,0 4-23,-1 8 22,-4 3-22,-1 1 34,-2 2-34,1-3-34,2 0-78,3-3-90,1-5-66,1-3 10,0-4-156,5-3-259,9-1-604,11-7-651,14-10-379,8-10-663,5-6-392,-4-2 450,-15 14 2912,-12 5 0,-16 11 0,-4 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5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9106,'0'0'0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6.6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416 23 16849,'-28'-13'1188,"1"3"-819,12 10-212,-4 2 0,-3 5 0,-3 6-101,-4 4 56,0 4 45,-2 2-12,2-1 136,3 3 66,1 0-134,2 2-56,2-1-34,0-1 0,6-1-67,2-3 45,3-1-12,6-4-89,0-1 0,4-2 79,0 0-34,6-2 45,7-1-90,12-5-169,9-2-178,8-3-437,2-4-2634,20-14-1075,-29 6 4493,9-9 0,-38 16 0,-1 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7.1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68 192 19975,'52'38'-45,"-3"-7"-33,-19-31-79,2-7-56,0-4-45,-2-10 135,-3-7 0,-4-3-1,-4-3-66,-2-1-314,-8 1 504,-4 8 190,-4 6-178,-3 11 212,-11 5-101,-10 10 134,-18 16-10,-9 18 257,-7 23-93,0 14-75,29-33 0,1 1-107,4 0 1,1 1 73,-11 44-331,21-35 0,7-3-286,9 18-167,21 4-786,20-50-2218,-2-11 3485,1-15 0,-26 1 0,-3-4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21062,'-8'78'-6219,"22"-15"-1871,7-56 8090,12-3 0,-25-4 0,-1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43:3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24575,'10'-3'0,"6"2"0,6-2 0,20 3 0,17-8 0,18 6-447,-24-2 1,-1 0 446,29 4 0,-25 0 0,3 0 0,-6 0 0,2 0-846,20 0 1,4 0 845,-1 0 0,1 0 0,4 0 0,2 0 0,13 0 0,-1 0-1224,-15 0 1,1 0 1223,-13 0 0,3 0 0,-7 0 0,-7 0 0,-3 0-418,17 0 1,-2 0 417,23 0 58,1 0-58,-8 0 0,-27 0 1566,-1 0-1566,-13 0 2572,10 0-2572,-25 0 1075,11 0-1075,-20 0 595,4 0-595,-5 0 0,1 0 0,-3 0 0,-6 0 0,7 0 0,-6 0 0,13 0 0,-13 0 0,12 0 0,-4 4 0,6-3 0,-7 4 0,6-5 0,-13 0 0,6 0 0,-1 0 0,3 0 0,-1 0 0,5 0 0,-11 2 0,11-1 0,9 2 0,-3-3 0,24 0 0,-31 3 0,43-2 0,-40 1 0,42-2 0,-38 0 0,24 0 0,-10 0 0,-1 5 0,-10-4 0,-18 3 0,-5-4 0,-5 0 0,3 0 0,-1 0 0,1 0 0,2 0 0,8 0 0,0 3 0,1-3 0,-2 3 0,-7-3 0,1 0 0,0 0 0,0 0 0,-1 0 0,1 0 0,0 0 0,0 0 0,-3 0 0,-1 0 0,0 0 0,-2 0 0,5 0 0,-2 0 0,6 0 0,-3 0 0,3-3 0,-3 3 0,-4-3 0,1 3 0,-4 0 0,0 0 0,1 0 0,2 0 0,-2 0 0,2 0 0,-2 0 0,-1 0 0,1 0 0,-1 0 0,-3 0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2.7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16793,'4'-11'2745,"-1"2"-2409,-3 9-179,0 0 89,19 42 158,-8-12-326,16 40 180,-12-25-191,-2-1-33,0-9-68,-1-11 113,-3-9-79,0-9 0,-1-3 78,0-3 23,5-9-101,1-9 0,2-15-34,1-7-167,-2 1-69,-1 7-267,-3 9-707,1 8-1075,-1 8-2634,-3 4 4953,1 2 0,-7 1 0,1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3.5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58 15336,'1'-3'2140,"0"1"-1624,-1 2-494,-31 27 46,12-2 514,-23 25-291,19-7 34,6-1-202,4-4-89,6-6-68,5-11-134,3-8-112,7-7 235,7-4-503,9-10 447,6-9-45,2-11 90,1-7 0,-3 2 112,-6 4 45,-7 9 313,-7 9 68,-5 7-79,-3 3-156,-1 1-45,3 7 223,1 4-212,1 5-22,1 2-113,-2-4-44,1-3-68,-1-5 23,3-3-437,-1-2 224,5-1-606,2-9-301,6-7-1301,2-12 461,3-4 839,0 2 1132,1 3 190,-5 10 931,-4 8-45,-5 5-46,-3 4-77,0 5-371,-2 6-88,0 8-24,-1 4-168,-3-1 57,1-4-281,-3-6-44,1-5-23,1-4-134,2-2-292,5-8-560,3-8-425,7-10 201,7-6 1031,6 1 168,4 3 202,2 4 425,-1 5 57,-4 6-214,-5 4 23,-7 4-146,-5 2-21,-8 2 43,-1 0-301,-5 0 10,0 0-78,-2 3-34,-1 3-145,0 5-807,0 0-717,0 0-1166,0-5-3372,0-3 6241,0-3 0,0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3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17599,'0'10'1815,"0"-2"-1635,0-8-135,0 0 369,-4 63-414,2-35 45,-3 48 11,2-54-56,2-8-157,0-6-1894,1-5-805,0-23-5380,0 4 8236,0-18 0,0 20 0,0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4.1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21846,'20'3'-4224,"5"6"-1637,-9 14 5861,4-3 0,-13-13 0,-1-3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4.8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3 21622,'-32'59'-11,"3"-1"11,14-14-381,11 38 56,8-48 302,11 22-89,7-62 90,1-10-45,1-9 134,0-8 0,-2 1 191,-1 2-45,-3 6 257,-4 7-369,-3 7-45,-6 5 67,-1 3-55,-1 2-68,1 7 0,3 5 33,-1 9-22,2 3-11,-3-3-201,1-5 145,-1-5-392,1-6 33,3-2 68,3-3-493,7-6-875,28-26 673,-7 1 415,23-19 616,-17 17 11,-2 9 616,-9 5-12,-8 11 204,-9 4-47,-7 8-335,-5 9-246,-3 6 156,-2 7 33,0 0-212,0-4 157,1-6-314,-1-7 0,3-5-56,1-3-236,15-12 102,1-6-101,15-12 291,-1-3 0,5 2 11,0 2 179,-4 7-78,-7 7 415,-11 8-504,-9 7 178,-6 13-77,-3 10-102,-4 11 292,-2 5-292,-3-4 34,2-5-56,1-8-56,5-8-426,0-5-291,3-7-134,9-3-1223,10-13-2139,13-7-739,-2-4 5008,1-3 0,-20 17 0,-3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5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20053,'1'51'773,"1"-7"-750,4-26 55,3-1-78,5-1 0,4-3-11,6-4 22,4-4-11,6-3 0,4-2-112,3 0 101,2-7-404,-3-4 68,-1-9-325,-8-2-336,-5 0-684,-9 0-34,-9 0-1198,-4 1 145,-4 1-359,-8 10 3138,-2 3 0,1 7 0,1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7.9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229 17 17118,'-24'-9'1535,"3"2"-1233,8 7 34,-2 0-201,-4 6 100,-3 5-100,-2 6-12,0 6 67,1 2-145,3 3-45,5 2 347,7 35-324,14-31 10,24 26-178,3-49-303,18-2-1278,-10-14-2599,-11-5 4325,-4-4 0,-18 4 0,-3 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8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1 228 11089,'0'11'3798,"0"-2"-2834,0-9 1098,0 0-1479,2 2-493,4-1-34,2 1 67,6-2-78,2 0-45,4-5 0,4-3-101,0-5 78,0-3-77,-3 0-12,-3 1 112,-3-1-303,-5 0-45,-1-1-10,-4-1-90,-1 0 168,-2 0-146,-1 2 157,-1 0 22,0 2 247,-1 3 34,-6 1 212,-1 4 34,-8 3 281,0 2-214,-4 1 0,1 5 136,-3 7-326,1 10 67,-1 7 0,4 7-34,1 5 269,5 4-100,5 3-101,2 2 145,4 0-235,1-3 67,8-3-89,4-8-90,9-4 135,5-7-191,5-8-11,5-4-57,7-9-55,3-2-359,3-9-751,-3-7-8598,0-15 9638,-18 5 1,-7 3 0,-18 15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19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22732,'86'9'-3609,"-9"-4"1,-50-8 3608,-4-1 0,-17 2 0,-2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6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18877,'5'4'2969,"-1"-1"-2958,-4-3-380,0 0-394,32 46-368,-12-33-718,29 33-2431,-29-45 4280,0-1 0,-14 0 0,-1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1.5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0 157 9834,'2'-11'2622,"-1"3"-1748,-1 8 740,0 0-908,14-53-1,-8 36 125,10-40-80,-13 51-99,-2 2 335,0 3-986,1 19 11,1 9 34,0 23-23,0 10-11,-2 7 12,-1 3-1,-1-2-22,-4-4 0,-3-8 11,-3-10-78,0-10 34,2-11-79,4-12 10,2-6-133,3-5 190,0-2 45,0-5 0,5-13 34,8-13-34,11-17 0,10-4 0,6 0 33,-1 9 57,6 7 11,-17 19 101,0 4-124,-15 27 90,-2 8-33,-2 20-79,-1 8-23,-4 2-10,-2 15-68,-2-23 0,0 4-380,0-29-181,0-8-862,0-5-459,5-4-168,7-2 2095,7-11 0,-5 8 0,-2-8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1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99 17834,'9'44'-11,"-2"-3"-11,-7-14-90,4-3 101,6-5-169,6-5-100,7-7-190,3-4 369,1-10-112,-1-9 213,-6-12 12,-5-9-12,-8-2 100,-4-1 80,-7 6 32,-6 4 12,-6 8-224,-2 7-168,2 8 68,3 4-528,6 3-347,2 8-246,4 4-3866,11 8 5087,-1-8 0,2-2 0,-4-10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2.2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17286,'37'82'22,"-3"-14"23,-24-49-12,4-8-33,3-5-56,3-4-11,4-5-336,2-11-124,3-8 90,0-12 101,-2 0 336,-7 2 34,-5 8 145,-7 10 482,-5 7-145,-2 5-180,-1 4 370,0 12-124,0 6-122,4 15-270,1-2-156,8 0 122,3-9-21,5-3-45,2-9 0,2-5-90,1-4-23,1-3-44,-1-9-337,-2-4-55,-2-11-807,-5 0-594,-3 2-336,-5 6-2421,-5 7 4617,-1 5 0,-3 4 0,0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3.7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1 16064,'-23'88'1278,"5"-10"-987,14-39-258,2-3 91,-1-6 10,1-7-112,1-9 13,1-8-35,0-4 0,0-2-79,8-6 34,7-10-22,10-13 67,6-8 0,2-1 100,-1 4 103,-5 7 166,-5 7 113,-8 8-236,-4 6 57,-4 4-11,-2 2-180,2 6 212,0 8-156,2 10-89,-1 5 55,-1 2-111,-3-3 10,2-2-33,-1-8 11,3-4-67,1-4 56,3-6-179,1-1-392,18-18 213,-1-5 144,13-14 192,-9 2 22,-4 4 112,-6 6 124,-8 9 245,-7 7-268,-4 4 123,-2 5 11,1 11-245,1 8 122,-3 12-180,2 1-21,-1-3-34,1-7 33,2-3-44,0-8-102,4-4-335,4-5-146,6-3-583,9-6-806,7-13 145,5-7 101,3-13 818,-2 0 930,-3 3 448,-7 5 2857,-8 6-1747,-11 12-617,-6 4-437,-6 7 191,0 4-68,0 11-212,-2 10-11,-2 12-225,-3 16-123,3-15-34,0 5-44,4-21-23,7-7-190,3-6 0,10-5-169,4-3-11,5-8-77,2-9-181,16-25 673,-14 8 11,5-8 371,-22 25 166,-9 8-111,-4 5-11,-3 3-179,0 4 111,0 7-167,1 8 145,1 7-303,3-2-22,1-2 23,4-6-34,-1-4 0,4-6-101,2-2-280,7-3-986,24-22 112,-5-1-369,18-21-763,-15 3 202,-1 1 1020,-7 6 1165,-7 5 885,-9 11 896,-10 7-234,-6 6-158,-4 3 90,0 1-683,-5 12-169,-3 4 79,-6 14-168,-2 3-146,1 4 23,3 0-281,3 0-22,5-4-101,2-4-11,3-5-112,9-8-257,8-5-359,11-6-415,10-3-1188,8-15 2331,1-11 0,-19 6 0,-8-3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4.2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1 18530,'-24'52'399,"1"0"1,0-1 0,2-1-356,-4 31 539,-1-1-382,4-2-156,4-12-45,8-11-33,4-15-57,4-15-156,2-13-191,0-7 157,11-27 33,5-4 191,15-22 56,2 5 213,1 7 336,-5 12-79,-6 12 79,-5 8-201,-3 12-23,2 13-258,1 16-67,0 12-213,2 5-583,-1-4-1254,0-6-3956,-6-17 6006,-3-12 0,-8-13 0,-1-2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5.1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85 1 14865,'-18'47'364,"0"1"1,-12 35-108,21-43-66,3-8 437,3-7-292,2-11-23,1-6-122,0-6-191,2-2 0,11-11-236,7-6 124,16-14 45,6-5 90,4 3-23,0 3 123,-8 8 34,-8 8 268,-11 8-200,-7 4 55,-7 3 56,-1 12-78,-3 8-1,0 15-111,-1 4-34,0 0 45,0-3-157,0-8 0,1-6 56,4-8-101,13-7-11,2-4-168,14-5 201,0-10-55,5-3 78,1-7 134,3 1 69,-18 10-2,-2 3-111,-19 7 78,-2 0-168,-1 5-269,2 3-157,1 3-582,4 0-415,6-4-4079,14-2 5502,-6-3 0,0-2 0,-15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6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16 386 18630,'-9'68'45,"2"-14"-34,7-51 1,5-2 111,4-1-11,6-8-67,1-8 89,0-10-134,-1-7 146,-3 0-12,-4 3-33,-4 6-22,-3 10-79,-1 7-202,0 5-549,0 2-426,0 10-817,10 2 538,6 7-46,14-4 337,8-7 156,6-4-257,1-3 1266,1-3 538,-3-7 583,-4-4 279,-7-6 572,-5-1-504,-8 3-123,-6 2-360,-8 6-547,-3 5-237,-2 2-167,-3 2 0,-6 9 55,-8 12 23,-8 17 56,-3 12 123,0 3-89,7-4-45,7-7-123,9-11 11,6-10-45,12-11 11,11-6-11,15-21 0,10-11-22,3-24 10,4-11 12,-16 11 0,0-2 22,-10 11 1,-1 1-18,7-13 1,-2 2 6,0-10 133,-12 17 57,-12 19-68,-6 16-134,-4 16 168,-8 19 179,-6 18-156,-24 49-191,9-17-23,10-26 1,2-2-202,2 10-336,7-11-303,5-11-89,9-10-706,5-12-293,11-6 114,6-6 1120,4-7 717,1-2 616,-3-6 1177,-4 3-101,-5 4-191,-6 5-559,-2 2-293,0 1-256,3 0-135,22-10-281,-6-1-156,17-11-270,-16 0 24,-4-1 156,-7-2-246,-10 1 156,-5 2 168,-13 1 449,-9 10 112,-11 4 280,-10 26 190,-1 11-201,0 21 89,5 9-224,10 3-324,8 2-35,9-5-145,7-9-168,14-12-168,13-14-874,23-12-1390,12-8-5142,-10-14 7742,-3-5 0,-32 2 0,-6 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6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1 15179,'-7'0'3351,"2"0"-2836,5 0 684,0 0-1020,-12 67 135,2-16-247,-1 3 0,0 3-67,-8 23-34,0 1-582,-1-1-515,3-4-875,5-10-1849,5-28 3855,5-13 0,2-23 0,0-2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7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12 15034,'-2'-7'3350,"0"2"-2857,2 5 44,-54 29 237,28-2-449,-42 30 67,45-9-145,6 1-191,9-4-56,4-7-34,4-8-146,10-8-447,9-10-561,17-6-1545,14-17-1996,-9-3 4729,4-14 0,-30 13 0,-1 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7.4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5 15986,'1'-2'3440,"0"-1"-2969,-1 3-135,-30 63 33,12-22-291,-4 5 1,0 3-79,0 8 22,4-4 1,3-6-23,6-11-23,4-9 1,3-11-392,2-8 89,0-5-45,5-3-146,11-7 35,9-5 279,12-9 202,0-1 135,-1 3 122,-9 6 135,-7 6 57,-9 3-80,-5 3 23,-3 1-246,0 12-45,1 4 123,-1 11-202,2 0 23,-3-4-90,6 0-11,-2-12-537,8-1-640,5-9-2061,9-4-2455,-4-4 5749,4-4 0,-18 3 0,-1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8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21275,'21'7'-589,"-4"-1"1,-11-6 0,-1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8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20703,'46'0'0,"-3"0"-190,-20 0-1,3 0 113,-3 0-269,-3 0 134,-7 0-135,-6 0 57,-4 0-12,-3 0 303,-10 1 157,-2 4-112,-9 2 101,2 2-1,3 2-55,3-1 67,4-1 0,1 0-23,1-1 68,2 2-135,-2 1 124,0 1-79,0 0-56,0 2 134,0-4-190,4 2 0,-1-5 22,3-2-22,1-2-67,0-2-78,0 0-91,2-1-10,8 1-90,9-1 11,10 0 145,7 0 12,6-3 168,3-3 0,4-2 34,2-3 11,2 2 44,-2 1 12,-1 0 168,-5 2-168,-7 1 101,-7 2 0,-7 1-124,-7 2 68,-4 0-135,-4 0 0,-3 0 79,3 0-79,1 0-11,1 0 45,2 0 33,-7 0-11,1 0-44,-7 0 55,0 1-78,1 1 0,1 2 56,1 1-67,1-1 11,-1 2-11,0 2-45,-2 3-34,0 8 90,-1 9-11,0 11-34,-4 11-11,-5 11 22,-7 9 34,-4 5-33,-2 4-177,-2-3 210,-3-4 145,0-10-78,-3-12 191,1-13-146,3-13-101,6-13-235,4-19-157,9-19-167,1-24-338,15-22-806,11-14-83,-4 40 0,3 0 229,6 0 0,2 2 1098,29-35 722,-18 36 1,1 5 1551,14-10 583,7 2-146,-32 33-873,-5 8-617,-5 4 522,-1 2-959,2 0-134,2 3 56,6 1-135,17 3-123,-8-3-190,13-2 32,-16-3-234,0-7-157,-1-6-123,0-8-112,-6-7-595,0-19 1379,-13 14 236,-3-7 167,-9 26-10,-1 9 133,-7 4 202,-19 29-123,1-2-280,-10 27 22,19-12-313,6-3-34,6-6-112,3-5-291,12-10-247,7-7-325,16-6-706,9-9 169,5-10 44,1-11 773,-2-9 594,-7-1 202,-10 3 1400,-9 6-89,-12 6 168,-5 8-605,-4 5-348,0 6 57,0 1-202,-2 2-415,-2 0 79,2 3-68,-1 7-33,3 6-45,13 12 0,7 6-23,14 6 1,4 4-135,-3 0-190,-4 11 145,-15-18 46,-13 3-1,-25-20-661,-17-7-2051,-21-5-3036,10-5 5905,-2-3 0,33 0 0,4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9.7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0 17577,'-8'68'302,"0"0"1,0-6 0,3-16-2825,4-34-1108,1-8 3630,0-2 0,0-2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49.8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59 17778,'10'-34'-8280,"-1"9"8280,11 27 0,-12 0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0.1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169 1 17319,'-40'15'247,"3"17"-68,7 39-22,5 20-474,15-39 1,2 2 333,1 4 0,3 1-12,1 4 1,1 0-12,1 0 1,0 1-186,1-2 0,0-1-179,0-4 1,0-2-931,0 39-67,0-19-169,0-20-1467,0-28 3043,0-12 0,0-15 0,0-1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0.3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1 131 20591,'92'-34'-67,"-2"3"-1065,-22 13-2129,3-1-2453,-19 6 5714,-8 2 0,-31 8 0,-5 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0.6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18451,'-22'59'321,"0"1"0,1-2 0,4-1-107,1 27-214,2 3-402,0 1-69,2-7-315,4-12-1422,0-16-1939,5-25 4147,1-12 0,2-16 0,0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1.0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72 17981,'-5'-2'2184,"1"0"-2072,4 2-112,68-24-257,-23 13-130,5-3 0,1 2 74,10 6-685,10 14 847,-40 31 0,-3 5 453,16 0 360,-20 50-181,-27-71 46,-1-6-112,-1-7-370,-1-5-45,3-4-79,1-1-167,2-3-203,0-8 1,10-6 11,6-8 135,14-3 144,8 0 158,5 0 0,1 3-78,-3 4 44,-5 4-458,-8 4 10,-9 5-515,-7 3-1166,-6 4 2163,-3 1 0,-2 0 0,-1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1.5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0 12020,'11'1'3731,"-2"0"-3295,-9-1 629,0 0-617,-45 40-22,20-11 112,-37 36 89,36-23-391,4 2-79,8-6-112,6-6-45,6-9-34,2-8-145,7-8-113,6-4 90,11-5-302,4-10 180,4-6 324,1-9 0,-4-1 100,-4 4 270,-9 7 56,-5 8 201,-7 5-335,-3 3 21,-1 1-190,1 4-123,1 1-179,3 3-235,2-2-404,4-3-190,5-2-987,6-2-537,7-8 604,2-4 1301,2-6 627,-1 2 571,-6 6 1143,-6 5-44,-7 4-281,-7 4-503,-3 11-248,-3 6-312,-2 13-181,-5 0-66,-2-1-79,-5-5-224,7-7-1099,0-8 449,6-6-1131,0-16-2097,1-3 4102,3-13 0,-2 14 0,2 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2.3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19000,'38'85'1569,"-6"-11"-1569,-24-43-23,-2-2-78,-2-7 23,-2-7-45,0-6-56,0-6 55,1-2-144,2-1 122,3-4 112,4-5 34,4-5 0,5-3 236,-1 3 100,0 5 89,-4 5-201,-3 2-33,-3 2 11,-1 10-135,0 6 56,-3 10-100,1 4 33,-2-2-112,1-4-12,-2-6-279,2-9-191,1-5-89,7-4-191,7-10-45,10-7 78,8-10 673,4-2 112,1 3 314,-2 6 381,-7 4-112,-3 8 33,-4 4-123,-1 3-202,2 1-33,3 4-191,6 3-22,4 3 123,7 2-146,4-5 1,3-3-147,15-3 80,-21-2-136,5-5 136,-29-1-1,-7-2 90,-9 3 33,-4 3 68,-5 1 44,-1 2-190,-8 0 0,-2 0 146,-10 6-102,-3 5 125,-3 11-57,0 6-112,2 9 157,2 7-157,3 6-67,3 33-113,6-16 91,1 21 78,5-28 11,-1-3 22,-4-7 112,-4-7 202,-6-6 280,-7-8-291,-8-4 90,-6-8 33,-3-8-201,0-5 44,10-14-291,14-17-470,9-23 313,32-24-650,13-10 353,-6 38 0,6 3-503,2-1 1,1 4-2798,20-15 3754,-6 14 0,-34 32 0,-6 4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3.2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223 26 13387,'-4'0'2800,"1"0"-995,3 0-1794,-61 35 79,32-11-57,-45 31 1,50-17-56,8-2 22,7-1-248,6-7-54,5-9-79,9-8 124,8-7 100,10-8-168,6-12 291,-1-9 34,-1-13 157,-6-4 190,-6 0-179,-9 2 101,-6 6-269,-5 7-11,-6 6 0,-2 8-404,-4 7-750,2 4-2734,4 12 1512,3-4 2387,6 8 0,-3-10 0,3-2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17902,'-15'17'-1928,"6"-4"1,10-13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5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35 20020,'-56'-12'-807,"11"3"12,46 9-1088,6 0-134,3 0-2510,2-2 4527,1-3 0,-9 2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3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17902,'16'54'-23,"-3"-11"57,-8-35-34,3-3 0,3-4-56,7-1-191,5-11 247,8-2 0,3-10 516,3 4 212,-3 4 57,-2 7-135,-6 3-460,-6 4 12,-3 1-202,-4 5-112,-2 4-381,0 5-908,-2 4-1714,1 1-6700,-4-8 9815,-2-3 0,-4-7 0,0-1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5.8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0 17510,'-13'24'280,"-3"1"-146,0 7-77,-3-1 44,4-3-79,5-4-44,3-8-12,5-4-68,1-7-211,1-2 145,0-3 78,2 0 23,8-1-90,6-10-33,10-4-101,3-11 291,-1 0-12,-1 0 12,-5 6 0,-7 6 90,-4 5 89,-7 5 180,-1 2-270,-3 2 90,2 10 1,0 8-80,2 13 80,-1 3-135,1 0 56,-2-4-101,4-7 11,-1-5 68,5-7-79,3-5-112,6-3-102,7-6-458,7-12-78,26-23 750,-16 1 11,11-8 34,-27 22 358,-12 9 392,-5 8-346,-7 4-192,-1 6-44,0 8 78,1 8-22,-1 9-22,1-1-79,0 0-123,3-7-45,7 0-67,-1-12-113,8-2-694,-2-7-907,3 0-1861,-5-6 3642,1-3 0,-12 1 0,-1 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6.4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3 11672,'8'-1'4571,"-2"0"-3898,-6 1 44,0 0-717,-5 8 56,3 1 168,-7 13-100,5 1 21,-3 5 35,2 1-1,1 0-157,3-3 45,1-5-67,0-5 0,5-8-44,3-4-46,8-4-190,5-8-292,5-7 292,1-9 157,-1-3 123,-3 2 101,-5 7 167,-7 7 394,-5 7-169,-4 3-359,-2 1 325,0 6-100,0 7-79,0 9-268,1 3-12,2-2 0,3-4-180,4-6 57,4-6-1199,17-3-549,-2-16-662,14-10-234,-5-17 212,3-11 2555,-12 12 0,-9 10 0,-14 18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6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17879,'17'18'1423,"-8"10"-929,-20 22-203,-5 7-56,0 0-235,0-1 23,5-7-46,4-7-425,4-12-325,2-10-302,1-11-708,8-5-301,4-8-1030,12-13-1200,-4-1 4314,1-13 0,-14 18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6.7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1 18171,'3'85'963,"-6"-3"-761,-19-23-45,1 1-4314,-5 15-1356,13-39 5513,-1 4 0,14-41 0,0-4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7.0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16658,'3'-5'2723,"-1"1"-2588,-2 4-360,55-10-749,-22 3-1548,45-6 517,-38 9 246,-6 2-23,-5 2 1782,-7 6 67,-8 5 550,-8 9 582,-2 8 224,-4 2-91,0 4-43,-4 2-482,0-3-471,-3-4-336,0-8-11,3-7-829,2-8 840,9-33 0,-5 20 0,5-23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7.2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 19975,'9'-17'-1949,"2"8"-752,2 30-1378,-1-7 4079,2-3 0,-7-9 0,-2-1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7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140 184 12120,'-12'61'709,"0"-1"1,0-3 0,0-4-710,-9 17-1530,4-21 1,1-2 487,1-5 415,-6 13-1648,19-72 2275,2-13 359,0-23-236,1 1 0,2-4 2185,6-37-1447,-1 30 1,2 2 1883,13-17-459,4 16-897,3 17-246,2 13-202,5 11-235,3 12-325,3 4-381,0 9 395,-6 9-395,-9 10-44,-12 8-1,-9 4 0,-6 1-369,-26 5-405,2-16-212,-20-3-178,12-18-1290,9-12-1838,9-2 4337,7-10 0,6 10 0,0 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7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0 20076,'14'94'269,"-12"-3"-45,-17-24-224,-8 1 22,1-7-44,4-10-348,8-14-415,5-14-940,4-12-1312,4-6-3831,4-6 6868,4-7 0,-3 6 0,-1-6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5:58.0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1 153 19605,'87'11'202,"-12"-9"-639,-50-14 0,-2-10 123,-5-2-111,-20-36 850,-11 39 314,-19-6-32,-3 56-170,4 21 13,5 8-114,13 6-133,5 3-303,18-5-157,13-5-213,19-12-1176,24-13-2320,-12-15 3866,5-10 0,-37-7 0,-4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12535,'0'0'0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6:00.4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216 470 19437,'6'-13'504,"-5"3"-526,-10 7 11,-5 2-370,-8-2 235,-6 3-22,-5 8 89,-2 9 12,3 13 67,6 8 0,11 2 0,8 0-67,6-3 22,14-7-33,5-10-34,19-10 33,5-7 91,5-20-12,3-11 0,2-25 11,0-13-11,-16 10 0,-2-2 0,-9 12 0,-2 0 28,7-14 0,-3 2 28,0-15-56,-9 11 235,-8 17-45,-7 14-22,-3 17-100,-7 24 78,-7 22-34,-11 28 134,-6 23-355,15-35 0,1 2 159,0 2 1,2-1-46,2 0 1,2-1-6,-1 37-930,25-3-257,11-38-617,21-8-1177,3-32-347,3-17 123,-1-11 3205,-2-14 684,-7-7 2375,-7 1-335,-6 5 1333,-12 5-2933,-7 16-452,-7 4-448,-4 12-202,-1 0 191,-6 11-56,-1 5-11,-5 11-34,1 4-112,6-13 0,2-3-45,4-13 12,1-2-147,9 0 135,5-6 11,11-4 68,2-5 0,-4 1 213,-3 3 178,-9 7-257,-3 8 0,-4 12 67,0 10-212,1 7 33,4 9-213,-1-16 0,6-3-324,3-18-170,7-9-749,7-15-371,8-15 607,7-21 43,3-15 23,1-9 818,-4-4 492,-5 7 2691,-3-1-1223,-18 35-828,-5 8-493,-15 30-135,-1 19 403,-6 14 79,-17 67-415,0-15-280,6-21 1,0 0-334,-4 18 165,5-9-244,7-15-428,4-14-281,4-16-962,1-11-6411,0-9 8483,0-23 0,0 15 0,0-15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6:01.5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0 406 16457,'86'-42'1893,"-7"4"-2297,-28 24-268,1-1-168,-1 1 11,-6 5 583,-12 3 212,-9 4 34,-14 2 426,-4 0-102,-6 0 472,0 0 111,-8 9-301,-2 5 88,-7 11-189,0 2-158,3 2 34,3-4-258,7-2-44,2-4-46,2-7-33,2-4-101,7-5-22,7-2 22,7-1 57,5-5 44,-4 0 0,-4-3 112,-6 3-23,-7 3 146,-3 2-179,-2 0-22,0 1-34,2 6-22,-2 2-236,4 3-100,0 1-326,4-8-223,4-1-651,3-5-639,15-29 1985,-7 4 212,8-25 426,-14 11 369,-4 5 404,-4 5 672,-7 10-1389,-2 11-280,-2 5-168,4 25 22,3 4-56,5 21 0,4 0 11,-1 0 11,-1 0 12,-2-1 112,-5-4 134,-4-5-191,-1-5 146,-2-8 1,-4-6-192,-6-8-10,-6-3-34,-5-5-459,-8-19-191,9-1 11,0-18 538,15 4-1859,4 2 1960,4 6 44,6 7 584,3 8 145,7 5-213,4 3 0,5 2-44,7 1-236,8 3-146,5-1-134,7 1 0,3-2-11,0-2-22,-3-7-135,-5-8-729,9-27 595,-21 4-90,0-14 33,-28 14 292,-6 3 134,-4 2-56,-8 9 258,-4 9-56,-8 7 89,-4 14 68,0 14-134,1 17 89,-1 14-213,7 9 201,5 1-212,6-2-101,4-6 0,3-12-224,11-9-168,5-13-57,14-9-368,3-10-338,5-19-301,4-11 761,1-20 684,3-11-22,-1-10-1,1-9 12,-3-5-12,-4 3 829,-1 1 147,-18 37-248,-3 10-156,-17 38 56,-1 18 44,-5 19-234,-3 20-90,-4 13-202,2-15 0,0 2 11,-5 30-123,6-33 0,2-2-56,1 6-78,3-17-651,3-17-637,0-14-999,1-9-2823,0-16 5244,3-5 0,-2 1 0,1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6:01.9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90 21308,'53'-5'-351,"0"0"0,-1 0 0,-3 1-613,16-5 404,5-2-56,-6-6-90,-8 1 471,-18 7 235,-15 3 448,-13 4 79,-8 1 201,-2 1-370,-6 3 192,2 8-259,-2 9-190,3 12 145,3 8-235,2 6 0,5 1 12,3 1 22,3-5-45,-3-4 56,-5-7 89,-3-4 169,-9-6-168,-9-5-146,-13-7-78,-8-4-696,-2-4-750,1-2-3697,14-1 5221,7-4 0,13 2 0,3-2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09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222 1 17319,'-20'96'160,"0"1"1,4-20 0,2-8-161,-4 18-112,7-41 78,4-11-89,2-11 101,1-10 22,3-8-236,0-4 24,1-20 156,0 0 11,3-16 90,7 9-1,6 4 12,9 6-44,1 8 189,4 3-201,-1 4 23,0 6-46,-5 7 34,-3 8-11,-6 6 90,-8 2-56,-3 2 380,-4-1-245,-7 1 156,-8-1-236,-13-1-22,-10-3-78,-7-4 11,-4-7-358,-16-7-91,22-5-201,0-3-795,32-1-381,11-6-180,20-6-941,0-2 2947,17-1 0,-21 9 0,-2 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09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17622,'16'88'123,"-4"-16"-448,-12-56-1098,0-7-571,0-5-371,9-8 2365,0-6 0,1 2 0,-4-1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09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 18787,'-39'20'-9031,"13"-4"9031,34-5 0,-1-8 0,-1-1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10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48 18160,'-38'46'-309,"0"-1"1,-23 31 163,56-50 66,2-7-257,6-7 269,9-6-112,7-4-79,12-10 202,0-6 112,1-9 403,-5-1 258,-6 6-66,-9 6-80,-6 8-112,-4 2-10,-2 8 133,-1 9-380,-6 8-158,1 7-44,-4-5-56,6-6-190,2-8-292,8-6-246,13-5-460,15-15-1619,36-41 1,2-7 5360,-16 14-907,13-16 0,-18 12-873,-49 47-35,-6 4-448,-2 10-55,-2 5-180,3 8 45,3 1-45,4 2 22,8 1-22,7 1 0,9 2 56,-2 0-56,-3 2 34,-9 0 33,-6 2 672,-5-2-178,-10 2-136,-6-3 68,-10-3-493,-3-5 112,0-6-235,0-6-180,10-5-806,4-4-1277,11-5-3295,5-2 5681,7-6 0,-5 6 0,4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10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19056,'-8'13'2353,"2"-3"-2353,6-10-89,63 8-606,-24-6-4795,37 7 5490,-47-9 0,-20 0 0,-4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3.2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198 332 14417,'1'4'3732,"0"-1"-3777,-1-3 90,-29-2-90,10 9-78,-26 9 100,16 15-11,2 11-201,4 2 44,7-2 12,8-7-392,4-10-102,12-10 550,9-8-34,14-8-89,8-20-180,4-14 56,-1-26 135,-2-12-1,-5-9 303,-7 0 157,-6 3 169,-11 11 234,-4 18 34,-6 17 549,-2 18-918,-5 22 279,-2 23-190,-6 27-23,1 18-10,0 11-314,4-5-57,4-9 57,3-2-840,2-29-1514,6-4-2487,-1-28 4807,6-7 0,-7-2 0,0-1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3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17588,'0'78'-1289,"0"-13"483,0-48-270,0-6-3227,0-6 4303,0-4 0,0-1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18630,'3'65'-8348,"-1"-15"8348,-2-46 0,0-4 0,0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3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 17992,'0'-7'986,"0"2"-1692,0 5-549,0 0-1569,9-2 2824,-1 2 0,2-3 0,-5 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3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0 18530,'-38'62'156,"-1"-1"1,4-1 0,5 0 257,7 37-774,13-47 1,2-1 382,-5 46-23,7-11-269,3-16-436,7-20-7855,29-26 8593,-15-27 0,15-4 0,-27-7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4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19146,'-6'70'676,"1"1"0,-1-1 0,-1-3-581,-1-12 0,0-1-331,0-1 0,1 0 202,-5 46 34,5-13-258,4-14-190,2-16-780,1-17-2223,0-16-3621,1-12 7072,-1-12 0,1 0 0,-1-3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4.3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22227,'54'-14'145,"0"-1"1,39-13-941,-50 6-438,-3-1-1175,-1 2-7423,-13 7 9753,-7 2 1,-14 9-1,-3 1 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5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1 182 18877,'8'24'325,"3"-6"-381,6-17-45,3-1-437,2-10-23,1-6-939,-2-14 245,-5-2 526,-6-3-178,-5 4 884,-4 4 23,-6 7 739,-6 6-99,-4 7 43,-5 4 247,3 7-79,1 11-302,3 13 34,4 14-292,4 7-246,3 2 11,4-5-56,9-7-168,6-11-33,9-9-113,4-11-247,2-4-245,3-11-80,-1-11-234,16-36 694,-14 5 269,8-17 157,-19 27 258,-8 12 347,-7 13 639,-5 11-852,-4 17-33,-1 9-12,0 8-246,0 3 33,0-7-134,0-6 11,0-7 23,0-9-23,0-3-157,0-2-178,3-14 268,4-3-538,5-15 33,7 3 505,3 2-235,1 4-392,2 6-203,-2 6-425,2 7-1108,7 2 850,-7 2 1569,-3 0 0,-13 0 0,-8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5.6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7806,'0'0'0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6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16860,'51'21'263,"-1"1"0,33 7-263,-67-49-44,-4-4-236,-2-1 67,-4-2-393,-3 3 539,-2 3 11,-1 6 112,0 6-11,-7 5 45,-2 7 257,-9 13 258,0 11-258,0 16 248,4 8-136,4 5-347,5-1 78,3-3-190,4-8-78,9-10-728,23-10-270,1-12-146,16-15-548,-11-22-348,1-16 606,1-17 929,0-4 325,-4 3 1446,2-4 627,-18 30-224,-3 5-291,-16 25-224,-3 9-315,0 9-111,0 8-280,0 9 90,0 0-169,0-3-157,0-4-134,1-12-201,4-3 10,3-9-178,7-8-147,6-8-212,7-9 302,6-5 426,10-3 190,-14 14 449,1 2-359,-20 14 381,-5 5-112,-3 10-213,-2 6 79,1 8-247,1-1-157,0-4-11,3-7-89,1-6-180,4-6-504,5-2-763,9-10-1108,7-13-1917,-3-3 4561,1-9 0,-18 19 0,-3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6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0 18597,'-19'50'1126,"-1"0"0,-11 40-756,18-36-370,8-8 0,4-8-45,3-10-135,8-8-313,8-11-717,13-3-1512,6-12-2097,-8-5 4819,0-7 0,-20 5 0,-2 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6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42 171 18821,'82'-47'-1367,"-16"5"1109,-49 13-44,-9 5 190,-4 6 112,-4 7 1971,-43 57 1,-11 27-1501,30-16-553,-30 20 1,11-1 81,53-28-336,14-13-180,18-16-1097,18-9-2510,-13-13 4123,1-9 0,-32 6 0,-4-5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8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0 16400,'-17'90'942,"3"-6"-741,5-29 79,0-1-235,0-1 0,-1-7-23,2-9-22,3-9 0,1-11-22,1-7 22,3-7-269,-1-2-269,1-14 404,0-5-12,0-13-10,3-1 144,7 3 24,6 3 156,9 10 100,4 7 12,3 6 79,1 11-337,0 9-22,-5 10 236,-5 8-45,-9 3 89,-7 3-45,-5-1-157,-8-1 135,-6-4-179,-7-7-34,-4-6 0,-2-10-482,-1-6-258,-2-8-896,0-16-1244,4-13 2880,10-15 0,7 16 0,7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19437,'3'-22'-3384,"7"2"-852,8 12 4236,2-2 0,-13 6 0,-1-1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8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21 207 15515,'72'-36'-852,"-15"0"371,-52 8 425,-3-1 56,-3 3 190,-9 4-89,-2 5 415,-9 8-180,0 5-67,1 13 168,-1 13 224,2 18 78,4 17-291,5 9-178,5 1 43,3-4-313,10-9-33,6-14-124,11-10-393,9-16-603,5-7-192,4-19-2286,-11-5 3631,0-15 0,-23 15 0,-1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9.1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9 14350,'0'-9'4135,"-20"85"-3754,7-20-281,-1 7 1,0 3 22,0 15-123,2 0-11,2-3-280,3-7-1009,2-6-817,2-11-1805,1-25 3922,1-9 0,1-20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29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 16602,'84'-5'485,"-62"9"1,62-17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36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13252,'0'5'2398,"0"-1"-1154,0-4-684,6 28-202,-4-10-156,4 26-157,-5-16 67,0 2-112,3-2 0,-1 0-33,2-4 21,0-4 1,0-6-123,2-7-225,0-3 359,2-3-135,3-1-246,5-10-89,2-6-191,4-13 313,-1-3 292,0 0 56,-6 5 68,-3 7 32,-6 6 225,-4 8 661,1 2-470,2 4 112,5 13-326,3 6 202,11 26-459,-4-13 123,6 7-90,-8-23-33,-4-6-23,-2-5 34,-1-3 0,0-2-56,1-11-369,1-5-236,-2-12-706,0-6-3126,1-7 212,-7 17 4225,1-2 0,-7 23 0,0 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37.3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0 155 15963,'76'-14'23,"-14"-1"89,-42 0-79,-5-1 35,-4-1-57,-3-1 34,-4 1 11,-2 2-56,-2 2 224,0 5 0,-3 4-145,-6 2 178,-5 2 46,-8 10-1,-1 8 180,-1 14-22,5 8 111,4 6 124,8 3-303,3 0-101,4-2-168,22 1-112,-1-21-11,24-4-89,-6-20-169,6-10-706,-1-11-245,1-11-999,-5-14 2208,-12 2 0,-11 15 0,-12 9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37.7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0 120 13532,'2'4'4583,"-1"-1"-3261,-1-3-1008,19 33-213,-1-25-56,18 17-1,-6-38-44,-1-8-100,-4-5-147,-4 1-168,-6 0 158,-8 3-68,-3 2 22,-4 2 225,-4 6 56,-5 5 22,-8 4 123,-3 10 123,-4 13 325,0 14-21,3 17-113,5 3 44,8 4-481,4-6-11,4-7-11,6-11-169,7-11-33,10-11-572,10-7-604,7-12-1065,5-13-908,2-12-605,-13-2 3978,-7-1 0,-19 21 0,-4 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38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14193,'5'0'2510,"7"48"0,2 7-3126,4-44 403,19 72 67,-9-114 146,-1 2 101,-4 6 426,-5 10-23,-3 5 247,-5 7-281,0 12 23,-3 6-145,1 15-315,-1 4-66,0-1-12,1-5-561,-2-5-469,2-6-2185,-1-4-6097,-3-8 9357,1-2 0,-5-5 0,1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38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196 6 14193,'-78'14'1714,"13"4"-1052,45 11-203,4 4 101,6 1-156,5-1-404,4-6 0,3-5-22,9-9 89,5-7-67,10-3 0,4-7-34,0-9-135,3-10-43,0-11 212,0-5-34,-4 2 90,-6 5 34,-6 6 314,-8 10-124,-4 7 414,-4 6-392,-1 2 461,0 12-226,0 7 35,0 14-247,0 3-247,0 0 79,0-4-157,8 2-67,0-15-90,7-1-190,3-14-158,4-2-480,5-10-427,5-9-1905,2-13 3317,-5-4 0,-10 13 0,-10 6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39.0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13499,'9'0'6039,"-2"0"-5288,-2 57-281,0-30-100,6 42-359,-2-48 23,4-6 168,1-6-191,4-5 157,3-2-135,4-4 46,1-10-158,0-6-55,-2-10-247,-5 0-179,-3 2-483,-4 5-615,-6 6-4213,-3 6 5871,-3 5 0,0 4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0.0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584 15 15751,'0'-5'3148,"0"1"-3181,0 4 89,-23-5-56,3 16 56,-20 2-12,9 19 102,3 3-146,5 1 0,7-5-90,8-2 1,4-9-135,4-5 224,0-7 0,8-5 56,6-1-56,10-6-45,5-7 34,0-4-359,-1-7 314,-3 3-11,-3 4 0,-3 8 123,-2 3 201,-6 17 415,-3 12-324,-3 23 391,-4 16-89,0 15-369,-1 8 290,-3 4-359,-7-31 1,-4-2-56,-13 23-129,4-32 0,-5-4-28,-27 0 0,-9-14-291,-17-14-23,-4-19-571,-3-26-2241,45-6 0,6-4 3126,-7-22 0,14-3 0,30 44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16333,'4'0'4998,"-1"0"-4785,-3 0-717,19 6-404,-3-5-1524,21 4 2432,-16-5 0,-4 0 0,-10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5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0 14383,'-4'0'2723,"1"0"-1871,3 0-684,-2 65 258,1-18-303,-1 5 0,-1 2-78,-2 19-90,-2-1-100,-1-4-415,1-8-751,1-8-953,1-14-1400,1-17 3664,2-9 0,1-12 0,1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5.3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1 143 17644,'37'-35'17,"0"-1"0,28-22-6,-27 50 78,-7 4-66,-2 3-23,-7 3 180,-2 7-102,-4 8 34,-5 10-11,-3 2 22,-5 4 90,-1-1-123,-4 0-68,-7-1-22,-3-6-213,-6-5-482,-1-8-660,2-5-808,2-5-1815,5-7 3978,5-6 0,4 4 0,1-2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6.2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0 255 14003,'11'1'3372,"-3"0"-2957,-8-1-235,0 0-147,9 48-10,-7-32-1,9 35 34,-11-45-45,2-4-11,-1-1-89,3-1 9,2-10-480,5-7 180,1-11 200,3-2 57,2 2 90,3 6 66,2 6-33,2 7 314,2 5-314,1 3 0,0 4 0,-1 7-23,0 4-21,-4 7 44,1-1 0,-3-2-12,-1-2 57,4 0 280,-5-7-45,3-2 113,-7-6-102,2-1-213,1-11-33,3-5-45,-1-14-22,3-18-68,-12 11 90,1-7 0,-11 20 34,0 10 134,-6 6-101,-6 7 45,-8 17 224,-15 32-67,14 1-269,-4 21 33,19-25-66,4-6-34,6-8-157,11-8-236,9-10-414,16-7-818,6-6-3697,34-30 3226,-19 7 2163,22-26 594,-34 17 1345,-10 5 66,-13 7 80,-13 9-472,-8 4 12,-5 6-1233,-4 0 78,-5 2-66,-8 12-158,-5 7 46,-2 16-225,2 4-22,5 2-68,7-4 23,6-7-493,17-5 179,3-13 191,15-5-202,1-24 0,5-11 281,-1-20-35,2-11 79,-4-7 5,-12 16 1,-1 0 84,4-21 201,0-12 258,-19 49 157,-4 13-471,-2 13 57,0 6 201,-5 16-168,-6 13 145,-6 20-156,-3 9-169,2 3-122,5-4-12,6-7-22,4-8-79,3-9-481,0-8-11,4-6-427,4-10-179,7-4-862,6-5-1928,-4-7 3978,1-3 0,-12 2 0,-1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6.4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18171,'0'79'1468,"0"-13"-1468,0-41-191,0-9-78,0-4-302,2-8-863,5-4-2107,6-16-3294,1-1 6835,3-13 0,-11 16 0,-1 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6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22014,'-9'35'-6801,"10"-3"-113,6-12 6914,9-7 0,-9-8 0,0-4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6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0 17610,'0'4'3463,"0"-1"-3284,0-3-22,-40 56-78,19-20-68,-31 47-11,34-37-34,8-2-44,6-7-90,7-9-370,11-10-213,11-9-672,14-14-448,7-16-1199,5-14-1166,-16-4 4236,-3-1 0,-24 24 0,-1 4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6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1 20905,'-12'67'493,"2"-16"0,-2 6-1317,-4 23 1,0 1-12,4-24 0,1-2-431,-1 14 0,3-13-3989,7-40 5255,1-10 0,1-7 0,0-1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7.2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22081,'74'-12'-2991,"-5"3"862,-29 8-146,0 0 1245,-6 1 525,-5 3 505,-9 8 561,-9 6 694,-5 12 55,-5 6-436,-1 4 12,-1 3-326,-5-2-560,3-9 0,-3-12 0,5-10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7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20109,'23'0'-5748,"0"3"2432,-3 14-1547,-5-6 4863,1-1 0,-11-9 0,-1 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47.9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0 18373,'-13'53'212,"1"0"1,-4 20-246,9-17-90,7-37-113,22-8 236,-9-18 45,17-10-22,-16-16 77,-4-4 12,-3-3-78,-2 1 380,-4 5-313,0 8-78,-1 10-23,1 8-314,1 5-324,4 3-349,4 0-682,5 0-662,8 2 124,4 1 145,2 3 2062,0 1 179,-3 1 2858,3 4-1569,-10-1 168,0 5-549,-10-3-270,-3 2 24,-3 3-191,-1 2 123,-2-2 235,0 1-683,0-9-269,0-1 101,2-8-157,7-6-370,6-10 1,10-9-102,8-9 348,4-2 123,3 5 358,11 3 830,10 60-1255,-19-12-348,-1 48-839,-36-32-1503,-2-7 2757,-2-14 0,-1-7 0,0-9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6.7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67 20569,'4'-33'-2458,"0"6"0,0 23 1,-2 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5.2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210 27 13140,'5'-8'2017,"-1"2"-1558,-4 6 527,0 0-840,-53-13-112,30 23-12,-42-5-22,43 30 0,2 2-45,4 1 12,5-2-1,5-5 34,4-5-134,2-7 134,8-7-56,6-6-102,12-4 102,6-8-201,6-11 201,2-10 0,3-10 112,-4 0 11,-6 5 235,-9 8 102,-10 10 481,-8 8-515,-4 4-359,-2 2 258,-1 21-134,-3 3-135,-2 19 78,-2-6-156,2-6 55,2-9-672,3-7-279,6-9-46,9-8-840,9-14 56,12-9 1210,1-8 538,2 1 56,-7 6 762,-4 8 583,-10 9 391,-8 5-1288,-5 9 135,-4 7-157,0 5-68,0 3-100,0-3-202,0-6-34,3-4-22,3-5-67,6-1-616,22-14-124,-1-3 650,17-11 146,-9 3 11,-3 7 381,-8 6 247,-10 6 10,-10 3-257,-5 2 34,-4 3 44,-1 8-268,0 3 66,0 5-223,0-5-34,0-6-23,0-3-492,9-4-135,7 0-537,15-3-1592,7-11-1983,-6 0 4762,-1-8 0,-19 11 0,-4 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5.6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165 404 18317,'-40'53'85,"-1"0"1,5-5 0,7-6-86,17-5 23,5-10-23,9-11 0,13-9-56,12-12-583,16-19-67,10-18 90,4-21 190,1-10-32,-4-5 458,-5-2 168,-6-2 56,-9 7 572,-7 7 45,-12 18-181,-8 18-111,-5 18-134,-3 17 168,-9 26 224,-7 26-505,-11 30-129,13-35 1,0 1-288,1 3 1,0 1 135,3-2 1,1-1-12,-1 44-42,6-16-283,7-16-448,12-18-1064,7-17-1849,4-15 3675,1-13 0,-17-2 0,-1-3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6.2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1 20210,'-55'28'886,"4"3"-718,17 3 145,3 1-313,7 0 34,7-2-101,9-4-135,5-4-191,11-6-346,11-7-191,16-7-324,16-8-1537,8-13-1455,-12-3 4246,-3-9 0,-29 16 0,-4 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6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2 14675,'8'0'3530,"-2"0"-2791,-21 59-649,6-29-68,-10 45-44,13-46-1,4-8 12,3-6-34,8-5-224,4-6 34,10-3-292,4-12-268,3-9 392,0-13 190,-2-6 213,-7-1 246,-8 6 57,-7 5 324,-5 9 23,-3 8-303,-7 6-11,-8 4-280,-8 8-44,-4 7-12,2 8-885,5 12-460,10-12-448,10-2-112,20-15-1445,-1-4 3350,13-6 0,-18 5 0,-1-6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6.7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 16647,'12'89'1311,"-8"-9"-1232,-17-41 111,-2-6-134,1-6 23,4-10-79,3-6-247,4-6-101,1-3-839,2-10-2220,5-10 786,1-3 2621,5-6 0,-6 16 0,0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7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79 16815,'8'73'695,"-1"-14"-382,-9-51-178,1-5 134,1-2-269,0-6-1053,37-56 806,-12 28 225,31-40-157,-24 52-942,-2 5-828,-3 8-1862,-10 4 3811,-5 3 0,-8 1 0,-3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7.3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1 156 19202,'59'-40'-863,"-9"3"662,-40 12 178,-4 3 23,-3 7 179,-3 5-123,0 5-44,0 3 268,0 2 2409,-9 81-2465,7-43-62,-4 13 1,3 0-163,13-13 0,5-8-12,13-6-189,6-11-314,6-7-796,8-13-1995,-11-5 3306,2-12 0,-26 10 0,-2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8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60 10921,'-3'4'4852,"1"-1"-3687,2-3-661,0 2-280,3-5-56,4 1 147,5-7-2,4 0-178,3 1 156,0 1-246,2 2-23,-1-1-44,-1 1 22,-3-1-157,-1 3-291,-6 0-639,-3 1-661,-4 1 463,-2 1 0,0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9.5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247 11 12725,'1'-2'2914,"0"0"-169,-1 2-2353,-19-5 157,3 3-101,-20 5-78,5 12-79,-2 10 68,-2 7-147,4 4-189,6 2 168,11 0-191,7-2 33,6-5-77,14-6-113,9-8-79,18-8-246,12-6-549,7-18-425,6-9-987,1-18-873,0-9-2567,-24 12 5883,-6 1 0,-28 25 0,-2 3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9.7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0 20244,'-14'65'481,"0"0"1,0-3 0,0-4-482,-8 20 0,2-2-213,2-5-605,5-11-459,3-9-2062,5-26 3339,2-9 0,3-16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0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9117,'0'0'0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3:59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58 19426,'-3'-12'2062,"84"1"-2062,-22 11-337,5-1 1,3-2-974,18-4 1310,-19-4 0,-23 4 0,-25 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00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20625,'11'33'179,"4"1"-146,-2-2-33,3-1 23,-1-5-23,-3-8 0,-3-6 0,-4-6 0,-2-3 67,0-2-56,-1-1-11,4 0-56,5 0 34,6-11-505,11-4-33,5-13 168,7-1-515,0 1-741,-2 5-324,-4 4-806,-3 5-2086,-11 5 4864,-5 5 0,-12 4 0,-1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01.2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1 18418,'-17'25'784,"-4"2"-403,-5-1-168,1 3-191,8 1 90,8-5-78,5-3-23,4-6-11,4-6-45,7-4-78,9-4 45,9-2 78,3-8-45,2-3 45,-2-7 0,-5 1 269,-5 4-79,-8 5 292,-6 4-23,-5 3-246,-3 1-168,0 6-34,0 2-22,0 6-56,3-1-34,0-4-258,4-3-257,4-4-292,6-1-672,7-6-1501,9-11-2465,-7-2 5546,1-9 0,-17 15 0,-3 3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01.8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0 19202,'-12'96'1344,"-1"-7"-974,-7-28-359,2-3 34,4-5-45,4-11-101,6-10-235,3-11-482,1-6 247,4-9-247,6-3-527,8-4 45,7-11 56,5-5 315,2-10 794,0-2 135,-4 3 964,-6 6 212,-4 7 12,-9 7 67,-4 3-661,-4 3 448,0 16-728,1 1 145,0 15-45,0-5-246,1-1 113,0-6-281,-1-5 11,4-7-11,-1-5 0,5-2-78,2-1-136,10-7-211,5-6 279,5-6 12,0-3 134,-3 7 45,-7 4-23,-7 6 314,-8 3-78,-4 2-146,-2 0 224,0 3-257,3 7 44,-1 6 202,1 5-213,0-1 33,-1-2-145,0-5 56,0-6-145,0-3-561,6-3-67,1-1-1076,10-8-1703,4-7-2756,-4-2 6252,0-4 0,-12 13 0,-3 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4:02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0 124 15885,'7'9'4090,"-2"-2"-3396,-5-7-301,0 0-359,46 38-68,-21-28 12,39 22-293,-31-43-77,-1-9-33,-2-6 66,-8-1-123,-7-2 101,-9 1 381,-4 1 68,-4 4-35,-8 6 314,-7 8 91,-11 6-13,-4 20 35,-3 9-180,2 22 179,4 8-78,10 4-168,9 1-67,12-1-146,23-7-146,20-8-414,26-14-941,16-15-1873,-19-9 3374,-7-12 0,-40 4 0,-6-4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6:06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35 17465,'-58'14'1681,"14"-1"-874,64-4-68,22 1-380,40-3-752,-26-3 0,6-2 438,13-1 0,3-1-485,12-4 1,1-2 427,7 0 1,1-1 16,1-4 1,-1 0-12,-4 1 1,-3 1-12,-8 1 1,-4 1-113,-13 2 0,-5 1-279,29 0-186,-38 2-314,-30 2 852,-32 8 298,-28 6-348,-19 3 0,-8 1 83,10-5 1,-3-1-473,-24 5 1,-2-3 365,19-6 0,2-2-140,-2 1 0,0-1-39,1 0 0,-1-1-141,3 1 1,0 0-49,7-1 0,1 1-1509,-35 5-1512,42-5 3518,18-2 0,28-4 0,0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6:07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235 137 11784,'-90'18'2823,"13"-4"-1836,53-6 346,3-3-246,9-2-448,5 0-146,4-2-191,3 1 68,17 1 145,18 1-291,41 0-129,-21-2 1,5-1-645,17 0 0,6-1 567,-18-2 1,3 0 0,1 0-915,8-2 1,2 0 0,2 0 902,5-2 1,3 0 0,0-1-5,2-1 1,1 1 0,1-1-420,0 1 0,1 0 1,-1 0 426,-1 1 0,-1-1 0,0 2-4,-4 0 1,-1 0 0,0 1-8,-3 0 0,-1 0 0,-2 1-201,-5 0 0,-2 0 0,-2 1 195,28-3 0,-4 1 291,-14 0 1,-4-1-292,-6 1 1,-8-1-96,6-2 2320,-19 0-2298,-65 3 1904,-22-4-1903,-34 2 22,22 2 0,-4 0 28,-6 1 0,-6 1 20,-10 1 1,-8 0 0,3 1-130,13 1 0,2 0 0,-3 1 107,-26 1 0,-6 1 1,4 2-39,18 0 1,2 2 0,1 1 33,-5 1 1,-1 1-1,0 0-67,-2 2 1,-1 0-1,1 0-22,0 1 0,1 0 0,0 0-139,1-1 0,2 0 1,1 0-139,6 0 0,1-2 1,3 1-1152,-21 3 1,8-1-2282,-11 0 3832,49-3 0,45-11 0,9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8:28.0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331 140 19000,'1'74'149,"0"-1"0,-1-2 1,1-5-116,-1 23-34,0-4 34,0-10-34,1-12 0,1-17-113,1-15 68,1-15-347,-3-10 157,1-5 78,-2-13-78,0-15-258,-2-21-336,-4-19 179,-4-11 224,-2-2 12,2-3 190,2 4 190,3 3 34,2 7 213,2 8 201,1 10 136,0 11 10,0 9 471,-1 11-594,-1 10-415,-3 6 45,-3 4-22,-3 3 11,-5 9-90,-8 11 57,-5 14-23,-25 35 78,13-17-22,-10 17-56,27-36-145,9-13 145,9-12-426,4-11 426,11-19 78,28-37-66,-1 1-12,23-19 22,-19 28 247,-2 10 526,3 12-167,10 58-628,-16-18 0,7 41 0,-24-39-594,2-3-459,1-2-2107,4 1-4942,-6-6 8102,-2-1 0,-12-6 0,-1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8:28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18149,'22'60'377,"0"1"0,-3-3 0,-3-4-332,-11 14 135,-2-3-180,-3-10 11,0-10-90,0-15 45,0-11-201,0-11-370,0-5 336,0-24-90,0-4 1,4-23 347,9 0-68,8 3 79,16 6 146,3 11 22,5 10 258,-1 10-123,-7 5-281,-4 4 157,-11 11-56,-7 7 157,-8 13-22,-5 7-180,-5 3 80,-10-1-158,-7-5 0,-8-7-23,-2-9-100,1-10-303,2-6-67,6-5-370,10-11-2442,12-31 1019,21-3 628,14-23-102,16 18 887,3 4 873,0 11 560,-6 14 818,-7 11 179,-9 13 236,-6 16-34,-8 10-649,-4 14 77,-5 4-256,-3-5-662,-2-7-225,-4-11-44,0-9-661,-1-9-717,0-3-1233,0-16-4123,0-1 6734,0-16 0,0 16 0,0 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8:29.1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20345,'-24'45'-7553,"6"-13"7553,25-16 0,-4-12 0,4-2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1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108 120 21107,'-60'-33'291,"12"6"-549,48 23-549,0-3-716,0-4-2870,0 1 4393,0-6 0,0 11 0,0-2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8:29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44 20132,'-20'88'403,"3"-16"-504,11-52 56,2-8-291,3-6 325,1-4-347,3-2-528,52-64 1413,-35 46-45,36-47-12,-51 63 79,0 12-179,1 9 112,1 13-415,1 5-44,-1-2-46,0-8-33,0-8 11,2-7-235,2-8-415,3-2 281,6-17-438,2-8 169,4-21 537,0-5 23,-1 0 123,-3 5 157,-5 10 213,-5 13 358,-6 12-224,-3 5-392,-2 4 90,2 0-23,5 5 23,6 3-135,8 7-11,7 2-22,8 3-34,3-1 0,1 3 157,-4 2-45,-5 6 336,-7 4 493,-10 27-381,-8-12-436,-11 15-68,-12-23-112,-10-8-493,-10-8-314,-2-9-773,2-8-2958,13-5 4594,8-6 0,11 3 0,4-3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23.4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185 16 11190,'0'-3'3059,"0"-1"-538,0 4-2028,1-4-101,-1 3-168,1-3 79,-1 4 22,0 4-168,0 10 89,0 12-66,2 17-68,0 10-90,3 11-11,-1 5 0,-2 4 12,0 3-23,-2-5 0,2-3 0,0-8-11,0-10 33,0-13-22,-1-11 11,1-14-11,-1-5 0,0-6-67,-1-1 33,0-8-313,0-8 235,-6-13 56,-7-7 11,-9-3-55,-8 1 55,-3 3 34,-8-3 100,13 15-33,0 1 101,19 16 112,5 3-180,3 2 326,0 1-191,1 7 124,10 6 21,6 10-167,13 4-1,3-2-10,3 0-79,-1-5 79,-2-2-135,-3-3 11,-5-5-33,-6-4-1,-6-3 46,-2-2-57,-1-1-78,15-19-168,-2-1-67,12-18-79,-9 6-459,-4 5-930,-7 9-3082,-7 9 4841,-5 6 0,-2 3 0,0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24.6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15011,'5'-5'3317,"-1"1"-2970,-4 4 325,0 0-369,8 27 44,-3-4-78,8 23-101,-4-11 0,1-2-123,-1-5-45,1-4 11,-2-6-11,-3-6 0,0-5 0,-1-4 0,-1-2 34,2-1-12,0 0 12,5-7-34,3-11-123,5-12-101,4-13-68,2 0-55,0 2-841,3 1-123,-13 17-1389,2 4-4617,-14 15 7317,0 4 0,-2 0 0,0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25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191 117 14887,'-44'58'833,"0"1"0,5-6 0,7-3-441,15 4 80,8-6-148,4-7-167,4-10-157,7-9 0,5-9-11,7-7 11,7-4-123,3-11-314,4-11 167,2-12 226,2-9 44,-3 1 33,-7 7 136,-7 8 156,-7 12 123,-6 6-23,-4 6 91,-2 1-415,0 6 224,0 4-202,0 8-112,0 0 34,0-1-45,2-5-11,1-4-56,4-4-359,1-2 269,6-2-314,1-2-44,8-9 302,2-3 79,2-7 123,-2 4-23,-5 5 0,-5 5 34,-5 4 370,-3 2-180,-3 4-156,1 5 67,-2 3 67,2 4-112,0-3-11,1-3-90,2-4-112,1-3-201,7-6-348,5-10-224,10-6 762,5-7 168,2 3 156,-2 5 248,-7 8 21,-9 5 2,-7 4 54,-8 2-223,-3 6-146,-2 6 112,0 10 12,0 4-180,0 0 22,-1-4-78,0-6 0,0-5-112,0-7-381,1-2-45,0-10-1995,6-15-369,5-17-190,8-18-415,5-5 3507,-1 1 2510,-2 5 4481,-5 2-4290,-8 24-1076,-3 6-785,-5 22-526,0 3-829,0 6-1032,2 6-683,11 7-1198,7 2-1929,4-7 5357,1-3 0,-16-8 0,-1-1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26.2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1 20703,'-29'50'220,"0"1"1,3-3-1,2-3-74,1 3 56,7-2-79,8-9-123,5-7 0,3-11-56,9-7-67,5-7 100,11-4-111,5-11-1,1-7 57,2-12 78,-3-2 45,-3 2 56,-8 7 89,-7 8 314,-8 8-526,-2 4 10,-2 2 12,0 6 0,1 1-22,4 4-23,1-3-78,5-5-45,3-2 0,3-1-246,16-13 245,-6 0 147,10-11 10,-12 4 12,-3 5 135,-4 5 11,-7 3 33,-5 5 68,-3 1-180,-2 7-56,3 2 0,2 8 12,3-2-1,3-2-11,4-4 0,2-3-11,9-3 0,6-2-67,9-9 0,4-5 33,3-7 34,-5 0 0,-6 5 12,-10 7 32,-13 3 236,-8 5-190,-6 1-23,-1 0 79,-7 5 146,-14 21-135,0 1 44,-9 15 113,11-8-113,5-2-21,3-2-68,5-1-112,3-5-12,2-4-77,1-7-102,5-6-301,7-4-24,11-5-380,9-13-550,6-7-1456,4-13-1535,-1-2-2588,-13 10 7025,-8 5 0,-15 16 0,-3 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26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0 196 14719,'9'0'5547,"-2"0"-4449,-7 0-403,0 0-393,56 49-123,-26-37-179,47 37-123,-39-62-90,2-7-212,-1-15-146,-7-4 167,-7-1-67,-12 1-189,-7 1 357,-11 5 303,-10 6 78,-10 13 303,-10 7 101,-1 22 56,5 13-157,5 22 638,11 46-728,8-20-267,22 21-24,13-41-550,23-16-828,12-19-2588,-12-11 3966,0-19 0,-34 7 0,-3-8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0:35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9106,'0'0'0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29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0 129 19773,'60'2'538,"3"0"-460,-1-1-33,10 0-45,6 0-11,6-1 0,0 0-12,-2 0-66,-9-4 89,-11-1-90,-15-4 90,-15 2-22,-13 1-68,-11 4 23,-5 1-179,-3 1 201,-6 0-292,-3-1-10,-9-1 22,-3-1-33,-3-1 156,0 0 124,2 0-12,3-1 33,6-1 1,3 0 56,4 0 102,3-2-46,-1 0 123,2-2 79,0 2 11,0 0 302,1 0-324,1 4-34,0-1-191,0 5 325,0-1-268,5 1-46,7 0-22,6 0 34,8 2-45,3 1 0,3 3 11,2 0-44,-2 1 10,-4 1-89,-7 0 101,-7 2-112,-6 2 123,-6 0 11,-1 5 0,-1 2-11,0 4 0,-5 0 0,-3 1 56,-16 8-44,6-10-12,-4 4 11,11-16-45,4-3 90,0-5-45,2-1 1,0-6 88,0-9-100,-1-9 23,-2-7-12,-3-2 135,-3 3-68,-1 4 124,0 4 89,3 6-190,3 4-34,5 6-67,2 2-1176,2 2-68,7 1 157,6 0-1266,13 0-1770,-3 0 4123,3 0 0,-16 0 0,-3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6.3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99 11358,'1'-9'3305,"0"2"-2710,-1 7 1343,0 0-1736,-3-7 33,-2 5 56,-6-5-257,-3 11-11,-5 9-23,-4 10-79,-2 13 67,1 7-133,6 2-46,8 2 113,6-4-45,6-6-23,11-8 124,8-10-157,14-9 22,6-6-78,4-19-248,18-36 439,-19-4 44,5-26 257,-31 21-66,-8 9 324,-7 9-111,-8 12-281,-6 11-22,-16 8-101,4 7-23,-6 9-369,14 8-583,6 7-313,3 4-841,5-2-213,9-4 2342,1-9 0,0-4 0,-3-5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6.5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 17241,'51'80'246,"-8"-15"-111,-34-50-102,-1-5 68,0-5-45,0-3-34,2-2 23,4-4-45,4-10-246,3-9-729,1-10-459,0-1-662,-2 2-1086,-2 5 3182,-7 12 0,-4 5 0,-6 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3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20860,'-25'11'-9831,"7"-3"9526,32-5 1,-7-2 0,-1-1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7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1 146 17274,'82'-5'-246,"-12"-6"-718,-39-27 382,-15 9 33,0-4 100,-15 18 427,-3 6-23,-7 5 45,-5 3 235,-8 12 169,-1 9 997,-9 41-1020,14-11 100,-1 19-481,15-28-11,5-8-112,12-10-101,5-11-303,15-6-212,5-9-192,6-14-177,2-11 222,1-15 729,0-1 157,-5 2 146,-5 10 470,-11 9 124,-10 13-91,-9 6-110,-4 6-371,-3 11-56,0 7 268,-7 25-100,1-13-100,-2 3-113,4-24 45,4-7 146,0-3-168,10-5-90,7-8-146,34-18 23,-8 4-863,17-5-1322,-21 19-4427,-15 5 6735,-8 5 0,-14 2 0,-2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7.6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1 16008,'-52'76'449,"10"-11"-449,42-42 0,7-3 22,3-3 12,6-5 11,-1-1-45,-4-5 0,-5-1 56,-4-2-23,-2 4 303,-2 0 448,-8 5-145,-6 0 325,-7 3-381,0-3-539,4-3-44,7-3-100,6-4-954,4-2-1915,6-13-2409,4-1 5378,7-11 0,-5 14 0,-1 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7.8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19617,'-7'79'11,"3"-15"-1188,2-55-683,2-5-3910,0-4 5770,1-13 0,-1 10 0,1-9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7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15157,'26'57'-2353,"-8"-15"0,-11-35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8.7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19785,'3'47'-68,"-1"-10"-246,-2-36 113,1-1 178,6 0-201,7 0 224,9-3 45,5-3 33,0-3 68,0 1 67,-4 3-191,-5 4 337,-4 1-336,-3 3 100,-3 7 168,-2 6-269,-3 6 214,-1 0-236,-2-3 100,0-3-167,2-8 67,0-4 0,4-4-56,3 0 67,4 0-11,2-5 0,-1 1 12,-1-3-113,-4 4 134,-5 1-33,-1 2 0,-3 0-22,0 2 11,2 5-202,-2 2-572,2 3 46,3-3-751,2-4-348,3-3 449,4-2-213,2 0 1602,0 0 504,-1 0 930,-2 0 45,-4 3 314,1 29-1244,-6 4-459,0 31 11,-5-1-85,-7-12 1,-2 0-62,-6 28 45,2-27 0,-1-3-11,-8 11-56,5-14-247,3-15-291,6-19-359,4-19-1221,3-26 740,1-26 1002,1-10 0,3-7 622,0 14 1,1-2 632,2-22 1,2 1 87,2 26 1,0 5 1330,12-35-910,2 24 652,12 18-1212,-7 25 24,13 5-471,-9 14-1,0 7 3,-2 5-226,-5 9-191,-7 1 101,-6 1-414,-7-3 33,-4-3-617,-7-2-77,-9-4-584,-7-6-1344,-5-2-2341,6-8 5344,6-4 0,8 2 0,3-1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8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20356,'11'54'153,"0"0"0,0-1 0,-5-3-153,-12 22 45,-2 0-124,-6-8 79,1-14-336,5-14-448,3-17-840,4-10-1122,2-10-6352,5-10 9098,2-5 0,-1 3 0,-1 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9.0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14843,'5'0'3306,"-1"0"-2903,-4 0 90,2 58-448,-2-39-45,1 40-314,-1-55-583,0-7-2218,5-15 3115,7-16 0,-4 10 0,3-2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9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1 225 20277,'23'-6'-3843,"6"0"1624,11 7-727,7-9 738,5-8 897,0-12 1311,-1-6 908,-7-2 55,-8 0 337,-9 10 739,-11 7-212,-8 11-1054,-6 5 370,-2 14-79,-8 17-178,-6 24-158,-9 25-469,10-30 0,1 2 83,-2 7 0,1 1-326,1 5 1,0 1 39,0 1 0,1 0-56,1-1 0,0-2-90,2-5 0,1-1-330,3 4 0,0-7 420,-3-8 0,6 4 0,-2-57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39.7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79 22182,'60'-33'-358,"-2"5"-326,-13 23 314,-1 0-279,-2 1 290,-8 2 236,-5 1 11,-7 1 101,-6 0 11,-4 2 0,-3 6 414,-2 3-167,-1 5-102,-3-1 135,1-5-257,-1-2-46,1-6-302,8-1 314,2-8-336,9-3 1187,38 26-369,-36 10-370,25 40-90,-47 9 56,-3 4-67,-11 1-45,-7-5-55,-19-2-808,-9-9-874,-9-6-4459,10-27 6241,4-10 0,26-20 0,5-1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1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10 12221,'0'-6'4190,"0"2"-2441,0 4-1603,-7 27 190,-1 0-314,-9 27-22,2-5 67,-3 0-22,3-4-45,1-6 0,6-11-482,3-11 101,4-9-78,2-6 459,10-10-45,5-10 45,11-14 0,5-11-11,3-4 89,2-1 23,-3 7-3437,-5 7 3470,-9 11 304,-6 11-91,-10 7-179,-2 3-157,-1 9 336,3 6-279,1 23 3380,-2-8-3392,1 8-56,-2-22 0,2-5-112,2-6 89,7-2 23,8-3 0,8-8-22,10-7 67,2-9-45,0 0 89,-3 2-44,-9 5 236,-8 5-214,-10 9 78,-7 1 259,-3 4-404,-1 9 0,2 2-168,1 7 67,1 1-482,3-4-235,2-5-426,5-4-1008,8-4-975,3-8 3227,5-12 0,-12 8 0,-5-7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33 21532,'67'-12'-1897,"-10"0"1,-48 8 0,-2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2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38 318 18563,'-14'46'157,"2"-3"-146,5-15 124,4-2-191,2-6 56,1-5-135,8-6 113,6-4-90,10-4 112,2-12-23,0-6-55,-6-14 78,-6-1 90,-7 1-12,-4 6 269,-3 6-347,-8 10 56,-3 3-22,-9 5-23,1 5-22,1 9-348,6 5-223,5 6-270,4-2-582,14-5-247,11-6-1131,43-7 1008,-8-15 145,21-7 1659,-27-10 628,-9-1 1052,-7 3 438,-10 2 134,-9 8-806,-8 7-214,-5 5-940,-3 4 1299,-33 66-1322,18-29 56,-26 53-112,31-50-180,3-8 46,5-8-79,3-10-56,9-7-34,6-9-11,12-18-89,6-14-191,5-22-56,3-13 426,2-10-79,-3-4 157,-15 32 0,-2 1-11,5-15 213,-2 5-34,-20 46-44,-7 11-45,0 11 156,-7 13-22,-1 20 370,-19 52-369,6-19-281,7-22 0,0-2 44,1 8-200,5-9-237,5-15-615,3-13-505,11-11-1994,6-8-3798,5-12 7305,1-4 0,-14 1 0,-2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2.3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90 20210,'55'44'179,"-4"-8"-179,-31-40-112,3-8-190,-1-7-79,-3-10-415,-5 0 348,-7 1-168,-4 4 616,-3 9 11,-4 6-11,-8 9 482,-6 19 224,-8 12-437,-2 20 314,5 5-169,6 0-392,8-4 12,6-9-34,12-10-280,8-13-281,15-9-245,10-9-785,8-22-1658,6-13-954,-13-8 4203,-2-4 0,-28 25 0,-2 4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2.4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0 15191,'-9'60'4257,"-5"1"-3843,0-3 1,-3 4-251,3-10 1,1-1-165,-8 47-202,9-11-526,6-12-1240,5-17-4015,4-27 6001,5-14 1,-3-17 0,2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4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13330,'-15'11'4258,"2"-1"-3350,13-10 784,0 0-1591,-4 4 246,3-3-269,-2 4 45,16-3-55,7 1-35,17-1-33,5-1 0,3-1-392,-2 0 235,-5 0-212,-9 0-12,-7 0 112,-10 0-594,-5 0-426,-4 0-601,-2 0 0,-1 0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4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14887,'0'-11'3150,"0"3"-2848,0 8 684,0 0-818,24 11-89,-6 2-68,20 11 168,-15-1-179,0-2 0,-4-2-56,-3-4 56,-4-4 0,-4-2-89,-3-1 201,-4 0-56,0 1-56,-1 3 0,0 0 145,-6 2-66,-3 1-46,-8-3 124,0 1-79,-2-5 124,2-3-202,3-3 34,0-2 100,0 0-56,0 0-33,0 0 123,4-5-134,2 1 112,3-6-146,3 2-22,1-1-158,1-2 146,0 2 34,0-1-78,0 2-135,3 1 11,0 3-548,3 2-415,0 2-1659,1 0 2824,0 8 0,-3-6 0,-1 7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5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2 12378,'-11'-1'4706,"-22"57"-3820,22-25-640,-17 49 56,19-40 202,3-2-358,3-6-12,1-6-134,2-8 90,0-7-202,1-6-78,6-3 190,6-4-34,9-10-246,7-7 67,0-12 135,2-1 78,-5 2-23,-5 8 23,-6 7 0,-8 8 325,-4 4-78,-3 3 44,0 17-280,0 4 101,0 18-112,0-1 0,0-2-78,3-7-1,3-8-156,5-9-683,4-6-1044,7-5-760,8-15-931,-5 0 3653,1-11 0,-17 12 0,-2 4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6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18059,'12'44'952,"-1"-7"-952,-11-19 23,0-8-79,0-5-23,4-4 1,4-1 78,7-11-224,7-2 179,2-12 45,4 3 0,-4 4 314,-3 6-214,-7 6 102,-7 3-157,-4 2 0,-2 1 89,0 2-134,2 5 0,1 3-67,1 2-168,2-1-303,2-4-370,4-4-2509,16-6-269,-11-4 3686,11-5 0,-23 4 0,-1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6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108 321 19056,'-30'65'762,"3"-2"-224,4-14-493,7-5 33,7-8-78,6-11-67,3-10-12,5-8-21,8-5-57,11-14-146,10-14-425,6-18 291,3-15 235,0-8-33,-3-4 10,-2-5 136,-7 0 89,-7 6 437,-8 13 0,-9 18-90,-4 18-223,-3 13 615,-13 37-447,-2 7-147,-12 30-22,4-4-123,2-2 0,7-5-168,6-7-448,5-8 112,3-8-560,6-10-987,6-11 348,9-5-79,5-6 1782,3-6 0,-1-1 3149,4-8-1536,-11 6-570,2 2-35,-11 6-537,1 1-91,2 0-245,1 0-46,2-4-77,1 1-12,0-5-426,-3-2 325,-1-1-426,-4-1 191,-4 1 56,-4 2-201,-2 3 279,-1 2 90,0 3 112,-3 1 627,-3 9-448,-6 8 236,-1 11-202,0 7-213,5 8-12,4-17-514,5 0 324,10-20-447,8-3-349,11-11-223,6-9 381,3-12 693,-1-6 125,-1 2 359,-3 3 10,-15 16 135,-4 3 224,-14 11 44,-1 5 46,0 3-101,0 4-382,0 0 483,0 0-572,0-7-34,0-1-100,6-4-180,6-2-223,12-10-953,7-7-1345,6-15-2084,-9 4 4695,0-3 0,-19 20 0,-1 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7.3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354 1 19583,'-28'70'463,"-1"1"0,1 1 0,3-2-284,6-7 1,2-1-1038,-2 9 1,0 1 935,0 4 1,0 2-158,1 1 1,1 0-1,2-6 1,1-2-113,3-6 1,1-3 425,-6 35-795,5-27 55,3-27-203,2-23-21,2-20 23,2-26 236,2-22 133,0-29-1131,0-14 1649,0-8 1253,0 5 281,0 15-9,0 20-137,0 19-964,4 14-281,3 5-88,8 4-192,7-1 640,9 2-796,6 0-852,9 3-22,2 3-1187,4 5-1447,-1 2-279,-4 3 134,-6 0 3765,-8 8 0,-15-6 0,-8 6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7.4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32 17666,'-2'48'-985,"0"-11"-214,2-46-2051,0-12-3248,0-5 6498,3-8 0,-2 20 0,2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5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17778,'57'8'-2199,"-8"-5"0,-40-7 1,-2-1-1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18910,'9'4'1715,"-2"-1"-1715,-7-3-616,0 0-1367,2 6-4102,0-4 6085,1 4 0,-2-6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7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51 17946,'41'-24'-1603,"-4"3"1,-30 19 0,0-1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7.7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0 13028,'-13'95'3423,"0"0"0,0-5-3401,-1-15 1,-3 14-1,2-15 90,-4 6-224,5-17 90,7-20-662,4-22-178,3-12-1424,11-32-729,9-17-1467,5-13 4482,3-5 0,-17 31 0,-3 7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7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1 15907,'-25'87'549,"0"0"0,1 4 1,0 7-1,4-17-2768,-3 10 2219,1-4 0,8-21 0,14-61 0,0-9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8.0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12 18462,'-5'-1'3451,"1"0"-3451,4 1-101,58-5-447,-22 4-1167,49-3-1938,-36 4-5188,-17 0 8841,-1 0 0,-24 0 0,1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8.2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18978,'-15'47'-168,"-1"1"0,-8 27-1099,24-67 12,0-5-1658,2-13-2768,3-3 5681,3-12 0,-3 12 0,0 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48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0 182 15179,'20'-51'2073,"1"1"0,12-31-1221,-33 85-382,1 11-268,1 8-124,3 8-44,5 1-34,3-4 0,7-5-45,4-7-45,7-5-134,6-6-67,6-2 235,7-3-683,4 0 335,3 0 247,0-2 68,-3-1 66,-6-1 23,-8 0 0,-8 2 381,-11 1 213,-8 1 740,-18 2-965,-4 6-324,-13 3 45,8 4-90,2-1 123,7 1-146,2 1 23,3 5 0,0 3-67,5 7 67,1 6-67,6 7 67,-3 9-78,-1 6 10,-4 8 68,-2 0 0,-2 4-67,-6-2 112,-8-2-45,-12-4 67,-10-8 45,-7-6 123,-5-8 124,-20-12 202,23-13-505,-6-20 89,36-26-145,11-26-347,32-29 122,-6 34 1,5-1-584,12-5 0,7 2 388,4 0 0,5 2-45,1 1 0,5 4-1832,10 1 0,0 6 2297,-25 16 0,-2 4 0,34-14 0,-63 35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29:57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 12176,'-13'6'3530,"3"-1"-2365,10-5 1266,0 0-2206,-9 0 257,7 0-359,-7 1 22,29 6 337,23 3-426,44 10-45,-26-10 0,7 0-387,19 2 0,5-1 398,-19-4 1,3-1-1,2 0-736,10 0 0,3 0 0,2-1 714,-16-1 0,1-1 0,1 1 0,0-1-482,5 0 1,1 0 0,1-1-1,0 1 445,3 0 1,0-1 0,0 1 0,0 0 36,0 0 0,0-1 0,0 1 0,0-1 0,-3 1 0,1 0 0,-2 0 0,0 0-6,-3 0 0,-1-1 1,-1 1-1,0-1-39,19 2 0,0-1 1,-3 0 32,-8-1 1,-3 1 0,-1-1-131,-11 1 0,-2 0 1,-2 0-167,15 2 0,-6 0-68,-19 0 1,-7 2-1676,7 8 845,-36 4-1338,-55 3-4234,-17-3 6778,-32-2 0,37-10 0,8-3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3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 12389,'3'-9'1569,"-1"2"-886,-2 7-537,0 0-169,2-7 23,1 16 281,5 11-68,6 39-57,-4-13 1,2 6-709,3 16 0,1 6 552,3 17 0,0 5-553,-5-23 1,0 3-1,1 2 571,0 6 1,0 1 0,0 2-19,-1 2 0,0 2 0,-1 0 26,0 2 0,-1 0 1,0 1-748,-1-1 1,-1 1-1,0 0 769,0-1 1,-1 0 0,0-1-46,0 1 1,-1 0 0,1-1-307,-1 0 0,1-1 1,0 0 384,-1-1 0,0 0 0,0 0-56,0-1 0,0-1 1,-1 0-1,0-3 0,-1 0 1,-1 0-24,-1-1 1,0 0 0,-1-1 29,0 0 1,-1 0 0,-1-1-46,-1-1 1,-1 0 0,-1 0 11,-2-1 0,0 0 0,-2-1-25,1-6 1,-2 0 0,0-3-4,-5 27 0,-1-4-118,2-12 0,1-4-67,2-13 0,2-3 538,0-9 1,1-2-1278,1 28 1119,1-23-2139,3-23 527,0-18 1445,0-27 0,0 8 0,0-11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6.1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9 17700,'-2'-9'1031,"1"25"-751,1 14-201,5 31-79,4 8 0,4 11 67,3 2-112,-3 2 45,0-7 0,-2-5-45,-3-9 112,-1-11-67,-4-11 0,-1-14 34,-1-8-157,-1-9 56,0-6-146,0-2-90,0-1 57,-7-13 145,-5-5-44,-10-13 54,-4-2 58,-3 1 33,0 4-34,3 4 135,4 6-90,7 4 180,6 4-146,5 4 269,3 1-270,1 2 449,0 0-123,6 5-235,7 10 279,9 7-201,8 8-45,3 2 246,2-3-391,-1-4 313,0-8 23,-4-7-303,-1-4 123,-6-3-179,-4-1-123,-4-4 100,-4-10-672,0-6-447,-4-9-1133,0-1 2275,-4 10 0,-2 6 0,-1 11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7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12 12916,'-7'-7'3406,"1"2"-2622,6 5 337,0 0-953,-21 20 347,9 8-403,-18 28 68,13 5-180,-2 10 67,2 2-202,-2 0 124,2-6-213,4-8 202,3-12-281,4-12 191,4-14-112,1-11-359,1-6 482,8-25 101,5-4-56,13-21 56,3 6 0,3 3 236,-2 9-136,-2 7 181,-5 11-247,-3 5 111,-2 4 236,0 6-291,-3 9-90,-5 11 33,-4 12 57,-4 5 123,-9 4-180,-8 0-10,-13-5-1,-21 3-111,10-21-259,-5-3-448,23-23 24,11-14-864,5-10 638,21-11 136,13-2-147,22 2 203,10 0 660,5 2 146,-1 4 179,-3 3 505,-9 7 358,-8 5 123,-12 8-571,-11 3 392,-9 5-639,-7 11-291,-3 7 325,-2 14-381,-1 7 11,-1 0-44,-4-3-741,2-10-570,-1-11-863,3-10-1099,2-16 3306,6-7 0,-4 4 0,4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7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12 21443,'-37'-6'-2678,"7"1"11,32 5-1860,2 0 4527,3 0 0,-3 0 0,0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7.3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19762,'-24'87'-2678,"5"-13"381,19-42 179,10-7-1075,-1-12 3193,10-5 0,-11-8 0,-1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7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12 15336,'14'0'3821,"-2"0"-3541,-12 0 572,0 0-796,-42 46 33,28-26-89,-28 34 0,39-41-45,3-3-156,1-6 55,8-2 34,5-2 79,10-2-79,1-5 145,0-2-33,-6-2 1558,-4 5-1536,-9 4-22,-2 5 0,-3 2-56,3 1 45,6-1-382,6-4-290,7 0 381,6-1-1368,31-21 1311,-13 1 180,17-16 179,-26 10 168,-10 7 169,-10 6 503,-10 7-190,-5 4 11,-3 1-572,4 7-44,7 6 123,9 10-146,10 5-22,6 3 23,2 2 111,-1 4-134,-6 1 123,-12 3-21,-8 0 379,-14 3-458,-18 0-23,-12-1-79,-19-4-638,-5-8-650,-1-6-2207,17-12 3574,6-5 0,25-7 0,3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8.6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78 1 19953,'-1'59'130,"0"0"1,-2 2 0,-2-1-131,-2-7 0,-1-1-423,-1 3 0,1 1 423,0-3 0,1-1-22,-5 41-281,6-19-7,3-21-283,3-23-909,0-16-291,1-25-638,10-22-2667,-3-9 5210,9-17 0,-11 33 1,0 2-1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8.9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304 154 18485,'-90'-18'168,"11"11"-168,39 38-79,4 0 68,8-2-146,10-6 157,9-8-380,6-7 267,9-5 46,11-9-583,10-12 224,12-12 382,2-14 44,1-4 448,-4 3 437,-4 8-213,-10 13 113,-9 12-337,-6 7 224,-5 20-145,1 8-449,0 19 113,1 6-191,3 2 0,1-5-449,11 6-660,-2-18-964,10 3-4919,-13-25 6992,1-4 0,-12-7 0,0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09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20221,'-11'64'762,"0"5"-515,5 4-191,0 5 22,1-5-78,3-8-11,2-14-78,1-17-326,7-16 258,7-9 157,9-18-381,7-16 347,6-22-268,4-14-112,4-7-192,-1 3-1131,-4 7-570,-5 9-2243,-16 22 4550,-5 11 0,-13 15 0,0 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0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120 218 19695,'-46'82'314,"5"-5"22,26-32-325,4-1 190,6-7-201,4-9-257,1-11 156,5-9-201,5-6 167,10-9 57,8-11-147,5-11 192,6-12 33,1 2 0,-1 3 370,-7 8-370,-8 11 313,-9 8 68,-8 6-179,-5 3 168,-2 2-314,0 8-34,0 4 113,0 6-90,0-1-45,2-6 0,0-3-135,4-6 113,1-2-371,5-2-324,6-7 247,8-8-460,6-11 303,5-4 627,1 1 0,-4 7 212,-6 9 35,-10 7 167,-7 5 135,-5 3-492,-3 9 66,-1 4-11,1 12-45,-1 1 347,1 4-346,0-10-136,0-5 68,1-13-257,2-4 33,6-11-516,7-5 415,7-13 23,13-7 403,-12 13 22,3 1 202,-21 18 223,-5 3-357,-3 4 224,-1 9-326,0 8-89,0 8 303,0 3-303,0-5 0,0-4 0,0-9 56,2-6-202,0-4 113,2-3-572,2-15 67,4-10-638,4-22-1939,14-39 1792,-6 18 1323,5-19 180,-11 38 1478,-5 12 942,-3 13-953,-5 12-483,-2 6-155,-1 5-1188,0 1-942,6 9-638,6 2-729,9 8-1119,7-1-1570,-4-6 5177,0-3 0,-15-6 0,-2-1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0.8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 14283,'7'8'4795,"-2"0"-4290,-31 45 313,9-23-796,-21 44 124,18-36-146,4-3 78,8-4-78,4-7 0,4-7-168,10-9 146,9-4-258,16-4 235,10-11-146,6-3-167,2-12 336,2-1-147,-3 2 147,0 0-57,21-4 79,-16 8 0,15-2 34,-26 11-101,-6 3 67,-8 3 0,-9 3 145,-9 2 203,-7 1-23,-5 0 78,-2 0-269,-7 0-66,1 2 256,-8 4-289,2 4 200,-4 7-11,-1 3-191,-3 5 292,-1 6-325,-2 3 0,2 3 90,4 1-12,4-3-123,7-2 45,3-7-324,3-6 212,6-9-505,9-5-2318,32-19-2097,-15 0 5032,18-13 0,-39 14 0,-2 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1.1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102 257 21185,'84'24'-695,"-10"-16"393,-42-39-449,-5-7-56,-5-2 67,-8-2 46,-7-2-191,-5 5 885,-11 7 56,-12 15 639,-16 12 111,-16 31 102,-7 18 78,-3 33-757,34-33 1,3 3-151,4 1 0,3 2-1,6-1 1,5 0-79,4 39-34,36-21-1277,26-26-2677,8-21 3988,10-30 0,-46 6 0,-4-10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4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27 248 19785,'-20'20'1187,"14"-2"-963,28-13 157,20-1-381,20-2 0,16-2-56,9 0 34,6-4-101,-6-4-79,-7-1-202,-14-2 359,-13 2-447,-13 3-282,-13 2 281,-10 2-190,-10 0-359,-4-2-516,-3-2-1041,-7-5 1523,-6-6 583,-9-3 493,-4-4 112,0 1 460,1-1 559,2 4 135,7 2-380,2 5 1444,3 1-1545,5 5 167,-1 2-504,6 4 404,0 1-964,13 0-23,7 0 68,15 3 22,8 0-112,2 4 90,1-3-90,-6 3 157,-9-1-100,-11 2 100,-10 3 0,-6 4 0,-5 8 22,-7 5-123,-8 3 101,-5 1 0,-3-2 34,0 1-34,7-12 0,4-4 67,9-12 79,3-3-146,1-1 0,1-12 44,0-8 180,0-31-33,0 9-169,0-10-11,-1-10-167,0 38-1,0-17-347,0 42-404,1 0-1019,0 10-1760,0-2 3687,4 10 0,-3-10 0,3-1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8.1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1 308 17028,'82'4'190,"-10"-1"-134,-42-5-56,0-10 0,2-9-492,0-13 65,-1-6-278,-4-3 503,-7 3 90,-7 2 213,-8 7-101,-3 6 336,-2 9-11,0 7-12,-1 6-256,0 2 21,-2 1 270,-2 13-270,-1 17 247,-2 26 22,2 25-263,3-31 0,0 2 146,1 5 0,1 4-124,0 35 1,0 2-23,1-24 0,0-1-387,0 23 1,0-4 302,0-35 0,-1-5 0,-1 36-123,-1-23-1222,-1-20-705,1-24-1177,-1-19 3227,0-21 0,2 6 0,0-3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 17230,'1'-5'3775,"1"1"-3729,0 4-46,3 0-998,11-2-402,-1-3-1962,13-3-3663,-10-1 7025,3 0 0,-14 6 0,-1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8.3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0 106 18294,'90'-43'-908,"-10"7"-716,-35 27 145,0 2 0,2 1-975,0 4-1233,-14 0 3687,-7 2 0,-19 0 0,-4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8.5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16255,'10'74'-415,"-1"-15"-268,-9-54-830,0-3-470,2-3-1872,-1-6 3855,2-5 0,-1 2 0,-1 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8.6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56 10170,'26'-31'0,"-4"7"0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8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18720,'1'56'175,"0"0"1,0-1-1,-2-2 5,-12 28-259,3 0 79,1-2-571,2-7 246,4-8-1389,1-9-1188,2-16-1379,0-17 4281,0-12 0,0-10 0,0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8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0 171 19941,'66'-29'-2406,"0"-1"1,-2 2 0,-3 3-105,28 0-862,-26 7 3372,-13 6 0,-36 10 0,-6 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9.2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6 13891,'5'-2'4840,"-1"0"-3607,-4 2-1177,-26-1-112,19 6-135,-20 4 191,30 11-89,7 5 78,6 4 11,6 0 0,-2-2 0,-3-1 168,-9-3-68,-3-2 259,-5 1-314,-50 13-1849,38-19-1300,-38-3-5670,50-24 8774,8-10 0,-6 11 0,6 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9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0 20725,'-29'67'198,"-1"1"0,3-3 1,3-3-188,-2 26-1536,4 2 1009,3-1-189,5-8-94,8-10 799,3-8 0,3-31 0,0-6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19.8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0 214 20681,'46'-26'-856,"0"0"1,0 2 0,-1 3-1308,31 1-694,4 0-124,-2-2 382,-10 3 1098,-13 2 1501,-21 6 2857,-14 5-997,-13 4-112,-7 2 33,-11 9-402,-6 9 324,-9 12-829,1 9-146,6 4-11,7 28-605,24-23 292,0 4-203,19-37 393,-16-47-594,-2 10-403,-10-26 55,-3 22-716,-4 8-1435,0 7-4392,-3 6 6891,3 5 0,2 0 0,2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0.5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16 15795,'4'-9'3362,"-1"2"-3014,-3 7 324,0 0-672,-8 35 0,0-13-23,-7 26 57,4-24-68,5-9 12,3-5-426,3-6 234,0-3-133,7-3 134,6-10 202,12-8-101,7-9 112,5-1 235,-2 5-100,-2 6 470,-6 7-235,-8 7-90,-4 3 257,-6 3-514,-2 12 168,-2 9-124,-3 14 0,-1 5-11,-1-2-56,0-3-684,0-7-739,2-13-773,11-6-1456,-2-14 3652,11-6 0,-14 3 0,0-2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0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19067,'-4'81'471,"1"-15"-550,3-46 79,1-8-11,8-6-202,4-3 213,9-3-78,1-9 55,1-4 46,-4-12 22,-5 0-12,-7 0 23,-5 2 382,-5 3-427,-8 4 224,-5 5-369,-16 6-8965,40 21 4416,-13-11 4683,39 13 0,-25-18 0,-2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1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15975,'9'0'4403,"-2"0"-4347,-7 0-459,0 0-919,10 8-2925,-6-6 4247,9 6 0,-10-8 0,0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1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30 152 19000,'-8'96'549,"0"-16"-549,0-53-538,3-10 90,5-8-852,0-6-761,11-16-617,4-9 549,10-19 1378,1-8 751,-2-7 1165,-2 3 930,-6 4 584,-6 9-203,-4 12-941,-5 10-1076,-1 8 12,-1 6-124,-1 3-325,0 1-44,1 0-560,0 2-146,1 2 335,8 1-637,6-1 256,11-2 281,5-1-135,-1-1 438,-2 0 190,-4 0 67,-5 0 572,-8 1-303,-5 2 202,-4 4-112,-1 5-168,0 9 134,0 5-392,1 9 45,1 5-34,0 6 78,-1 3-89,0 3 168,-1-1 56,-1-6 404,-4-6-213,-3-10-46,-5-8 181,1-7-461,1-7 113,3-4-202,1-3-494,2-16-234,3-5-583,7-17 438,10-1 66,8 4 807,9 6 201,-1 9 135,-1 8 1132,10 6-773,-10 4 44,10 2-593,-9 3 34,1 1-46,1 1-123,-3-2 180,-4-2-191,-7-1-67,-7 0-304,-5-9 259,-5-2 0,-2-10-235,-9 1 302,-4-1 57,-9 7-12,-5 5 481,0 6 80,-9 20-57,13 8-247,0 23 371,16 8-628,5 5 68,14 1-203,10-4-202,17-9-480,9-10-763,2-11 1580,-11-14 0,-15-7 0,-14-7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2.3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22059,'99'2'213,"-6"0"-180,-29-2-89,1-2-347,-1-4-516,-4-5 269,-5-5-1086,-7-4-931,-10-1-303,-10-5-637,-13 6 3607,-7 1 0,-8 11 0,0 3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2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37 16031,'-27'-21'3698,"12"5"-3743,36 16-225,9 3-77,7 3 314,4 5 33,1 0-124,-4 3 124,-8-1-33,-9 1-68,-11 6 168,-6 3-67,-6 8 0,-12 3 34,-5 3-34,-13 0 0,-1-5 0,1-6 112,5-9-45,4-8 90,7-13-124,8-14 91,3-14-113,5-8 169,0-1 212,0 5 134,0 6-526,0 13 67,0 4-156,0 11-3553,0 1-638,0 6 4280,2 3 0,-2-1 0,2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3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1 16636,'-25'50'941,"4"-1"-908,14-7 91,3-2-124,4-5-202,5-5-33,5-9-325,8-9 560,5-5 179,-1-6-112,1-14 45,-5-8 0,-2-16-78,-3-6-12,-7 2 23,-2 3-45,-4 9 190,-5 8-100,-9 10 11,-9 5-101,-9 4-291,-4 3-359,3 7-627,7 4-639,10 3-684,9-3 2600,7-6 0,0-3 0,1-3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4.0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17151,'21'51'207,"0"-1"1,16 36-130,-28-49-33,2-8 44,-2-8 226,-1-9-270,1-7 257,-1-4 12,2-10-258,3-10-112,2-14-224,2-8-460,1-1-526,-1 5-617,-2 6-1142,1 7 3025,-7 12 0,-1 5 0,-6 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4.4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0 168 17364,'88'-42'-1356,"-24"10"987,-49-3 313,-11 13 56,-4 3 100,-10 8-21,0 5 44,-11 5 11,1 5 550,-1 8-359,2 11 101,6 9-46,7 5-380,4 0-89,14-2-359,7-9-336,18-5 514,7-12-883,3-4-562,3-10 707,-3-10 111,0-10 875,-2-11 22,-2 0 516,-7 1 525,-9 11 494,-12 7-593,-7 10-293,-7 5-492,-1 2 191,-5 6 134,-1 7-415,-2 5 213,2 2-280,3-6 0,3-7 325,5-3-292,7-3 125,10-2 32,6-8-111,6-2 33,-1-5-112,3 1-314,-5 5-773,-2 4-2218,-5 3 3305,-12 3 0,-2 0 0,-10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4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283 0 18574,'-22'63'482,"-1"12"-359,11-25 0,2 2-331,-3 6 1,-1 3 263,1 4 0,-1 1-434,-2 4 1,1-1 377,0 0 0,1-1-258,-1-6 1,1-1 173,2-7 1,1-2-903,-8 29-594,6-20-560,4-24-557,4-18-2805,2-21 5743,3-18 0,0 7 0,0-6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5.1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1 171 20994,'50'-32'-661,"0"1"0,-1 1 0,-3 5-1748,14 6-34,1 1-1366,-22 9 3809,-8 3 0,-24 6 0,-3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5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16457,'-1'89'2039,"0"-17"-2039,-1-53-392,1-10 33,1-5-604,0-4 200,4-14-861,4-8-1469,7-20-1098,-2 7 4191,-2-1 0,-8 22 0,-2 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5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16031,'0'-13'3294,"0"3"-3541,0 10-357,2 0-1111,4 1-2644,5 1 4359,2 0 0,-4 0 0,-4-2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7 21566,'-23'-3'-7854,"4"-1"7854,19 4 0,0 0 0,0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5.6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177 1 18686,'-14'63'553,"0"0"0,0-3 0,-2-4-441,-16 16-34,2-1-78,4-8 0,9-12-302,8-15-34,5-17-785,4-10-78,8-14-415,10-18-794,14-14 402,10-19-1669,-9 10 3675,-2 2 0,-21 28 0,-3 4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5.7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78 0 16154,'-5'67'1501,"0"1"1,0-5-1,-2-5-1467,-9 7-34,3-3-605,2-11-68,4-10-771,3-15-2389,2-12 3833,0-8 0,1-5 0,1-1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6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43 21980,'77'-10'-2458,"0"1"0,0-1 1,28-1-1,-19 8 1186,-40 15 3322,-9 20-280,-19-8-504,-6 8 90,-12-13-459,0-2 77,0-4-155,0-1-607,0-4 292,0-2-504,0-3 112,4-2-44,8 0-24,11-1-88,13 0 10,13-3-291,13-4 202,9-2-359,11-5-378,4 0 726,2-2-45,-3-1 179,-9 0 123,-9 1-56,-16 4 494,-18 3-91,-16 5-111,-11 2 112,-6 2-471,-7 2 411,-5 7-198,-9 7-180,-2 10 191,1 5-224,3 3 0,7 5-123,2 2 101,5 6-90,-1 31-258,3-14 280,-4 26-380,-2-25-1,-5 2 180,-5 0-348,-8-2 348,-5-1 100,-30 12 191,14-26 437,-18 1 113,26-35 178,3-9-448,6-15 146,10-20-426,8-21-46,23-23 13,23-7-79,16 24 0,8 4-240,-9 14 0,3 4 83,20-9 0,0 6-95,-21 18 0,-1 5-1362,41-5-2581,-14 9 4307,-31 7 0,-17 2 0,-25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29.3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8617,'97'-4'-430,"1"0"1,-12 0-1,-17 2 430,-34 2 0,-19 0 0,-20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0:30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1 216 16042,'62'10'444,"1"-1"1,0 0-1,-1-2-276,-7-7 0,0 0-411,8 0 1,3 0 382,9-3 0,3-1-665,11 0 1,5-1 583,-24-1 1,1-1 0,3 0-351,6 0 0,1-2 0,2 1 291,6-1 0,1 0 0,1 0-455,2 0 0,1-1 0,0 1 421,2 0 1,0 0-1,0 1 19,-3 0 0,-1 1 0,-1-1-82,-2 2 0,-2 0 0,-1 0 86,-6 1 0,-1 0 0,-2 1-45,-6 1 0,-2 0 0,-2 0 50,23 0 0,-5 1-111,-14 1 0,-4 0 94,-13 1 1,-5 0 612,20 0-646,-31 0 902,-20 0-846,-13 0 2094,-5 0-2083,-6 0 970,-6 0-981,-11 0 113,-9 0-135,-10 0 22,-13 0-51,-2 0 0,-4 0 51,8 0 0,-2-1-446,-26 1 0,-5 0 446,12-1 0,-1 0 0,-9 0 0,-3 0-67,-7-1 0,-7 0 67,26 0 0,-7 0 0,-1 0 0,4-1-693,-8 1 0,3 1 0,-4-1 709,4 0 1,-4-1 0,0 1 0,5 0-17,0 1 0,5 0 0,1 0 63,2 0 1,1 0-1,2 0-57,-29 1 0,4-1-25,11 1 0,5 0 19,15 0 0,6 0-56,-23 0-304,61 0 360,57 0 0,62 4 2,-27 1 1,5 2 25,15 2 0,4 1 121,-24-1 0,1 1 1,1 0-188,7 1 1,0-1-1,2 1 23,3 0 0,0 0 0,0-1-426,3-1 1,0 0 0,1 0-2837,8 0 0,2-1 0,-8-1 3188,-1 0 0,-8-2 0,0 0 0,-19-1 0,-43-4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0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1 180 16636,'49'31'-45,"-3"-7"12,-16-22-293,1-2 46,-2-9-246,-5-6-91,-3-13 225,-10-5 112,-4-4 280,-5 3 90,-4 4 257,-7 6 79,-2 9 22,-5 7-56,1 5-134,2 12 44,1 18 1,2 19 78,4 21-79,2 10 90,3 1-77,1-2-158,0-8-101,2-9-56,6-12-90,5-13 34,11-13-1121,31-16-604,-1-26-2544,8-5 4325,-20-16 0,-27 22 0,-5 4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0.7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0 15773,'-27'52'220,"0"0"0,2-4 1,3-5-153,-1-2-46,3-6 180,3-9-169,6-10 102,6-8-113,3-5-22,2-7-505,4-16-323,10-12 760,13-19 68,16-2 45,12 1-45,8 9-280,6 12-1591,0 11-729,-20 11 2600,-10 5 0,-30 4 0,-3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1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56 16131,'3'87'269,"-7"-8"-269,-7-39 11,-7-3 46,2-7-23,3-10 100,6-10-134,4-5-729,3-20 158,10-11 44,7-18-190,18-12 113,9-1 604,11 0 89,3 10-55,3 12-34,-3 17-684,-4 10-1691,-21 9 2375,-7 6 0,-23-4 0,1 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1.3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48 118 17577,'-21'63'-381,"4"-8"213,10-29-78,4-6 246,14-8 168,7-5-34,16-7-112,4-16 34,4-7 12,-4-17 122,-3-4 180,-8 0-45,-9 1-90,-9 7-100,-6 10-79,-12 9-56,-6 9-34,-10 5-268,-2 17-337,7 5-358,9 14-404,6-2-751,21-6 125,12-11-1111,6-7 3138,6-6 0,-24-1 0,-3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1.5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15706,'11'77'235,"-4"-14"-213,-19-43 124,6-10 280,4-5-123,5-6-191,12-10 0,9-6 190,17-8-190,6-1-112,13 1-1569,4 1-3641,-12 10 5210,-4 0 0,-32 11 0,-3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21936,'22'49'-1771,"-6"-23"1,19 1-1,-19-26 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1.8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20378,'87'7'-2723,"-13"-2"1592,-36-8-3037,-17 1 4168,-8 2 0,-12 0 0,-1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1.9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20266,'62'29'-3277,"-1"1"0,-11-3 0,-8-7 2171,-4-20 1,-27 0 0,-4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3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0 17644,'4'63'449,"-1"4"-449,-4 3 0,-2 0-101,0-3-79,-2-9-414,1-14 281,0-13 268,1-14-78,1-10-180,1-5-403,1-12 281,0-8 324,0-11 67,2-1-11,5 9 45,5 9 12,6 8 100,7 10 33,3 10 34,5 12 34,8 30 34,-15-12 21,-1 14-32,-20-23 44,-4-5 135,-6-3-236,-27 0-190,0-11-348,-25-3-448,12-12-190,0-11-582,8-10-1940,15-4 3519,10-5 0,12 15 0,0 2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4.0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16120,'6'81'-280,"-4"-15"-1322,-6-51-650,-1-8 369,3-2 1883,0-5 0,2 0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4.2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 17566,'0'-9'313,"0"2"-828,0 7-4516,0 0 5031,14 39 0,-10-30 0,10 30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4.7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0 16871,'-42'73'-1165,"9"-13"1131,38-47 34,5-3 0,8-3 202,5-5-57,1-1-33,1-1 101,-2-2 460,-4-2 156,-5 0-280,-6 1-179,-5 2-23,-1 1 236,-2 0-505,2 0-33,2 3-45,3 2-201,3 2-270,4 0-302,5-3-583,7-2-448,7-6-762,6-11 650,3-7 1187,1-8 729,-3 3 1267,-9 5 896,-11 9-158,-9 4-448,-7 7-750,-4 1 258,0 1-830,0 11-90,3 3-100,5 15-11,7 1-1,8 4 23,5 3-44,2 0 10,-2-1-11,-4-4 23,-8-4 213,-8-3 201,-5-4 78,-6-2-178,-9-4-281,-7-3-67,-9-5-135,-1-2-1254,-3-4 90,15-1-2063,2 0 3362,14-3 0,1 2 0,0-2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5.0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19358,'0'10'1872,"0"-2"-1872,67-5 0,-25-8-426,55 1-1669,-44-7-146,-6 2-1110,-20 3 3351,-9 1 0,-17 4 0,-1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5.1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0 21264,'-39'86'-101,"7"-7"-1143,36-30 1244,26 7 0,-19-27 0,17-2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6.1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0 18854,'-36'23'191,"7"7"-102,21 12 57,5 8 392,1 28-504,4-31 33,0 7 123,11-42-66,3-26-68,11-8-56,4-18-45,4-5-90,-1 2-492,-2 7-359,-4 10-852,-2 10-1366,-3 8-3587,-9 5 6791,-2 3 0,-10 0 0,-1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6.8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3 15594,'3'-1'795,"-1"0"-997,-2 1 270,-29 29-46,7 3 315,-25 28-1,17-6-168,6-6 44,10-8-212,6-10-11,7-9-146,8-11 79,7-4 22,12-5-729,7-14 147,6-7 560,3-17 66,0-6 12,-2-2 79,-7 7 492,-7 8 236,-10 13-281,-10 9-346,-4 6 291,-2 8 145,0 9-291,0 9-3639,0 4 3336,0-3-33,1-6 11,3-6-56,1-4-717,11-5 168,0-6-706,14-11 3493,3-7-3571,6-10 279,4 1 1110,-3 4 269,-5 6 1210,-8 10-817,-14 4 54,-4 13-54,-9 7-136,0 9-179,0 4-145,0-3-23,0-4 12,0-6-168,0-7-1,0-3 23,3-5-45,5-2-11,8-7-270,8-4-145,7-5 102,4 0-394,0 4-1567,13 0 1018,-15 5-1254,-2 2 2521,-21 5 0,-9 2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37 19919,'-55'-10'-5536,"11"0"1234,44 7 4302,0-4 0,0 4 0,0-1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7.0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 18709,'-1'84'-336,"-3"-8"-438,-4-37 371,-1-4-1143,3-8-1334,3-10-1736,2-8 4616,1-9 0,0 0 0,0-3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7.1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11975,'1'50'0,"0"-10"0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7.8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1 17767,'-29'47'50,"1"0"1,-20 40 308,28-42-359,10-1 23,5-8-35,6-10 24,13-11 10,7-7-22,17-10-337,5-14 24,3-10 268,0-14 45,-1-2 1412,1-11-1267,-26 39-77,-6 4-12,-24 40-56,-1 2-45,6-4-269,2-6-11,3-6-223,0-8-327,10-3-525,6-4-192,14-13 237,6-5-24,4-14 472,3-2 907,-1-1 314,-3 5 1557,-8 8 291,-8 8-828,-12 7-236,-5 4-134,-6 13-415,0 7-225,-3 15-133,-2 3 45,-2-1-136,1-5-66,2-2-12,3-12 34,3-4-56,11-10-224,8-14-459,16-6-12,6-12 90,5-5 504,-1 4 101,-5 5 516,-5 6 100,-18 11-213,-6 4 225,-13 12-124,-4 9-112,-3 10 45,-6 5 34,-1 21-583,7-30-315,14 11-625,15-32-1212,19-3-3282,-6-5 5546,5-3 0,-26 2 0,-2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8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173 0 19930,'-39'55'339,"0"-1"1,5-3 0,5-6-272,12-7-1,8-1-33,5-5-34,3-4-56,8-3-247,10-9-761,14-5-661,13-6-1369,10-8-2239,-13-7 5333,-2-5 0,-27 5 0,-2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8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44 214 20658,'78'-37'-299,"0"0"1,-6 3-1,-20 2-530,-43 6 22,-8 3 695,-20 7 112,-12 8 336,-21 14 247,-6 16 168,0 17 122,8 17-66,12 12-392,18 5-270,12 4-145,35-6-380,19-12-864,34-18-202,-31-28 1,0-5-7003,29 1 8448,-4-22 0,-49 9 0,-7-9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9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33 17218,'-9'0'2623,"2"0"-2086,7 0-503,77 3-34,-29-2-90,7 0 1,1 1-628,2-2 11,-10 0-830,-9-2-1668,-11-5-2578,-13 0 5782,-7-5 0,-8 7 0,0-1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49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0 17992,'-9'52'-325,"1"-1"0,1 43-1110,24-33-3808,0-23 5243,8-8 0,-16-25 0,0-3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0.0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 16726,'-31'53'-128,"0"0"1,3-5 0,7-4-791,16-5-270,4-7-190,1-10-2051,0-10 3429,2-7 0,-1-5 0,1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0.2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12624,'0'0'0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0.5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56 15863,'-17'48'201,"-1"0"1,-11 34-225,18-52-111,1-4 123,3-9-12,3-7 23,3-5-67,1-7-22,2-13-617,32-33 0,11-5 706,-2 0 134,9-4 0,1 7-66,-7 29-46,-5 8-22,-1 7-34,-5 3-346,-3 3-1279,-3 1-413,-5 5-158,-4 3 2230,-10 2 0,-4-4 0,-6-4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8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20725,'-18'12'-9445,"4"-5"9445,14 2 0,0-7 0,0-2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0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21 281 18339,'-13'35'303,"6"-11"-303,16-38-101,5-11-179,9-11-79,3-7 235,5-2 124,2 3 12,-1 4 789,12 12 0,1 3-835,-4 2-234,38-6-516,-64 36-908,-4 7-2275,-6 1 3967,-3 1 0,-2-11 0,0-3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1.1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0 146 20625,'92'11'-247,"-15"-7"113,-47-13 55,-5-9-245,-3-1-58,-4-5 102,-6-2 23,-6 2 21,-3 4 1,-3 8 235,-6 6 79,-7 4 33,-10 14 341,-8 37 1,2 10-454,4-3-79,0 8 1,13-6-460,33-31-358,17-14-875,18-6-906,9-21-1492,-12-1 4169,-4-15 0,-31 14 0,-5 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1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177 277 18014,'-69'63'628,"12"-4"-606,31-10-22,11-6 0,7-9 0,6-10 22,12-12-22,10-7-224,17-16-639,12-14-22,7-20 392,4-17 247,2-10-179,-31 30 1,-1-1 233,0-2 1,-1 0 190,-3-2 0,-1 0 784,16-34 2611,-57 81-3103,1 20-147,-12 23 1,-3 9 78,-5 30-135,8-3-89,7-9-134,10-13-292,6-12-291,4-14-449,10-13-136,6-9-2384,4-7 3686,3-11 0,-15 6 0,0-6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1.8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20468,'-33'79'941,"6"-14"-930,21-44 45,3-6-112,3-6-100,8-5-226,9-2-200,12-3 44,9-9 190,3-5 1368,40-31-527,-48 27-156,24-14-136,-57 33 90,0 10 90,-5 6 11,-2 11-44,-3 5-79,0-1-202,4-2-44,4-3-23,2-8-213,8-4-348,10-8-469,12-3-662,17-16-1693,7-7-659,-11-7 4044,-1-1 0,-30 16 0,-1 4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2.0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1 22003,'-32'42'100,"0"1"1,-16 28-201,41-48-382,6-4 482,71-25 0,-53 8 0,53-17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2.1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 14831,'5'0'4214,"-1"0"-3878,-4 0-426,-16 52-604,12-38 369,-13 38-34,21-51-1602,9-10-1221,6-9-45,1-5 3227,-1-6 0,-11 17 0,-3 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2.3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1 173 16221,'8'-83'4068,"-4"17"-4068,-8 51-448,1 9-807,0 4-2679,5 2 3934,10 0 0,-7 0 0,6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2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0 21040,'3'68'246,"-7"5"-212,-25 1-12,1 4-22,-1-5-34,6-9-44,5-12-68,5-15-168,8-13-145,2-13 280,5-7 67,12-12-123,10-10 134,17-11 90,5-6 11,2 3 11,-2 6 134,-7 9 68,-8 7-56,-10 6 33,-5 4-145,-7 13-112,-4 27 67,-12-8 202,-10 18-12,-11-31-168,-5-3-22,-1-6-212,6-6-505,5-2 11,12-2-1961,3-8-2039,8 0 4706,9-8 0,-7 9 0,6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2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0 20188,'-32'88'201,"8"-16"-660,19-53-527,4-7-1378,1-6-1849,0-3 4213,2-3 0,-1 0 0,1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3.3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292 5 15885,'-8'-3'2723,"0"1"-2544,8 2 314,-37 54 79,15-10-466,-4 1 1,-1 3 341,-3 21-68,2 0-166,-1-5-57,4-7-101,3-12-56,7-8-90,6-11-415,5-10-503,3-7-549,1-6-1088,6-3-3316,0-2 5961,9-6 0,-8 5 0,0-4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14 19358,'-6'-5'-2458,"4"0"0,3 3 1,2 0-1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3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0 178 19908,'36'37'717,"0"-7"-717,-5-35-269,4-7-246,0-8-416,-2-6-77,-6-5-236,-6-3 505,-7-1 492,-7 1 247,-4 9 482,-6 10 314,-11 7-124,-8 13 157,-13 13-67,-2 14 157,-1 14-214,5 7-290,9 3-392,10 1-23,8-5-146,18-4-538,17-11-1108,24-9-3632,-2-14 5424,6-8 0,-35-6 0,-4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5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76 150 18328,'9'34'0,"1"-6"34,5-22-34,3-3-157,2-3-270,2-5-289,0-9-215,-1-9 35,-6-10 526,-6-2 236,-5 0 134,-4 3 572,-3 8 144,-9 11 35,-7 6 33,-12 16-111,-5 10-370,-2 15-180,0 12-78,8 5-45,9-1-79,11-4-10,7-9-348,38-10-169,1-13-783,37-15-527,-3-20-414,7-15 581,2-10 1267,-24 12 1,0 1 1725,21-11-169,-29 18 1,-5 3 907,-5 5-448,-14 9-101,-13 5-795,-7 3-258,-2 8 22,-1 8-67,0 11-112,-7 20-201,1-10-23,-5 7 0,3-18-23,2-4-66,2-5-214,2-5-145,2-5-123,0-3 78,0-3-235,9 0-875,8-3-1008,15-6-89,14-5 515,8-3 2185,3 3 2028,-3 4 180,-8 6-225,-13 2 695,-12 2-1748,-11 7-403,-7 4-102,-4 9-201,-6 4-22,0-2 100,-7 2-223,8-12 66,-1 0-43,7-11-80,0-1-22,9-10-404,8-9-32,13-14-35,13-6-291,4-1 269,7 3 291,-2 3 180,15 5-101,-23 12-56,4 5-248,-27 11 35,-6 1 68,-5 0-2075,-5 12 2063,-3-2 258,-2 11-336,0-8-617,0-2 100,0-2 102,0-4-1837,0-2 2666,0-2 0,0-1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1:56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83 8646,'9'0'5222,"-2"0"-4112,-7 0 3125,0 0-4213,3 3-11,-6 6 1,0 6-24,-5 6 1,0 4-34,1 0-111,3-1-180,2-2-12,2-6 35,4-5 155,8-5-111,9-4-257,9-10 190,7-8 325,5-11 11,-1-9 101,-3 1 414,-14 0 113,-8 2 100,-11 6-213,-15 3-381,-8 11-89,-14 5-34,-4 17-11,1 6-112,8 9-280,9 1-22,10-1-707,20-7 360,14-6-562,22-5-391,11-14 448,9-5 1064,3-7 202,1-2 135,-4 6 761,-10 5 459,-8 7 281,-12 4-1445,-19 11-124,-7 6 12,-13 11-45,-7 2 22,-4-2 0,-6 1 56,8-14 347,2-3-34,15-13-402,13-11 178,17-3 192,17-9-79,11 2-269,5 6-45,5 6-1009,1 5-3507,-26 4 4516,-8 1 0,-32 0 0,-4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6.5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14955,'27'74'1154,"-3"-13"-1020,-9-47-33,-1 0-90,-1-2 1,1-1-12,1-2 22,5-1-44,4-2 10,5 0 12,7-2 34,5 1-12,7-1 35,2-1-46,7 1 12,1 1-12,3 2 0,2 1-11,0 1 11,0 1-11,0-1-11,-1 1-34,1-3 0,32 0 45,-21-4-68,-23-1 1,1-2 0,24 2 56,7 0-34,2 2-254,3 1 265,-1 2 34,1-3-123,1 0 61,-21-3 1,2-1 38,-15 1 1,0-1-6,19 1 0,-1-2 28,-20-1 0,-2 0 28,0 1 0,-1-1-17,43-3-6,-35 3 1,0 1-6,21 0 12,16 1 10,-41 6 12,-5 2-34,0 6 44,2 0 68,8-2 45,8 1-90,6-1 12,6 0 45,-1 2-102,-3-3-22,-8 4 11,15 4-22,-28-2 11,9 4 0,-32-8 266,-7 0-244,-5-2-11,-6 1 23,-4-1 44,-3 1-44,-5-2-34,0 2 0,-1-3 78,0 0-55,-1-2-12,-1-1 34,0-4-45,-1 0 22,1-1-403,2 0 190,-1-8 191,4-1-22,3-9 0,4 0-46,3 0 1,2-1 56,3-3-11,5-1 22,5-3-202,5-1 191,2-1 11,2 4 89,1 0-21,-2 4 66,2 1-56,0 1 79,5 0-89,4 0 10,7-2-10,41-3 189,-14 6-454,-24 8 1,1 0 218,34 1 1,3 4-12,5 1-6,-49 2 1,-1 0 11,3 0 0,-1 0-6,-1-1 0,0 2-11,0 1 0,0 1-192,46 3 170,-3 6-1,-1-1 46,-1 2-23,0-1 22,-2 4 34,-3 0 0,-3 2 11,-5-2-11,1-1-11,-3-2-45,4-5-45,-1-3 34,2-2 22,-1-2 12,-1-1-1,-5 0 0,-4 0-22,-7 0 34,-9-3-34,-1-5-22,-21-1-57,-2-3 586,-18 3-664,-1 0-11,1-1-683,-4 2-1636,-2 3 2487,-4 1 0,-3 4 0,0-2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7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83 16 14563,'-45'84'381,"8"-15"-358,37-54-1,0-1 23,5-6 11,3-2 89,9-4-44,3-2-45,5-5-22,1-10-23,2-6 11,1-11 46,-2 0-46,-4 2 0,-6 3 34,-7 7 101,-5 4 101,-4 7-124,-1 4-67,-2 3-67,-7 2 0,-3 4-235,-7 5-347,1 6-696,3 6-906,7-3 2184,4-6 0,4-4 0,0-7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8.2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0 17106,'-3'78'672,"0"-13"-672,2-47-22,1-4-112,0-4 111,4-4-324,5-3 11,7-1 202,5-2-12,4-3 101,1-2 45,0-3 11,-4-1 169,-4 2 144,-7 4 158,-5 1-146,-4 2 79,-2 0-157,0 5-124,0 1-100,0 4-34,0-1-258,5-5-100,3 0-192,9-3-290,6-1-583,8-4 224,8-9 67,6-5 91,3-6 1041,-1 2 470,-5 5 584,-10 5 99,-11 7-88,-11 3-371,-5 2-156,-5 0-202,0 4-44,-3 13-292,0-2 0,-3 10-101,1-12-258,2-3-44,2-4 33,1-4 336,4-2 34,6 0 23,9 0 145,6 0 359,5 0 201,2 0-123,0-1-246,-1-2-214,-4-1-794,1-5-1929,-11 2 2578,-3 0 0,-12 5 0,-2 2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8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453 80 17778,'8'-46'90,"-10"13"-12,-17 52-78,-14 17-112,-9 26-134,-7 18-213,24-35 0,0 2 453,-1 2 1,1 1-12,1 0 1,0 0 4,1 0 1,2 0-325,-17 43-277,7-10-228,8-13-167,8-17-808,5-18-55,6-18-964,2-8 2835,2-19 0,0 8 0,0-7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8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55 19056,'93'-29'-3529,"-3"5"-281,-47 23 3810,-1 0 0,-28 1 0,-4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9.1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53 17454,'-30'75'-336,"5"-13"190,25-47 146,2-3 90,8-6-34,5-3 11,10-3-56,1-7 67,3-9 46,-2-8 560,-1-56-684,-14 47-449,-6-30-447,-16 61-180,-1 6-1692,3 7-3170,4 1 5938,4 3 0,0-9 0,0-2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9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0 19179,'-54'50'919,"10"-4"-672,31-13-147,7-4-100,3-4-100,3-6-225,4-7-359,10-5-436,11-5-942,14-8 2062,26-21 0,-32 14 0,8-12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18530,'2'6'2666,"0"0"-2733,-2-6-3210,0 0 0,0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0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23 18630,'-17'45'717,"3"-7"-537,9-17-180,3-6 11,1-2-22,1-3 0,1-6-135,7-1-190,6-3-157,10-2 101,2-4 167,3-4 225,-1-3 57,-5 4 156,-5 2 212,-5 5 68,-5 1-67,-5 1 123,0 0-247,-1 4 1,0 3-214,1 3-324,16 0-90,0-5-414,18-2-437,0-11-449,10-3 415,34-22 1098,-17 9 112,17-10 593,-37 16 617,-14 3 34,-15 5-280,-7 5-516,-8 2 426,0 3-751,0 9-89,0 2-1,4 10 12,5 0-23,7 3 12,6 0-23,0 3 12,-2-2 190,-7 1 0,-7-3 134,-10-1-33,-20 0-124,-17 1-190,-23-3-34,-5-3-671,2-5-1233,11-7-4113,26-1 6051,13-4 0,17 0 0,0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11.5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 0 9442,'-15'0'2936,"3"0"-1995,12 0-33,0 0-528,-5 9 13,2-2 44,-4 8 33,2-3 46,1 1 44,-2 3-190,1 2-191,2 2-134,-1-2-45,3 0 0,0-3-258,1-3-279,0-3-203,0-1-100,0-5-762,0 1-1469,1-3 3071,2-1 0,-1 0 0,1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2:12.3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 11919,'7'-5'3686,"0"1"-2577,-7 4 292,0 0-930,2 5-102,-2 0 57,2 8-157,-2-1-146,0 6-55,0 2-35,0 4-10,0 4-23,0 2 0,0-1 0,0 0-34,0-5-11,0-4 45,0-2-33,0-6-23,0-2-56,0-5-46,-1-3 35,1-1 0,-2-1-448,2-8 537,-1-1 45,1-10-11,0 1 0,0-1 0,0-1 23,12-12 1086,50-38-751,-23 31-22,7 3 0,0 8-33,-10 20-45,14 1-34,-14 6-112,-2 1-78,-6 1-34,-4 3-56,-6 0-45,-6 3-179,-4-3-225,-4 0-615,-2 1-752,-2-1-2565,0 0 4437,-1-2 0,0-2 0,0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8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40 17521,'-8'-22'2846,"1"5"-2521,7 17-325,0 0 101,0 3 33,0 8-56,0 11 214,0 14-281,0 10 135,0 8-146,0-4 0,0-1-123,0-8 123,0-6-438,0-6-962,0-9-1894,0-6-3776,0-8 7070,0-3 0,0-3 0,0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8.4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19997,'11'0'1771,"-3"0"-1648,-8 0-1031,0 0-1489,10 62-2063,-7-39 4460,6 48 0,-9-62 0,0-1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9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8 14249,'5'-4'4057,"-1"1"-3598,-4 3 684,0 0-886,0 9-77,0 7 122,-1 13-302,-1 4-45,-1 5 12,-1 1-908,1 1-370,-1 0-2208,3-6 3519,0-12 0,1-9 0,0-12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0.1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47 20457,'54'-26'56,"-7"5"-168,-25 21 67,-2 5-112,-5 7-145,-7 8 302,-3 10-438,-5 6 270,-13 5 23,-6 3-79,-16 3 190,-2-4 34,0-3 0,5-10 336,10-8-213,10-11 46,6-4 380,18-5-292,14-1 236,21-1-493,18-10-90,8-6-66,7-11-1413,-3-3-1972,-24 7 3541,-13 2 0,-30 14 0,-5 2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3.8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13992,'6'0'3674,"-2"0"-2082,-4 0-1110,0 47-437,0-18-1,0 40 57,0-27-101,0 1-67,0-1-247,0 0-593,-2-9-449,-1-5-1804,-1-9-4392,2-9 7552,0-4 0,1-6 0,0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4.6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142 35 14686,'-11'0'2308,"3"0"-1815,8 0-157,0 0-235,10-15-67,1 11-34,11-11 0,1 15 101,0 0-190,-1 1 89,-4 4-382,-4 4 315,-7 7-213,-4 1 280,-3 5-90,-3 0 146,-6 2-112,-5-3 0,-5-3-123,3-5 45,3-2 134,4-5 0,4-1 11,3-4 67,2 0 34,0 0-67,0 1 33,2 3 191,5 4-235,5 3 33,2 3 168,-1 0 158,-6 6-124,-2-4 56,-4 4 268,-8-4-458,-7 2-45,-11-1-45,-6 2 100,-2-2-212,-13-4-370,14-5-112,-5-5-1154,24-11-2063,6-2 3766,6-8 0,1 7 0,0 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5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 15179,'5'-17'3205,"0"4"-2634,-5 13 774,0 0-1110,4 57-168,-3-24-67,5 48 0,-5-39-504,1-3-135,1-5-1960,-1-4-4864,0-14 7463,-1-4 0,-1-12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6:55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1 19157,'-57'71'-3149,"12"-15"-3350,44-55 6499,1-1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20076,'9'57'-7788,"-3"-13"7788,15-42 0,-13-2 0,-2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6.2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 18877,'-5'33'-168,"-3"3"246,-7 3-78,2-1 0,0-4 56,6-6-168,4-5 79,1-5 33,2-6-135,8-5 90,5-3 45,11-3-78,7-1-269,4-8 302,1-2-68,-1-8 113,-6 3-123,-7 3 235,-9 7-112,-7 2 281,-4 3-225,-2 0 246,0 2 68,0 11-57,-1 7 282,-6 13-327,-1 5-32,-5 2-236,2 1-303,2 8-761,4-15-864,3 5-2173,2-26 4101,0-4 0,0-8 0,0-1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7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3 15056,'9'-1'3731,"-3"-1"-3372,-6 2 571,0 0-874,-15 57-56,4-20-23,-13 46-413,10-33-383,6-4-503,3-4-1356,4-7-1837,1-16 4515,0-7 0,0-12 0,0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7.7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 16434,'4'12'2521,"0"-3"-2196,-4-9-157,0 0-190,-54 46 33,36-26-22,-39 36-45,53-36-236,2-2 270,2 1-258,8-3 280,4 0-56,8-1 112,3 1-11,-3-1 112,-2-1-124,-6 1 314,-5 0-313,-3-1 22,-3 4 561,-1 3-427,-11 7 45,-7 4-156,-13 2 10,-4-2-178,-3-8-23,3-11-415,2-8-392,7-18-1916,7-14-1669,10-6 4504,5-8 0,4 23 0,0 4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17.8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91 21499,'57'-11'496,"0"0"1,-4 0 0,-5 1-497,6 2-706,-3-2-459,0-1-3362,-19 4 4527,-6-1 0,-21 7 0,-2-1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2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18406,'10'-7'1031,"-2"7"-930,-6 17-56,3 12 45,1 14-90,1 6-247,0 2 179,0-5-536,-1-4 21,0-8-370,-1-7-884,-2-8-1177,0-7 3014,-2-7 0,-1-4 0,0-1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2.7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0 203 14238,'38'-46'243,"0"0"0,-3 4 0,-3 8-165,4 16-78,-5 7 134,-6 6-78,-6 4 68,-9 4-124,-4 7 33,-5 7 158,-3 11-169,-8 3-44,-6 2-1,-9 1-55,-1-2 44,-2 0 34,3-5 0,3-4 0,5-3 67,7-9 1,4-3 346,5-6-313,1 2 616,0 2 213,12 4-425,6 5 178,16 3-437,3-1-44,2 0-169,-3-4 69,-4 0-204,-6-4 69,-6-1-594,-5-3-673,-3-3-2622,-3-1-3563,-4-1 7485,-2 0 0,-3 0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3.5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1 120 15863,'1'-4'1837,"0"1"-1567,-1 3-270,0 64 89,0-33-33,0 52 56,0-52-112,1-4 23,1-8-102,0-6-157,0-6-122,-1-4-942,-1-3 113,0-10 33,0-10 234,0-13-32,0-11-34,0-3 740,0-1 246,0 3 381,0 6 560,0 7 45,1 11 145,-1 9 69,2 8-540,1 3 304,2 1 191,3 13-651,3 4 123,4 15-145,2 0-280,0-3-68,1-3-134,5-3-45,-9-10 23,4-3-169,-9-8-223,4-3-79,2-14 179,6-10-123,2-15 33,10-20 471,-12 22 102,1-2 369,-16 31-169,-4 6 237,-1 12 144,0 15-100,4 18-157,5 37-493,3-21 0,6 13-269,0-36 68,-2-9-584,5-9-414,0-8-269,5-6-1300,5-17-906,5-10-1615,-9-8 5289,-3-2 0,-18 19 0,-2 4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3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0 20636,'-36'51'56,"8"-5"-79,26-17-111,3-2 134,10 1-34,6-2-122,10-2 212,0-2-56,-5-4 0,-6-2-12,-9-3 12,-4 2 0,-3 0 23,-6 3 100,-4-2-22,-7 0-101,0-5 0,4-4-247,3-3-111,4-3-1020,4-3-1244,1-15-2611,2 0 5233,6-13 0,-4 16 0,5 3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4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17297,'9'-5'2913,"-1"0"-2409,-8 5-66,0 0-181,3 59-223,-5-19 55,4 49 46,-5-37-79,3-2-56,0-12 0,5-6-135,5-13 91,9-9-203,5-6-291,7-9-246,4-13-964,4-13-1512,1-14-3016,-13 6 6276,-9 3 0,-13 22 0,-4 5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4.2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0 203 19505,'53'-47'-79,"1"1"0,-6 4 1,-6 8-370,-11 18-1390,-5 6-1826,-9 5-2420,-7 3 6084,-6 2 0,-4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14238,'-17'42'0,"2"-8"0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04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19717,'57'17'-4549,"-14"-5"4549,-27-17 0,-11 3 0,-1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20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166 462 14003,'5'-11'2812,"0"2"-2565,-5 9 795,0 0-908,-18-37-33,8 28 168,-17-28-269,10 43 22,-4 11-78,-1 13 45,0 14-45,2 4-145,9-1-259,4-8 191,6-8 34,7-12 235,7-9-79,12-9 57,10-23-135,6-20-123,3-27-45,-2-15-171,-21 37 0,-1 0 496,15-45 0,-7 6 886,-8 6 89,-10 37-169,-6 9-447,-4 30 493,-6 18-348,-5 18 6,-2 16 0,0 6-398,-4 34 262,6-26 1,2-1-375,5 12-146,3-15 57,4-15-752,6-14-380,7-10-124,8-11-2778,-6-5 4186,4-15 0,-15 9 1,1-9-1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21.2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0 204 18563,'70'-18'-448,"-12"-5"291,-43-6-146,-4-3 113,-6 1-68,-3 3-11,-2 6 269,-4 8 79,-8 8 223,-7 12 202,-8 17-167,1 18 111,2 16-45,7 9-392,8-4-11,6-8-425,9-12-461,13-17-267,15-12-910,17-12-1768,-8-13 3831,-1-8 0,-26 5 0,-5 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21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8 15437,'4'-4'3686,"-1"0"-3630,-3 4 179,-27 71-133,17-37-1,-20 53-169,25-56 68,2-9-247,2-5 191,1-9-190,9-3-90,3-4 302,11-8-414,1-9-101,1-11 202,-4-8 279,-2 2 68,-6 7 224,-6 10 864,-4 8-652,-3 26 192,2 16-113,-1 32-403,1 15 325,0 16-264,-2-26 1,1 0-118,-1-17 1,-1-1-18,-2 13 0,-1-4-72,-8 6 33,-4-18-438,-2-19-222,4-16-1323,6-35-3755,3-7 5738,5-30 0,0 29 0,0 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22.1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1 301 18507,'9'60'157,"-1"-13"-79,-8-44-10,0-3-68,0-5-146,0-9 112,4-11 34,3-8 292,6-3-203,4 3 584,4 7-169,4 4-482,2 7 113,2 4-135,0 5-112,-2 4 67,-1 0-336,-1 5 291,-4 6-44,-2 1 44,-3 4-11,-1-5-112,-2-5 101,-1-1 0,1-3 202,2-9-90,0-4 0,1-11 56,-4-5-101,-2-2 45,-4-2 0,-4 1-67,-1 5 22,-1 7 45,-2 10 90,-5 6 55,-3 9 315,-7 14-281,3 15 706,-4 43-784,11-13 78,-1 18-179,8-34-90,11-12 12,5-11-1367,34-13-483,-7-23-3248,7-6 5176,-18-17 0,-22 18 0,-2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22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0 256 21812,'43'45'-257,"-2"-21"-382,-13-45 168,-1-15-324,-3-2 223,-8-4-44,-8-3-12,-5-2 628,-3 5 225,-11 10 246,-4 15 548,-13 13-235,-4 26 68,1 16-90,3 25-359,8 13 225,9 6-471,7 2-112,17-7-90,11-11-34,21-16-448,12-20-391,8-15-1715,4-21-3015,-20-10 5648,-9-10 0,-28 8 0,-6 4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45.7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1 122 7829,'5'-1'1759,"0"0"-549,-5 1-1187,5-3 279,-3 3 56,3-2 13,-5 2 4895,0 0-5300,3 0-33,2 0 22,3 0 11,4 0-246,-3 0 56,4-5 56,-3-1-112,0-5 235,-2-2-56,-3-1 101,-1-1-45,-3 1 90,-1 0-22,0 3 111,-4 4-78,-2 3 235,-4 3-89,-3 1-78,0 3 268,-1 9-224,1 23-168,4-1 0,3 11-45,6-19-22,2-6-45,6-8 100,5-6-88,6-4-24,10-8 46,-8-8 67,2-6-168,-13-5 179,-6 2 67,-1 5-67,-3 1 112,-8 7 0,-1 3-101,-7 4 146,1 2-146,4 1 11,2 0 23,6 0 11,0 0-2917,3 0 0,0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47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 1 11179,'4'14'2443,"-1"-2"-2264,-3-12 560,0 0-627,0 9 303,0-5-101,0 10-157,0-7-68,0 4-89,0 0 0,0 3-22,0-3-12,0 1-10,0-6-46,0 1-44,0-5 122,2 0-32,2-2-35,4 0 46,0 0-46,3-6 79,-1-4-11,1-7 0,-5-1 11,-1-1 134,-4 0 23,-2 9-79,-5 2 34,-3 8-100,-4 0-1,-3 2 101,1 8-90,1 6 101,1 17-111,7-9 55,2 6-67,4-16 11,3-4-22,4-5 11,6-3 0,2-2 157,4-9 100,-9 0-257,0-9-101,-9 3-78,-3 0-594,-9 8-638,-6 2-2713,-3 5 4124,-1 2 0,13-1 0,1 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1.3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37 159 16299,'4'-2'292,"0"0"-348,-2 1-79,0-1-66,1-2 201,-1 0-79,1-3 12,0 1 33,0-3-33,1 2 56,-2 0 11,1-2-101,0 2 90,0-1-123,-2 2 111,-1 0 12,0-1 22,0-1 124,0 2 21,0 3 12,-1 2 281,-2 1-113,-3 0-123,2 0-112,-2 5 33,4 5-134,0 7 22,1 3-44,1-1-157,0-4-415,10 1 471,2-9 78,11 1-11,-2-8 56,0 0 123,-4-7-22,-3-3 78,-5-9 12,-4-1-90,-3-3 313,-8-8-358,-9 10 168,-11-2-202,-7 17 113,-3 2 179,5 13-247,5 9-67,12 14-2555,25 14-2643,7-21 5198,22 1 0,-22-26 0,0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41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83 14238,'12'-11'1569,"-3"3"-1357,-9 8 763,0 0-986,-5 0-34,2 0 34,-4 0-101,3 0-269,3 1 291,0 0 57,1 3-12,0-2-22,0 3-34,3-2 90,2 0-1,6-1-223,1-1 213,3-1-68,-1 0 57,-3-2-12,-3-7 90,-3-2-1,-3-6 192,-1 2-214,-1 3 146,-1 2-78,-4 5 78,-9 1-168,2 3-34,-3 1-22,5 2 45,4 9 0,1 3 11,3 8-23,2-1-10,1-2-57,7-4 56,9-2-44,1-7 44,6-2 34,-9-4-112,-1-6 112,-4-7-123,-4-6 123,-2-5 0,-8-1 247,-5 6-147,-5 5-44,-6 10 45,2 4-90,2 2 34,4 5 34,4 4-56,5 5-136,2 4 68,7-7 23,4-1-213,7-9 123,0-2-146,-2-1-1076,-3 0-1299,-7 0 2633,-2 0 0,-3 0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154 0 16961,'-48'0'3126,"5"0"-2902,16 2-179,9 0-45,7 1-437,6-1-874,3-1-8520,2-1 9117,0-5 1,0 4 0,0-3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43.5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137 103 15739,'-4'0'785,"0"1"-639,4 5-102,0 2-44,0 3-112,0-1 68,0-3-46,5-1-112,-1-3 157,4-1-45,0-2 90,-3 0-22,1 0 22,-1-5-90,0-8-10,1-7 55,-4-5 45,0-2 33,-2 1 68,0 5 235,-1 8-134,-2 7 112,-1 6 123,-3 9-392,2 5-45,-1 11 33,1 3-33,2-1 0,1-9-56,2-4 11,0-7-55,1-4 100,4-2 22,0-2 56,3-8-78,-2-4 34,-3-8-34,-2 4 0,-4 1-1177,-31 10 181,2 16-1011,-25 15-547,29 4 2554,8 5 0,16-22 0,4-2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3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15370,'11'7'3160,"-2"-2"-2791,-9-5-234,0 0-169,17 9-358,-8-3-1255,13 9-1322,-11-1-2825,-4-5 5794,0 2 0,-6-9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3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17767,'26'10'-1972,"-1"1"336,-13-5-78,4 1 762,-2 3-1110,0-1 180,-4 4 1882,-2-1 952,-2 3 1076,-2-2-784,0 0 437,-2-4-56,0-1-573,1-2-88,-2-4-426,3 3-179,-3-4-146,4 3-213,0-2-371,2 2-614,4 1-774,1 1-1031,4 2-920,-7-1 3710,0-1 0,-7-4 0,-1-1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4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15773,'19'20'2353,"-1"-3"-3977,-9-13-237,4 0-604,3 3-806,-5-2 3271,0-1 0,-7-2 0,-2-1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4.1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11252,'51'43'1415,"0"0"1,-2-1 0,-17-15-586,-30-27-539,0 1-160,-2 1-445,2-2-886,2 2-1255,3-1-1938,0 1 4393,1-1 0,-5-1 0,-1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4.3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16804,'29'56'-2309,"-5"-9"-604,-19-39-2174,-2-3 5087,3-1 0,-4-4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4.4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15661,'12'37'-750,"-1"-4"469,-10-26-682,2 2-1290,-3-2 180,5 0-246,-4-3 2319,3 0 0,-3-4 0,0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4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12692,'30'58'0,"0"1"0,-6-13 0,0 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5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13488,'23'15'534,"-17"-8"0,17 3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5.3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15482,'49'50'-9569,"-12"-10"9569,-31-40 0,-4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09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 21331,'-22'73'-3564,"13"-11"292,20-43-2498,2-6 5770,1-5 0,-9-5 0,-1-2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5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15594,'44'34'-9681,"-13"-7"9681,-22-27 0,-7 0 0,0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5.6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13700,'8'14'2599,"-2"-3"-2554,-6-11-314,0 0-559,22 29-338,-14-21-1221,19 23-941,-21-30 3328,1 1 0,-6-2 0,1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5.8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17454,'34'65'-5222,"-6"-13"5222,-24-47 0,0-3 0,-3-2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6.0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17162,'34'47'-3753,"-4"-7"784,-20-37 2969,-2 0 0,-3-1 0,-4-2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6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17297,'41'42'-6040,"-11"-10"6040,-24-31 0,-6-1 0,1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6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17924,'40'23'-675,"-8"-5"0,-26-18 0,-3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6.4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14014,'0'0'0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7.0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19325,'0'9'45,"0"-1"-684,0-8-4604,0 0 5243,14-8 0,-10 7 0,10-7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7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0 127 19280,'64'-53'-9831,"-15"13"9014,-34 19 0,-11 14 0,1 1 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7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69 17812,'42'-27'-1269,"-6"4"0,-26 12 0,-3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139 0 17342,'-73'27'-7295,"15"-3"5525,53-18 1770,3-2 0,2-3 0,0-1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7.5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14955,'9'-4'4336,"-1"1"-4010,-8 3-248,0 0-437,17-2-347,-7-3-1221,16-3-1793,-11-5-3384,-2 3 7104,-2-2 0,-6 6 0,-2 3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55 15616,'11'0'3843,"-3"0"-3573,-8 0-192,0 0-650,33-6-3865,-2-11 4785,21 1 268,-26 1-616,-13 15-336,-17 8-2275,-1 1 2611,-2-2 0,5-4 0,-1-2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8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0 16905,'-4'14'2924,"1"-3"-2688,3-11-360,0 0-301,1 3-304,2-2-492,6 2-1356,3-3-1491,0-4 4068,1-2 0,-9 1 0,0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8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91 18776,'66'-11'-4169,"-6"-1"1996,-30-3-460,2 0-953,-8 0 3586,-2 2 0,-15 8 0,-2 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8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18955,'51'-4'-1356,"-6"-2"-358,-28-2-247,4-3-1232,-6-1 3193,0 2 0,-11 6 0,-1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8.8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15751,'52'2'-557,"-17"-1"1,-22-1-1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3:58.9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11605,'0'0'0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2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76 12087,'-3'8'2308,"1"-2"-2140,2-6 3687,0 0-3497,3 4 146,5 4-111,10 10-80,8 11-302,9 10 23,1 5-45,2 1 22,-1-1-11,-4-7 0,-5-5-56,-5-13-22,-6-8-79,-3-7 157,-3-13-11,2-18-146,0-20 101,1-20 56,-3-6 0,-3 4-57,-3 13 57,-2 17-157,-2 16-324,-1 12-1032,0 8-1434,1 20-3697,0 0 6644,4 14 0,-3-16 0,1-5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2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 1 17207,'-28'52'474,"-1"1"1,4-5-1,5-4-205,13 3-157,4-7-101,3-10 45,3-10-56,5-10 0,7-6-11,7-4-67,2-15 67,2-6-23,-2-18 34,-3-1 11,-4 2 23,-6 10 167,-5 10 360,-3 9-113,-3 6 426,0 2-762,0 7 392,4 8-459,2 12-11,5 6-34,3 3-56,4-8 56,0-7-482,3-9-146,1-5-593,2-6-2051,4-15-1367,-8-1 4639,0-14 0,-14 16 0,-1 2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2.8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22 12893,'-8'-12'4493,"2"2"-3753,6 10 1333,0 0-1524,-4 77-381,4-26-129,-3 5 0,2 2-117,7 8-146,3-7-639,7-9-425,3-13-1973,3-14-974,-5-13 4235,-2-10 0,-10-1 0,-2-2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2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0 11824,'-45'60'1527,"-1"0"1,4-5 0,13-8-934,28-18 295,1-3-855,0-5 228,0-4-666,0-4-549,0-5-1321,0-3-4060,0-2 6334,-1-2 0,-1-1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3.0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19448,'27'45'-1798,"-1"0"1,18 20 0,-41-75 0,0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3.1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0 19661,'-14'25'-2196,"9"-6"0,9-12 0,4-4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3.5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108 349 17106,'0'-7'2028,"0"1"-2039,0 6 11,-45 59-45,31-17 17,-10 3 0,2 3 6,20 10 0,6-3-23,11-12-370,8-11-269,13-16 270,0-9-359,2-26 594,-2-14 179,-4-28 45,-5-14 22,-3-12 45,-5-6-614,-4-4 793,-7 9 494,-4 11 144,-4 22-447,0 19-213,-1 20-78,-4 13-135,0 24 179,-5 17 614,5 25-826,0 11 38,5-19 1,1 0-275,11 21-560,8 12-841,13-50-1501,8-17-2442,-8-11 5557,-2-13 0,-20 2 0,-4-4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3.8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42 162 20625,'-23'80'89,"5"-16"-156,18-58-381,1-3-325,10-3-258,6-7-907,9-7 1344,1-7 594,-2-3 11,-4 5 617,-3 4 346,-6 6-111,-3 5 201,-4 3-593,-1 3 145,0 9-78,1 4-482,1 7 23,0-4-79,3-4-79,0-7-134,5-4-403,4-4-796,5-15-907,6-11-493,4-22 402,4-12-1231,-11 11 3641,-4-3 0,-16 34 0,-3 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4.0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17666,'5'89'711,"-1"0"1,1 0 0,0 0-1,1 19 1,0-3 0,0-21-1071,4 2-649,2-21-1054,2-20-2980,-6-23 5042,0-18 0,-8-5 0,1-5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4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 22888,'66'0'-4728,"-3"-2"235,-32 4 4493,-2-2 0,-20 0 0,-2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4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18283,'28'58'-8079,"-9"-19"8079,-11-55 0,-6 4 0,0 1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4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15090,'39'-8'-2764,"-11"0"0,-21 12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4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1 197 17263,'17'46'1065,"1"-20"-1155,4-43-10,-3-13 44,-3-1-124,-3 0 168,-1-1 12,-6 8 102,-1 4-91,-4 9-22,-1 5-23,0 4-1142,0 2 122,2 2 483,2 3 257,5 2 157,4 2-202,5-2 359,4-2 135,3-2 66,3-1 349,-2-1 122,0 2-224,-4-1 157,-1 3-56,-5-1-157,-4 3 35,-3-1-13,-3 0-33,-2-2-56,1-2 112,3-2-437,5-1-246,22-25 32,1 4 102,17-19 112,-7 15 90,-1 8 202,-2 8 167,8 12-437,-18 16-22,2 11-661,-19 11-2006,-10-9 2667,-1-5 0,-5-17 0,0-5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5.7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264 499 20557,'-68'-48'-100,"4"9"100,22 54 0,5 8-23,8 20 46,14 6-23,7 3 0,17-2-191,12-7 90,18-16-145,14-12-146,7-14 190,0-22-213,-2-15 46,-6-25 167,-7-12 45,-9-9 157,-6-6-78,-10 0 78,-7 4 134,-8 10 236,-4 17 257,-3 19-111,-1 18-113,-2 12 56,0 18-78,1 52-246,1 3-258,1-12 1,2 0-2,15 28-412,10-10-719,20-15-4257,38-18-1772,-35-19 7284,17-21 0,-55-1 0,-3-8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21129,'-12'76'-2655,"7"-12"-24,25-47-5086,-4-8 7765,-1-2 0,-10-7 0,-1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6.2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42 670 19325,'-23'80'-560,"4"-17"22,19-56 292,8-3-113,5-8 112,9-8 68,2-5 179,0-7 347,-7 7 281,-3 7-146,-6 6 89,-1 4 191,0 11-280,2 4 90,1 13-438,3-1-100,-1-4-68,2-6-33,0-8-191,2-5-358,4-9-931,6-17-963,7-18-526,4-22 481,1-14-582,0-11 2838,-22 37 1,-2-1 298,0-4 0,-2 0 386,-3-2 0,-1 0 1429,-2 5 0,-2 1 1535,0-27-830,-3 29-1488,-1 27-181,0 25 23,0 27 294,0 26-597,1 28-347,2-33 0,0 1-140,1 4 1,0 0-85,3 1 0,0 0-28,1-1 0,0-1-17,1-4 0,1-1-706,9 34-190,-1-18-3855,-4-22-571,-6-22 5367,-4-26 0,-4 0 0,0-10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06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0 262 21275,'55'-29'41,"0"1"0,-1 0 0,-2 2-1206,25-3-628,1-2-661,-2 0 863,-12 8 0,-16 5 1591,-19 7 291,-16 6 1065,-9 3-12,-6 8-156,-6 10-56,-6 10-348,-3 10 90,1 2-325,6-3-381,4-4 45,4-10-202,2-5-11,7-10-33,8-3-460,33-25 459,-8 3 34,17-16 112,-23 13 191,-7 10 55,-3 6 113,-1 5-68,6 7-179,5 7-224,8 5-213,3 0-414,3-8-1356,-1-4-4931,-14-6 6914,-8-4 0,-19 4 0,-3-4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15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237 1114 16703,'61'17'280,"0"1"0,1-4 0,-2-3-280,36-7-1113,-43-7 1,2-3 1072,1-4 1,1-3 39,2-5 0,0-4-314,1-6 1,-2-4-152,1-3 0,-2-2-123,-2-3 0,-2-3 257,-4 1 1,-5-3 55,-4 1 1,-5-3 16,-7 1 0,-6-2 135,-6 0 0,-6-1 123,-4-1 0,-7-1 0,-10 0 0,-8 1 370,-3 0 0,-6 3-6,-11 3 0,-5 4 134,-2 2 1,-5 6 22,-24 6 0,-3 8-319,17 3 0,1 6 16,-19 9 1,1 9-102,22 2 1,4 5 38,-1 7 1,2 4-34,3 2 1,2 2 5,1 2 0,1 3-34,4 1 1,2 2-1202,0 1 0,1 1 1262,3-2 1,1 1-150,-5 9 0,1-2-7,-10 16 756,0 3-756,32-42 463,8-8-463,3-10 3447,3-3-2326,1-3-4333,-2 0 0,-1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20.0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5467 0 13084,'-57'20'1512,"8"0"-1288,29-12 57,-3 3-147,-3 1-134,-4 0 56,-5 3-56,-5 1 0,-5 2 101,-1 1-101,-4 2 179,-1 0 1,-4 1-147,-4 0 146,-2 0-134,-3 0-34,-1-2 57,0 1-35,1 0-33,3-3 34,3 2 22,3-4-101,2-2 45,-3 1 0,-3-3 5,10-1 1,-3 1-6,-31 6-237,23-4 0,-1 1 271,-33 9-40,43-10 1,-1 1 5,-1 0 0,-1 0 0,-2 2 0,1-1 5,0 2 1,-3 0 10,-22 7 1,0 0-17,21-5 0,1 0 6,-18 6 0,2-1-6,-20 8 0,3 0 0,5-5-68,5-4 124,7-5 0,-20-3 12,25-6 291,-18-2-146,25-4 67,-1-2-34,0 2-201,-1-2-45,1 2 45,-25-3-45,19 1 0,-16 0 473,25 1-450,1 2 10,-2 0-21,0 2-12,0 0 22,2 0-22,3-1 0,-10 0-56,20-2 112,-6-1-56,24 0 0,2-2 11,4 1-56,3 0 45,1 0-44,-5 3-46,5-3 56,-5 2 1,5-3 10,-3 3-44,-3 1 67,-3 3 0,-4 2-22,0 2 55,-2 2-33,-22 5 0,14-5 0,-16 4 0,23-8 0,4-3 34,7-2 44,7-1-33,5-3 11,2 0 11,4-1-67,1 0 0,3 0 68,0 0-35,-1 0 1,-1 0-34,-1 0 33,1 0-33,0 0 0,1 1-22,2-1 56,-2 1-34,0-1 0,0 2 11,1-1-56,-2 1 45,1 0-67,-3 1 78,0-3-11,-1 4 0,1-3 56,-1 1-101,0 0 45,0 0 0,0-1-22,1 1 44,0 0-33,-2-2 11,2 2-67,-2 0 67,1 1 0,0 1-67,-2 2 111,-2 0-44,-4 4 12,-15 7-35,4 0 23,-8 4 0,10-6-22,3-2 78,2-2-56,1-1 0,3-3 11,1 0-11,3-3 0,3 2 0,1-3 0,2-1 34,2-1-1,1-1-2475,0 0 2240,1-3 90,1-4 44,1-5-55,0-4 123,0-1 34,0-3-34,-1-1 78,3-1 24,-1 0 55,0 3 302,0 1 45,-2 5 45,0 2 146,-1 3-270,0 4-66,0 1-247,0 2-11,-3 1-34,-5 5-55,-5 6 32,-6 5-55,-1 4 11,-2 0-11,2 1-56,2-4 67,4-2-67,6-6 67,3-3-112,4-3 291,1-2-146,8 1 135,7 2-156,10 3 88,7 3-100,2 2 45,2 1-45,-2 0 0,-4 0 0,-6-1-11,-6-3 56,-7-2-45,-5-3 0,-4-1 381,-2-2-225,0-10-77,-4-10-79,-9-17 67,-6-9-56,-9-4 169,1 4-169,0 6 0,4 6-11,4 10-112,7 7-146,6 7-559,4 6-1806,2 2-839,8 1-2913,0 5 6375,10 3 0,-9-1 0,-1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21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0 131 12804,'0'10'2263,"0"-3"-1568,0-7 1019,0 0-1423,9 28 248,0-13-215,11 23-234,2-22-34,5-3-56,8-5-224,2-4-224,5-4-236,0-11-100,-3-6-146,-4-11 213,-10-5 425,-7 0-55,-9-1-67,-5 1 369,-10 2 45,-11 7 716,-30 7-233,3 8 189,-16 15 68,21 12 44,3 15-202,10 12-212,9 31-291,9-19-34,19 15 246,12-32-291,18-11-11,11-12-146,8-9-594,6-12-4202,12-30 4953,-29 6 0,-7-10 0,-34 23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21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8 17577,'8'-4'1882,"-2"1"-1568,-12 75 0,-1-24-185,0 7 0,-1 3-107,-4 13-33,1 0 11,4-4-11,3-10-471,3-10-538,4-11-616,10-17-1512,7-8-3553,1-9 6701,-1-15 0,-14 10 0,-1-10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22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14831,'0'-9'2578,"0"1"-2332,0 8 629,0 0-719,0 54-88,0-13 156,0 48-79,0-26-44,0-2-101,0-9 0,0-9-45,0-13 45,0-12-201,0-10-124,0-6 78,4-4 57,6-11-192,9-9 237,8-11 78,5-2 134,-2 6 45,2 7 258,-3 7-45,-2 9 22,1 3-313,-3 3 11,0 1 123,-4 9-124,-3 6 91,-5 8 89,-7 22-22,-5-9-202,-15 14-22,-6-18 22,-12-3-628,-2-10-156,1-8-841,2-7 1625,11-20 0,7 11 0,10-11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22.8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72 17857,'-46'85'180,"12"-9"-180,31-36 11,3-6-45,7-5-280,8-11-392,10-8-134,7-6-438,0-22 494,1-8 572,-4-19 212,-2-5 223,-7 2 349,-8 2 336,-6 6 123,-5 6-236,-5 7-291,-2 9-380,-4 7-57,-1 6-258,-1 7-672,6 10-134,1 4-1120,5 5-550,8-6-1647,0-7 4314,7-5 0,-8-3 0,-1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23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18888,'9'92'134,"2"-15"-134,-3-51 56,3-6-112,2-5-11,2-7-280,2-4 33,3-5-146,2-11 80,4-7 156,-2-9 224,-4 2 268,-4 5 237,-7 9 22,-5 6-113,-2 4-280,-2 2 225,0 5-135,4 9-212,3 6 122,7 6-134,4-2 0,3-4 67,4-7-11,6-5-56,2-6 0,5-10-11,-2-8-34,-3-10-112,-7-6-44,-7 1 21,-9 8-694,-6 6-1905,-4 10 2779,-8 3 0,7 4 0,-7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2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 13700,'0'-11'2566,"0"2"-2162,0 9 424,0 0-682,28 42 180,-14-6-91,22 39-213,-23-15 34,-2 0-45,-3-4 34,-2-7-11,0-10-34,-2-14 0,-2-11-56,1-10 56,-2-2-112,4-8 67,1-15-404,6-14 281,4-18-33,3-2 156,3 3 45,-2 11 22,-2 10 281,-3 12 89,-4 9-268,0 6 223,-2 4 11,5 0-89,2 12 56,12 20-292,-7 1-33,7 13 68,-15-19-158,-1-4 0,-4-8-750,-2-3-941,-1-8-7733,0-1 9514,0-8 0,-2 3 0,-2-3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20983,'-13'49'-3608,"3"-7"1188,10-28-2611,0-6 5031,1-3 0,-1-4 0,1-1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3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0 440 15874,'11'5'2297,"-2"0"-1770,-9-5-415,0 0-157,32 2-336,-18-9 168,24-1 56,-27-10-549,-3-1 56,-4-1 168,-1 0 202,-3 4 280,-5 6 269,-5 5 224,-5 4 202,-5 15-214,0 10 24,3 20 10,4 9-324,7 3-79,4-1-112,12-8 0,7-9-56,13-14-527,30-17-593,-10-26-819,21-22 124,-20-23-124,1-7 169,-5-2 1389,-4 10 437,-8 9 2062,-10 17 235,-11 16-594,-8 12-549,-5 8 11,-1 14-436,0 8-68,0 14-359,0 0-145,0-2-135,0-9 46,0-6-57,3-9-179,-2-4-56,4-2-392,0-5-1,2-10-503,5-8-617,16-34 1737,-1 11 0,11-12 661,-10 26 325,-2 11-168,-3 10-246,0 5-191,0 3-112,4 3-247,-1 3-22,3 2 101,-2 0-45,1-4 0,-4-2 112,1-2-157,-6 0-11,2-4 0,-4-7-190,1-9-12,-3-6-313,-3-5 66,-5-1 214,-4 0 235,-3 4 78,-1 8 135,-6 9 34,-3 7 246,-7 10-101,-1 14 124,3 14 615,4 41-660,7-15-225,6 18-145,13-33 56,12-8-157,16-13-56,13-11-146,10-8-1608,-11-16 1,0-5-6135,8 0 7944,16-24 0,-66 28 0,-7 2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4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52 16905,'9'-5'2129,"-1"0"-1961,-8 5 157,0 0-325,15 59 11,-4-35 45,14 45-56,-7-53-45,2-7 34,2-5-191,1-4 90,2-10-179,1-9-292,-1-12 112,-3-4 236,-5 0 235,-6 10 224,-4 9 68,-5 9 55,-1 4 124,2 5 56,3 10 178,6 5-313,5 9-112,6-2 90,3-5-112,1-7 33,2-6-134,8-4-157,-10-14-34,4-4-268,-13-14-146,-5 1-381,-3 0-561,-5 8-1232,-3 6-3406,-2 8 6028,0 5 0,0 2 0,0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4.8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0 252 20804,'48'-28'-633,"0"1"0,32-20 353,-60 23-124,-8 0-245,-6-2 301,-5 0 1,-12 4 347,-5 6 201,-11 8 416,-1 4-124,0 17 179,3 12 68,6 20-147,5 11-144,8 5-259,4 0-44,9-5-146,8-9 56,13-8-146,13-10-1030,37-12-1816,-30-10 2936,21-15 0,-56 4 0,-2-5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5.0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 18619,'0'-4'908,"0"1"-594,0 3-292,1 61-22,-1-7 0,1-1 0,-1 3-617,0 32 550,0-3-123,0-7-953,0-13-460,2-16-1568,2-21-4167,-1-14 7338,0-20 0,-3 4 0,0-6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5.3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73 21577,'49'-20'-11,"-1"0"0,37-13 11,-32 33 0,-11 0 33,-11 3-55,-13 7 22,-11 5 0,-10 7-45,-13 2-134,-7 1-67,-9-3-259,2-4-369,9-5-257,7-6-1548,8-3 1655,4-3 1,2-1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5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21398,'12'49'-1519,"1"0"1,4 29 0,-13-78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5.6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26 21371,'-73'-19'-863,"15"12"448,58 29-2229,16 7 38,11 5-1070,6-9 3702,6-3 0,-24-16 1,-2-1-1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5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1 15997,'4'4'4616,"-1"-1"-4066,-3-3-528,-31 61-55,21-31-147,-22 49 79,30-50-313,8-5 414,46-40 0,9-12 0,-26 20 0,21-20 0,0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6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18675,'-10'50'627,"0"-1"1,-7 39-426,22-54-124,1-1-78,8-5-33,3-6-427,4-9-358,3-7-100,4-5-337,1-11 22,2-9 1143,-2-14 90,-4-4 269,-5 2 762,-6 5 404,-6 8 2251,-15 22-3294,-6 22-22,-4 6-180,2 10 1,10-16 100,2-2-213,2 0 68,1 2-146,9 1-78,13 4-34,19 1-605,21-1-527,15-2-1345,11-4-7242,-22-9 9182,-7-4 0,-41-8 1,-6 0-1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8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122 281 13532,'-34'40'683,"1"-1"1,-20 28-527,51-38-67,2-8-57,5-6 113,8-8-112,8-5-1,7-14-33,3-12-33,0-18-23,0-13 56,-3-6 0,-4-5 0,-6 1 33,-8 4 68,-6 12 526,-4 12 147,0 19-136,-6 9-133,2 8-203,-6 17 325,4 10-212,2 21-213,2 4 0,2 4-191,10-7-22,4-5-1267,29-8-268,-6-18-1771,6-4 3317,-18-18 0,-16 3 0,-2-3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8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17151,'-18'29'2622,"2"-1"-2420,4-8-191,5-2-22,3-4-639,1-2-1557,3-3-987,0-2-4907,0-3 8101,0-2 0,0-2 0,0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8.3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12 106 17543,'9'2'2118,"-1"1"-1961,-8-3-168,0 0-157,30 3-471,-11-10 157,22-1 337,-21-11-371,-7-2 337,-5 3 156,-5 1-145,-7 4 168,-12 6 347,-8 4 281,-9 15-79,0 9-280,7 16-33,9 6-135,9-1-101,7-5-337,17-11-167,13-12-426,23-7-661,12-19-908,9-13-459,2-17-740,-24 2 3698,-11 1 0,-30 25 0,-4 3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8.6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12076,'-38'58'8269,"7"-11"-8269,31-37-34,8-4 0,5-4-201,10-1 224,4-1-112,1 0-56,-2 0 167,-3 0-44,-5 0 56,-2 13 247,-4 15-57,-3 24 191,-4 23-123,-3 14-124,-2 9-11,-4-2-681,-5-8 558,-5-15 0,-2-16-112,3-19-403,3-19-628,5-21-2868,3-31 1232,4-9 2924,5-17 0,-3 30 0,2 5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9.1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0 308 20546,'28'80'179,"-5"-14"-179,-20-46 79,-2-6-124,1-6 45,0-4-325,1-4 12,1-17-438,3-11 67,4-20 360,5-6 324,7 0 112,4 7 369,4 9 102,1 10 224,1 11-695,2 7 0,0 7-112,0 2 89,1 1-145,-2 0 56,-2 2-213,-6 0 191,-5 2-168,-6 0 111,-6-3 34,-5 0-55,-3-1 21,-1 0-582,1-11 661,1-4 0,2-14 56,1 0 67,0 1 314,0 4-22,-2 7-57,-1 8 113,-2 4-415,0 4-56,0 1 0,0 4 79,-2 11-57,-2 9-22,-1 12 0,1 2 157,2 1-135,2-1-22,2-1 11,12-3 12,9-7-46,15-6-313,8-12-594,5-4-885,4-14 1815,-12-13 0,-15 9 0,-16-7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39.5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0 158 21488,'64'13'-348,"-5"-11"-167,-17-20-415,-4-10 515,-5 0-593,-12-1 10,-9 5 931,-7 2 67,-11 8 258,-9 6 627,-12 7-22,-7 17 112,-2 8-393,6 16-44,9 4 34,7 1-393,10 0 0,6-2-179,14-5-45,12-7-56,18-11-694,11-10-841,10-7-2106,-16-11 3742,-3-3 0,-32 0 0,-4 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0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28 116 21678,'58'-64'-90,"-6"15"-257,-24 47 67,-7 3-34,-7 8 236,-8 6 10,-2 10-21,-8 4 78,-8 1 11,-4-1 0,-7-3-68,6-6 24,7-2-270,5-4 202,4 0-168,15 2 145,10 1 90,19 2 90,8 1 0,-3-1-22,-7 0-23,-12-2 325,-13 0-169,-8 0 393,-10 4-101,-18 3-380,-13 3 10,-54 9-145,19-13-449,-21 2-929,41-18-1480,18-4-6906,15-2 9776,11-1 0,4 0 1,0 0-1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0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26 18406,'-46'-25'784,"7"24"-571,28 70 1,4 23-214,5-37 0,2 2-986,2 6 1,2 1 985,3 1 0,1-1-112,2-2 0,3-2 53,1-5 1,0-2-1141,11 32-302,-7-19-12,-8-21-989,-6-18-266,-4-14 2768,-2-15 0,1 0 0,-1-5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0.9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0 212 18642,'67'-45'-804,"0"-1"1,-5 3 0,-4 9-2491,5 16-1132,-20 6 4426,-7 2 0,-27 7 0,-4 2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1.4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0 254 14215,'7'-1'4763,"-1"-1"-4416,-6 2-246,0 0-57,5 24 2,1-16-24,4 18 1,-3-24-23,-1-1 44,-3-1-88,-1 0-103,-2-8-21,0-7 0,0-10-89,-7-3 257,0 2 168,-3 5-90,3 6-22,5 8-3104,88 8 2018,-43 0 744,21-2 0,0-2 499,-23-4 650,5-5 168,-29 6-292,-5 4-347,-8 1 135,-2 1-280,-2 1-225,0 5 79,0-1-101,0 5 0,1-6 157,1-1 347,0-3-44,5 0-427,3-10 1,9-7 291,7-13 33,7-3-347,6 2-11,3 8-750,1 9-1133,0 7 1883,-9 6 0,-13 1 0,-11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2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46 391 18373,'-28'73'168,"11"-12"-123,32-41-45,9-9-12,9-8-44,0-10-78,-2-10 134,-4-15 22,-8-11 12,-6-3 44,-8 0 214,-4 5-158,-5 7 124,-6 7-214,-3 11-21,-2 8-46,4 5 1,3 7-112,5 6-113,2 5-650,7 4-32,11-5-304,13-6-481,11-4 179,5-4 470,0-9 393,-4-3 672,-5-9 1905,0-5-191,-17 9-190,-2 2-247,-14 12-268,-4 3-214,0 10-200,0 5 144,0 11-146,0 2-357,0-5-146,4-7-79,5-8-22,6-5-202,9-3-1221,22-27 268,-5 4-212,15-24 526,-16 12 315,-5 4 537,-6 7 112,-8 8 594,-12 9 358,-4 5-414,-5 2 157,0 5-23,0 4-358,0 5-157,0 2-225,1-3 12,2-6-22,5-3-34,4-3-190,6-1-270,5-4-313,8-8-291,21-16 761,-12 3 303,11-3 89,-29 17 147,-6 6 347,-8 3 78,-5 2-157,1 0-78,3 0-135,1 1-123,7-1-168,2 1 45,6-1-12,6-6-33,4-4 0,4-8 34,4 1 303,-2 2-360,11 6-122,-19 4-1334,-2 3-2723,-22 2 4202,-4 5 0,-3-4 0,0 5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3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16411,'0'99'393,"0"-7"-460,0-35-886,0 2-112,0-3 1009,0-8-1108,0-10-2086,0-19 3250,0-9 0,0-10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8:57:10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16468,'-23'42'-2107,"5"-9"0,18-33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3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47 20972,'55'-16'123,"0"1"1,39 0-113,-51 28 23,-13 12-12,-11 5-22,-10 4-90,-9 4 12,-16 1-449,-8-2-358,-13-7-381,-2-9-1681,5-10-2454,13-6 5401,9-5 0,9 0 0,3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4.1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60 17006,'11'-4'2857,"-3"1"-2857,-3 59 0,-4-27-34,9 45-10,0-47 21,7-8-145,6-9 0,4-6-12,1-10-144,0-13 245,-4-12 57,-9-10 44,-7-3 169,-6 2-135,-13 5-45,-8 9-22,-14 12-1,-4 8-436,0 9-516,8 13-1612,10 5-2288,9 3 4864,7-3 0,3-13 0,0-3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4.4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98 18 16288,'2'-10'3149,"-1"3"-2387,-1 7-247,-25 77-55,10-21-596,-2 5 0,0 3 181,3 20-90,6-4-89,4-10-651,8-16-361,10-16-1779,9-16-1904,1-11 4829,0-13 0,-15 1 0,-2-4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4.7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2 15997,'3'-1'4236,"-1"0"-3822,-2 1-324,-8 62-23,5-41-549,18 43-3585,55-110 4078,-25 34 505,24-35 279,-60 71-89,0 20-202,-2 24-179,-2 13-79,-3 6-40,-2 3 130,-6-3-112,-8-4-34,-10-8-190,-11-13-101,-3-16-840,-2-22-1266,6-12-3777,14-25 5984,7-9 0,12 4 0,1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5.0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 20983,'13'59'459,"-1"0"1,7 34-550,-15-87-391,2-4-225,6-9-235,5-13-404,8-14 695,3-11 650,-1 1 168,0 7 975,-9 11-34,-6 12-235,-6 8-347,-4 5-135,0 7-67,2 9-247,1 10-44,3 9-12,-1-2-22,0-7-179,1-6-605,-1-11-841,4-3-2039,-4-5 3664,4-8 0,-8 6 0,2-6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5.3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25 103 21017,'-19'77'-224,"13"-15"-112,29-56 100,11-2-526,0-7-33,1-9 582,-5-8-460,-7-12 539,-8-5 0,-9-1-34,-5 0 168,-14 6 0,-6 9-68,-14 11-21,-1 7-841,4 13-1054,7 8-2296,11 2 4280,7 3 0,5-13 0,0-3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5.9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83 21521,'6'58'235,"0"-12"-179,-6-36-100,0-5 44,0-4-336,7-1 11,6-5-303,10-8-100,6-6 302,1-7 247,0 3 145,-5 5 68,-4 3 78,-9 8 381,-3 2-123,-7 4 33,0 1 78,0 0-245,2 0 145,2 0-213,3 2 22,2 4 146,-1 2-156,1 3 11,0-3-158,0-1 23,3-4-112,3-2-213,5-1-381,5 0-22,4-8-381,3-4-314,1-9-392,-1 0 403,-4 1 605,-8 4 347,-7 5 404,-7 5 157,-6 4 393,-1 2 357,-1 3 270,0 6-303,0 4 78,0 1-313,0 1 223,0 0-638,5-3-134,-1 1-90,5-4 67,-2-2-145,-1 0-639,3 1-191,-2-4-761,5-1-1021,-1-3-2408,-2 0 5098,0-7 0,-6 6 0,-1-6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6.1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21062,'-37'37'-9831,"10"-12"9812,52-12 1,-14-11-1,0-1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6.4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98 20132,'-46'43'276,"0"0"0,6-4 1,9-4-255,21-4-11,7-6-11,5-7-313,12-10 33,7-3-594,16-9 459,11-26 1,0-3 918,-10 17 549,26-16-706,-72 57-313,-6 20 22,8-21-101,3-7 45,3-8-146,0-5-324,7-8-393,7-14-44,11-13-673,9-18-628,5-8-560,1-9-795,-11 15 3563,-4 3 0,-19 31 0,0 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09:34:46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59 1 19706,'0'71'2207,"-3"7"-1972,-16 13-1751,1 4 1024,7-2-1234,4-8-4575,6-36 6301,5-17 0,-3-29 0,4-3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TODO: draw 2nd degree with data and a line to illustrate underfitting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Non linear relationship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Show line fit -&gt; underfit as the model is too simple to capture the </a:t>
            </a:r>
            <a:r>
              <a:rPr lang="en-US" dirty="0" err="1">
                <a:cs typeface="Calibri"/>
              </a:rPr>
              <a:t>datas</a:t>
            </a:r>
            <a:r>
              <a:rPr lang="en-US" dirty="0">
                <a:cs typeface="Calibri"/>
              </a:rPr>
              <a:t> variance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Wrong predictions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561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TODO: draw 2nd degree with data and a line to illustrate underfitting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Non linear relationship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Show line fit -&gt; underfit as the model is too simple to capture the </a:t>
            </a:r>
            <a:r>
              <a:rPr lang="en-US" dirty="0" err="1">
                <a:cs typeface="Calibri"/>
              </a:rPr>
              <a:t>datas</a:t>
            </a:r>
            <a:r>
              <a:rPr lang="en-US" dirty="0">
                <a:cs typeface="Calibri"/>
              </a:rPr>
              <a:t> variance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Wrong predictions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24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Bias variance tradeoff </a:t>
            </a:r>
          </a:p>
          <a:p>
            <a:r>
              <a:rPr lang="en-US" dirty="0">
                <a:cs typeface="Calibri"/>
              </a:rPr>
              <a:t>Too high </a:t>
            </a:r>
            <a:r>
              <a:rPr lang="en-US" dirty="0">
                <a:cs typeface="Calibri"/>
                <a:sym typeface="Wingdings" pitchFamily="2" charset="2"/>
              </a:rPr>
              <a:t> high variance  model too complex</a:t>
            </a:r>
          </a:p>
          <a:p>
            <a:r>
              <a:rPr lang="en-US" dirty="0">
                <a:cs typeface="Calibri"/>
                <a:sym typeface="Wingdings" pitchFamily="2" charset="2"/>
              </a:rPr>
              <a:t>Too low  low variance  model too simple </a:t>
            </a:r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661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Bias variance tradeoff </a:t>
            </a:r>
          </a:p>
          <a:p>
            <a:r>
              <a:rPr lang="en-US" dirty="0">
                <a:cs typeface="Calibri"/>
              </a:rPr>
              <a:t>Too high </a:t>
            </a:r>
            <a:r>
              <a:rPr lang="en-US" dirty="0">
                <a:cs typeface="Calibri"/>
                <a:sym typeface="Wingdings" pitchFamily="2" charset="2"/>
              </a:rPr>
              <a:t> high variance  model too complex</a:t>
            </a:r>
          </a:p>
          <a:p>
            <a:r>
              <a:rPr lang="en-US" dirty="0">
                <a:cs typeface="Calibri"/>
                <a:sym typeface="Wingdings" pitchFamily="2" charset="2"/>
              </a:rPr>
              <a:t>Too low  low variance  model too simple </a:t>
            </a:r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35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6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51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80.xml"/><Relationship Id="rId324" Type="http://schemas.openxmlformats.org/officeDocument/2006/relationships/image" Target="../media/image160.png"/><Relationship Id="rId366" Type="http://schemas.openxmlformats.org/officeDocument/2006/relationships/image" Target="../media/image181.png"/><Relationship Id="rId170" Type="http://schemas.openxmlformats.org/officeDocument/2006/relationships/image" Target="../media/image84.png"/><Relationship Id="rId226" Type="http://schemas.openxmlformats.org/officeDocument/2006/relationships/customXml" Target="../ink/ink114.xml"/><Relationship Id="rId433" Type="http://schemas.openxmlformats.org/officeDocument/2006/relationships/customXml" Target="../ink/ink218.xml"/><Relationship Id="rId268" Type="http://schemas.openxmlformats.org/officeDocument/2006/relationships/image" Target="../media/image132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customXml" Target="../ink/ink2.xml"/><Relationship Id="rId181" Type="http://schemas.openxmlformats.org/officeDocument/2006/relationships/customXml" Target="../ink/ink91.xml"/><Relationship Id="rId237" Type="http://schemas.openxmlformats.org/officeDocument/2006/relationships/customXml" Target="../ink/ink120.xml"/><Relationship Id="rId402" Type="http://schemas.openxmlformats.org/officeDocument/2006/relationships/image" Target="../media/image199.png"/><Relationship Id="rId279" Type="http://schemas.openxmlformats.org/officeDocument/2006/relationships/customXml" Target="../ink/ink141.xml"/><Relationship Id="rId444" Type="http://schemas.openxmlformats.org/officeDocument/2006/relationships/image" Target="../media/image220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1.png"/><Relationship Id="rId388" Type="http://schemas.openxmlformats.org/officeDocument/2006/relationships/image" Target="../media/image192.png"/><Relationship Id="rId85" Type="http://schemas.openxmlformats.org/officeDocument/2006/relationships/customXml" Target="../ink/ink42.xml"/><Relationship Id="rId150" Type="http://schemas.openxmlformats.org/officeDocument/2006/relationships/customXml" Target="../ink/ink7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customXml" Target="../ink/ink208.xml"/><Relationship Id="rId248" Type="http://schemas.openxmlformats.org/officeDocument/2006/relationships/image" Target="../media/image122.png"/><Relationship Id="rId455" Type="http://schemas.openxmlformats.org/officeDocument/2006/relationships/customXml" Target="../ink/ink229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1.xml"/><Relationship Id="rId217" Type="http://schemas.openxmlformats.org/officeDocument/2006/relationships/image" Target="../media/image107.png"/><Relationship Id="rId399" Type="http://schemas.openxmlformats.org/officeDocument/2006/relationships/customXml" Target="../ink/ink201.xml"/><Relationship Id="rId259" Type="http://schemas.openxmlformats.org/officeDocument/2006/relationships/customXml" Target="../ink/ink131.xml"/><Relationship Id="rId424" Type="http://schemas.openxmlformats.org/officeDocument/2006/relationships/image" Target="../media/image210.png"/><Relationship Id="rId466" Type="http://schemas.openxmlformats.org/officeDocument/2006/relationships/image" Target="../media/image231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2.png"/><Relationship Id="rId172" Type="http://schemas.openxmlformats.org/officeDocument/2006/relationships/image" Target="../media/image85.png"/><Relationship Id="rId228" Type="http://schemas.openxmlformats.org/officeDocument/2006/relationships/customXml" Target="../ink/ink115.xml"/><Relationship Id="rId435" Type="http://schemas.openxmlformats.org/officeDocument/2006/relationships/customXml" Target="../ink/ink219.xml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91.xml"/><Relationship Id="rId7" Type="http://schemas.openxmlformats.org/officeDocument/2006/relationships/customXml" Target="../ink/ink3.xml"/><Relationship Id="rId183" Type="http://schemas.openxmlformats.org/officeDocument/2006/relationships/customXml" Target="../ink/ink92.xml"/><Relationship Id="rId239" Type="http://schemas.openxmlformats.org/officeDocument/2006/relationships/customXml" Target="../ink/ink121.xml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446" Type="http://schemas.openxmlformats.org/officeDocument/2006/relationships/image" Target="../media/image221.png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2.png"/><Relationship Id="rId152" Type="http://schemas.openxmlformats.org/officeDocument/2006/relationships/customXml" Target="../ink/ink7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customXml" Target="../ink/ink209.xml"/><Relationship Id="rId457" Type="http://schemas.openxmlformats.org/officeDocument/2006/relationships/customXml" Target="../ink/ink230.xml"/><Relationship Id="rId261" Type="http://schemas.openxmlformats.org/officeDocument/2006/relationships/customXml" Target="../ink/ink132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2.xml"/><Relationship Id="rId219" Type="http://schemas.openxmlformats.org/officeDocument/2006/relationships/image" Target="../media/image108.png"/><Relationship Id="rId370" Type="http://schemas.openxmlformats.org/officeDocument/2006/relationships/image" Target="../media/image183.png"/><Relationship Id="rId426" Type="http://schemas.openxmlformats.org/officeDocument/2006/relationships/image" Target="../media/image211.png"/><Relationship Id="rId230" Type="http://schemas.openxmlformats.org/officeDocument/2006/relationships/image" Target="../media/image113.png"/><Relationship Id="rId468" Type="http://schemas.openxmlformats.org/officeDocument/2006/relationships/image" Target="../media/image232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4.png"/><Relationship Id="rId328" Type="http://schemas.openxmlformats.org/officeDocument/2006/relationships/image" Target="../media/image162.png"/><Relationship Id="rId132" Type="http://schemas.openxmlformats.org/officeDocument/2006/relationships/image" Target="../media/image66.png"/><Relationship Id="rId174" Type="http://schemas.openxmlformats.org/officeDocument/2006/relationships/image" Target="../media/image86.png"/><Relationship Id="rId381" Type="http://schemas.openxmlformats.org/officeDocument/2006/relationships/customXml" Target="../ink/ink192.xml"/><Relationship Id="rId241" Type="http://schemas.openxmlformats.org/officeDocument/2006/relationships/customXml" Target="../ink/ink122.xml"/><Relationship Id="rId437" Type="http://schemas.openxmlformats.org/officeDocument/2006/relationships/customXml" Target="../ink/ink220.xml"/><Relationship Id="rId36" Type="http://schemas.openxmlformats.org/officeDocument/2006/relationships/image" Target="../media/image18.png"/><Relationship Id="rId283" Type="http://schemas.openxmlformats.org/officeDocument/2006/relationships/customXml" Target="../ink/ink143.xml"/><Relationship Id="rId339" Type="http://schemas.openxmlformats.org/officeDocument/2006/relationships/customXml" Target="../ink/ink171.xml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3.xml"/><Relationship Id="rId350" Type="http://schemas.openxmlformats.org/officeDocument/2006/relationships/image" Target="../media/image173.png"/><Relationship Id="rId406" Type="http://schemas.openxmlformats.org/officeDocument/2006/relationships/image" Target="../media/image201.png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image" Target="../media/image194.png"/><Relationship Id="rId448" Type="http://schemas.openxmlformats.org/officeDocument/2006/relationships/image" Target="../media/image222.png"/><Relationship Id="rId252" Type="http://schemas.openxmlformats.org/officeDocument/2006/relationships/image" Target="../media/image124.png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6.png"/><Relationship Id="rId361" Type="http://schemas.openxmlformats.org/officeDocument/2006/relationships/customXml" Target="../ink/ink182.xml"/><Relationship Id="rId196" Type="http://schemas.openxmlformats.org/officeDocument/2006/relationships/image" Target="../media/image97.png"/><Relationship Id="rId417" Type="http://schemas.openxmlformats.org/officeDocument/2006/relationships/customXml" Target="../ink/ink210.xml"/><Relationship Id="rId459" Type="http://schemas.openxmlformats.org/officeDocument/2006/relationships/customXml" Target="../ink/ink231.xml"/><Relationship Id="rId16" Type="http://schemas.openxmlformats.org/officeDocument/2006/relationships/image" Target="../media/image8.png"/><Relationship Id="rId221" Type="http://schemas.openxmlformats.org/officeDocument/2006/relationships/image" Target="../media/image109.png"/><Relationship Id="rId263" Type="http://schemas.openxmlformats.org/officeDocument/2006/relationships/customXml" Target="../ink/ink133.xml"/><Relationship Id="rId319" Type="http://schemas.openxmlformats.org/officeDocument/2006/relationships/customXml" Target="../ink/ink161.xml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3.png"/><Relationship Id="rId165" Type="http://schemas.openxmlformats.org/officeDocument/2006/relationships/customXml" Target="../ink/ink83.xml"/><Relationship Id="rId372" Type="http://schemas.openxmlformats.org/officeDocument/2006/relationships/image" Target="../media/image184.png"/><Relationship Id="rId428" Type="http://schemas.openxmlformats.org/officeDocument/2006/relationships/image" Target="../media/image212.png"/><Relationship Id="rId232" Type="http://schemas.openxmlformats.org/officeDocument/2006/relationships/image" Target="../media/image114.png"/><Relationship Id="rId274" Type="http://schemas.openxmlformats.org/officeDocument/2006/relationships/image" Target="../media/image135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76" Type="http://schemas.openxmlformats.org/officeDocument/2006/relationships/image" Target="../media/image87.png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customXml" Target="../ink/ink101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450" Type="http://schemas.openxmlformats.org/officeDocument/2006/relationships/image" Target="../media/image2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3.png"/><Relationship Id="rId91" Type="http://schemas.openxmlformats.org/officeDocument/2006/relationships/customXml" Target="../ink/ink45.xml"/><Relationship Id="rId145" Type="http://schemas.openxmlformats.org/officeDocument/2006/relationships/image" Target="../media/image72.png"/><Relationship Id="rId187" Type="http://schemas.openxmlformats.org/officeDocument/2006/relationships/customXml" Target="../ink/ink94.xml"/><Relationship Id="rId352" Type="http://schemas.openxmlformats.org/officeDocument/2006/relationships/image" Target="../media/image174.png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212" Type="http://schemas.openxmlformats.org/officeDocument/2006/relationships/image" Target="../media/image105.png"/><Relationship Id="rId254" Type="http://schemas.openxmlformats.org/officeDocument/2006/relationships/image" Target="../media/image125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6.png"/><Relationship Id="rId461" Type="http://schemas.openxmlformats.org/officeDocument/2006/relationships/customXml" Target="../ink/ink232.xml"/><Relationship Id="rId60" Type="http://schemas.openxmlformats.org/officeDocument/2006/relationships/image" Target="../media/image30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image" Target="../media/image110.png"/><Relationship Id="rId430" Type="http://schemas.openxmlformats.org/officeDocument/2006/relationships/image" Target="../media/image213.png"/><Relationship Id="rId18" Type="http://schemas.openxmlformats.org/officeDocument/2006/relationships/image" Target="../media/image9.png"/><Relationship Id="rId265" Type="http://schemas.openxmlformats.org/officeDocument/2006/relationships/customXml" Target="../ink/ink134.xml"/><Relationship Id="rId125" Type="http://schemas.openxmlformats.org/officeDocument/2006/relationships/customXml" Target="../ink/ink62.xml"/><Relationship Id="rId167" Type="http://schemas.openxmlformats.org/officeDocument/2006/relationships/customXml" Target="../ink/ink84.xml"/><Relationship Id="rId332" Type="http://schemas.openxmlformats.org/officeDocument/2006/relationships/image" Target="../media/image164.png"/><Relationship Id="rId374" Type="http://schemas.openxmlformats.org/officeDocument/2006/relationships/image" Target="../media/image185.png"/><Relationship Id="rId71" Type="http://schemas.openxmlformats.org/officeDocument/2006/relationships/customXml" Target="../ink/ink35.xml"/><Relationship Id="rId234" Type="http://schemas.openxmlformats.org/officeDocument/2006/relationships/image" Target="../media/image115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image" Target="../media/image136.png"/><Relationship Id="rId441" Type="http://schemas.openxmlformats.org/officeDocument/2006/relationships/customXml" Target="../ink/ink222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8.png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385" Type="http://schemas.openxmlformats.org/officeDocument/2006/relationships/customXml" Target="../ink/ink194.xml"/><Relationship Id="rId19" Type="http://schemas.openxmlformats.org/officeDocument/2006/relationships/customXml" Target="../ink/ink9.xml"/><Relationship Id="rId224" Type="http://schemas.openxmlformats.org/officeDocument/2006/relationships/customXml" Target="../ink/ink113.xml"/><Relationship Id="rId245" Type="http://schemas.openxmlformats.org/officeDocument/2006/relationships/customXml" Target="../ink/ink124.xml"/><Relationship Id="rId266" Type="http://schemas.openxmlformats.org/officeDocument/2006/relationships/image" Target="../media/image131.png"/><Relationship Id="rId287" Type="http://schemas.openxmlformats.org/officeDocument/2006/relationships/customXml" Target="../ink/ink145.xml"/><Relationship Id="rId410" Type="http://schemas.openxmlformats.org/officeDocument/2006/relationships/image" Target="../media/image203.png"/><Relationship Id="rId431" Type="http://schemas.openxmlformats.org/officeDocument/2006/relationships/customXml" Target="../ink/ink217.xml"/><Relationship Id="rId452" Type="http://schemas.openxmlformats.org/officeDocument/2006/relationships/image" Target="../media/image224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312" Type="http://schemas.openxmlformats.org/officeDocument/2006/relationships/image" Target="../media/image154.png"/><Relationship Id="rId333" Type="http://schemas.openxmlformats.org/officeDocument/2006/relationships/customXml" Target="../ink/ink168.xml"/><Relationship Id="rId354" Type="http://schemas.openxmlformats.org/officeDocument/2006/relationships/image" Target="../media/image175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5.xml"/><Relationship Id="rId375" Type="http://schemas.openxmlformats.org/officeDocument/2006/relationships/customXml" Target="../ink/ink189.xml"/><Relationship Id="rId396" Type="http://schemas.openxmlformats.org/officeDocument/2006/relationships/image" Target="../media/image196.png"/><Relationship Id="rId3" Type="http://schemas.openxmlformats.org/officeDocument/2006/relationships/customXml" Target="../ink/ink1.xml"/><Relationship Id="rId214" Type="http://schemas.openxmlformats.org/officeDocument/2006/relationships/customXml" Target="../ink/ink108.xml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277" Type="http://schemas.openxmlformats.org/officeDocument/2006/relationships/customXml" Target="../ink/ink140.xml"/><Relationship Id="rId298" Type="http://schemas.openxmlformats.org/officeDocument/2006/relationships/image" Target="../media/image147.png"/><Relationship Id="rId400" Type="http://schemas.openxmlformats.org/officeDocument/2006/relationships/image" Target="../media/image198.png"/><Relationship Id="rId421" Type="http://schemas.openxmlformats.org/officeDocument/2006/relationships/customXml" Target="../ink/ink212.xml"/><Relationship Id="rId442" Type="http://schemas.openxmlformats.org/officeDocument/2006/relationships/image" Target="../media/image219.png"/><Relationship Id="rId463" Type="http://schemas.openxmlformats.org/officeDocument/2006/relationships/customXml" Target="../ink/ink2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302" Type="http://schemas.openxmlformats.org/officeDocument/2006/relationships/image" Target="../media/image149.png"/><Relationship Id="rId323" Type="http://schemas.openxmlformats.org/officeDocument/2006/relationships/customXml" Target="../ink/ink163.xml"/><Relationship Id="rId344" Type="http://schemas.openxmlformats.org/officeDocument/2006/relationships/image" Target="../media/image170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90.xml"/><Relationship Id="rId365" Type="http://schemas.openxmlformats.org/officeDocument/2006/relationships/customXml" Target="../ink/ink184.xml"/><Relationship Id="rId386" Type="http://schemas.openxmlformats.org/officeDocument/2006/relationships/image" Target="../media/image191.png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image" Target="../media/image111.png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411" Type="http://schemas.openxmlformats.org/officeDocument/2006/relationships/customXml" Target="../ink/ink207.xml"/><Relationship Id="rId432" Type="http://schemas.openxmlformats.org/officeDocument/2006/relationships/image" Target="../media/image214.png"/><Relationship Id="rId453" Type="http://schemas.openxmlformats.org/officeDocument/2006/relationships/customXml" Target="../ink/ink2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customXml" Target="../ink/ink74.xml"/><Relationship Id="rId169" Type="http://schemas.openxmlformats.org/officeDocument/2006/relationships/customXml" Target="../ink/ink85.xml"/><Relationship Id="rId334" Type="http://schemas.openxmlformats.org/officeDocument/2006/relationships/image" Target="../media/image165.png"/><Relationship Id="rId355" Type="http://schemas.openxmlformats.org/officeDocument/2006/relationships/customXml" Target="../ink/ink179.xml"/><Relationship Id="rId376" Type="http://schemas.openxmlformats.org/officeDocument/2006/relationships/image" Target="../media/image186.png"/><Relationship Id="rId397" Type="http://schemas.openxmlformats.org/officeDocument/2006/relationships/customXml" Target="../ink/ink200.xml"/><Relationship Id="rId4" Type="http://schemas.openxmlformats.org/officeDocument/2006/relationships/image" Target="../media/image2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401" Type="http://schemas.openxmlformats.org/officeDocument/2006/relationships/customXml" Target="../ink/ink202.xml"/><Relationship Id="rId422" Type="http://schemas.openxmlformats.org/officeDocument/2006/relationships/image" Target="../media/image209.png"/><Relationship Id="rId443" Type="http://schemas.openxmlformats.org/officeDocument/2006/relationships/customXml" Target="../ink/ink223.xml"/><Relationship Id="rId464" Type="http://schemas.openxmlformats.org/officeDocument/2006/relationships/image" Target="../media/image230.png"/><Relationship Id="rId303" Type="http://schemas.openxmlformats.org/officeDocument/2006/relationships/customXml" Target="../ink/ink153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5.xml"/><Relationship Id="rId412" Type="http://schemas.openxmlformats.org/officeDocument/2006/relationships/image" Target="../media/image204.png"/><Relationship Id="rId107" Type="http://schemas.openxmlformats.org/officeDocument/2006/relationships/customXml" Target="../ink/ink53.xml"/><Relationship Id="rId289" Type="http://schemas.openxmlformats.org/officeDocument/2006/relationships/customXml" Target="../ink/ink146.xml"/><Relationship Id="rId454" Type="http://schemas.openxmlformats.org/officeDocument/2006/relationships/image" Target="../media/image225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image" Target="../media/image74.png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customXml" Target="../ink/ink109.xml"/><Relationship Id="rId423" Type="http://schemas.openxmlformats.org/officeDocument/2006/relationships/customXml" Target="../ink/ink213.xml"/><Relationship Id="rId258" Type="http://schemas.openxmlformats.org/officeDocument/2006/relationships/image" Target="../media/image127.png"/><Relationship Id="rId465" Type="http://schemas.openxmlformats.org/officeDocument/2006/relationships/customXml" Target="../ink/ink234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customXml" Target="../ink/ink86.xml"/><Relationship Id="rId227" Type="http://schemas.openxmlformats.org/officeDocument/2006/relationships/image" Target="../media/image112.png"/><Relationship Id="rId269" Type="http://schemas.openxmlformats.org/officeDocument/2006/relationships/customXml" Target="../ink/ink136.xml"/><Relationship Id="rId434" Type="http://schemas.openxmlformats.org/officeDocument/2006/relationships/image" Target="../media/image215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38.png"/><Relationship Id="rId336" Type="http://schemas.openxmlformats.org/officeDocument/2006/relationships/image" Target="../media/image166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0.png"/><Relationship Id="rId378" Type="http://schemas.openxmlformats.org/officeDocument/2006/relationships/image" Target="../media/image187.png"/><Relationship Id="rId403" Type="http://schemas.openxmlformats.org/officeDocument/2006/relationships/customXml" Target="../ink/ink203.xml"/><Relationship Id="rId6" Type="http://schemas.openxmlformats.org/officeDocument/2006/relationships/image" Target="../media/image3.png"/><Relationship Id="rId238" Type="http://schemas.openxmlformats.org/officeDocument/2006/relationships/image" Target="../media/image117.png"/><Relationship Id="rId445" Type="http://schemas.openxmlformats.org/officeDocument/2006/relationships/customXml" Target="../ink/ink224.xml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image" Target="../media/image75.png"/><Relationship Id="rId389" Type="http://schemas.openxmlformats.org/officeDocument/2006/relationships/customXml" Target="../ink/ink196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6.xml"/><Relationship Id="rId414" Type="http://schemas.openxmlformats.org/officeDocument/2006/relationships/image" Target="../media/image205.png"/><Relationship Id="rId456" Type="http://schemas.openxmlformats.org/officeDocument/2006/relationships/image" Target="../media/image226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7.png"/><Relationship Id="rId162" Type="http://schemas.openxmlformats.org/officeDocument/2006/relationships/image" Target="../media/image80.png"/><Relationship Id="rId218" Type="http://schemas.openxmlformats.org/officeDocument/2006/relationships/customXml" Target="../ink/ink110.xml"/><Relationship Id="rId425" Type="http://schemas.openxmlformats.org/officeDocument/2006/relationships/customXml" Target="../ink/ink214.xml"/><Relationship Id="rId467" Type="http://schemas.openxmlformats.org/officeDocument/2006/relationships/customXml" Target="../ink/ink235.xml"/><Relationship Id="rId271" Type="http://schemas.openxmlformats.org/officeDocument/2006/relationships/customXml" Target="../ink/ink137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customXml" Target="../ink/ink87.xml"/><Relationship Id="rId229" Type="http://schemas.openxmlformats.org/officeDocument/2006/relationships/customXml" Target="../ink/ink116.xml"/><Relationship Id="rId380" Type="http://schemas.openxmlformats.org/officeDocument/2006/relationships/image" Target="../media/image188.png"/><Relationship Id="rId436" Type="http://schemas.openxmlformats.org/officeDocument/2006/relationships/image" Target="../media/image216.png"/><Relationship Id="rId240" Type="http://schemas.openxmlformats.org/officeDocument/2006/relationships/image" Target="../media/image118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39.png"/><Relationship Id="rId338" Type="http://schemas.openxmlformats.org/officeDocument/2006/relationships/image" Target="../media/image167.png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1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customXml" Target="../ink/ink127.xml"/><Relationship Id="rId46" Type="http://schemas.openxmlformats.org/officeDocument/2006/relationships/image" Target="../media/image23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78.png"/><Relationship Id="rId416" Type="http://schemas.openxmlformats.org/officeDocument/2006/relationships/image" Target="../media/image206.png"/><Relationship Id="rId220" Type="http://schemas.openxmlformats.org/officeDocument/2006/relationships/customXml" Target="../ink/ink111.xml"/><Relationship Id="rId458" Type="http://schemas.openxmlformats.org/officeDocument/2006/relationships/image" Target="../media/image227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29.png"/><Relationship Id="rId318" Type="http://schemas.openxmlformats.org/officeDocument/2006/relationships/image" Target="../media/image157.png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1.png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26" Type="http://schemas.openxmlformats.org/officeDocument/2006/relationships/image" Target="../media/image13.png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8.xml"/><Relationship Id="rId340" Type="http://schemas.openxmlformats.org/officeDocument/2006/relationships/image" Target="../media/image168.png"/><Relationship Id="rId200" Type="http://schemas.openxmlformats.org/officeDocument/2006/relationships/image" Target="../media/image99.png"/><Relationship Id="rId382" Type="http://schemas.openxmlformats.org/officeDocument/2006/relationships/image" Target="../media/image189.png"/><Relationship Id="rId438" Type="http://schemas.openxmlformats.org/officeDocument/2006/relationships/image" Target="../media/image217.png"/><Relationship Id="rId242" Type="http://schemas.openxmlformats.org/officeDocument/2006/relationships/image" Target="../media/image119.png"/><Relationship Id="rId284" Type="http://schemas.openxmlformats.org/officeDocument/2006/relationships/image" Target="../media/image140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customXml" Target="../ink/ink72.xml"/><Relationship Id="rId90" Type="http://schemas.openxmlformats.org/officeDocument/2006/relationships/image" Target="../media/image45.png"/><Relationship Id="rId186" Type="http://schemas.openxmlformats.org/officeDocument/2006/relationships/image" Target="../media/image92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customXml" Target="../ink/ink106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image" Target="../media/image2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58.png"/><Relationship Id="rId155" Type="http://schemas.openxmlformats.org/officeDocument/2006/relationships/customXml" Target="../ink/ink78.xml"/><Relationship Id="rId197" Type="http://schemas.openxmlformats.org/officeDocument/2006/relationships/customXml" Target="../ink/ink99.xml"/><Relationship Id="rId362" Type="http://schemas.openxmlformats.org/officeDocument/2006/relationships/image" Target="../media/image179.png"/><Relationship Id="rId418" Type="http://schemas.openxmlformats.org/officeDocument/2006/relationships/image" Target="../media/image207.png"/><Relationship Id="rId222" Type="http://schemas.openxmlformats.org/officeDocument/2006/relationships/customXml" Target="../ink/ink112.xml"/><Relationship Id="rId264" Type="http://schemas.openxmlformats.org/officeDocument/2006/relationships/image" Target="../media/image130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image" Target="../media/image82.png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8.xml"/><Relationship Id="rId440" Type="http://schemas.openxmlformats.org/officeDocument/2006/relationships/image" Target="../media/image218.png"/><Relationship Id="rId28" Type="http://schemas.openxmlformats.org/officeDocument/2006/relationships/image" Target="../media/image14.png"/><Relationship Id="rId275" Type="http://schemas.openxmlformats.org/officeDocument/2006/relationships/customXml" Target="../ink/ink139.xml"/><Relationship Id="rId300" Type="http://schemas.openxmlformats.org/officeDocument/2006/relationships/image" Target="../media/image148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9.xml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Relationship Id="rId202" Type="http://schemas.openxmlformats.org/officeDocument/2006/relationships/image" Target="../media/image100.png"/><Relationship Id="rId244" Type="http://schemas.openxmlformats.org/officeDocument/2006/relationships/image" Target="../media/image120.png"/><Relationship Id="rId39" Type="http://schemas.openxmlformats.org/officeDocument/2006/relationships/customXml" Target="../ink/ink19.xml"/><Relationship Id="rId286" Type="http://schemas.openxmlformats.org/officeDocument/2006/relationships/image" Target="../media/image141.png"/><Relationship Id="rId451" Type="http://schemas.openxmlformats.org/officeDocument/2006/relationships/customXml" Target="../ink/ink227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customXml" Target="../ink/ink73.xml"/><Relationship Id="rId188" Type="http://schemas.openxmlformats.org/officeDocument/2006/relationships/image" Target="../media/image93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92" Type="http://schemas.openxmlformats.org/officeDocument/2006/relationships/image" Target="../media/image46.png"/><Relationship Id="rId213" Type="http://schemas.openxmlformats.org/officeDocument/2006/relationships/customXml" Target="../ink/ink107.xml"/><Relationship Id="rId420" Type="http://schemas.openxmlformats.org/officeDocument/2006/relationships/image" Target="../media/image208.png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image" Target="../media/image229.png"/><Relationship Id="rId115" Type="http://schemas.openxmlformats.org/officeDocument/2006/relationships/customXml" Target="../ink/ink57.xml"/><Relationship Id="rId157" Type="http://schemas.openxmlformats.org/officeDocument/2006/relationships/customXml" Target="../ink/ink79.xml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3.xml"/><Relationship Id="rId299" Type="http://schemas.openxmlformats.org/officeDocument/2006/relationships/image" Target="../media/image269.png"/><Relationship Id="rId21" Type="http://schemas.openxmlformats.org/officeDocument/2006/relationships/customXml" Target="../ink/ink245.xml"/><Relationship Id="rId63" Type="http://schemas.openxmlformats.org/officeDocument/2006/relationships/customXml" Target="../ink/ink266.xml"/><Relationship Id="rId159" Type="http://schemas.openxmlformats.org/officeDocument/2006/relationships/customXml" Target="../ink/ink315.xml"/><Relationship Id="rId324" Type="http://schemas.openxmlformats.org/officeDocument/2006/relationships/customXml" Target="../ink/ink398.xml"/><Relationship Id="rId366" Type="http://schemas.openxmlformats.org/officeDocument/2006/relationships/customXml" Target="../ink/ink419.xml"/><Relationship Id="rId170" Type="http://schemas.openxmlformats.org/officeDocument/2006/relationships/image" Target="../media/image84.png"/><Relationship Id="rId226" Type="http://schemas.openxmlformats.org/officeDocument/2006/relationships/customXml" Target="../ink/ink349.xml"/><Relationship Id="rId433" Type="http://schemas.openxmlformats.org/officeDocument/2006/relationships/image" Target="../media/image336.png"/><Relationship Id="rId268" Type="http://schemas.openxmlformats.org/officeDocument/2006/relationships/customXml" Target="../ink/ink370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image" Target="../media/image287.png"/><Relationship Id="rId377" Type="http://schemas.openxmlformats.org/officeDocument/2006/relationships/image" Target="../media/image308.png"/><Relationship Id="rId5" Type="http://schemas.openxmlformats.org/officeDocument/2006/relationships/customXml" Target="../ink/ink237.xml"/><Relationship Id="rId181" Type="http://schemas.openxmlformats.org/officeDocument/2006/relationships/customXml" Target="../ink/ink326.xml"/><Relationship Id="rId237" Type="http://schemas.openxmlformats.org/officeDocument/2006/relationships/image" Target="../media/image238.png"/><Relationship Id="rId402" Type="http://schemas.openxmlformats.org/officeDocument/2006/relationships/customXml" Target="../ink/ink437.xml"/><Relationship Id="rId279" Type="http://schemas.openxmlformats.org/officeDocument/2006/relationships/image" Target="../media/image259.png"/><Relationship Id="rId444" Type="http://schemas.openxmlformats.org/officeDocument/2006/relationships/customXml" Target="../ink/ink458.xml"/><Relationship Id="rId43" Type="http://schemas.openxmlformats.org/officeDocument/2006/relationships/customXml" Target="../ink/ink256.xml"/><Relationship Id="rId139" Type="http://schemas.openxmlformats.org/officeDocument/2006/relationships/customXml" Target="../ink/ink304.xml"/><Relationship Id="rId290" Type="http://schemas.openxmlformats.org/officeDocument/2006/relationships/customXml" Target="../ink/ink381.xml"/><Relationship Id="rId304" Type="http://schemas.openxmlformats.org/officeDocument/2006/relationships/customXml" Target="../ink/ink388.xml"/><Relationship Id="rId346" Type="http://schemas.openxmlformats.org/officeDocument/2006/relationships/customXml" Target="../ink/ink409.xml"/><Relationship Id="rId388" Type="http://schemas.openxmlformats.org/officeDocument/2006/relationships/customXml" Target="../ink/ink430.xml"/><Relationship Id="rId85" Type="http://schemas.openxmlformats.org/officeDocument/2006/relationships/customXml" Target="../ink/ink277.xml"/><Relationship Id="rId150" Type="http://schemas.openxmlformats.org/officeDocument/2006/relationships/customXml" Target="../ink/ink310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326.png"/><Relationship Id="rId248" Type="http://schemas.openxmlformats.org/officeDocument/2006/relationships/customXml" Target="../ink/ink360.xml"/><Relationship Id="rId455" Type="http://schemas.openxmlformats.org/officeDocument/2006/relationships/image" Target="../media/image347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image" Target="../media/image277.png"/><Relationship Id="rId357" Type="http://schemas.openxmlformats.org/officeDocument/2006/relationships/image" Target="../media/image298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316.xml"/><Relationship Id="rId217" Type="http://schemas.openxmlformats.org/officeDocument/2006/relationships/image" Target="../media/image107.png"/><Relationship Id="rId399" Type="http://schemas.openxmlformats.org/officeDocument/2006/relationships/image" Target="../media/image319.png"/><Relationship Id="rId259" Type="http://schemas.openxmlformats.org/officeDocument/2006/relationships/image" Target="../media/image249.png"/><Relationship Id="rId424" Type="http://schemas.openxmlformats.org/officeDocument/2006/relationships/customXml" Target="../ink/ink448.xml"/><Relationship Id="rId23" Type="http://schemas.openxmlformats.org/officeDocument/2006/relationships/customXml" Target="../ink/ink246.xml"/><Relationship Id="rId119" Type="http://schemas.openxmlformats.org/officeDocument/2006/relationships/customXml" Target="../ink/ink294.xml"/><Relationship Id="rId270" Type="http://schemas.openxmlformats.org/officeDocument/2006/relationships/customXml" Target="../ink/ink371.xml"/><Relationship Id="rId326" Type="http://schemas.openxmlformats.org/officeDocument/2006/relationships/customXml" Target="../ink/ink399.xml"/><Relationship Id="rId65" Type="http://schemas.openxmlformats.org/officeDocument/2006/relationships/customXml" Target="../ink/ink267.xml"/><Relationship Id="rId130" Type="http://schemas.openxmlformats.org/officeDocument/2006/relationships/image" Target="../media/image65.png"/><Relationship Id="rId368" Type="http://schemas.openxmlformats.org/officeDocument/2006/relationships/customXml" Target="../ink/ink420.xml"/><Relationship Id="rId172" Type="http://schemas.openxmlformats.org/officeDocument/2006/relationships/image" Target="../media/image85.png"/><Relationship Id="rId228" Type="http://schemas.openxmlformats.org/officeDocument/2006/relationships/customXml" Target="../ink/ink350.xml"/><Relationship Id="rId435" Type="http://schemas.openxmlformats.org/officeDocument/2006/relationships/image" Target="../media/image337.png"/><Relationship Id="rId281" Type="http://schemas.openxmlformats.org/officeDocument/2006/relationships/image" Target="../media/image260.png"/><Relationship Id="rId337" Type="http://schemas.openxmlformats.org/officeDocument/2006/relationships/image" Target="../media/image288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305.xml"/><Relationship Id="rId379" Type="http://schemas.openxmlformats.org/officeDocument/2006/relationships/image" Target="../media/image309.png"/><Relationship Id="rId7" Type="http://schemas.openxmlformats.org/officeDocument/2006/relationships/customXml" Target="../ink/ink238.xml"/><Relationship Id="rId183" Type="http://schemas.openxmlformats.org/officeDocument/2006/relationships/customXml" Target="../ink/ink327.xml"/><Relationship Id="rId239" Type="http://schemas.openxmlformats.org/officeDocument/2006/relationships/image" Target="../media/image239.png"/><Relationship Id="rId390" Type="http://schemas.openxmlformats.org/officeDocument/2006/relationships/customXml" Target="../ink/ink431.xml"/><Relationship Id="rId404" Type="http://schemas.openxmlformats.org/officeDocument/2006/relationships/customXml" Target="../ink/ink438.xml"/><Relationship Id="rId446" Type="http://schemas.openxmlformats.org/officeDocument/2006/relationships/customXml" Target="../ink/ink459.xml"/><Relationship Id="rId250" Type="http://schemas.openxmlformats.org/officeDocument/2006/relationships/customXml" Target="../ink/ink361.xml"/><Relationship Id="rId292" Type="http://schemas.openxmlformats.org/officeDocument/2006/relationships/customXml" Target="../ink/ink382.xml"/><Relationship Id="rId306" Type="http://schemas.openxmlformats.org/officeDocument/2006/relationships/customXml" Target="../ink/ink389.xml"/><Relationship Id="rId45" Type="http://schemas.openxmlformats.org/officeDocument/2006/relationships/customXml" Target="../ink/ink257.xml"/><Relationship Id="rId87" Type="http://schemas.openxmlformats.org/officeDocument/2006/relationships/customXml" Target="../ink/ink278.xml"/><Relationship Id="rId110" Type="http://schemas.openxmlformats.org/officeDocument/2006/relationships/image" Target="../media/image55.png"/><Relationship Id="rId348" Type="http://schemas.openxmlformats.org/officeDocument/2006/relationships/customXml" Target="../ink/ink410.xml"/><Relationship Id="rId152" Type="http://schemas.openxmlformats.org/officeDocument/2006/relationships/customXml" Target="../ink/ink311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327.png"/><Relationship Id="rId457" Type="http://schemas.openxmlformats.org/officeDocument/2006/relationships/image" Target="../media/image348.png"/><Relationship Id="rId261" Type="http://schemas.openxmlformats.org/officeDocument/2006/relationships/image" Target="../media/image250.png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image" Target="../media/image278.png"/><Relationship Id="rId359" Type="http://schemas.openxmlformats.org/officeDocument/2006/relationships/image" Target="../media/image299.png"/><Relationship Id="rId98" Type="http://schemas.openxmlformats.org/officeDocument/2006/relationships/image" Target="../media/image49.png"/><Relationship Id="rId121" Type="http://schemas.openxmlformats.org/officeDocument/2006/relationships/customXml" Target="../ink/ink295.xml"/><Relationship Id="rId163" Type="http://schemas.openxmlformats.org/officeDocument/2006/relationships/customXml" Target="../ink/ink317.xml"/><Relationship Id="rId219" Type="http://schemas.openxmlformats.org/officeDocument/2006/relationships/image" Target="../media/image108.png"/><Relationship Id="rId370" Type="http://schemas.openxmlformats.org/officeDocument/2006/relationships/customXml" Target="../ink/ink421.xml"/><Relationship Id="rId426" Type="http://schemas.openxmlformats.org/officeDocument/2006/relationships/customXml" Target="../ink/ink449.xml"/><Relationship Id="rId230" Type="http://schemas.openxmlformats.org/officeDocument/2006/relationships/customXml" Target="../ink/ink351.xml"/><Relationship Id="rId25" Type="http://schemas.openxmlformats.org/officeDocument/2006/relationships/customXml" Target="../ink/ink247.xml"/><Relationship Id="rId67" Type="http://schemas.openxmlformats.org/officeDocument/2006/relationships/customXml" Target="../ink/ink268.xml"/><Relationship Id="rId272" Type="http://schemas.openxmlformats.org/officeDocument/2006/relationships/customXml" Target="../ink/ink372.xml"/><Relationship Id="rId328" Type="http://schemas.openxmlformats.org/officeDocument/2006/relationships/customXml" Target="../ink/ink400.xml"/><Relationship Id="rId132" Type="http://schemas.openxmlformats.org/officeDocument/2006/relationships/image" Target="../media/image66.png"/><Relationship Id="rId174" Type="http://schemas.openxmlformats.org/officeDocument/2006/relationships/image" Target="../media/image86.png"/><Relationship Id="rId381" Type="http://schemas.openxmlformats.org/officeDocument/2006/relationships/image" Target="../media/image310.png"/><Relationship Id="rId241" Type="http://schemas.openxmlformats.org/officeDocument/2006/relationships/image" Target="../media/image240.png"/><Relationship Id="rId437" Type="http://schemas.openxmlformats.org/officeDocument/2006/relationships/image" Target="../media/image338.png"/><Relationship Id="rId36" Type="http://schemas.openxmlformats.org/officeDocument/2006/relationships/image" Target="../media/image18.png"/><Relationship Id="rId283" Type="http://schemas.openxmlformats.org/officeDocument/2006/relationships/image" Target="../media/image261.png"/><Relationship Id="rId339" Type="http://schemas.openxmlformats.org/officeDocument/2006/relationships/image" Target="../media/image289.png"/><Relationship Id="rId78" Type="http://schemas.openxmlformats.org/officeDocument/2006/relationships/image" Target="../media/image39.png"/><Relationship Id="rId101" Type="http://schemas.openxmlformats.org/officeDocument/2006/relationships/customXml" Target="../ink/ink285.xml"/><Relationship Id="rId143" Type="http://schemas.openxmlformats.org/officeDocument/2006/relationships/customXml" Target="../ink/ink306.xml"/><Relationship Id="rId185" Type="http://schemas.openxmlformats.org/officeDocument/2006/relationships/customXml" Target="../ink/ink328.xml"/><Relationship Id="rId350" Type="http://schemas.openxmlformats.org/officeDocument/2006/relationships/customXml" Target="../ink/ink411.xml"/><Relationship Id="rId406" Type="http://schemas.openxmlformats.org/officeDocument/2006/relationships/customXml" Target="../ink/ink439.xml"/><Relationship Id="rId9" Type="http://schemas.openxmlformats.org/officeDocument/2006/relationships/customXml" Target="../ink/ink239.xml"/><Relationship Id="rId210" Type="http://schemas.openxmlformats.org/officeDocument/2006/relationships/image" Target="../media/image104.png"/><Relationship Id="rId392" Type="http://schemas.openxmlformats.org/officeDocument/2006/relationships/customXml" Target="../ink/ink432.xml"/><Relationship Id="rId448" Type="http://schemas.openxmlformats.org/officeDocument/2006/relationships/customXml" Target="../ink/ink460.xml"/><Relationship Id="rId252" Type="http://schemas.openxmlformats.org/officeDocument/2006/relationships/customXml" Target="../ink/ink362.xml"/><Relationship Id="rId294" Type="http://schemas.openxmlformats.org/officeDocument/2006/relationships/customXml" Target="../ink/ink383.xml"/><Relationship Id="rId308" Type="http://schemas.openxmlformats.org/officeDocument/2006/relationships/customXml" Target="../ink/ink390.xml"/><Relationship Id="rId47" Type="http://schemas.openxmlformats.org/officeDocument/2006/relationships/customXml" Target="../ink/ink258.xml"/><Relationship Id="rId89" Type="http://schemas.openxmlformats.org/officeDocument/2006/relationships/customXml" Target="../ink/ink279.xml"/><Relationship Id="rId112" Type="http://schemas.openxmlformats.org/officeDocument/2006/relationships/image" Target="../media/image56.png"/><Relationship Id="rId154" Type="http://schemas.openxmlformats.org/officeDocument/2006/relationships/image" Target="../media/image76.png"/><Relationship Id="rId361" Type="http://schemas.openxmlformats.org/officeDocument/2006/relationships/image" Target="../media/image300.png"/><Relationship Id="rId196" Type="http://schemas.openxmlformats.org/officeDocument/2006/relationships/image" Target="../media/image97.png"/><Relationship Id="rId417" Type="http://schemas.openxmlformats.org/officeDocument/2006/relationships/image" Target="../media/image328.png"/><Relationship Id="rId459" Type="http://schemas.openxmlformats.org/officeDocument/2006/relationships/image" Target="../media/image349.png"/><Relationship Id="rId16" Type="http://schemas.openxmlformats.org/officeDocument/2006/relationships/image" Target="../media/image8.png"/><Relationship Id="rId221" Type="http://schemas.openxmlformats.org/officeDocument/2006/relationships/image" Target="../media/image109.png"/><Relationship Id="rId263" Type="http://schemas.openxmlformats.org/officeDocument/2006/relationships/image" Target="../media/image251.png"/><Relationship Id="rId319" Type="http://schemas.openxmlformats.org/officeDocument/2006/relationships/image" Target="../media/image279.png"/><Relationship Id="rId58" Type="http://schemas.openxmlformats.org/officeDocument/2006/relationships/image" Target="../media/image29.png"/><Relationship Id="rId123" Type="http://schemas.openxmlformats.org/officeDocument/2006/relationships/customXml" Target="../ink/ink296.xml"/><Relationship Id="rId330" Type="http://schemas.openxmlformats.org/officeDocument/2006/relationships/customXml" Target="../ink/ink401.xml"/><Relationship Id="rId165" Type="http://schemas.openxmlformats.org/officeDocument/2006/relationships/customXml" Target="../ink/ink318.xml"/><Relationship Id="rId372" Type="http://schemas.openxmlformats.org/officeDocument/2006/relationships/customXml" Target="../ink/ink422.xml"/><Relationship Id="rId428" Type="http://schemas.openxmlformats.org/officeDocument/2006/relationships/customXml" Target="../ink/ink450.xml"/><Relationship Id="rId232" Type="http://schemas.openxmlformats.org/officeDocument/2006/relationships/customXml" Target="../ink/ink352.xml"/><Relationship Id="rId274" Type="http://schemas.openxmlformats.org/officeDocument/2006/relationships/customXml" Target="../ink/ink373.xml"/><Relationship Id="rId27" Type="http://schemas.openxmlformats.org/officeDocument/2006/relationships/customXml" Target="../ink/ink248.xml"/><Relationship Id="rId69" Type="http://schemas.openxmlformats.org/officeDocument/2006/relationships/customXml" Target="../ink/ink269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76" Type="http://schemas.openxmlformats.org/officeDocument/2006/relationships/image" Target="../media/image87.png"/><Relationship Id="rId341" Type="http://schemas.openxmlformats.org/officeDocument/2006/relationships/image" Target="../media/image290.png"/><Relationship Id="rId383" Type="http://schemas.openxmlformats.org/officeDocument/2006/relationships/image" Target="../media/image311.png"/><Relationship Id="rId439" Type="http://schemas.openxmlformats.org/officeDocument/2006/relationships/image" Target="../media/image339.png"/><Relationship Id="rId201" Type="http://schemas.openxmlformats.org/officeDocument/2006/relationships/customXml" Target="../ink/ink336.xml"/><Relationship Id="rId243" Type="http://schemas.openxmlformats.org/officeDocument/2006/relationships/image" Target="../media/image241.png"/><Relationship Id="rId285" Type="http://schemas.openxmlformats.org/officeDocument/2006/relationships/image" Target="../media/image262.png"/><Relationship Id="rId450" Type="http://schemas.openxmlformats.org/officeDocument/2006/relationships/customXml" Target="../ink/ink461.xml"/><Relationship Id="rId38" Type="http://schemas.openxmlformats.org/officeDocument/2006/relationships/image" Target="../media/image19.png"/><Relationship Id="rId103" Type="http://schemas.openxmlformats.org/officeDocument/2006/relationships/customXml" Target="../ink/ink286.xml"/><Relationship Id="rId310" Type="http://schemas.openxmlformats.org/officeDocument/2006/relationships/customXml" Target="../ink/ink391.xml"/><Relationship Id="rId91" Type="http://schemas.openxmlformats.org/officeDocument/2006/relationships/customXml" Target="../ink/ink280.xml"/><Relationship Id="rId145" Type="http://schemas.openxmlformats.org/officeDocument/2006/relationships/image" Target="../media/image72.png"/><Relationship Id="rId187" Type="http://schemas.openxmlformats.org/officeDocument/2006/relationships/customXml" Target="../ink/ink329.xml"/><Relationship Id="rId352" Type="http://schemas.openxmlformats.org/officeDocument/2006/relationships/customXml" Target="../ink/ink412.xml"/><Relationship Id="rId394" Type="http://schemas.openxmlformats.org/officeDocument/2006/relationships/customXml" Target="../ink/ink433.xml"/><Relationship Id="rId408" Type="http://schemas.openxmlformats.org/officeDocument/2006/relationships/customXml" Target="../ink/ink440.xml"/><Relationship Id="rId212" Type="http://schemas.openxmlformats.org/officeDocument/2006/relationships/image" Target="../media/image105.png"/><Relationship Id="rId254" Type="http://schemas.openxmlformats.org/officeDocument/2006/relationships/customXml" Target="../ink/ink363.xml"/><Relationship Id="rId49" Type="http://schemas.openxmlformats.org/officeDocument/2006/relationships/customXml" Target="../ink/ink259.xml"/><Relationship Id="rId114" Type="http://schemas.openxmlformats.org/officeDocument/2006/relationships/image" Target="../media/image57.png"/><Relationship Id="rId296" Type="http://schemas.openxmlformats.org/officeDocument/2006/relationships/customXml" Target="../ink/ink384.xml"/><Relationship Id="rId461" Type="http://schemas.openxmlformats.org/officeDocument/2006/relationships/image" Target="../media/image350.png"/><Relationship Id="rId60" Type="http://schemas.openxmlformats.org/officeDocument/2006/relationships/image" Target="../media/image30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280.png"/><Relationship Id="rId363" Type="http://schemas.openxmlformats.org/officeDocument/2006/relationships/image" Target="../media/image301.png"/><Relationship Id="rId419" Type="http://schemas.openxmlformats.org/officeDocument/2006/relationships/image" Target="../media/image329.png"/><Relationship Id="rId223" Type="http://schemas.openxmlformats.org/officeDocument/2006/relationships/image" Target="../media/image110.png"/><Relationship Id="rId430" Type="http://schemas.openxmlformats.org/officeDocument/2006/relationships/customXml" Target="../ink/ink451.xml"/><Relationship Id="rId18" Type="http://schemas.openxmlformats.org/officeDocument/2006/relationships/image" Target="../media/image9.png"/><Relationship Id="rId265" Type="http://schemas.openxmlformats.org/officeDocument/2006/relationships/image" Target="../media/image252.png"/><Relationship Id="rId125" Type="http://schemas.openxmlformats.org/officeDocument/2006/relationships/customXml" Target="../ink/ink297.xml"/><Relationship Id="rId167" Type="http://schemas.openxmlformats.org/officeDocument/2006/relationships/customXml" Target="../ink/ink319.xml"/><Relationship Id="rId332" Type="http://schemas.openxmlformats.org/officeDocument/2006/relationships/customXml" Target="../ink/ink402.xml"/><Relationship Id="rId374" Type="http://schemas.openxmlformats.org/officeDocument/2006/relationships/customXml" Target="../ink/ink423.xml"/><Relationship Id="rId71" Type="http://schemas.openxmlformats.org/officeDocument/2006/relationships/customXml" Target="../ink/ink270.xml"/><Relationship Id="rId234" Type="http://schemas.openxmlformats.org/officeDocument/2006/relationships/customXml" Target="../ink/ink353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49.xml"/><Relationship Id="rId276" Type="http://schemas.openxmlformats.org/officeDocument/2006/relationships/customXml" Target="../ink/ink374.xml"/><Relationship Id="rId441" Type="http://schemas.openxmlformats.org/officeDocument/2006/relationships/image" Target="../media/image340.png"/><Relationship Id="rId40" Type="http://schemas.openxmlformats.org/officeDocument/2006/relationships/image" Target="../media/image20.png"/><Relationship Id="rId115" Type="http://schemas.openxmlformats.org/officeDocument/2006/relationships/customXml" Target="../ink/ink292.xml"/><Relationship Id="rId136" Type="http://schemas.openxmlformats.org/officeDocument/2006/relationships/image" Target="../media/image68.png"/><Relationship Id="rId157" Type="http://schemas.openxmlformats.org/officeDocument/2006/relationships/customXml" Target="../ink/ink314.xml"/><Relationship Id="rId178" Type="http://schemas.openxmlformats.org/officeDocument/2006/relationships/image" Target="../media/image88.png"/><Relationship Id="rId301" Type="http://schemas.openxmlformats.org/officeDocument/2006/relationships/image" Target="../media/image270.png"/><Relationship Id="rId322" Type="http://schemas.openxmlformats.org/officeDocument/2006/relationships/customXml" Target="../ink/ink397.xml"/><Relationship Id="rId343" Type="http://schemas.openxmlformats.org/officeDocument/2006/relationships/image" Target="../media/image291.png"/><Relationship Id="rId364" Type="http://schemas.openxmlformats.org/officeDocument/2006/relationships/customXml" Target="../ink/ink418.xml"/><Relationship Id="rId61" Type="http://schemas.openxmlformats.org/officeDocument/2006/relationships/customXml" Target="../ink/ink265.xml"/><Relationship Id="rId82" Type="http://schemas.openxmlformats.org/officeDocument/2006/relationships/image" Target="../media/image41.png"/><Relationship Id="rId199" Type="http://schemas.openxmlformats.org/officeDocument/2006/relationships/customXml" Target="../ink/ink335.xml"/><Relationship Id="rId203" Type="http://schemas.openxmlformats.org/officeDocument/2006/relationships/customXml" Target="../ink/ink337.xml"/><Relationship Id="rId385" Type="http://schemas.openxmlformats.org/officeDocument/2006/relationships/image" Target="../media/image312.png"/><Relationship Id="rId19" Type="http://schemas.openxmlformats.org/officeDocument/2006/relationships/customXml" Target="../ink/ink244.xml"/><Relationship Id="rId224" Type="http://schemas.openxmlformats.org/officeDocument/2006/relationships/customXml" Target="../ink/ink348.xml"/><Relationship Id="rId245" Type="http://schemas.openxmlformats.org/officeDocument/2006/relationships/image" Target="../media/image242.png"/><Relationship Id="rId266" Type="http://schemas.openxmlformats.org/officeDocument/2006/relationships/customXml" Target="../ink/ink369.xml"/><Relationship Id="rId287" Type="http://schemas.openxmlformats.org/officeDocument/2006/relationships/image" Target="../media/image263.png"/><Relationship Id="rId410" Type="http://schemas.openxmlformats.org/officeDocument/2006/relationships/customXml" Target="../ink/ink441.xml"/><Relationship Id="rId431" Type="http://schemas.openxmlformats.org/officeDocument/2006/relationships/image" Target="../media/image335.png"/><Relationship Id="rId452" Type="http://schemas.openxmlformats.org/officeDocument/2006/relationships/customXml" Target="../ink/ink462.xml"/><Relationship Id="rId30" Type="http://schemas.openxmlformats.org/officeDocument/2006/relationships/image" Target="../media/image15.png"/><Relationship Id="rId105" Type="http://schemas.openxmlformats.org/officeDocument/2006/relationships/customXml" Target="../ink/ink287.xml"/><Relationship Id="rId126" Type="http://schemas.openxmlformats.org/officeDocument/2006/relationships/image" Target="../media/image63.png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312" Type="http://schemas.openxmlformats.org/officeDocument/2006/relationships/customXml" Target="../ink/ink392.xml"/><Relationship Id="rId333" Type="http://schemas.openxmlformats.org/officeDocument/2006/relationships/image" Target="../media/image286.png"/><Relationship Id="rId354" Type="http://schemas.openxmlformats.org/officeDocument/2006/relationships/customXml" Target="../ink/ink413.xml"/><Relationship Id="rId51" Type="http://schemas.openxmlformats.org/officeDocument/2006/relationships/customXml" Target="../ink/ink260.xml"/><Relationship Id="rId72" Type="http://schemas.openxmlformats.org/officeDocument/2006/relationships/image" Target="../media/image36.png"/><Relationship Id="rId93" Type="http://schemas.openxmlformats.org/officeDocument/2006/relationships/customXml" Target="../ink/ink281.xml"/><Relationship Id="rId189" Type="http://schemas.openxmlformats.org/officeDocument/2006/relationships/customXml" Target="../ink/ink330.xml"/><Relationship Id="rId375" Type="http://schemas.openxmlformats.org/officeDocument/2006/relationships/image" Target="../media/image307.png"/><Relationship Id="rId396" Type="http://schemas.openxmlformats.org/officeDocument/2006/relationships/customXml" Target="../ink/ink434.xml"/><Relationship Id="rId3" Type="http://schemas.openxmlformats.org/officeDocument/2006/relationships/customXml" Target="../ink/ink236.xml"/><Relationship Id="rId214" Type="http://schemas.openxmlformats.org/officeDocument/2006/relationships/customXml" Target="../ink/ink343.xml"/><Relationship Id="rId235" Type="http://schemas.openxmlformats.org/officeDocument/2006/relationships/image" Target="../media/image237.png"/><Relationship Id="rId256" Type="http://schemas.openxmlformats.org/officeDocument/2006/relationships/customXml" Target="../ink/ink364.xml"/><Relationship Id="rId277" Type="http://schemas.openxmlformats.org/officeDocument/2006/relationships/image" Target="../media/image258.png"/><Relationship Id="rId298" Type="http://schemas.openxmlformats.org/officeDocument/2006/relationships/customXml" Target="../ink/ink385.xml"/><Relationship Id="rId400" Type="http://schemas.openxmlformats.org/officeDocument/2006/relationships/customXml" Target="../ink/ink436.xml"/><Relationship Id="rId421" Type="http://schemas.openxmlformats.org/officeDocument/2006/relationships/image" Target="../media/image330.png"/><Relationship Id="rId442" Type="http://schemas.openxmlformats.org/officeDocument/2006/relationships/customXml" Target="../ink/ink457.xml"/><Relationship Id="rId116" Type="http://schemas.openxmlformats.org/officeDocument/2006/relationships/image" Target="../media/image58.png"/><Relationship Id="rId137" Type="http://schemas.openxmlformats.org/officeDocument/2006/relationships/customXml" Target="../ink/ink303.xml"/><Relationship Id="rId158" Type="http://schemas.openxmlformats.org/officeDocument/2006/relationships/image" Target="../media/image78.png"/><Relationship Id="rId302" Type="http://schemas.openxmlformats.org/officeDocument/2006/relationships/customXml" Target="../ink/ink387.xml"/><Relationship Id="rId323" Type="http://schemas.openxmlformats.org/officeDocument/2006/relationships/image" Target="../media/image281.png"/><Relationship Id="rId344" Type="http://schemas.openxmlformats.org/officeDocument/2006/relationships/customXml" Target="../ink/ink408.xml"/><Relationship Id="rId20" Type="http://schemas.openxmlformats.org/officeDocument/2006/relationships/image" Target="../media/image10.png"/><Relationship Id="rId41" Type="http://schemas.openxmlformats.org/officeDocument/2006/relationships/customXml" Target="../ink/ink255.xml"/><Relationship Id="rId62" Type="http://schemas.openxmlformats.org/officeDocument/2006/relationships/image" Target="../media/image31.png"/><Relationship Id="rId83" Type="http://schemas.openxmlformats.org/officeDocument/2006/relationships/customXml" Target="../ink/ink276.xml"/><Relationship Id="rId179" Type="http://schemas.openxmlformats.org/officeDocument/2006/relationships/customXml" Target="../ink/ink325.xml"/><Relationship Id="rId365" Type="http://schemas.openxmlformats.org/officeDocument/2006/relationships/image" Target="../media/image302.png"/><Relationship Id="rId386" Type="http://schemas.openxmlformats.org/officeDocument/2006/relationships/customXml" Target="../ink/ink42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image" Target="../media/image111.png"/><Relationship Id="rId246" Type="http://schemas.openxmlformats.org/officeDocument/2006/relationships/customXml" Target="../ink/ink359.xml"/><Relationship Id="rId267" Type="http://schemas.openxmlformats.org/officeDocument/2006/relationships/image" Target="../media/image253.png"/><Relationship Id="rId288" Type="http://schemas.openxmlformats.org/officeDocument/2006/relationships/customXml" Target="../ink/ink380.xml"/><Relationship Id="rId411" Type="http://schemas.openxmlformats.org/officeDocument/2006/relationships/image" Target="../media/image325.png"/><Relationship Id="rId432" Type="http://schemas.openxmlformats.org/officeDocument/2006/relationships/customXml" Target="../ink/ink452.xml"/><Relationship Id="rId453" Type="http://schemas.openxmlformats.org/officeDocument/2006/relationships/image" Target="../media/image346.png"/><Relationship Id="rId106" Type="http://schemas.openxmlformats.org/officeDocument/2006/relationships/image" Target="../media/image53.png"/><Relationship Id="rId127" Type="http://schemas.openxmlformats.org/officeDocument/2006/relationships/customXml" Target="../ink/ink298.xml"/><Relationship Id="rId313" Type="http://schemas.openxmlformats.org/officeDocument/2006/relationships/image" Target="../media/image276.png"/><Relationship Id="rId10" Type="http://schemas.openxmlformats.org/officeDocument/2006/relationships/image" Target="../media/image5.png"/><Relationship Id="rId31" Type="http://schemas.openxmlformats.org/officeDocument/2006/relationships/customXml" Target="../ink/ink250.xml"/><Relationship Id="rId52" Type="http://schemas.openxmlformats.org/officeDocument/2006/relationships/image" Target="../media/image26.png"/><Relationship Id="rId73" Type="http://schemas.openxmlformats.org/officeDocument/2006/relationships/customXml" Target="../ink/ink271.xml"/><Relationship Id="rId94" Type="http://schemas.openxmlformats.org/officeDocument/2006/relationships/image" Target="../media/image47.png"/><Relationship Id="rId148" Type="http://schemas.openxmlformats.org/officeDocument/2006/relationships/customXml" Target="../ink/ink309.xml"/><Relationship Id="rId169" Type="http://schemas.openxmlformats.org/officeDocument/2006/relationships/customXml" Target="../ink/ink320.xml"/><Relationship Id="rId334" Type="http://schemas.openxmlformats.org/officeDocument/2006/relationships/customXml" Target="../ink/ink403.xml"/><Relationship Id="rId355" Type="http://schemas.openxmlformats.org/officeDocument/2006/relationships/image" Target="../media/image297.png"/><Relationship Id="rId376" Type="http://schemas.openxmlformats.org/officeDocument/2006/relationships/customXml" Target="../ink/ink424.xml"/><Relationship Id="rId397" Type="http://schemas.openxmlformats.org/officeDocument/2006/relationships/image" Target="../media/image318.png"/><Relationship Id="rId4" Type="http://schemas.openxmlformats.org/officeDocument/2006/relationships/image" Target="../media/image2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354.xml"/><Relationship Id="rId257" Type="http://schemas.openxmlformats.org/officeDocument/2006/relationships/image" Target="../media/image248.png"/><Relationship Id="rId278" Type="http://schemas.openxmlformats.org/officeDocument/2006/relationships/customXml" Target="../ink/ink375.xml"/><Relationship Id="rId401" Type="http://schemas.openxmlformats.org/officeDocument/2006/relationships/image" Target="../media/image320.png"/><Relationship Id="rId422" Type="http://schemas.openxmlformats.org/officeDocument/2006/relationships/customXml" Target="../ink/ink447.xml"/><Relationship Id="rId443" Type="http://schemas.openxmlformats.org/officeDocument/2006/relationships/image" Target="../media/image341.png"/><Relationship Id="rId303" Type="http://schemas.openxmlformats.org/officeDocument/2006/relationships/image" Target="../media/image271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image" Target="../media/image292.png"/><Relationship Id="rId387" Type="http://schemas.openxmlformats.org/officeDocument/2006/relationships/image" Target="../media/image313.png"/><Relationship Id="rId191" Type="http://schemas.openxmlformats.org/officeDocument/2006/relationships/customXml" Target="../ink/ink331.xml"/><Relationship Id="rId205" Type="http://schemas.openxmlformats.org/officeDocument/2006/relationships/customXml" Target="../ink/ink338.xml"/><Relationship Id="rId247" Type="http://schemas.openxmlformats.org/officeDocument/2006/relationships/image" Target="../media/image243.png"/><Relationship Id="rId412" Type="http://schemas.openxmlformats.org/officeDocument/2006/relationships/customXml" Target="../ink/ink442.xml"/><Relationship Id="rId107" Type="http://schemas.openxmlformats.org/officeDocument/2006/relationships/customXml" Target="../ink/ink288.xml"/><Relationship Id="rId289" Type="http://schemas.openxmlformats.org/officeDocument/2006/relationships/image" Target="../media/image264.png"/><Relationship Id="rId454" Type="http://schemas.openxmlformats.org/officeDocument/2006/relationships/customXml" Target="../ink/ink463.xml"/><Relationship Id="rId11" Type="http://schemas.openxmlformats.org/officeDocument/2006/relationships/customXml" Target="../ink/ink240.xml"/><Relationship Id="rId53" Type="http://schemas.openxmlformats.org/officeDocument/2006/relationships/customXml" Target="../ink/ink261.xml"/><Relationship Id="rId149" Type="http://schemas.openxmlformats.org/officeDocument/2006/relationships/image" Target="../media/image74.png"/><Relationship Id="rId314" Type="http://schemas.openxmlformats.org/officeDocument/2006/relationships/customXml" Target="../ink/ink393.xml"/><Relationship Id="rId356" Type="http://schemas.openxmlformats.org/officeDocument/2006/relationships/customXml" Target="../ink/ink414.xml"/><Relationship Id="rId398" Type="http://schemas.openxmlformats.org/officeDocument/2006/relationships/customXml" Target="../ink/ink435.xml"/><Relationship Id="rId95" Type="http://schemas.openxmlformats.org/officeDocument/2006/relationships/customXml" Target="../ink/ink282.xml"/><Relationship Id="rId160" Type="http://schemas.openxmlformats.org/officeDocument/2006/relationships/image" Target="../media/image79.png"/><Relationship Id="rId216" Type="http://schemas.openxmlformats.org/officeDocument/2006/relationships/customXml" Target="../ink/ink344.xml"/><Relationship Id="rId423" Type="http://schemas.openxmlformats.org/officeDocument/2006/relationships/image" Target="../media/image331.png"/><Relationship Id="rId258" Type="http://schemas.openxmlformats.org/officeDocument/2006/relationships/customXml" Target="../ink/ink365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image" Target="../media/image282.png"/><Relationship Id="rId367" Type="http://schemas.openxmlformats.org/officeDocument/2006/relationships/image" Target="../media/image303.png"/><Relationship Id="rId171" Type="http://schemas.openxmlformats.org/officeDocument/2006/relationships/customXml" Target="../ink/ink321.xml"/><Relationship Id="rId227" Type="http://schemas.openxmlformats.org/officeDocument/2006/relationships/image" Target="../media/image233.png"/><Relationship Id="rId269" Type="http://schemas.openxmlformats.org/officeDocument/2006/relationships/image" Target="../media/image254.png"/><Relationship Id="rId434" Type="http://schemas.openxmlformats.org/officeDocument/2006/relationships/customXml" Target="../ink/ink453.xml"/><Relationship Id="rId33" Type="http://schemas.openxmlformats.org/officeDocument/2006/relationships/customXml" Target="../ink/ink251.xml"/><Relationship Id="rId129" Type="http://schemas.openxmlformats.org/officeDocument/2006/relationships/customXml" Target="../ink/ink299.xml"/><Relationship Id="rId280" Type="http://schemas.openxmlformats.org/officeDocument/2006/relationships/customXml" Target="../ink/ink376.xml"/><Relationship Id="rId336" Type="http://schemas.openxmlformats.org/officeDocument/2006/relationships/customXml" Target="../ink/ink404.xml"/><Relationship Id="rId75" Type="http://schemas.openxmlformats.org/officeDocument/2006/relationships/customXml" Target="../ink/ink272.xml"/><Relationship Id="rId140" Type="http://schemas.openxmlformats.org/officeDocument/2006/relationships/image" Target="../media/image70.png"/><Relationship Id="rId182" Type="http://schemas.openxmlformats.org/officeDocument/2006/relationships/image" Target="../media/image90.png"/><Relationship Id="rId378" Type="http://schemas.openxmlformats.org/officeDocument/2006/relationships/customXml" Target="../ink/ink425.xml"/><Relationship Id="rId403" Type="http://schemas.openxmlformats.org/officeDocument/2006/relationships/image" Target="../media/image321.png"/><Relationship Id="rId6" Type="http://schemas.openxmlformats.org/officeDocument/2006/relationships/image" Target="../media/image3.png"/><Relationship Id="rId238" Type="http://schemas.openxmlformats.org/officeDocument/2006/relationships/customXml" Target="../ink/ink355.xml"/><Relationship Id="rId445" Type="http://schemas.openxmlformats.org/officeDocument/2006/relationships/image" Target="../media/image342.png"/><Relationship Id="rId291" Type="http://schemas.openxmlformats.org/officeDocument/2006/relationships/image" Target="../media/image265.png"/><Relationship Id="rId305" Type="http://schemas.openxmlformats.org/officeDocument/2006/relationships/image" Target="../media/image272.png"/><Relationship Id="rId347" Type="http://schemas.openxmlformats.org/officeDocument/2006/relationships/image" Target="../media/image293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image" Target="../media/image75.png"/><Relationship Id="rId389" Type="http://schemas.openxmlformats.org/officeDocument/2006/relationships/image" Target="../media/image314.png"/><Relationship Id="rId193" Type="http://schemas.openxmlformats.org/officeDocument/2006/relationships/customXml" Target="../ink/ink332.xml"/><Relationship Id="rId207" Type="http://schemas.openxmlformats.org/officeDocument/2006/relationships/customXml" Target="../ink/ink339.xml"/><Relationship Id="rId249" Type="http://schemas.openxmlformats.org/officeDocument/2006/relationships/image" Target="../media/image244.png"/><Relationship Id="rId414" Type="http://schemas.openxmlformats.org/officeDocument/2006/relationships/customXml" Target="../ink/ink443.xml"/><Relationship Id="rId456" Type="http://schemas.openxmlformats.org/officeDocument/2006/relationships/customXml" Target="../ink/ink464.xml"/><Relationship Id="rId13" Type="http://schemas.openxmlformats.org/officeDocument/2006/relationships/customXml" Target="../ink/ink241.xml"/><Relationship Id="rId109" Type="http://schemas.openxmlformats.org/officeDocument/2006/relationships/customXml" Target="../ink/ink289.xml"/><Relationship Id="rId260" Type="http://schemas.openxmlformats.org/officeDocument/2006/relationships/customXml" Target="../ink/ink366.xml"/><Relationship Id="rId316" Type="http://schemas.openxmlformats.org/officeDocument/2006/relationships/customXml" Target="../ink/ink394.xml"/><Relationship Id="rId55" Type="http://schemas.openxmlformats.org/officeDocument/2006/relationships/customXml" Target="../ink/ink262.xml"/><Relationship Id="rId97" Type="http://schemas.openxmlformats.org/officeDocument/2006/relationships/customXml" Target="../ink/ink283.xml"/><Relationship Id="rId120" Type="http://schemas.openxmlformats.org/officeDocument/2006/relationships/image" Target="../media/image60.png"/><Relationship Id="rId358" Type="http://schemas.openxmlformats.org/officeDocument/2006/relationships/customXml" Target="../ink/ink415.xml"/><Relationship Id="rId162" Type="http://schemas.openxmlformats.org/officeDocument/2006/relationships/image" Target="../media/image80.png"/><Relationship Id="rId218" Type="http://schemas.openxmlformats.org/officeDocument/2006/relationships/customXml" Target="../ink/ink345.xml"/><Relationship Id="rId425" Type="http://schemas.openxmlformats.org/officeDocument/2006/relationships/image" Target="../media/image332.png"/><Relationship Id="rId271" Type="http://schemas.openxmlformats.org/officeDocument/2006/relationships/image" Target="../media/image255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300.xml"/><Relationship Id="rId327" Type="http://schemas.openxmlformats.org/officeDocument/2006/relationships/image" Target="../media/image283.png"/><Relationship Id="rId369" Type="http://schemas.openxmlformats.org/officeDocument/2006/relationships/image" Target="../media/image304.png"/><Relationship Id="rId173" Type="http://schemas.openxmlformats.org/officeDocument/2006/relationships/customXml" Target="../ink/ink322.xml"/><Relationship Id="rId229" Type="http://schemas.openxmlformats.org/officeDocument/2006/relationships/image" Target="../media/image234.png"/><Relationship Id="rId380" Type="http://schemas.openxmlformats.org/officeDocument/2006/relationships/customXml" Target="../ink/ink426.xml"/><Relationship Id="rId436" Type="http://schemas.openxmlformats.org/officeDocument/2006/relationships/customXml" Target="../ink/ink454.xml"/><Relationship Id="rId240" Type="http://schemas.openxmlformats.org/officeDocument/2006/relationships/customXml" Target="../ink/ink356.xml"/><Relationship Id="rId35" Type="http://schemas.openxmlformats.org/officeDocument/2006/relationships/customXml" Target="../ink/ink252.xml"/><Relationship Id="rId77" Type="http://schemas.openxmlformats.org/officeDocument/2006/relationships/customXml" Target="../ink/ink273.xml"/><Relationship Id="rId100" Type="http://schemas.openxmlformats.org/officeDocument/2006/relationships/image" Target="../media/image50.png"/><Relationship Id="rId282" Type="http://schemas.openxmlformats.org/officeDocument/2006/relationships/customXml" Target="../ink/ink377.xml"/><Relationship Id="rId338" Type="http://schemas.openxmlformats.org/officeDocument/2006/relationships/customXml" Target="../ink/ink405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1.png"/><Relationship Id="rId391" Type="http://schemas.openxmlformats.org/officeDocument/2006/relationships/image" Target="../media/image315.png"/><Relationship Id="rId405" Type="http://schemas.openxmlformats.org/officeDocument/2006/relationships/image" Target="../media/image322.png"/><Relationship Id="rId447" Type="http://schemas.openxmlformats.org/officeDocument/2006/relationships/image" Target="../media/image343.png"/><Relationship Id="rId251" Type="http://schemas.openxmlformats.org/officeDocument/2006/relationships/image" Target="../media/image245.png"/><Relationship Id="rId46" Type="http://schemas.openxmlformats.org/officeDocument/2006/relationships/image" Target="../media/image23.png"/><Relationship Id="rId293" Type="http://schemas.openxmlformats.org/officeDocument/2006/relationships/image" Target="../media/image266.png"/><Relationship Id="rId307" Type="http://schemas.openxmlformats.org/officeDocument/2006/relationships/image" Target="../media/image273.png"/><Relationship Id="rId349" Type="http://schemas.openxmlformats.org/officeDocument/2006/relationships/image" Target="../media/image294.png"/><Relationship Id="rId88" Type="http://schemas.openxmlformats.org/officeDocument/2006/relationships/image" Target="../media/image44.png"/><Relationship Id="rId111" Type="http://schemas.openxmlformats.org/officeDocument/2006/relationships/customXml" Target="../ink/ink290.xml"/><Relationship Id="rId153" Type="http://schemas.openxmlformats.org/officeDocument/2006/relationships/customXml" Target="../ink/ink312.xml"/><Relationship Id="rId195" Type="http://schemas.openxmlformats.org/officeDocument/2006/relationships/customXml" Target="../ink/ink333.xml"/><Relationship Id="rId209" Type="http://schemas.openxmlformats.org/officeDocument/2006/relationships/customXml" Target="../ink/ink340.xml"/><Relationship Id="rId360" Type="http://schemas.openxmlformats.org/officeDocument/2006/relationships/customXml" Target="../ink/ink416.xml"/><Relationship Id="rId416" Type="http://schemas.openxmlformats.org/officeDocument/2006/relationships/customXml" Target="../ink/ink444.xml"/><Relationship Id="rId220" Type="http://schemas.openxmlformats.org/officeDocument/2006/relationships/customXml" Target="../ink/ink346.xml"/><Relationship Id="rId458" Type="http://schemas.openxmlformats.org/officeDocument/2006/relationships/customXml" Target="../ink/ink465.xml"/><Relationship Id="rId15" Type="http://schemas.openxmlformats.org/officeDocument/2006/relationships/customXml" Target="../ink/ink242.xml"/><Relationship Id="rId57" Type="http://schemas.openxmlformats.org/officeDocument/2006/relationships/customXml" Target="../ink/ink263.xml"/><Relationship Id="rId262" Type="http://schemas.openxmlformats.org/officeDocument/2006/relationships/customXml" Target="../ink/ink367.xml"/><Relationship Id="rId318" Type="http://schemas.openxmlformats.org/officeDocument/2006/relationships/customXml" Target="../ink/ink395.xml"/><Relationship Id="rId99" Type="http://schemas.openxmlformats.org/officeDocument/2006/relationships/customXml" Target="../ink/ink284.xml"/><Relationship Id="rId122" Type="http://schemas.openxmlformats.org/officeDocument/2006/relationships/image" Target="../media/image61.png"/><Relationship Id="rId164" Type="http://schemas.openxmlformats.org/officeDocument/2006/relationships/image" Target="../media/image81.png"/><Relationship Id="rId371" Type="http://schemas.openxmlformats.org/officeDocument/2006/relationships/image" Target="../media/image305.png"/><Relationship Id="rId427" Type="http://schemas.openxmlformats.org/officeDocument/2006/relationships/image" Target="../media/image333.png"/><Relationship Id="rId26" Type="http://schemas.openxmlformats.org/officeDocument/2006/relationships/image" Target="../media/image13.png"/><Relationship Id="rId231" Type="http://schemas.openxmlformats.org/officeDocument/2006/relationships/image" Target="../media/image235.png"/><Relationship Id="rId273" Type="http://schemas.openxmlformats.org/officeDocument/2006/relationships/image" Target="../media/image256.png"/><Relationship Id="rId329" Type="http://schemas.openxmlformats.org/officeDocument/2006/relationships/image" Target="../media/image284.png"/><Relationship Id="rId68" Type="http://schemas.openxmlformats.org/officeDocument/2006/relationships/image" Target="../media/image34.png"/><Relationship Id="rId133" Type="http://schemas.openxmlformats.org/officeDocument/2006/relationships/customXml" Target="../ink/ink301.xml"/><Relationship Id="rId175" Type="http://schemas.openxmlformats.org/officeDocument/2006/relationships/customXml" Target="../ink/ink323.xml"/><Relationship Id="rId340" Type="http://schemas.openxmlformats.org/officeDocument/2006/relationships/customXml" Target="../ink/ink406.xml"/><Relationship Id="rId200" Type="http://schemas.openxmlformats.org/officeDocument/2006/relationships/image" Target="../media/image99.png"/><Relationship Id="rId382" Type="http://schemas.openxmlformats.org/officeDocument/2006/relationships/customXml" Target="../ink/ink427.xml"/><Relationship Id="rId438" Type="http://schemas.openxmlformats.org/officeDocument/2006/relationships/customXml" Target="../ink/ink455.xml"/><Relationship Id="rId242" Type="http://schemas.openxmlformats.org/officeDocument/2006/relationships/customXml" Target="../ink/ink357.xml"/><Relationship Id="rId284" Type="http://schemas.openxmlformats.org/officeDocument/2006/relationships/customXml" Target="../ink/ink378.xml"/><Relationship Id="rId37" Type="http://schemas.openxmlformats.org/officeDocument/2006/relationships/customXml" Target="../ink/ink253.xml"/><Relationship Id="rId79" Type="http://schemas.openxmlformats.org/officeDocument/2006/relationships/customXml" Target="../ink/ink274.xml"/><Relationship Id="rId102" Type="http://schemas.openxmlformats.org/officeDocument/2006/relationships/image" Target="../media/image51.png"/><Relationship Id="rId144" Type="http://schemas.openxmlformats.org/officeDocument/2006/relationships/customXml" Target="../ink/ink307.xml"/><Relationship Id="rId90" Type="http://schemas.openxmlformats.org/officeDocument/2006/relationships/image" Target="../media/image45.png"/><Relationship Id="rId186" Type="http://schemas.openxmlformats.org/officeDocument/2006/relationships/image" Target="../media/image92.png"/><Relationship Id="rId351" Type="http://schemas.openxmlformats.org/officeDocument/2006/relationships/image" Target="../media/image295.png"/><Relationship Id="rId393" Type="http://schemas.openxmlformats.org/officeDocument/2006/relationships/image" Target="../media/image316.png"/><Relationship Id="rId407" Type="http://schemas.openxmlformats.org/officeDocument/2006/relationships/image" Target="../media/image323.png"/><Relationship Id="rId449" Type="http://schemas.openxmlformats.org/officeDocument/2006/relationships/image" Target="../media/image344.png"/><Relationship Id="rId211" Type="http://schemas.openxmlformats.org/officeDocument/2006/relationships/customXml" Target="../ink/ink341.xml"/><Relationship Id="rId253" Type="http://schemas.openxmlformats.org/officeDocument/2006/relationships/image" Target="../media/image246.png"/><Relationship Id="rId295" Type="http://schemas.openxmlformats.org/officeDocument/2006/relationships/image" Target="../media/image267.png"/><Relationship Id="rId309" Type="http://schemas.openxmlformats.org/officeDocument/2006/relationships/image" Target="../media/image274.png"/><Relationship Id="rId460" Type="http://schemas.openxmlformats.org/officeDocument/2006/relationships/customXml" Target="../ink/ink466.xml"/><Relationship Id="rId48" Type="http://schemas.openxmlformats.org/officeDocument/2006/relationships/image" Target="../media/image24.png"/><Relationship Id="rId113" Type="http://schemas.openxmlformats.org/officeDocument/2006/relationships/customXml" Target="../ink/ink291.xml"/><Relationship Id="rId320" Type="http://schemas.openxmlformats.org/officeDocument/2006/relationships/customXml" Target="../ink/ink396.xml"/><Relationship Id="rId155" Type="http://schemas.openxmlformats.org/officeDocument/2006/relationships/customXml" Target="../ink/ink313.xml"/><Relationship Id="rId197" Type="http://schemas.openxmlformats.org/officeDocument/2006/relationships/customXml" Target="../ink/ink334.xml"/><Relationship Id="rId362" Type="http://schemas.openxmlformats.org/officeDocument/2006/relationships/customXml" Target="../ink/ink417.xml"/><Relationship Id="rId418" Type="http://schemas.openxmlformats.org/officeDocument/2006/relationships/customXml" Target="../ink/ink445.xml"/><Relationship Id="rId222" Type="http://schemas.openxmlformats.org/officeDocument/2006/relationships/customXml" Target="../ink/ink347.xml"/><Relationship Id="rId264" Type="http://schemas.openxmlformats.org/officeDocument/2006/relationships/customXml" Target="../ink/ink368.xml"/><Relationship Id="rId17" Type="http://schemas.openxmlformats.org/officeDocument/2006/relationships/customXml" Target="../ink/ink243.xml"/><Relationship Id="rId59" Type="http://schemas.openxmlformats.org/officeDocument/2006/relationships/customXml" Target="../ink/ink264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image" Target="../media/image82.png"/><Relationship Id="rId331" Type="http://schemas.openxmlformats.org/officeDocument/2006/relationships/image" Target="../media/image285.png"/><Relationship Id="rId373" Type="http://schemas.openxmlformats.org/officeDocument/2006/relationships/image" Target="../media/image306.png"/><Relationship Id="rId429" Type="http://schemas.openxmlformats.org/officeDocument/2006/relationships/image" Target="../media/image33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36.png"/><Relationship Id="rId440" Type="http://schemas.openxmlformats.org/officeDocument/2006/relationships/customXml" Target="../ink/ink456.xml"/><Relationship Id="rId28" Type="http://schemas.openxmlformats.org/officeDocument/2006/relationships/image" Target="../media/image14.png"/><Relationship Id="rId275" Type="http://schemas.openxmlformats.org/officeDocument/2006/relationships/image" Target="../media/image257.png"/><Relationship Id="rId300" Type="http://schemas.openxmlformats.org/officeDocument/2006/relationships/customXml" Target="../ink/ink386.xml"/><Relationship Id="rId81" Type="http://schemas.openxmlformats.org/officeDocument/2006/relationships/customXml" Target="../ink/ink275.xml"/><Relationship Id="rId135" Type="http://schemas.openxmlformats.org/officeDocument/2006/relationships/customXml" Target="../ink/ink302.xml"/><Relationship Id="rId177" Type="http://schemas.openxmlformats.org/officeDocument/2006/relationships/customXml" Target="../ink/ink324.xml"/><Relationship Id="rId342" Type="http://schemas.openxmlformats.org/officeDocument/2006/relationships/customXml" Target="../ink/ink407.xml"/><Relationship Id="rId384" Type="http://schemas.openxmlformats.org/officeDocument/2006/relationships/customXml" Target="../ink/ink428.xml"/><Relationship Id="rId202" Type="http://schemas.openxmlformats.org/officeDocument/2006/relationships/image" Target="../media/image100.png"/><Relationship Id="rId244" Type="http://schemas.openxmlformats.org/officeDocument/2006/relationships/customXml" Target="../ink/ink358.xml"/><Relationship Id="rId39" Type="http://schemas.openxmlformats.org/officeDocument/2006/relationships/customXml" Target="../ink/ink254.xml"/><Relationship Id="rId286" Type="http://schemas.openxmlformats.org/officeDocument/2006/relationships/customXml" Target="../ink/ink379.xml"/><Relationship Id="rId451" Type="http://schemas.openxmlformats.org/officeDocument/2006/relationships/image" Target="../media/image345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customXml" Target="../ink/ink308.xml"/><Relationship Id="rId188" Type="http://schemas.openxmlformats.org/officeDocument/2006/relationships/image" Target="../media/image93.png"/><Relationship Id="rId311" Type="http://schemas.openxmlformats.org/officeDocument/2006/relationships/image" Target="../media/image275.png"/><Relationship Id="rId353" Type="http://schemas.openxmlformats.org/officeDocument/2006/relationships/image" Target="../media/image296.png"/><Relationship Id="rId395" Type="http://schemas.openxmlformats.org/officeDocument/2006/relationships/image" Target="../media/image317.png"/><Relationship Id="rId409" Type="http://schemas.openxmlformats.org/officeDocument/2006/relationships/image" Target="../media/image324.png"/><Relationship Id="rId92" Type="http://schemas.openxmlformats.org/officeDocument/2006/relationships/image" Target="../media/image46.png"/><Relationship Id="rId213" Type="http://schemas.openxmlformats.org/officeDocument/2006/relationships/customXml" Target="../ink/ink342.xml"/><Relationship Id="rId420" Type="http://schemas.openxmlformats.org/officeDocument/2006/relationships/customXml" Target="../ink/ink446.xml"/><Relationship Id="rId255" Type="http://schemas.openxmlformats.org/officeDocument/2006/relationships/image" Target="../media/image247.png"/><Relationship Id="rId297" Type="http://schemas.openxmlformats.org/officeDocument/2006/relationships/image" Target="../media/image26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4.xml"/><Relationship Id="rId299" Type="http://schemas.openxmlformats.org/officeDocument/2006/relationships/image" Target="../media/image386.png"/><Relationship Id="rId21" Type="http://schemas.openxmlformats.org/officeDocument/2006/relationships/customXml" Target="../ink/ink476.xml"/><Relationship Id="rId63" Type="http://schemas.openxmlformats.org/officeDocument/2006/relationships/customXml" Target="../ink/ink497.xml"/><Relationship Id="rId159" Type="http://schemas.openxmlformats.org/officeDocument/2006/relationships/customXml" Target="../ink/ink546.xml"/><Relationship Id="rId324" Type="http://schemas.openxmlformats.org/officeDocument/2006/relationships/customXml" Target="../ink/ink629.xml"/><Relationship Id="rId366" Type="http://schemas.openxmlformats.org/officeDocument/2006/relationships/customXml" Target="../ink/ink650.xml"/><Relationship Id="rId170" Type="http://schemas.openxmlformats.org/officeDocument/2006/relationships/image" Target="../media/image84.png"/><Relationship Id="rId226" Type="http://schemas.openxmlformats.org/officeDocument/2006/relationships/customXml" Target="../ink/ink580.xml"/><Relationship Id="rId268" Type="http://schemas.openxmlformats.org/officeDocument/2006/relationships/customXml" Target="../ink/ink601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image" Target="../media/image404.png"/><Relationship Id="rId377" Type="http://schemas.openxmlformats.org/officeDocument/2006/relationships/image" Target="../media/image425.png"/><Relationship Id="rId5" Type="http://schemas.openxmlformats.org/officeDocument/2006/relationships/customXml" Target="../ink/ink468.xml"/><Relationship Id="rId181" Type="http://schemas.openxmlformats.org/officeDocument/2006/relationships/customXml" Target="../ink/ink557.xml"/><Relationship Id="rId237" Type="http://schemas.openxmlformats.org/officeDocument/2006/relationships/image" Target="../media/image356.png"/><Relationship Id="rId402" Type="http://schemas.openxmlformats.org/officeDocument/2006/relationships/image" Target="../media/image437.png"/><Relationship Id="rId279" Type="http://schemas.openxmlformats.org/officeDocument/2006/relationships/image" Target="../media/image376.png"/><Relationship Id="rId43" Type="http://schemas.openxmlformats.org/officeDocument/2006/relationships/customXml" Target="../ink/ink487.xml"/><Relationship Id="rId139" Type="http://schemas.openxmlformats.org/officeDocument/2006/relationships/customXml" Target="../ink/ink535.xml"/><Relationship Id="rId290" Type="http://schemas.openxmlformats.org/officeDocument/2006/relationships/customXml" Target="../ink/ink612.xml"/><Relationship Id="rId304" Type="http://schemas.openxmlformats.org/officeDocument/2006/relationships/customXml" Target="../ink/ink619.xml"/><Relationship Id="rId346" Type="http://schemas.openxmlformats.org/officeDocument/2006/relationships/customXml" Target="../ink/ink640.xml"/><Relationship Id="rId388" Type="http://schemas.openxmlformats.org/officeDocument/2006/relationships/customXml" Target="../ink/ink661.xml"/><Relationship Id="rId85" Type="http://schemas.openxmlformats.org/officeDocument/2006/relationships/customXml" Target="../ink/ink508.xml"/><Relationship Id="rId150" Type="http://schemas.openxmlformats.org/officeDocument/2006/relationships/customXml" Target="../ink/ink541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48" Type="http://schemas.openxmlformats.org/officeDocument/2006/relationships/customXml" Target="../ink/ink591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image" Target="../media/image394.png"/><Relationship Id="rId357" Type="http://schemas.openxmlformats.org/officeDocument/2006/relationships/image" Target="../media/image415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547.xml"/><Relationship Id="rId217" Type="http://schemas.openxmlformats.org/officeDocument/2006/relationships/image" Target="../media/image107.png"/><Relationship Id="rId399" Type="http://schemas.openxmlformats.org/officeDocument/2006/relationships/image" Target="../media/image436.png"/><Relationship Id="rId259" Type="http://schemas.openxmlformats.org/officeDocument/2006/relationships/image" Target="../media/image366.png"/><Relationship Id="rId23" Type="http://schemas.openxmlformats.org/officeDocument/2006/relationships/customXml" Target="../ink/ink477.xml"/><Relationship Id="rId119" Type="http://schemas.openxmlformats.org/officeDocument/2006/relationships/customXml" Target="../ink/ink525.xml"/><Relationship Id="rId270" Type="http://schemas.openxmlformats.org/officeDocument/2006/relationships/customXml" Target="../ink/ink602.xml"/><Relationship Id="rId326" Type="http://schemas.openxmlformats.org/officeDocument/2006/relationships/customXml" Target="../ink/ink630.xml"/><Relationship Id="rId65" Type="http://schemas.openxmlformats.org/officeDocument/2006/relationships/customXml" Target="../ink/ink498.xml"/><Relationship Id="rId130" Type="http://schemas.openxmlformats.org/officeDocument/2006/relationships/image" Target="../media/image65.png"/><Relationship Id="rId368" Type="http://schemas.openxmlformats.org/officeDocument/2006/relationships/customXml" Target="../ink/ink651.xml"/><Relationship Id="rId172" Type="http://schemas.openxmlformats.org/officeDocument/2006/relationships/image" Target="../media/image85.png"/><Relationship Id="rId228" Type="http://schemas.openxmlformats.org/officeDocument/2006/relationships/customXml" Target="../ink/ink581.xml"/><Relationship Id="rId281" Type="http://schemas.openxmlformats.org/officeDocument/2006/relationships/image" Target="../media/image377.png"/><Relationship Id="rId337" Type="http://schemas.openxmlformats.org/officeDocument/2006/relationships/image" Target="../media/image405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536.xml"/><Relationship Id="rId379" Type="http://schemas.openxmlformats.org/officeDocument/2006/relationships/image" Target="../media/image426.png"/><Relationship Id="rId7" Type="http://schemas.openxmlformats.org/officeDocument/2006/relationships/customXml" Target="../ink/ink469.xml"/><Relationship Id="rId183" Type="http://schemas.openxmlformats.org/officeDocument/2006/relationships/customXml" Target="../ink/ink558.xml"/><Relationship Id="rId239" Type="http://schemas.openxmlformats.org/officeDocument/2006/relationships/image" Target="../media/image357.png"/><Relationship Id="rId390" Type="http://schemas.openxmlformats.org/officeDocument/2006/relationships/customXml" Target="../ink/ink662.xml"/><Relationship Id="rId404" Type="http://schemas.openxmlformats.org/officeDocument/2006/relationships/image" Target="../media/image438.png"/><Relationship Id="rId250" Type="http://schemas.openxmlformats.org/officeDocument/2006/relationships/customXml" Target="../ink/ink592.xml"/><Relationship Id="rId292" Type="http://schemas.openxmlformats.org/officeDocument/2006/relationships/customXml" Target="../ink/ink613.xml"/><Relationship Id="rId306" Type="http://schemas.openxmlformats.org/officeDocument/2006/relationships/customXml" Target="../ink/ink620.xml"/><Relationship Id="rId45" Type="http://schemas.openxmlformats.org/officeDocument/2006/relationships/customXml" Target="../ink/ink488.xml"/><Relationship Id="rId87" Type="http://schemas.openxmlformats.org/officeDocument/2006/relationships/customXml" Target="../ink/ink509.xml"/><Relationship Id="rId110" Type="http://schemas.openxmlformats.org/officeDocument/2006/relationships/image" Target="../media/image55.png"/><Relationship Id="rId348" Type="http://schemas.openxmlformats.org/officeDocument/2006/relationships/customXml" Target="../ink/ink641.xml"/><Relationship Id="rId152" Type="http://schemas.openxmlformats.org/officeDocument/2006/relationships/customXml" Target="../ink/ink542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61" Type="http://schemas.openxmlformats.org/officeDocument/2006/relationships/image" Target="../media/image367.png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image" Target="../media/image395.png"/><Relationship Id="rId359" Type="http://schemas.openxmlformats.org/officeDocument/2006/relationships/image" Target="../media/image416.png"/><Relationship Id="rId98" Type="http://schemas.openxmlformats.org/officeDocument/2006/relationships/image" Target="../media/image49.png"/><Relationship Id="rId121" Type="http://schemas.openxmlformats.org/officeDocument/2006/relationships/customXml" Target="../ink/ink526.xml"/><Relationship Id="rId163" Type="http://schemas.openxmlformats.org/officeDocument/2006/relationships/customXml" Target="../ink/ink548.xml"/><Relationship Id="rId219" Type="http://schemas.openxmlformats.org/officeDocument/2006/relationships/image" Target="../media/image108.png"/><Relationship Id="rId370" Type="http://schemas.openxmlformats.org/officeDocument/2006/relationships/customXml" Target="../ink/ink652.xml"/><Relationship Id="rId230" Type="http://schemas.openxmlformats.org/officeDocument/2006/relationships/customXml" Target="../ink/ink582.xml"/><Relationship Id="rId25" Type="http://schemas.openxmlformats.org/officeDocument/2006/relationships/customXml" Target="../ink/ink478.xml"/><Relationship Id="rId67" Type="http://schemas.openxmlformats.org/officeDocument/2006/relationships/customXml" Target="../ink/ink499.xml"/><Relationship Id="rId272" Type="http://schemas.openxmlformats.org/officeDocument/2006/relationships/customXml" Target="../ink/ink603.xml"/><Relationship Id="rId328" Type="http://schemas.openxmlformats.org/officeDocument/2006/relationships/customXml" Target="../ink/ink631.xml"/><Relationship Id="rId132" Type="http://schemas.openxmlformats.org/officeDocument/2006/relationships/image" Target="../media/image66.png"/><Relationship Id="rId174" Type="http://schemas.openxmlformats.org/officeDocument/2006/relationships/image" Target="../media/image86.png"/><Relationship Id="rId381" Type="http://schemas.openxmlformats.org/officeDocument/2006/relationships/image" Target="../media/image427.png"/><Relationship Id="rId241" Type="http://schemas.openxmlformats.org/officeDocument/2006/relationships/image" Target="../media/image358.png"/><Relationship Id="rId36" Type="http://schemas.openxmlformats.org/officeDocument/2006/relationships/image" Target="../media/image18.png"/><Relationship Id="rId283" Type="http://schemas.openxmlformats.org/officeDocument/2006/relationships/image" Target="../media/image378.png"/><Relationship Id="rId339" Type="http://schemas.openxmlformats.org/officeDocument/2006/relationships/image" Target="../media/image406.png"/><Relationship Id="rId78" Type="http://schemas.openxmlformats.org/officeDocument/2006/relationships/image" Target="../media/image39.png"/><Relationship Id="rId101" Type="http://schemas.openxmlformats.org/officeDocument/2006/relationships/customXml" Target="../ink/ink516.xml"/><Relationship Id="rId143" Type="http://schemas.openxmlformats.org/officeDocument/2006/relationships/customXml" Target="../ink/ink537.xml"/><Relationship Id="rId185" Type="http://schemas.openxmlformats.org/officeDocument/2006/relationships/customXml" Target="../ink/ink559.xml"/><Relationship Id="rId350" Type="http://schemas.openxmlformats.org/officeDocument/2006/relationships/customXml" Target="../ink/ink642.xml"/><Relationship Id="rId406" Type="http://schemas.openxmlformats.org/officeDocument/2006/relationships/image" Target="../media/image439.png"/><Relationship Id="rId9" Type="http://schemas.openxmlformats.org/officeDocument/2006/relationships/customXml" Target="../ink/ink470.xml"/><Relationship Id="rId210" Type="http://schemas.openxmlformats.org/officeDocument/2006/relationships/image" Target="../media/image104.png"/><Relationship Id="rId392" Type="http://schemas.openxmlformats.org/officeDocument/2006/relationships/customXml" Target="../ink/ink663.xml"/><Relationship Id="rId252" Type="http://schemas.openxmlformats.org/officeDocument/2006/relationships/customXml" Target="../ink/ink593.xml"/><Relationship Id="rId294" Type="http://schemas.openxmlformats.org/officeDocument/2006/relationships/customXml" Target="../ink/ink614.xml"/><Relationship Id="rId308" Type="http://schemas.openxmlformats.org/officeDocument/2006/relationships/customXml" Target="../ink/ink621.xml"/><Relationship Id="rId47" Type="http://schemas.openxmlformats.org/officeDocument/2006/relationships/customXml" Target="../ink/ink489.xml"/><Relationship Id="rId89" Type="http://schemas.openxmlformats.org/officeDocument/2006/relationships/customXml" Target="../ink/ink510.xml"/><Relationship Id="rId112" Type="http://schemas.openxmlformats.org/officeDocument/2006/relationships/image" Target="../media/image56.png"/><Relationship Id="rId154" Type="http://schemas.openxmlformats.org/officeDocument/2006/relationships/image" Target="../media/image76.png"/><Relationship Id="rId361" Type="http://schemas.openxmlformats.org/officeDocument/2006/relationships/image" Target="../media/image417.png"/><Relationship Id="rId196" Type="http://schemas.openxmlformats.org/officeDocument/2006/relationships/image" Target="../media/image97.png"/><Relationship Id="rId16" Type="http://schemas.openxmlformats.org/officeDocument/2006/relationships/image" Target="../media/image8.png"/><Relationship Id="rId221" Type="http://schemas.openxmlformats.org/officeDocument/2006/relationships/image" Target="../media/image109.png"/><Relationship Id="rId263" Type="http://schemas.openxmlformats.org/officeDocument/2006/relationships/image" Target="../media/image368.png"/><Relationship Id="rId319" Type="http://schemas.openxmlformats.org/officeDocument/2006/relationships/image" Target="../media/image396.png"/><Relationship Id="rId58" Type="http://schemas.openxmlformats.org/officeDocument/2006/relationships/image" Target="../media/image29.png"/><Relationship Id="rId123" Type="http://schemas.openxmlformats.org/officeDocument/2006/relationships/customXml" Target="../ink/ink527.xml"/><Relationship Id="rId330" Type="http://schemas.openxmlformats.org/officeDocument/2006/relationships/customXml" Target="../ink/ink632.xml"/><Relationship Id="rId165" Type="http://schemas.openxmlformats.org/officeDocument/2006/relationships/customXml" Target="../ink/ink549.xml"/><Relationship Id="rId372" Type="http://schemas.openxmlformats.org/officeDocument/2006/relationships/customXml" Target="../ink/ink653.xml"/><Relationship Id="rId211" Type="http://schemas.openxmlformats.org/officeDocument/2006/relationships/customXml" Target="../ink/ink572.xml"/><Relationship Id="rId232" Type="http://schemas.openxmlformats.org/officeDocument/2006/relationships/customXml" Target="../ink/ink583.xml"/><Relationship Id="rId253" Type="http://schemas.openxmlformats.org/officeDocument/2006/relationships/image" Target="../media/image363.png"/><Relationship Id="rId274" Type="http://schemas.openxmlformats.org/officeDocument/2006/relationships/customXml" Target="../ink/ink604.xml"/><Relationship Id="rId295" Type="http://schemas.openxmlformats.org/officeDocument/2006/relationships/image" Target="../media/image384.png"/><Relationship Id="rId309" Type="http://schemas.openxmlformats.org/officeDocument/2006/relationships/image" Target="../media/image391.png"/><Relationship Id="rId27" Type="http://schemas.openxmlformats.org/officeDocument/2006/relationships/customXml" Target="../ink/ink479.xml"/><Relationship Id="rId48" Type="http://schemas.openxmlformats.org/officeDocument/2006/relationships/image" Target="../media/image24.png"/><Relationship Id="rId69" Type="http://schemas.openxmlformats.org/officeDocument/2006/relationships/customXml" Target="../ink/ink500.xml"/><Relationship Id="rId113" Type="http://schemas.openxmlformats.org/officeDocument/2006/relationships/customXml" Target="../ink/ink522.xml"/><Relationship Id="rId134" Type="http://schemas.openxmlformats.org/officeDocument/2006/relationships/image" Target="../media/image67.png"/><Relationship Id="rId320" Type="http://schemas.openxmlformats.org/officeDocument/2006/relationships/customXml" Target="../ink/ink627.xml"/><Relationship Id="rId80" Type="http://schemas.openxmlformats.org/officeDocument/2006/relationships/image" Target="../media/image40.png"/><Relationship Id="rId155" Type="http://schemas.openxmlformats.org/officeDocument/2006/relationships/customXml" Target="../ink/ink544.xml"/><Relationship Id="rId176" Type="http://schemas.openxmlformats.org/officeDocument/2006/relationships/image" Target="../media/image87.png"/><Relationship Id="rId197" Type="http://schemas.openxmlformats.org/officeDocument/2006/relationships/customXml" Target="../ink/ink565.xml"/><Relationship Id="rId341" Type="http://schemas.openxmlformats.org/officeDocument/2006/relationships/image" Target="../media/image407.png"/><Relationship Id="rId362" Type="http://schemas.openxmlformats.org/officeDocument/2006/relationships/customXml" Target="../ink/ink648.xml"/><Relationship Id="rId383" Type="http://schemas.openxmlformats.org/officeDocument/2006/relationships/image" Target="../media/image428.png"/><Relationship Id="rId201" Type="http://schemas.openxmlformats.org/officeDocument/2006/relationships/customXml" Target="../ink/ink567.xml"/><Relationship Id="rId222" Type="http://schemas.openxmlformats.org/officeDocument/2006/relationships/customXml" Target="../ink/ink578.xml"/><Relationship Id="rId243" Type="http://schemas.openxmlformats.org/officeDocument/2006/relationships/image" Target="../media/image359.png"/><Relationship Id="rId264" Type="http://schemas.openxmlformats.org/officeDocument/2006/relationships/customXml" Target="../ink/ink599.xml"/><Relationship Id="rId285" Type="http://schemas.openxmlformats.org/officeDocument/2006/relationships/image" Target="../media/image379.png"/><Relationship Id="rId17" Type="http://schemas.openxmlformats.org/officeDocument/2006/relationships/customXml" Target="../ink/ink474.xml"/><Relationship Id="rId38" Type="http://schemas.openxmlformats.org/officeDocument/2006/relationships/image" Target="../media/image19.png"/><Relationship Id="rId59" Type="http://schemas.openxmlformats.org/officeDocument/2006/relationships/customXml" Target="../ink/ink495.xml"/><Relationship Id="rId103" Type="http://schemas.openxmlformats.org/officeDocument/2006/relationships/customXml" Target="../ink/ink517.xml"/><Relationship Id="rId124" Type="http://schemas.openxmlformats.org/officeDocument/2006/relationships/image" Target="../media/image62.png"/><Relationship Id="rId310" Type="http://schemas.openxmlformats.org/officeDocument/2006/relationships/customXml" Target="../ink/ink622.xml"/><Relationship Id="rId70" Type="http://schemas.openxmlformats.org/officeDocument/2006/relationships/image" Target="../media/image35.png"/><Relationship Id="rId91" Type="http://schemas.openxmlformats.org/officeDocument/2006/relationships/customXml" Target="../ink/ink511.xml"/><Relationship Id="rId145" Type="http://schemas.openxmlformats.org/officeDocument/2006/relationships/image" Target="../media/image72.png"/><Relationship Id="rId166" Type="http://schemas.openxmlformats.org/officeDocument/2006/relationships/image" Target="../media/image82.png"/><Relationship Id="rId187" Type="http://schemas.openxmlformats.org/officeDocument/2006/relationships/customXml" Target="../ink/ink560.xml"/><Relationship Id="rId331" Type="http://schemas.openxmlformats.org/officeDocument/2006/relationships/image" Target="../media/image402.png"/><Relationship Id="rId352" Type="http://schemas.openxmlformats.org/officeDocument/2006/relationships/customXml" Target="../ink/ink643.xml"/><Relationship Id="rId373" Type="http://schemas.openxmlformats.org/officeDocument/2006/relationships/image" Target="../media/image423.png"/><Relationship Id="rId394" Type="http://schemas.openxmlformats.org/officeDocument/2006/relationships/customXml" Target="../ink/ink66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33" Type="http://schemas.openxmlformats.org/officeDocument/2006/relationships/image" Target="../media/image354.png"/><Relationship Id="rId254" Type="http://schemas.openxmlformats.org/officeDocument/2006/relationships/customXml" Target="../ink/ink594.xml"/><Relationship Id="rId28" Type="http://schemas.openxmlformats.org/officeDocument/2006/relationships/image" Target="../media/image14.png"/><Relationship Id="rId49" Type="http://schemas.openxmlformats.org/officeDocument/2006/relationships/customXml" Target="../ink/ink490.xml"/><Relationship Id="rId114" Type="http://schemas.openxmlformats.org/officeDocument/2006/relationships/image" Target="../media/image57.png"/><Relationship Id="rId275" Type="http://schemas.openxmlformats.org/officeDocument/2006/relationships/image" Target="../media/image374.png"/><Relationship Id="rId296" Type="http://schemas.openxmlformats.org/officeDocument/2006/relationships/customXml" Target="../ink/ink615.xml"/><Relationship Id="rId300" Type="http://schemas.openxmlformats.org/officeDocument/2006/relationships/customXml" Target="../ink/ink617.xml"/><Relationship Id="rId60" Type="http://schemas.openxmlformats.org/officeDocument/2006/relationships/image" Target="../media/image30.png"/><Relationship Id="rId81" Type="http://schemas.openxmlformats.org/officeDocument/2006/relationships/customXml" Target="../ink/ink506.xml"/><Relationship Id="rId135" Type="http://schemas.openxmlformats.org/officeDocument/2006/relationships/customXml" Target="../ink/ink533.xml"/><Relationship Id="rId156" Type="http://schemas.openxmlformats.org/officeDocument/2006/relationships/image" Target="../media/image77.png"/><Relationship Id="rId177" Type="http://schemas.openxmlformats.org/officeDocument/2006/relationships/customXml" Target="../ink/ink555.xml"/><Relationship Id="rId198" Type="http://schemas.openxmlformats.org/officeDocument/2006/relationships/image" Target="../media/image98.png"/><Relationship Id="rId321" Type="http://schemas.openxmlformats.org/officeDocument/2006/relationships/image" Target="../media/image397.png"/><Relationship Id="rId342" Type="http://schemas.openxmlformats.org/officeDocument/2006/relationships/customXml" Target="../ink/ink638.xml"/><Relationship Id="rId363" Type="http://schemas.openxmlformats.org/officeDocument/2006/relationships/image" Target="../media/image418.png"/><Relationship Id="rId384" Type="http://schemas.openxmlformats.org/officeDocument/2006/relationships/customXml" Target="../ink/ink659.xml"/><Relationship Id="rId202" Type="http://schemas.openxmlformats.org/officeDocument/2006/relationships/image" Target="../media/image100.png"/><Relationship Id="rId223" Type="http://schemas.openxmlformats.org/officeDocument/2006/relationships/image" Target="../media/image110.png"/><Relationship Id="rId244" Type="http://schemas.openxmlformats.org/officeDocument/2006/relationships/customXml" Target="../ink/ink589.xml"/><Relationship Id="rId18" Type="http://schemas.openxmlformats.org/officeDocument/2006/relationships/image" Target="../media/image9.png"/><Relationship Id="rId39" Type="http://schemas.openxmlformats.org/officeDocument/2006/relationships/customXml" Target="../ink/ink485.xml"/><Relationship Id="rId265" Type="http://schemas.openxmlformats.org/officeDocument/2006/relationships/image" Target="../media/image369.png"/><Relationship Id="rId286" Type="http://schemas.openxmlformats.org/officeDocument/2006/relationships/customXml" Target="../ink/ink610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528.xml"/><Relationship Id="rId146" Type="http://schemas.openxmlformats.org/officeDocument/2006/relationships/customXml" Target="../ink/ink539.xml"/><Relationship Id="rId167" Type="http://schemas.openxmlformats.org/officeDocument/2006/relationships/customXml" Target="../ink/ink550.xml"/><Relationship Id="rId188" Type="http://schemas.openxmlformats.org/officeDocument/2006/relationships/image" Target="../media/image93.png"/><Relationship Id="rId311" Type="http://schemas.openxmlformats.org/officeDocument/2006/relationships/image" Target="../media/image392.png"/><Relationship Id="rId332" Type="http://schemas.openxmlformats.org/officeDocument/2006/relationships/customXml" Target="../ink/ink633.xml"/><Relationship Id="rId353" Type="http://schemas.openxmlformats.org/officeDocument/2006/relationships/image" Target="../media/image413.png"/><Relationship Id="rId374" Type="http://schemas.openxmlformats.org/officeDocument/2006/relationships/customXml" Target="../ink/ink654.xml"/><Relationship Id="rId395" Type="http://schemas.openxmlformats.org/officeDocument/2006/relationships/image" Target="../media/image434.png"/><Relationship Id="rId71" Type="http://schemas.openxmlformats.org/officeDocument/2006/relationships/customXml" Target="../ink/ink501.xml"/><Relationship Id="rId92" Type="http://schemas.openxmlformats.org/officeDocument/2006/relationships/image" Target="../media/image46.png"/><Relationship Id="rId213" Type="http://schemas.openxmlformats.org/officeDocument/2006/relationships/customXml" Target="../ink/ink573.xml"/><Relationship Id="rId234" Type="http://schemas.openxmlformats.org/officeDocument/2006/relationships/customXml" Target="../ink/ink584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480.xml"/><Relationship Id="rId255" Type="http://schemas.openxmlformats.org/officeDocument/2006/relationships/image" Target="../media/image364.png"/><Relationship Id="rId276" Type="http://schemas.openxmlformats.org/officeDocument/2006/relationships/customXml" Target="../ink/ink605.xml"/><Relationship Id="rId297" Type="http://schemas.openxmlformats.org/officeDocument/2006/relationships/image" Target="../media/image385.png"/><Relationship Id="rId40" Type="http://schemas.openxmlformats.org/officeDocument/2006/relationships/image" Target="../media/image20.png"/><Relationship Id="rId115" Type="http://schemas.openxmlformats.org/officeDocument/2006/relationships/customXml" Target="../ink/ink523.xml"/><Relationship Id="rId136" Type="http://schemas.openxmlformats.org/officeDocument/2006/relationships/image" Target="../media/image68.png"/><Relationship Id="rId157" Type="http://schemas.openxmlformats.org/officeDocument/2006/relationships/customXml" Target="../ink/ink545.xml"/><Relationship Id="rId178" Type="http://schemas.openxmlformats.org/officeDocument/2006/relationships/image" Target="../media/image88.png"/><Relationship Id="rId301" Type="http://schemas.openxmlformats.org/officeDocument/2006/relationships/image" Target="../media/image387.png"/><Relationship Id="rId322" Type="http://schemas.openxmlformats.org/officeDocument/2006/relationships/customXml" Target="../ink/ink628.xml"/><Relationship Id="rId343" Type="http://schemas.openxmlformats.org/officeDocument/2006/relationships/image" Target="../media/image408.png"/><Relationship Id="rId364" Type="http://schemas.openxmlformats.org/officeDocument/2006/relationships/customXml" Target="../ink/ink649.xml"/><Relationship Id="rId61" Type="http://schemas.openxmlformats.org/officeDocument/2006/relationships/customXml" Target="../ink/ink496.xml"/><Relationship Id="rId82" Type="http://schemas.openxmlformats.org/officeDocument/2006/relationships/image" Target="../media/image41.png"/><Relationship Id="rId199" Type="http://schemas.openxmlformats.org/officeDocument/2006/relationships/customXml" Target="../ink/ink566.xml"/><Relationship Id="rId203" Type="http://schemas.openxmlformats.org/officeDocument/2006/relationships/customXml" Target="../ink/ink568.xml"/><Relationship Id="rId385" Type="http://schemas.openxmlformats.org/officeDocument/2006/relationships/image" Target="../media/image429.png"/><Relationship Id="rId19" Type="http://schemas.openxmlformats.org/officeDocument/2006/relationships/customXml" Target="../ink/ink475.xml"/><Relationship Id="rId224" Type="http://schemas.openxmlformats.org/officeDocument/2006/relationships/customXml" Target="../ink/ink579.xml"/><Relationship Id="rId245" Type="http://schemas.openxmlformats.org/officeDocument/2006/relationships/image" Target="../media/image360.png"/><Relationship Id="rId266" Type="http://schemas.openxmlformats.org/officeDocument/2006/relationships/customXml" Target="../ink/ink600.xml"/><Relationship Id="rId287" Type="http://schemas.openxmlformats.org/officeDocument/2006/relationships/image" Target="../media/image380.png"/><Relationship Id="rId30" Type="http://schemas.openxmlformats.org/officeDocument/2006/relationships/image" Target="../media/image15.png"/><Relationship Id="rId105" Type="http://schemas.openxmlformats.org/officeDocument/2006/relationships/customXml" Target="../ink/ink518.xml"/><Relationship Id="rId126" Type="http://schemas.openxmlformats.org/officeDocument/2006/relationships/image" Target="../media/image63.png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312" Type="http://schemas.openxmlformats.org/officeDocument/2006/relationships/customXml" Target="../ink/ink623.xml"/><Relationship Id="rId333" Type="http://schemas.openxmlformats.org/officeDocument/2006/relationships/image" Target="../media/image403.png"/><Relationship Id="rId354" Type="http://schemas.openxmlformats.org/officeDocument/2006/relationships/customXml" Target="../ink/ink644.xml"/><Relationship Id="rId51" Type="http://schemas.openxmlformats.org/officeDocument/2006/relationships/customXml" Target="../ink/ink491.xml"/><Relationship Id="rId72" Type="http://schemas.openxmlformats.org/officeDocument/2006/relationships/image" Target="../media/image36.png"/><Relationship Id="rId93" Type="http://schemas.openxmlformats.org/officeDocument/2006/relationships/customXml" Target="../ink/ink512.xml"/><Relationship Id="rId189" Type="http://schemas.openxmlformats.org/officeDocument/2006/relationships/customXml" Target="../ink/ink561.xml"/><Relationship Id="rId375" Type="http://schemas.openxmlformats.org/officeDocument/2006/relationships/image" Target="../media/image424.png"/><Relationship Id="rId396" Type="http://schemas.openxmlformats.org/officeDocument/2006/relationships/customXml" Target="../ink/ink665.xml"/><Relationship Id="rId3" Type="http://schemas.openxmlformats.org/officeDocument/2006/relationships/customXml" Target="../ink/ink467.xml"/><Relationship Id="rId214" Type="http://schemas.openxmlformats.org/officeDocument/2006/relationships/customXml" Target="../ink/ink574.xml"/><Relationship Id="rId235" Type="http://schemas.openxmlformats.org/officeDocument/2006/relationships/image" Target="../media/image355.png"/><Relationship Id="rId256" Type="http://schemas.openxmlformats.org/officeDocument/2006/relationships/customXml" Target="../ink/ink595.xml"/><Relationship Id="rId277" Type="http://schemas.openxmlformats.org/officeDocument/2006/relationships/image" Target="../media/image375.png"/><Relationship Id="rId298" Type="http://schemas.openxmlformats.org/officeDocument/2006/relationships/customXml" Target="../ink/ink616.xml"/><Relationship Id="rId400" Type="http://schemas.openxmlformats.org/officeDocument/2006/relationships/customXml" Target="../ink/ink667.xml"/><Relationship Id="rId116" Type="http://schemas.openxmlformats.org/officeDocument/2006/relationships/image" Target="../media/image58.png"/><Relationship Id="rId137" Type="http://schemas.openxmlformats.org/officeDocument/2006/relationships/customXml" Target="../ink/ink534.xml"/><Relationship Id="rId158" Type="http://schemas.openxmlformats.org/officeDocument/2006/relationships/image" Target="../media/image78.png"/><Relationship Id="rId302" Type="http://schemas.openxmlformats.org/officeDocument/2006/relationships/customXml" Target="../ink/ink618.xml"/><Relationship Id="rId323" Type="http://schemas.openxmlformats.org/officeDocument/2006/relationships/image" Target="../media/image398.png"/><Relationship Id="rId344" Type="http://schemas.openxmlformats.org/officeDocument/2006/relationships/customXml" Target="../ink/ink639.xml"/><Relationship Id="rId20" Type="http://schemas.openxmlformats.org/officeDocument/2006/relationships/image" Target="../media/image10.png"/><Relationship Id="rId41" Type="http://schemas.openxmlformats.org/officeDocument/2006/relationships/customXml" Target="../ink/ink486.xml"/><Relationship Id="rId62" Type="http://schemas.openxmlformats.org/officeDocument/2006/relationships/image" Target="../media/image31.png"/><Relationship Id="rId83" Type="http://schemas.openxmlformats.org/officeDocument/2006/relationships/customXml" Target="../ink/ink507.xml"/><Relationship Id="rId179" Type="http://schemas.openxmlformats.org/officeDocument/2006/relationships/customXml" Target="../ink/ink556.xml"/><Relationship Id="rId365" Type="http://schemas.openxmlformats.org/officeDocument/2006/relationships/image" Target="../media/image419.png"/><Relationship Id="rId386" Type="http://schemas.openxmlformats.org/officeDocument/2006/relationships/customXml" Target="../ink/ink660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image" Target="../media/image111.png"/><Relationship Id="rId246" Type="http://schemas.openxmlformats.org/officeDocument/2006/relationships/customXml" Target="../ink/ink590.xml"/><Relationship Id="rId267" Type="http://schemas.openxmlformats.org/officeDocument/2006/relationships/image" Target="../media/image370.png"/><Relationship Id="rId288" Type="http://schemas.openxmlformats.org/officeDocument/2006/relationships/customXml" Target="../ink/ink611.xml"/><Relationship Id="rId106" Type="http://schemas.openxmlformats.org/officeDocument/2006/relationships/image" Target="../media/image53.png"/><Relationship Id="rId127" Type="http://schemas.openxmlformats.org/officeDocument/2006/relationships/customXml" Target="../ink/ink529.xml"/><Relationship Id="rId313" Type="http://schemas.openxmlformats.org/officeDocument/2006/relationships/image" Target="../media/image393.png"/><Relationship Id="rId10" Type="http://schemas.openxmlformats.org/officeDocument/2006/relationships/image" Target="../media/image5.png"/><Relationship Id="rId31" Type="http://schemas.openxmlformats.org/officeDocument/2006/relationships/customXml" Target="../ink/ink481.xml"/><Relationship Id="rId52" Type="http://schemas.openxmlformats.org/officeDocument/2006/relationships/image" Target="../media/image26.png"/><Relationship Id="rId73" Type="http://schemas.openxmlformats.org/officeDocument/2006/relationships/customXml" Target="../ink/ink502.xml"/><Relationship Id="rId94" Type="http://schemas.openxmlformats.org/officeDocument/2006/relationships/image" Target="../media/image47.png"/><Relationship Id="rId148" Type="http://schemas.openxmlformats.org/officeDocument/2006/relationships/customXml" Target="../ink/ink540.xml"/><Relationship Id="rId169" Type="http://schemas.openxmlformats.org/officeDocument/2006/relationships/customXml" Target="../ink/ink551.xml"/><Relationship Id="rId334" Type="http://schemas.openxmlformats.org/officeDocument/2006/relationships/customXml" Target="../ink/ink634.xml"/><Relationship Id="rId355" Type="http://schemas.openxmlformats.org/officeDocument/2006/relationships/image" Target="../media/image414.png"/><Relationship Id="rId376" Type="http://schemas.openxmlformats.org/officeDocument/2006/relationships/customXml" Target="../ink/ink655.xml"/><Relationship Id="rId397" Type="http://schemas.openxmlformats.org/officeDocument/2006/relationships/image" Target="../media/image435.png"/><Relationship Id="rId4" Type="http://schemas.openxmlformats.org/officeDocument/2006/relationships/image" Target="../media/image2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585.xml"/><Relationship Id="rId257" Type="http://schemas.openxmlformats.org/officeDocument/2006/relationships/image" Target="../media/image365.png"/><Relationship Id="rId278" Type="http://schemas.openxmlformats.org/officeDocument/2006/relationships/customXml" Target="../ink/ink606.xml"/><Relationship Id="rId401" Type="http://schemas.openxmlformats.org/officeDocument/2006/relationships/customXml" Target="../ink/ink668.xml"/><Relationship Id="rId303" Type="http://schemas.openxmlformats.org/officeDocument/2006/relationships/image" Target="../media/image388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image" Target="../media/image409.png"/><Relationship Id="rId387" Type="http://schemas.openxmlformats.org/officeDocument/2006/relationships/image" Target="../media/image430.png"/><Relationship Id="rId191" Type="http://schemas.openxmlformats.org/officeDocument/2006/relationships/customXml" Target="../ink/ink562.xml"/><Relationship Id="rId205" Type="http://schemas.openxmlformats.org/officeDocument/2006/relationships/customXml" Target="../ink/ink569.xml"/><Relationship Id="rId247" Type="http://schemas.openxmlformats.org/officeDocument/2006/relationships/image" Target="../media/image361.png"/><Relationship Id="rId107" Type="http://schemas.openxmlformats.org/officeDocument/2006/relationships/customXml" Target="../ink/ink519.xml"/><Relationship Id="rId289" Type="http://schemas.openxmlformats.org/officeDocument/2006/relationships/image" Target="../media/image381.png"/><Relationship Id="rId11" Type="http://schemas.openxmlformats.org/officeDocument/2006/relationships/customXml" Target="../ink/ink471.xml"/><Relationship Id="rId53" Type="http://schemas.openxmlformats.org/officeDocument/2006/relationships/customXml" Target="../ink/ink492.xml"/><Relationship Id="rId149" Type="http://schemas.openxmlformats.org/officeDocument/2006/relationships/image" Target="../media/image74.png"/><Relationship Id="rId314" Type="http://schemas.openxmlformats.org/officeDocument/2006/relationships/customXml" Target="../ink/ink624.xml"/><Relationship Id="rId356" Type="http://schemas.openxmlformats.org/officeDocument/2006/relationships/customXml" Target="../ink/ink645.xml"/><Relationship Id="rId398" Type="http://schemas.openxmlformats.org/officeDocument/2006/relationships/customXml" Target="../ink/ink666.xml"/><Relationship Id="rId95" Type="http://schemas.openxmlformats.org/officeDocument/2006/relationships/customXml" Target="../ink/ink513.xml"/><Relationship Id="rId160" Type="http://schemas.openxmlformats.org/officeDocument/2006/relationships/image" Target="../media/image79.png"/><Relationship Id="rId216" Type="http://schemas.openxmlformats.org/officeDocument/2006/relationships/customXml" Target="../ink/ink575.xml"/><Relationship Id="rId258" Type="http://schemas.openxmlformats.org/officeDocument/2006/relationships/customXml" Target="../ink/ink596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image" Target="../media/image399.png"/><Relationship Id="rId367" Type="http://schemas.openxmlformats.org/officeDocument/2006/relationships/image" Target="../media/image420.png"/><Relationship Id="rId171" Type="http://schemas.openxmlformats.org/officeDocument/2006/relationships/customXml" Target="../ink/ink552.xml"/><Relationship Id="rId227" Type="http://schemas.openxmlformats.org/officeDocument/2006/relationships/image" Target="../media/image351.png"/><Relationship Id="rId269" Type="http://schemas.openxmlformats.org/officeDocument/2006/relationships/image" Target="../media/image371.png"/><Relationship Id="rId33" Type="http://schemas.openxmlformats.org/officeDocument/2006/relationships/customXml" Target="../ink/ink482.xml"/><Relationship Id="rId129" Type="http://schemas.openxmlformats.org/officeDocument/2006/relationships/customXml" Target="../ink/ink530.xml"/><Relationship Id="rId280" Type="http://schemas.openxmlformats.org/officeDocument/2006/relationships/customXml" Target="../ink/ink607.xml"/><Relationship Id="rId336" Type="http://schemas.openxmlformats.org/officeDocument/2006/relationships/customXml" Target="../ink/ink635.xml"/><Relationship Id="rId75" Type="http://schemas.openxmlformats.org/officeDocument/2006/relationships/customXml" Target="../ink/ink503.xml"/><Relationship Id="rId140" Type="http://schemas.openxmlformats.org/officeDocument/2006/relationships/image" Target="../media/image70.png"/><Relationship Id="rId182" Type="http://schemas.openxmlformats.org/officeDocument/2006/relationships/image" Target="../media/image90.png"/><Relationship Id="rId378" Type="http://schemas.openxmlformats.org/officeDocument/2006/relationships/customXml" Target="../ink/ink656.xml"/><Relationship Id="rId403" Type="http://schemas.openxmlformats.org/officeDocument/2006/relationships/customXml" Target="../ink/ink669.xml"/><Relationship Id="rId6" Type="http://schemas.openxmlformats.org/officeDocument/2006/relationships/image" Target="../media/image3.png"/><Relationship Id="rId238" Type="http://schemas.openxmlformats.org/officeDocument/2006/relationships/customXml" Target="../ink/ink586.xml"/><Relationship Id="rId291" Type="http://schemas.openxmlformats.org/officeDocument/2006/relationships/image" Target="../media/image382.png"/><Relationship Id="rId305" Type="http://schemas.openxmlformats.org/officeDocument/2006/relationships/image" Target="../media/image389.png"/><Relationship Id="rId347" Type="http://schemas.openxmlformats.org/officeDocument/2006/relationships/image" Target="../media/image410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image" Target="../media/image75.png"/><Relationship Id="rId389" Type="http://schemas.openxmlformats.org/officeDocument/2006/relationships/image" Target="../media/image431.png"/><Relationship Id="rId193" Type="http://schemas.openxmlformats.org/officeDocument/2006/relationships/customXml" Target="../ink/ink563.xml"/><Relationship Id="rId207" Type="http://schemas.openxmlformats.org/officeDocument/2006/relationships/customXml" Target="../ink/ink570.xml"/><Relationship Id="rId249" Type="http://schemas.openxmlformats.org/officeDocument/2006/relationships/image" Target="../media/image362.png"/><Relationship Id="rId13" Type="http://schemas.openxmlformats.org/officeDocument/2006/relationships/customXml" Target="../ink/ink472.xml"/><Relationship Id="rId109" Type="http://schemas.openxmlformats.org/officeDocument/2006/relationships/customXml" Target="../ink/ink520.xml"/><Relationship Id="rId260" Type="http://schemas.openxmlformats.org/officeDocument/2006/relationships/customXml" Target="../ink/ink597.xml"/><Relationship Id="rId316" Type="http://schemas.openxmlformats.org/officeDocument/2006/relationships/customXml" Target="../ink/ink625.xml"/><Relationship Id="rId55" Type="http://schemas.openxmlformats.org/officeDocument/2006/relationships/customXml" Target="../ink/ink493.xml"/><Relationship Id="rId97" Type="http://schemas.openxmlformats.org/officeDocument/2006/relationships/customXml" Target="../ink/ink514.xml"/><Relationship Id="rId120" Type="http://schemas.openxmlformats.org/officeDocument/2006/relationships/image" Target="../media/image60.png"/><Relationship Id="rId358" Type="http://schemas.openxmlformats.org/officeDocument/2006/relationships/customXml" Target="../ink/ink646.xml"/><Relationship Id="rId162" Type="http://schemas.openxmlformats.org/officeDocument/2006/relationships/image" Target="../media/image80.png"/><Relationship Id="rId218" Type="http://schemas.openxmlformats.org/officeDocument/2006/relationships/customXml" Target="../ink/ink576.xml"/><Relationship Id="rId271" Type="http://schemas.openxmlformats.org/officeDocument/2006/relationships/image" Target="../media/image372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531.xml"/><Relationship Id="rId327" Type="http://schemas.openxmlformats.org/officeDocument/2006/relationships/image" Target="../media/image400.png"/><Relationship Id="rId369" Type="http://schemas.openxmlformats.org/officeDocument/2006/relationships/image" Target="../media/image421.png"/><Relationship Id="rId173" Type="http://schemas.openxmlformats.org/officeDocument/2006/relationships/customXml" Target="../ink/ink553.xml"/><Relationship Id="rId229" Type="http://schemas.openxmlformats.org/officeDocument/2006/relationships/image" Target="../media/image352.png"/><Relationship Id="rId380" Type="http://schemas.openxmlformats.org/officeDocument/2006/relationships/customXml" Target="../ink/ink657.xml"/><Relationship Id="rId240" Type="http://schemas.openxmlformats.org/officeDocument/2006/relationships/customXml" Target="../ink/ink587.xml"/><Relationship Id="rId35" Type="http://schemas.openxmlformats.org/officeDocument/2006/relationships/customXml" Target="../ink/ink483.xml"/><Relationship Id="rId77" Type="http://schemas.openxmlformats.org/officeDocument/2006/relationships/customXml" Target="../ink/ink504.xml"/><Relationship Id="rId100" Type="http://schemas.openxmlformats.org/officeDocument/2006/relationships/image" Target="../media/image50.png"/><Relationship Id="rId282" Type="http://schemas.openxmlformats.org/officeDocument/2006/relationships/customXml" Target="../ink/ink608.xml"/><Relationship Id="rId338" Type="http://schemas.openxmlformats.org/officeDocument/2006/relationships/customXml" Target="../ink/ink636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1.png"/><Relationship Id="rId391" Type="http://schemas.openxmlformats.org/officeDocument/2006/relationships/image" Target="../media/image432.png"/><Relationship Id="rId405" Type="http://schemas.openxmlformats.org/officeDocument/2006/relationships/customXml" Target="../ink/ink670.xml"/><Relationship Id="rId251" Type="http://schemas.openxmlformats.org/officeDocument/2006/relationships/image" Target="../media/image147.png"/><Relationship Id="rId46" Type="http://schemas.openxmlformats.org/officeDocument/2006/relationships/image" Target="../media/image23.png"/><Relationship Id="rId293" Type="http://schemas.openxmlformats.org/officeDocument/2006/relationships/image" Target="../media/image383.png"/><Relationship Id="rId307" Type="http://schemas.openxmlformats.org/officeDocument/2006/relationships/image" Target="../media/image390.png"/><Relationship Id="rId349" Type="http://schemas.openxmlformats.org/officeDocument/2006/relationships/image" Target="../media/image411.png"/><Relationship Id="rId88" Type="http://schemas.openxmlformats.org/officeDocument/2006/relationships/image" Target="../media/image44.png"/><Relationship Id="rId111" Type="http://schemas.openxmlformats.org/officeDocument/2006/relationships/customXml" Target="../ink/ink521.xml"/><Relationship Id="rId153" Type="http://schemas.openxmlformats.org/officeDocument/2006/relationships/customXml" Target="../ink/ink543.xml"/><Relationship Id="rId195" Type="http://schemas.openxmlformats.org/officeDocument/2006/relationships/customXml" Target="../ink/ink564.xml"/><Relationship Id="rId209" Type="http://schemas.openxmlformats.org/officeDocument/2006/relationships/customXml" Target="../ink/ink571.xml"/><Relationship Id="rId360" Type="http://schemas.openxmlformats.org/officeDocument/2006/relationships/customXml" Target="../ink/ink647.xml"/><Relationship Id="rId220" Type="http://schemas.openxmlformats.org/officeDocument/2006/relationships/customXml" Target="../ink/ink577.xml"/><Relationship Id="rId15" Type="http://schemas.openxmlformats.org/officeDocument/2006/relationships/customXml" Target="../ink/ink473.xml"/><Relationship Id="rId57" Type="http://schemas.openxmlformats.org/officeDocument/2006/relationships/customXml" Target="../ink/ink494.xml"/><Relationship Id="rId262" Type="http://schemas.openxmlformats.org/officeDocument/2006/relationships/customXml" Target="../ink/ink598.xml"/><Relationship Id="rId318" Type="http://schemas.openxmlformats.org/officeDocument/2006/relationships/customXml" Target="../ink/ink626.xml"/><Relationship Id="rId99" Type="http://schemas.openxmlformats.org/officeDocument/2006/relationships/customXml" Target="../ink/ink515.xml"/><Relationship Id="rId122" Type="http://schemas.openxmlformats.org/officeDocument/2006/relationships/image" Target="../media/image61.png"/><Relationship Id="rId164" Type="http://schemas.openxmlformats.org/officeDocument/2006/relationships/image" Target="../media/image81.png"/><Relationship Id="rId371" Type="http://schemas.openxmlformats.org/officeDocument/2006/relationships/image" Target="../media/image422.png"/><Relationship Id="rId26" Type="http://schemas.openxmlformats.org/officeDocument/2006/relationships/image" Target="../media/image13.png"/><Relationship Id="rId231" Type="http://schemas.openxmlformats.org/officeDocument/2006/relationships/image" Target="../media/image353.png"/><Relationship Id="rId273" Type="http://schemas.openxmlformats.org/officeDocument/2006/relationships/image" Target="../media/image373.png"/><Relationship Id="rId329" Type="http://schemas.openxmlformats.org/officeDocument/2006/relationships/image" Target="../media/image401.png"/><Relationship Id="rId68" Type="http://schemas.openxmlformats.org/officeDocument/2006/relationships/image" Target="../media/image34.png"/><Relationship Id="rId133" Type="http://schemas.openxmlformats.org/officeDocument/2006/relationships/customXml" Target="../ink/ink532.xml"/><Relationship Id="rId175" Type="http://schemas.openxmlformats.org/officeDocument/2006/relationships/customXml" Target="../ink/ink554.xml"/><Relationship Id="rId340" Type="http://schemas.openxmlformats.org/officeDocument/2006/relationships/customXml" Target="../ink/ink637.xml"/><Relationship Id="rId200" Type="http://schemas.openxmlformats.org/officeDocument/2006/relationships/image" Target="../media/image99.png"/><Relationship Id="rId382" Type="http://schemas.openxmlformats.org/officeDocument/2006/relationships/customXml" Target="../ink/ink658.xml"/><Relationship Id="rId242" Type="http://schemas.openxmlformats.org/officeDocument/2006/relationships/customXml" Target="../ink/ink588.xml"/><Relationship Id="rId284" Type="http://schemas.openxmlformats.org/officeDocument/2006/relationships/customXml" Target="../ink/ink609.xml"/><Relationship Id="rId37" Type="http://schemas.openxmlformats.org/officeDocument/2006/relationships/customXml" Target="../ink/ink484.xml"/><Relationship Id="rId79" Type="http://schemas.openxmlformats.org/officeDocument/2006/relationships/customXml" Target="../ink/ink505.xml"/><Relationship Id="rId102" Type="http://schemas.openxmlformats.org/officeDocument/2006/relationships/image" Target="../media/image51.png"/><Relationship Id="rId144" Type="http://schemas.openxmlformats.org/officeDocument/2006/relationships/customXml" Target="../ink/ink538.xml"/><Relationship Id="rId90" Type="http://schemas.openxmlformats.org/officeDocument/2006/relationships/image" Target="../media/image45.png"/><Relationship Id="rId186" Type="http://schemas.openxmlformats.org/officeDocument/2006/relationships/image" Target="../media/image92.png"/><Relationship Id="rId351" Type="http://schemas.openxmlformats.org/officeDocument/2006/relationships/image" Target="../media/image412.png"/><Relationship Id="rId393" Type="http://schemas.openxmlformats.org/officeDocument/2006/relationships/image" Target="../media/image43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8.xml"/><Relationship Id="rId299" Type="http://schemas.openxmlformats.org/officeDocument/2006/relationships/image" Target="../media/image586.png"/><Relationship Id="rId21" Type="http://schemas.openxmlformats.org/officeDocument/2006/relationships/customXml" Target="../ink/ink680.xml"/><Relationship Id="rId63" Type="http://schemas.openxmlformats.org/officeDocument/2006/relationships/customXml" Target="../ink/ink701.xml"/><Relationship Id="rId159" Type="http://schemas.openxmlformats.org/officeDocument/2006/relationships/customXml" Target="../ink/ink749.xml"/><Relationship Id="rId324" Type="http://schemas.openxmlformats.org/officeDocument/2006/relationships/customXml" Target="../ink/ink832.xml"/><Relationship Id="rId170" Type="http://schemas.openxmlformats.org/officeDocument/2006/relationships/image" Target="../media/image522.png"/><Relationship Id="rId226" Type="http://schemas.openxmlformats.org/officeDocument/2006/relationships/customXml" Target="../ink/ink783.xml"/><Relationship Id="rId268" Type="http://schemas.openxmlformats.org/officeDocument/2006/relationships/customXml" Target="../ink/ink804.xml"/><Relationship Id="rId32" Type="http://schemas.openxmlformats.org/officeDocument/2006/relationships/image" Target="../media/image454.png"/><Relationship Id="rId74" Type="http://schemas.openxmlformats.org/officeDocument/2006/relationships/image" Target="../media/image475.png"/><Relationship Id="rId128" Type="http://schemas.openxmlformats.org/officeDocument/2006/relationships/image" Target="../media/image501.png"/><Relationship Id="rId335" Type="http://schemas.openxmlformats.org/officeDocument/2006/relationships/image" Target="../media/image604.png"/><Relationship Id="rId5" Type="http://schemas.openxmlformats.org/officeDocument/2006/relationships/customXml" Target="../ink/ink672.xml"/><Relationship Id="rId181" Type="http://schemas.openxmlformats.org/officeDocument/2006/relationships/customXml" Target="../ink/ink760.xml"/><Relationship Id="rId237" Type="http://schemas.openxmlformats.org/officeDocument/2006/relationships/image" Target="../media/image555.png"/><Relationship Id="rId279" Type="http://schemas.openxmlformats.org/officeDocument/2006/relationships/image" Target="../media/image576.png"/><Relationship Id="rId43" Type="http://schemas.openxmlformats.org/officeDocument/2006/relationships/customXml" Target="../ink/ink691.xml"/><Relationship Id="rId139" Type="http://schemas.openxmlformats.org/officeDocument/2006/relationships/customXml" Target="../ink/ink739.xml"/><Relationship Id="rId290" Type="http://schemas.openxmlformats.org/officeDocument/2006/relationships/customXml" Target="../ink/ink815.xml"/><Relationship Id="rId304" Type="http://schemas.openxmlformats.org/officeDocument/2006/relationships/customXml" Target="../ink/ink822.xml"/><Relationship Id="rId346" Type="http://schemas.openxmlformats.org/officeDocument/2006/relationships/customXml" Target="../ink/ink843.xml"/><Relationship Id="rId85" Type="http://schemas.openxmlformats.org/officeDocument/2006/relationships/customXml" Target="../ink/ink712.xml"/><Relationship Id="rId150" Type="http://schemas.openxmlformats.org/officeDocument/2006/relationships/image" Target="../media/image512.png"/><Relationship Id="rId192" Type="http://schemas.openxmlformats.org/officeDocument/2006/relationships/image" Target="../media/image533.png"/><Relationship Id="rId206" Type="http://schemas.openxmlformats.org/officeDocument/2006/relationships/image" Target="../media/image540.png"/><Relationship Id="rId248" Type="http://schemas.openxmlformats.org/officeDocument/2006/relationships/customXml" Target="../ink/ink794.xml"/><Relationship Id="rId12" Type="http://schemas.openxmlformats.org/officeDocument/2006/relationships/image" Target="../media/image444.png"/><Relationship Id="rId108" Type="http://schemas.openxmlformats.org/officeDocument/2006/relationships/image" Target="../media/image492.png"/><Relationship Id="rId315" Type="http://schemas.openxmlformats.org/officeDocument/2006/relationships/image" Target="../media/image594.png"/><Relationship Id="rId54" Type="http://schemas.openxmlformats.org/officeDocument/2006/relationships/image" Target="../media/image465.png"/><Relationship Id="rId96" Type="http://schemas.openxmlformats.org/officeDocument/2006/relationships/image" Target="../media/image486.png"/><Relationship Id="rId161" Type="http://schemas.openxmlformats.org/officeDocument/2006/relationships/customXml" Target="../ink/ink750.xml"/><Relationship Id="rId217" Type="http://schemas.openxmlformats.org/officeDocument/2006/relationships/image" Target="../media/image545.png"/><Relationship Id="rId259" Type="http://schemas.openxmlformats.org/officeDocument/2006/relationships/image" Target="../media/image566.png"/><Relationship Id="rId23" Type="http://schemas.openxmlformats.org/officeDocument/2006/relationships/customXml" Target="../ink/ink681.xml"/><Relationship Id="rId119" Type="http://schemas.openxmlformats.org/officeDocument/2006/relationships/customXml" Target="../ink/ink729.xml"/><Relationship Id="rId270" Type="http://schemas.openxmlformats.org/officeDocument/2006/relationships/customXml" Target="../ink/ink805.xml"/><Relationship Id="rId326" Type="http://schemas.openxmlformats.org/officeDocument/2006/relationships/customXml" Target="../ink/ink833.xml"/><Relationship Id="rId65" Type="http://schemas.openxmlformats.org/officeDocument/2006/relationships/customXml" Target="../ink/ink702.xml"/><Relationship Id="rId130" Type="http://schemas.openxmlformats.org/officeDocument/2006/relationships/image" Target="../media/image502.png"/><Relationship Id="rId172" Type="http://schemas.openxmlformats.org/officeDocument/2006/relationships/image" Target="../media/image523.png"/><Relationship Id="rId228" Type="http://schemas.openxmlformats.org/officeDocument/2006/relationships/customXml" Target="../ink/ink784.xml"/><Relationship Id="rId281" Type="http://schemas.openxmlformats.org/officeDocument/2006/relationships/image" Target="../media/image577.png"/><Relationship Id="rId337" Type="http://schemas.openxmlformats.org/officeDocument/2006/relationships/image" Target="../media/image605.png"/><Relationship Id="rId34" Type="http://schemas.openxmlformats.org/officeDocument/2006/relationships/image" Target="../media/image455.png"/><Relationship Id="rId76" Type="http://schemas.openxmlformats.org/officeDocument/2006/relationships/image" Target="../media/image476.png"/><Relationship Id="rId141" Type="http://schemas.openxmlformats.org/officeDocument/2006/relationships/customXml" Target="../ink/ink740.xml"/><Relationship Id="rId7" Type="http://schemas.openxmlformats.org/officeDocument/2006/relationships/customXml" Target="../ink/ink673.xml"/><Relationship Id="rId183" Type="http://schemas.openxmlformats.org/officeDocument/2006/relationships/customXml" Target="../ink/ink761.xml"/><Relationship Id="rId239" Type="http://schemas.openxmlformats.org/officeDocument/2006/relationships/image" Target="../media/image556.png"/><Relationship Id="rId250" Type="http://schemas.openxmlformats.org/officeDocument/2006/relationships/customXml" Target="../ink/ink795.xml"/><Relationship Id="rId292" Type="http://schemas.openxmlformats.org/officeDocument/2006/relationships/customXml" Target="../ink/ink816.xml"/><Relationship Id="rId306" Type="http://schemas.openxmlformats.org/officeDocument/2006/relationships/customXml" Target="../ink/ink823.xml"/><Relationship Id="rId45" Type="http://schemas.openxmlformats.org/officeDocument/2006/relationships/customXml" Target="../ink/ink692.xml"/><Relationship Id="rId87" Type="http://schemas.openxmlformats.org/officeDocument/2006/relationships/customXml" Target="../ink/ink713.xml"/><Relationship Id="rId110" Type="http://schemas.openxmlformats.org/officeDocument/2006/relationships/image" Target="../media/image493.png"/><Relationship Id="rId348" Type="http://schemas.openxmlformats.org/officeDocument/2006/relationships/customXml" Target="../ink/ink844.xml"/><Relationship Id="rId152" Type="http://schemas.openxmlformats.org/officeDocument/2006/relationships/image" Target="../media/image513.png"/><Relationship Id="rId194" Type="http://schemas.openxmlformats.org/officeDocument/2006/relationships/image" Target="../media/image534.png"/><Relationship Id="rId208" Type="http://schemas.openxmlformats.org/officeDocument/2006/relationships/image" Target="../media/image541.png"/><Relationship Id="rId261" Type="http://schemas.openxmlformats.org/officeDocument/2006/relationships/image" Target="../media/image567.png"/><Relationship Id="rId14" Type="http://schemas.openxmlformats.org/officeDocument/2006/relationships/image" Target="../media/image445.png"/><Relationship Id="rId56" Type="http://schemas.openxmlformats.org/officeDocument/2006/relationships/image" Target="../media/image466.png"/><Relationship Id="rId317" Type="http://schemas.openxmlformats.org/officeDocument/2006/relationships/image" Target="../media/image595.png"/><Relationship Id="rId8" Type="http://schemas.openxmlformats.org/officeDocument/2006/relationships/image" Target="../media/image442.png"/><Relationship Id="rId98" Type="http://schemas.openxmlformats.org/officeDocument/2006/relationships/image" Target="../media/image487.png"/><Relationship Id="rId121" Type="http://schemas.openxmlformats.org/officeDocument/2006/relationships/customXml" Target="../ink/ink730.xml"/><Relationship Id="rId142" Type="http://schemas.openxmlformats.org/officeDocument/2006/relationships/image" Target="../media/image508.png"/><Relationship Id="rId163" Type="http://schemas.openxmlformats.org/officeDocument/2006/relationships/customXml" Target="../ink/ink751.xml"/><Relationship Id="rId184" Type="http://schemas.openxmlformats.org/officeDocument/2006/relationships/image" Target="../media/image529.png"/><Relationship Id="rId219" Type="http://schemas.openxmlformats.org/officeDocument/2006/relationships/image" Target="../media/image546.png"/><Relationship Id="rId230" Type="http://schemas.openxmlformats.org/officeDocument/2006/relationships/customXml" Target="../ink/ink785.xml"/><Relationship Id="rId251" Type="http://schemas.openxmlformats.org/officeDocument/2006/relationships/image" Target="../media/image562.png"/><Relationship Id="rId25" Type="http://schemas.openxmlformats.org/officeDocument/2006/relationships/customXml" Target="../ink/ink682.xml"/><Relationship Id="rId46" Type="http://schemas.openxmlformats.org/officeDocument/2006/relationships/image" Target="../media/image461.png"/><Relationship Id="rId67" Type="http://schemas.openxmlformats.org/officeDocument/2006/relationships/customXml" Target="../ink/ink703.xml"/><Relationship Id="rId272" Type="http://schemas.openxmlformats.org/officeDocument/2006/relationships/customXml" Target="../ink/ink806.xml"/><Relationship Id="rId293" Type="http://schemas.openxmlformats.org/officeDocument/2006/relationships/image" Target="../media/image583.png"/><Relationship Id="rId307" Type="http://schemas.openxmlformats.org/officeDocument/2006/relationships/image" Target="../media/image590.png"/><Relationship Id="rId328" Type="http://schemas.openxmlformats.org/officeDocument/2006/relationships/customXml" Target="../ink/ink834.xml"/><Relationship Id="rId349" Type="http://schemas.openxmlformats.org/officeDocument/2006/relationships/image" Target="../media/image611.png"/><Relationship Id="rId88" Type="http://schemas.openxmlformats.org/officeDocument/2006/relationships/image" Target="../media/image482.png"/><Relationship Id="rId111" Type="http://schemas.openxmlformats.org/officeDocument/2006/relationships/customXml" Target="../ink/ink725.xml"/><Relationship Id="rId132" Type="http://schemas.openxmlformats.org/officeDocument/2006/relationships/image" Target="../media/image503.png"/><Relationship Id="rId153" Type="http://schemas.openxmlformats.org/officeDocument/2006/relationships/customXml" Target="../ink/ink746.xml"/><Relationship Id="rId174" Type="http://schemas.openxmlformats.org/officeDocument/2006/relationships/image" Target="../media/image524.png"/><Relationship Id="rId195" Type="http://schemas.openxmlformats.org/officeDocument/2006/relationships/customXml" Target="../ink/ink767.xml"/><Relationship Id="rId209" Type="http://schemas.openxmlformats.org/officeDocument/2006/relationships/customXml" Target="../ink/ink774.xml"/><Relationship Id="rId220" Type="http://schemas.openxmlformats.org/officeDocument/2006/relationships/customXml" Target="../ink/ink780.xml"/><Relationship Id="rId241" Type="http://schemas.openxmlformats.org/officeDocument/2006/relationships/image" Target="../media/image557.png"/><Relationship Id="rId15" Type="http://schemas.openxmlformats.org/officeDocument/2006/relationships/customXml" Target="../ink/ink677.xml"/><Relationship Id="rId36" Type="http://schemas.openxmlformats.org/officeDocument/2006/relationships/image" Target="../media/image456.png"/><Relationship Id="rId57" Type="http://schemas.openxmlformats.org/officeDocument/2006/relationships/customXml" Target="../ink/ink698.xml"/><Relationship Id="rId262" Type="http://schemas.openxmlformats.org/officeDocument/2006/relationships/customXml" Target="../ink/ink801.xml"/><Relationship Id="rId283" Type="http://schemas.openxmlformats.org/officeDocument/2006/relationships/image" Target="../media/image578.png"/><Relationship Id="rId318" Type="http://schemas.openxmlformats.org/officeDocument/2006/relationships/customXml" Target="../ink/ink829.xml"/><Relationship Id="rId339" Type="http://schemas.openxmlformats.org/officeDocument/2006/relationships/image" Target="../media/image606.png"/><Relationship Id="rId78" Type="http://schemas.openxmlformats.org/officeDocument/2006/relationships/image" Target="../media/image477.png"/><Relationship Id="rId99" Type="http://schemas.openxmlformats.org/officeDocument/2006/relationships/customXml" Target="../ink/ink719.xml"/><Relationship Id="rId101" Type="http://schemas.openxmlformats.org/officeDocument/2006/relationships/customXml" Target="../ink/ink720.xml"/><Relationship Id="rId122" Type="http://schemas.openxmlformats.org/officeDocument/2006/relationships/image" Target="../media/image498.png"/><Relationship Id="rId143" Type="http://schemas.openxmlformats.org/officeDocument/2006/relationships/customXml" Target="../ink/ink741.xml"/><Relationship Id="rId164" Type="http://schemas.openxmlformats.org/officeDocument/2006/relationships/image" Target="../media/image519.png"/><Relationship Id="rId185" Type="http://schemas.openxmlformats.org/officeDocument/2006/relationships/customXml" Target="../ink/ink762.xml"/><Relationship Id="rId9" Type="http://schemas.openxmlformats.org/officeDocument/2006/relationships/customXml" Target="../ink/ink674.xml"/><Relationship Id="rId210" Type="http://schemas.openxmlformats.org/officeDocument/2006/relationships/image" Target="../media/image542.png"/><Relationship Id="rId26" Type="http://schemas.openxmlformats.org/officeDocument/2006/relationships/image" Target="../media/image451.png"/><Relationship Id="rId231" Type="http://schemas.openxmlformats.org/officeDocument/2006/relationships/image" Target="../media/image552.png"/><Relationship Id="rId252" Type="http://schemas.openxmlformats.org/officeDocument/2006/relationships/customXml" Target="../ink/ink796.xml"/><Relationship Id="rId273" Type="http://schemas.openxmlformats.org/officeDocument/2006/relationships/image" Target="../media/image573.png"/><Relationship Id="rId294" Type="http://schemas.openxmlformats.org/officeDocument/2006/relationships/customXml" Target="../ink/ink817.xml"/><Relationship Id="rId308" Type="http://schemas.openxmlformats.org/officeDocument/2006/relationships/customXml" Target="../ink/ink824.xml"/><Relationship Id="rId329" Type="http://schemas.openxmlformats.org/officeDocument/2006/relationships/image" Target="../media/image601.png"/><Relationship Id="rId47" Type="http://schemas.openxmlformats.org/officeDocument/2006/relationships/customXml" Target="../ink/ink693.xml"/><Relationship Id="rId68" Type="http://schemas.openxmlformats.org/officeDocument/2006/relationships/image" Target="../media/image472.png"/><Relationship Id="rId89" Type="http://schemas.openxmlformats.org/officeDocument/2006/relationships/customXml" Target="../ink/ink714.xml"/><Relationship Id="rId112" Type="http://schemas.openxmlformats.org/officeDocument/2006/relationships/image" Target="../media/image147.png"/><Relationship Id="rId133" Type="http://schemas.openxmlformats.org/officeDocument/2006/relationships/customXml" Target="../ink/ink736.xml"/><Relationship Id="rId154" Type="http://schemas.openxmlformats.org/officeDocument/2006/relationships/image" Target="../media/image514.png"/><Relationship Id="rId175" Type="http://schemas.openxmlformats.org/officeDocument/2006/relationships/customXml" Target="../ink/ink757.xml"/><Relationship Id="rId340" Type="http://schemas.openxmlformats.org/officeDocument/2006/relationships/customXml" Target="../ink/ink840.xml"/><Relationship Id="rId196" Type="http://schemas.openxmlformats.org/officeDocument/2006/relationships/image" Target="../media/image535.png"/><Relationship Id="rId200" Type="http://schemas.openxmlformats.org/officeDocument/2006/relationships/image" Target="../media/image537.png"/><Relationship Id="rId16" Type="http://schemas.openxmlformats.org/officeDocument/2006/relationships/image" Target="../media/image446.png"/><Relationship Id="rId221" Type="http://schemas.openxmlformats.org/officeDocument/2006/relationships/image" Target="../media/image547.png"/><Relationship Id="rId242" Type="http://schemas.openxmlformats.org/officeDocument/2006/relationships/customXml" Target="../ink/ink791.xml"/><Relationship Id="rId263" Type="http://schemas.openxmlformats.org/officeDocument/2006/relationships/image" Target="../media/image568.png"/><Relationship Id="rId284" Type="http://schemas.openxmlformats.org/officeDocument/2006/relationships/customXml" Target="../ink/ink812.xml"/><Relationship Id="rId319" Type="http://schemas.openxmlformats.org/officeDocument/2006/relationships/image" Target="../media/image596.png"/><Relationship Id="rId37" Type="http://schemas.openxmlformats.org/officeDocument/2006/relationships/customXml" Target="../ink/ink688.xml"/><Relationship Id="rId58" Type="http://schemas.openxmlformats.org/officeDocument/2006/relationships/image" Target="../media/image467.png"/><Relationship Id="rId79" Type="http://schemas.openxmlformats.org/officeDocument/2006/relationships/customXml" Target="../ink/ink709.xml"/><Relationship Id="rId102" Type="http://schemas.openxmlformats.org/officeDocument/2006/relationships/image" Target="../media/image489.png"/><Relationship Id="rId123" Type="http://schemas.openxmlformats.org/officeDocument/2006/relationships/customXml" Target="../ink/ink731.xml"/><Relationship Id="rId144" Type="http://schemas.openxmlformats.org/officeDocument/2006/relationships/image" Target="../media/image509.png"/><Relationship Id="rId330" Type="http://schemas.openxmlformats.org/officeDocument/2006/relationships/customXml" Target="../ink/ink835.xml"/><Relationship Id="rId90" Type="http://schemas.openxmlformats.org/officeDocument/2006/relationships/image" Target="../media/image483.png"/><Relationship Id="rId165" Type="http://schemas.openxmlformats.org/officeDocument/2006/relationships/customXml" Target="../ink/ink752.xml"/><Relationship Id="rId186" Type="http://schemas.openxmlformats.org/officeDocument/2006/relationships/image" Target="../media/image530.png"/><Relationship Id="rId211" Type="http://schemas.openxmlformats.org/officeDocument/2006/relationships/customXml" Target="../ink/ink775.xml"/><Relationship Id="rId232" Type="http://schemas.openxmlformats.org/officeDocument/2006/relationships/customXml" Target="../ink/ink786.xml"/><Relationship Id="rId253" Type="http://schemas.openxmlformats.org/officeDocument/2006/relationships/image" Target="../media/image563.png"/><Relationship Id="rId274" Type="http://schemas.openxmlformats.org/officeDocument/2006/relationships/customXml" Target="../ink/ink807.xml"/><Relationship Id="rId295" Type="http://schemas.openxmlformats.org/officeDocument/2006/relationships/image" Target="../media/image584.png"/><Relationship Id="rId309" Type="http://schemas.openxmlformats.org/officeDocument/2006/relationships/image" Target="../media/image591.png"/><Relationship Id="rId27" Type="http://schemas.openxmlformats.org/officeDocument/2006/relationships/customXml" Target="../ink/ink683.xml"/><Relationship Id="rId48" Type="http://schemas.openxmlformats.org/officeDocument/2006/relationships/image" Target="../media/image462.png"/><Relationship Id="rId69" Type="http://schemas.openxmlformats.org/officeDocument/2006/relationships/customXml" Target="../ink/ink704.xml"/><Relationship Id="rId113" Type="http://schemas.openxmlformats.org/officeDocument/2006/relationships/customXml" Target="../ink/ink726.xml"/><Relationship Id="rId134" Type="http://schemas.openxmlformats.org/officeDocument/2006/relationships/image" Target="../media/image504.png"/><Relationship Id="rId320" Type="http://schemas.openxmlformats.org/officeDocument/2006/relationships/customXml" Target="../ink/ink830.xml"/><Relationship Id="rId80" Type="http://schemas.openxmlformats.org/officeDocument/2006/relationships/image" Target="../media/image478.png"/><Relationship Id="rId155" Type="http://schemas.openxmlformats.org/officeDocument/2006/relationships/customXml" Target="../ink/ink747.xml"/><Relationship Id="rId176" Type="http://schemas.openxmlformats.org/officeDocument/2006/relationships/image" Target="../media/image525.png"/><Relationship Id="rId197" Type="http://schemas.openxmlformats.org/officeDocument/2006/relationships/customXml" Target="../ink/ink768.xml"/><Relationship Id="rId341" Type="http://schemas.openxmlformats.org/officeDocument/2006/relationships/image" Target="../media/image607.png"/><Relationship Id="rId201" Type="http://schemas.openxmlformats.org/officeDocument/2006/relationships/customXml" Target="../ink/ink770.xml"/><Relationship Id="rId222" Type="http://schemas.openxmlformats.org/officeDocument/2006/relationships/customXml" Target="../ink/ink781.xml"/><Relationship Id="rId243" Type="http://schemas.openxmlformats.org/officeDocument/2006/relationships/image" Target="../media/image558.png"/><Relationship Id="rId264" Type="http://schemas.openxmlformats.org/officeDocument/2006/relationships/customXml" Target="../ink/ink802.xml"/><Relationship Id="rId285" Type="http://schemas.openxmlformats.org/officeDocument/2006/relationships/image" Target="../media/image579.png"/><Relationship Id="rId17" Type="http://schemas.openxmlformats.org/officeDocument/2006/relationships/customXml" Target="../ink/ink678.xml"/><Relationship Id="rId38" Type="http://schemas.openxmlformats.org/officeDocument/2006/relationships/image" Target="../media/image457.png"/><Relationship Id="rId59" Type="http://schemas.openxmlformats.org/officeDocument/2006/relationships/customXml" Target="../ink/ink699.xml"/><Relationship Id="rId103" Type="http://schemas.openxmlformats.org/officeDocument/2006/relationships/customXml" Target="../ink/ink721.xml"/><Relationship Id="rId124" Type="http://schemas.openxmlformats.org/officeDocument/2006/relationships/image" Target="../media/image499.png"/><Relationship Id="rId310" Type="http://schemas.openxmlformats.org/officeDocument/2006/relationships/customXml" Target="../ink/ink825.xml"/><Relationship Id="rId70" Type="http://schemas.openxmlformats.org/officeDocument/2006/relationships/image" Target="../media/image473.png"/><Relationship Id="rId91" Type="http://schemas.openxmlformats.org/officeDocument/2006/relationships/customXml" Target="../ink/ink715.xml"/><Relationship Id="rId145" Type="http://schemas.openxmlformats.org/officeDocument/2006/relationships/customXml" Target="../ink/ink742.xml"/><Relationship Id="rId166" Type="http://schemas.openxmlformats.org/officeDocument/2006/relationships/image" Target="../media/image520.png"/><Relationship Id="rId187" Type="http://schemas.openxmlformats.org/officeDocument/2006/relationships/customXml" Target="../ink/ink763.xml"/><Relationship Id="rId331" Type="http://schemas.openxmlformats.org/officeDocument/2006/relationships/image" Target="../media/image60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43.png"/><Relationship Id="rId233" Type="http://schemas.openxmlformats.org/officeDocument/2006/relationships/image" Target="../media/image553.png"/><Relationship Id="rId254" Type="http://schemas.openxmlformats.org/officeDocument/2006/relationships/customXml" Target="../ink/ink797.xml"/><Relationship Id="rId28" Type="http://schemas.openxmlformats.org/officeDocument/2006/relationships/image" Target="../media/image452.png"/><Relationship Id="rId49" Type="http://schemas.openxmlformats.org/officeDocument/2006/relationships/customXml" Target="../ink/ink694.xml"/><Relationship Id="rId114" Type="http://schemas.openxmlformats.org/officeDocument/2006/relationships/image" Target="../media/image494.png"/><Relationship Id="rId275" Type="http://schemas.openxmlformats.org/officeDocument/2006/relationships/image" Target="../media/image574.png"/><Relationship Id="rId296" Type="http://schemas.openxmlformats.org/officeDocument/2006/relationships/customXml" Target="../ink/ink818.xml"/><Relationship Id="rId300" Type="http://schemas.openxmlformats.org/officeDocument/2006/relationships/customXml" Target="../ink/ink820.xml"/><Relationship Id="rId60" Type="http://schemas.openxmlformats.org/officeDocument/2006/relationships/image" Target="../media/image468.png"/><Relationship Id="rId81" Type="http://schemas.openxmlformats.org/officeDocument/2006/relationships/customXml" Target="../ink/ink710.xml"/><Relationship Id="rId135" Type="http://schemas.openxmlformats.org/officeDocument/2006/relationships/customXml" Target="../ink/ink737.xml"/><Relationship Id="rId156" Type="http://schemas.openxmlformats.org/officeDocument/2006/relationships/image" Target="../media/image515.png"/><Relationship Id="rId177" Type="http://schemas.openxmlformats.org/officeDocument/2006/relationships/customXml" Target="../ink/ink758.xml"/><Relationship Id="rId198" Type="http://schemas.openxmlformats.org/officeDocument/2006/relationships/image" Target="../media/image536.png"/><Relationship Id="rId321" Type="http://schemas.openxmlformats.org/officeDocument/2006/relationships/image" Target="../media/image597.png"/><Relationship Id="rId342" Type="http://schemas.openxmlformats.org/officeDocument/2006/relationships/customXml" Target="../ink/ink841.xml"/><Relationship Id="rId202" Type="http://schemas.openxmlformats.org/officeDocument/2006/relationships/image" Target="../media/image538.png"/><Relationship Id="rId223" Type="http://schemas.openxmlformats.org/officeDocument/2006/relationships/image" Target="../media/image548.png"/><Relationship Id="rId244" Type="http://schemas.openxmlformats.org/officeDocument/2006/relationships/customXml" Target="../ink/ink792.xml"/><Relationship Id="rId18" Type="http://schemas.openxmlformats.org/officeDocument/2006/relationships/image" Target="../media/image447.png"/><Relationship Id="rId39" Type="http://schemas.openxmlformats.org/officeDocument/2006/relationships/customXml" Target="../ink/ink689.xml"/><Relationship Id="rId265" Type="http://schemas.openxmlformats.org/officeDocument/2006/relationships/image" Target="../media/image569.png"/><Relationship Id="rId286" Type="http://schemas.openxmlformats.org/officeDocument/2006/relationships/customXml" Target="../ink/ink813.xml"/><Relationship Id="rId50" Type="http://schemas.openxmlformats.org/officeDocument/2006/relationships/image" Target="../media/image463.png"/><Relationship Id="rId104" Type="http://schemas.openxmlformats.org/officeDocument/2006/relationships/image" Target="../media/image490.png"/><Relationship Id="rId125" Type="http://schemas.openxmlformats.org/officeDocument/2006/relationships/customXml" Target="../ink/ink732.xml"/><Relationship Id="rId146" Type="http://schemas.openxmlformats.org/officeDocument/2006/relationships/image" Target="../media/image510.png"/><Relationship Id="rId167" Type="http://schemas.openxmlformats.org/officeDocument/2006/relationships/customXml" Target="../ink/ink753.xml"/><Relationship Id="rId188" Type="http://schemas.openxmlformats.org/officeDocument/2006/relationships/image" Target="../media/image531.png"/><Relationship Id="rId311" Type="http://schemas.openxmlformats.org/officeDocument/2006/relationships/image" Target="../media/image592.png"/><Relationship Id="rId332" Type="http://schemas.openxmlformats.org/officeDocument/2006/relationships/customXml" Target="../ink/ink836.xml"/><Relationship Id="rId71" Type="http://schemas.openxmlformats.org/officeDocument/2006/relationships/customXml" Target="../ink/ink705.xml"/><Relationship Id="rId92" Type="http://schemas.openxmlformats.org/officeDocument/2006/relationships/image" Target="../media/image484.png"/><Relationship Id="rId213" Type="http://schemas.openxmlformats.org/officeDocument/2006/relationships/customXml" Target="../ink/ink776.xml"/><Relationship Id="rId234" Type="http://schemas.openxmlformats.org/officeDocument/2006/relationships/customXml" Target="../ink/ink787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684.xml"/><Relationship Id="rId255" Type="http://schemas.openxmlformats.org/officeDocument/2006/relationships/image" Target="../media/image564.png"/><Relationship Id="rId276" Type="http://schemas.openxmlformats.org/officeDocument/2006/relationships/customXml" Target="../ink/ink808.xml"/><Relationship Id="rId297" Type="http://schemas.openxmlformats.org/officeDocument/2006/relationships/image" Target="../media/image585.png"/><Relationship Id="rId40" Type="http://schemas.openxmlformats.org/officeDocument/2006/relationships/image" Target="../media/image458.png"/><Relationship Id="rId115" Type="http://schemas.openxmlformats.org/officeDocument/2006/relationships/customXml" Target="../ink/ink727.xml"/><Relationship Id="rId136" Type="http://schemas.openxmlformats.org/officeDocument/2006/relationships/image" Target="../media/image505.png"/><Relationship Id="rId157" Type="http://schemas.openxmlformats.org/officeDocument/2006/relationships/customXml" Target="../ink/ink748.xml"/><Relationship Id="rId178" Type="http://schemas.openxmlformats.org/officeDocument/2006/relationships/image" Target="../media/image526.png"/><Relationship Id="rId301" Type="http://schemas.openxmlformats.org/officeDocument/2006/relationships/image" Target="../media/image587.png"/><Relationship Id="rId322" Type="http://schemas.openxmlformats.org/officeDocument/2006/relationships/customXml" Target="../ink/ink831.xml"/><Relationship Id="rId343" Type="http://schemas.openxmlformats.org/officeDocument/2006/relationships/image" Target="../media/image608.png"/><Relationship Id="rId61" Type="http://schemas.openxmlformats.org/officeDocument/2006/relationships/customXml" Target="../ink/ink700.xml"/><Relationship Id="rId82" Type="http://schemas.openxmlformats.org/officeDocument/2006/relationships/image" Target="../media/image479.png"/><Relationship Id="rId199" Type="http://schemas.openxmlformats.org/officeDocument/2006/relationships/customXml" Target="../ink/ink769.xml"/><Relationship Id="rId203" Type="http://schemas.openxmlformats.org/officeDocument/2006/relationships/customXml" Target="../ink/ink771.xml"/><Relationship Id="rId19" Type="http://schemas.openxmlformats.org/officeDocument/2006/relationships/customXml" Target="../ink/ink679.xml"/><Relationship Id="rId224" Type="http://schemas.openxmlformats.org/officeDocument/2006/relationships/customXml" Target="../ink/ink782.xml"/><Relationship Id="rId245" Type="http://schemas.openxmlformats.org/officeDocument/2006/relationships/image" Target="../media/image559.png"/><Relationship Id="rId266" Type="http://schemas.openxmlformats.org/officeDocument/2006/relationships/customXml" Target="../ink/ink803.xml"/><Relationship Id="rId287" Type="http://schemas.openxmlformats.org/officeDocument/2006/relationships/image" Target="../media/image580.png"/><Relationship Id="rId30" Type="http://schemas.openxmlformats.org/officeDocument/2006/relationships/image" Target="../media/image453.png"/><Relationship Id="rId105" Type="http://schemas.openxmlformats.org/officeDocument/2006/relationships/customXml" Target="../ink/ink722.xml"/><Relationship Id="rId126" Type="http://schemas.openxmlformats.org/officeDocument/2006/relationships/image" Target="../media/image500.png"/><Relationship Id="rId147" Type="http://schemas.openxmlformats.org/officeDocument/2006/relationships/customXml" Target="../ink/ink743.xml"/><Relationship Id="rId168" Type="http://schemas.openxmlformats.org/officeDocument/2006/relationships/image" Target="../media/image521.png"/><Relationship Id="rId312" Type="http://schemas.openxmlformats.org/officeDocument/2006/relationships/customXml" Target="../ink/ink826.xml"/><Relationship Id="rId333" Type="http://schemas.openxmlformats.org/officeDocument/2006/relationships/image" Target="../media/image603.png"/><Relationship Id="rId51" Type="http://schemas.openxmlformats.org/officeDocument/2006/relationships/customXml" Target="../ink/ink695.xml"/><Relationship Id="rId72" Type="http://schemas.openxmlformats.org/officeDocument/2006/relationships/image" Target="../media/image474.png"/><Relationship Id="rId93" Type="http://schemas.openxmlformats.org/officeDocument/2006/relationships/customXml" Target="../ink/ink716.xml"/><Relationship Id="rId189" Type="http://schemas.openxmlformats.org/officeDocument/2006/relationships/customXml" Target="../ink/ink764.xml"/><Relationship Id="rId3" Type="http://schemas.openxmlformats.org/officeDocument/2006/relationships/customXml" Target="../ink/ink671.xml"/><Relationship Id="rId214" Type="http://schemas.openxmlformats.org/officeDocument/2006/relationships/customXml" Target="../ink/ink777.xml"/><Relationship Id="rId235" Type="http://schemas.openxmlformats.org/officeDocument/2006/relationships/image" Target="../media/image554.png"/><Relationship Id="rId256" Type="http://schemas.openxmlformats.org/officeDocument/2006/relationships/customXml" Target="../ink/ink798.xml"/><Relationship Id="rId277" Type="http://schemas.openxmlformats.org/officeDocument/2006/relationships/image" Target="../media/image575.png"/><Relationship Id="rId298" Type="http://schemas.openxmlformats.org/officeDocument/2006/relationships/customXml" Target="../ink/ink819.xml"/><Relationship Id="rId116" Type="http://schemas.openxmlformats.org/officeDocument/2006/relationships/image" Target="../media/image495.png"/><Relationship Id="rId137" Type="http://schemas.openxmlformats.org/officeDocument/2006/relationships/customXml" Target="../ink/ink738.xml"/><Relationship Id="rId158" Type="http://schemas.openxmlformats.org/officeDocument/2006/relationships/image" Target="../media/image516.png"/><Relationship Id="rId302" Type="http://schemas.openxmlformats.org/officeDocument/2006/relationships/customXml" Target="../ink/ink821.xml"/><Relationship Id="rId323" Type="http://schemas.openxmlformats.org/officeDocument/2006/relationships/image" Target="../media/image598.png"/><Relationship Id="rId344" Type="http://schemas.openxmlformats.org/officeDocument/2006/relationships/customXml" Target="../ink/ink842.xml"/><Relationship Id="rId20" Type="http://schemas.openxmlformats.org/officeDocument/2006/relationships/image" Target="../media/image448.png"/><Relationship Id="rId41" Type="http://schemas.openxmlformats.org/officeDocument/2006/relationships/customXml" Target="../ink/ink690.xml"/><Relationship Id="rId62" Type="http://schemas.openxmlformats.org/officeDocument/2006/relationships/image" Target="../media/image469.png"/><Relationship Id="rId83" Type="http://schemas.openxmlformats.org/officeDocument/2006/relationships/customXml" Target="../ink/ink711.xml"/><Relationship Id="rId179" Type="http://schemas.openxmlformats.org/officeDocument/2006/relationships/customXml" Target="../ink/ink759.xml"/><Relationship Id="rId190" Type="http://schemas.openxmlformats.org/officeDocument/2006/relationships/image" Target="../media/image532.png"/><Relationship Id="rId204" Type="http://schemas.openxmlformats.org/officeDocument/2006/relationships/image" Target="../media/image539.png"/><Relationship Id="rId225" Type="http://schemas.openxmlformats.org/officeDocument/2006/relationships/image" Target="../media/image549.png"/><Relationship Id="rId246" Type="http://schemas.openxmlformats.org/officeDocument/2006/relationships/customXml" Target="../ink/ink793.xml"/><Relationship Id="rId267" Type="http://schemas.openxmlformats.org/officeDocument/2006/relationships/image" Target="../media/image570.png"/><Relationship Id="rId288" Type="http://schemas.openxmlformats.org/officeDocument/2006/relationships/customXml" Target="../ink/ink814.xml"/><Relationship Id="rId106" Type="http://schemas.openxmlformats.org/officeDocument/2006/relationships/image" Target="../media/image491.png"/><Relationship Id="rId127" Type="http://schemas.openxmlformats.org/officeDocument/2006/relationships/customXml" Target="../ink/ink733.xml"/><Relationship Id="rId313" Type="http://schemas.openxmlformats.org/officeDocument/2006/relationships/image" Target="../media/image593.png"/><Relationship Id="rId10" Type="http://schemas.openxmlformats.org/officeDocument/2006/relationships/image" Target="../media/image443.png"/><Relationship Id="rId31" Type="http://schemas.openxmlformats.org/officeDocument/2006/relationships/customXml" Target="../ink/ink685.xml"/><Relationship Id="rId52" Type="http://schemas.openxmlformats.org/officeDocument/2006/relationships/image" Target="../media/image464.png"/><Relationship Id="rId73" Type="http://schemas.openxmlformats.org/officeDocument/2006/relationships/customXml" Target="../ink/ink706.xml"/><Relationship Id="rId94" Type="http://schemas.openxmlformats.org/officeDocument/2006/relationships/image" Target="../media/image485.png"/><Relationship Id="rId148" Type="http://schemas.openxmlformats.org/officeDocument/2006/relationships/image" Target="../media/image511.png"/><Relationship Id="rId169" Type="http://schemas.openxmlformats.org/officeDocument/2006/relationships/customXml" Target="../ink/ink754.xml"/><Relationship Id="rId334" Type="http://schemas.openxmlformats.org/officeDocument/2006/relationships/customXml" Target="../ink/ink837.xml"/><Relationship Id="rId4" Type="http://schemas.openxmlformats.org/officeDocument/2006/relationships/image" Target="../media/image440.png"/><Relationship Id="rId180" Type="http://schemas.openxmlformats.org/officeDocument/2006/relationships/image" Target="../media/image527.png"/><Relationship Id="rId215" Type="http://schemas.openxmlformats.org/officeDocument/2006/relationships/image" Target="../media/image544.png"/><Relationship Id="rId236" Type="http://schemas.openxmlformats.org/officeDocument/2006/relationships/customXml" Target="../ink/ink788.xml"/><Relationship Id="rId257" Type="http://schemas.openxmlformats.org/officeDocument/2006/relationships/image" Target="../media/image565.png"/><Relationship Id="rId278" Type="http://schemas.openxmlformats.org/officeDocument/2006/relationships/customXml" Target="../ink/ink809.xml"/><Relationship Id="rId303" Type="http://schemas.openxmlformats.org/officeDocument/2006/relationships/image" Target="../media/image588.png"/><Relationship Id="rId42" Type="http://schemas.openxmlformats.org/officeDocument/2006/relationships/image" Target="../media/image459.png"/><Relationship Id="rId84" Type="http://schemas.openxmlformats.org/officeDocument/2006/relationships/image" Target="../media/image480.png"/><Relationship Id="rId138" Type="http://schemas.openxmlformats.org/officeDocument/2006/relationships/image" Target="../media/image506.png"/><Relationship Id="rId345" Type="http://schemas.openxmlformats.org/officeDocument/2006/relationships/image" Target="../media/image609.png"/><Relationship Id="rId191" Type="http://schemas.openxmlformats.org/officeDocument/2006/relationships/customXml" Target="../ink/ink765.xml"/><Relationship Id="rId205" Type="http://schemas.openxmlformats.org/officeDocument/2006/relationships/customXml" Target="../ink/ink772.xml"/><Relationship Id="rId247" Type="http://schemas.openxmlformats.org/officeDocument/2006/relationships/image" Target="../media/image560.png"/><Relationship Id="rId107" Type="http://schemas.openxmlformats.org/officeDocument/2006/relationships/customXml" Target="../ink/ink723.xml"/><Relationship Id="rId289" Type="http://schemas.openxmlformats.org/officeDocument/2006/relationships/image" Target="../media/image581.png"/><Relationship Id="rId11" Type="http://schemas.openxmlformats.org/officeDocument/2006/relationships/customXml" Target="../ink/ink675.xml"/><Relationship Id="rId53" Type="http://schemas.openxmlformats.org/officeDocument/2006/relationships/customXml" Target="../ink/ink696.xml"/><Relationship Id="rId149" Type="http://schemas.openxmlformats.org/officeDocument/2006/relationships/customXml" Target="../ink/ink744.xml"/><Relationship Id="rId314" Type="http://schemas.openxmlformats.org/officeDocument/2006/relationships/customXml" Target="../ink/ink827.xml"/><Relationship Id="rId95" Type="http://schemas.openxmlformats.org/officeDocument/2006/relationships/customXml" Target="../ink/ink717.xml"/><Relationship Id="rId160" Type="http://schemas.openxmlformats.org/officeDocument/2006/relationships/image" Target="../media/image517.png"/><Relationship Id="rId216" Type="http://schemas.openxmlformats.org/officeDocument/2006/relationships/customXml" Target="../ink/ink778.xml"/><Relationship Id="rId258" Type="http://schemas.openxmlformats.org/officeDocument/2006/relationships/customXml" Target="../ink/ink799.xml"/><Relationship Id="rId22" Type="http://schemas.openxmlformats.org/officeDocument/2006/relationships/image" Target="../media/image449.png"/><Relationship Id="rId64" Type="http://schemas.openxmlformats.org/officeDocument/2006/relationships/image" Target="../media/image470.png"/><Relationship Id="rId118" Type="http://schemas.openxmlformats.org/officeDocument/2006/relationships/image" Target="../media/image496.png"/><Relationship Id="rId325" Type="http://schemas.openxmlformats.org/officeDocument/2006/relationships/image" Target="../media/image599.png"/><Relationship Id="rId171" Type="http://schemas.openxmlformats.org/officeDocument/2006/relationships/customXml" Target="../ink/ink755.xml"/><Relationship Id="rId227" Type="http://schemas.openxmlformats.org/officeDocument/2006/relationships/image" Target="../media/image550.png"/><Relationship Id="rId269" Type="http://schemas.openxmlformats.org/officeDocument/2006/relationships/image" Target="../media/image571.png"/><Relationship Id="rId33" Type="http://schemas.openxmlformats.org/officeDocument/2006/relationships/customXml" Target="../ink/ink686.xml"/><Relationship Id="rId129" Type="http://schemas.openxmlformats.org/officeDocument/2006/relationships/customXml" Target="../ink/ink734.xml"/><Relationship Id="rId280" Type="http://schemas.openxmlformats.org/officeDocument/2006/relationships/customXml" Target="../ink/ink810.xml"/><Relationship Id="rId336" Type="http://schemas.openxmlformats.org/officeDocument/2006/relationships/customXml" Target="../ink/ink838.xml"/><Relationship Id="rId75" Type="http://schemas.openxmlformats.org/officeDocument/2006/relationships/customXml" Target="../ink/ink707.xml"/><Relationship Id="rId140" Type="http://schemas.openxmlformats.org/officeDocument/2006/relationships/image" Target="../media/image507.png"/><Relationship Id="rId182" Type="http://schemas.openxmlformats.org/officeDocument/2006/relationships/image" Target="../media/image528.png"/><Relationship Id="rId6" Type="http://schemas.openxmlformats.org/officeDocument/2006/relationships/image" Target="../media/image441.png"/><Relationship Id="rId238" Type="http://schemas.openxmlformats.org/officeDocument/2006/relationships/customXml" Target="../ink/ink789.xml"/><Relationship Id="rId291" Type="http://schemas.openxmlformats.org/officeDocument/2006/relationships/image" Target="../media/image582.png"/><Relationship Id="rId305" Type="http://schemas.openxmlformats.org/officeDocument/2006/relationships/image" Target="../media/image589.png"/><Relationship Id="rId347" Type="http://schemas.openxmlformats.org/officeDocument/2006/relationships/image" Target="../media/image610.png"/><Relationship Id="rId44" Type="http://schemas.openxmlformats.org/officeDocument/2006/relationships/image" Target="../media/image460.png"/><Relationship Id="rId86" Type="http://schemas.openxmlformats.org/officeDocument/2006/relationships/image" Target="../media/image481.png"/><Relationship Id="rId151" Type="http://schemas.openxmlformats.org/officeDocument/2006/relationships/customXml" Target="../ink/ink745.xml"/><Relationship Id="rId193" Type="http://schemas.openxmlformats.org/officeDocument/2006/relationships/customXml" Target="../ink/ink766.xml"/><Relationship Id="rId207" Type="http://schemas.openxmlformats.org/officeDocument/2006/relationships/customXml" Target="../ink/ink773.xml"/><Relationship Id="rId249" Type="http://schemas.openxmlformats.org/officeDocument/2006/relationships/image" Target="../media/image561.png"/><Relationship Id="rId13" Type="http://schemas.openxmlformats.org/officeDocument/2006/relationships/customXml" Target="../ink/ink676.xml"/><Relationship Id="rId109" Type="http://schemas.openxmlformats.org/officeDocument/2006/relationships/customXml" Target="../ink/ink724.xml"/><Relationship Id="rId260" Type="http://schemas.openxmlformats.org/officeDocument/2006/relationships/customXml" Target="../ink/ink800.xml"/><Relationship Id="rId316" Type="http://schemas.openxmlformats.org/officeDocument/2006/relationships/customXml" Target="../ink/ink828.xml"/><Relationship Id="rId55" Type="http://schemas.openxmlformats.org/officeDocument/2006/relationships/customXml" Target="../ink/ink697.xml"/><Relationship Id="rId97" Type="http://schemas.openxmlformats.org/officeDocument/2006/relationships/customXml" Target="../ink/ink718.xml"/><Relationship Id="rId120" Type="http://schemas.openxmlformats.org/officeDocument/2006/relationships/image" Target="../media/image497.png"/><Relationship Id="rId162" Type="http://schemas.openxmlformats.org/officeDocument/2006/relationships/image" Target="../media/image518.png"/><Relationship Id="rId218" Type="http://schemas.openxmlformats.org/officeDocument/2006/relationships/customXml" Target="../ink/ink779.xml"/><Relationship Id="rId271" Type="http://schemas.openxmlformats.org/officeDocument/2006/relationships/image" Target="../media/image572.png"/><Relationship Id="rId24" Type="http://schemas.openxmlformats.org/officeDocument/2006/relationships/image" Target="../media/image450.png"/><Relationship Id="rId66" Type="http://schemas.openxmlformats.org/officeDocument/2006/relationships/image" Target="../media/image471.png"/><Relationship Id="rId131" Type="http://schemas.openxmlformats.org/officeDocument/2006/relationships/customXml" Target="../ink/ink735.xml"/><Relationship Id="rId327" Type="http://schemas.openxmlformats.org/officeDocument/2006/relationships/image" Target="../media/image600.png"/><Relationship Id="rId173" Type="http://schemas.openxmlformats.org/officeDocument/2006/relationships/customXml" Target="../ink/ink756.xml"/><Relationship Id="rId229" Type="http://schemas.openxmlformats.org/officeDocument/2006/relationships/image" Target="../media/image551.png"/><Relationship Id="rId240" Type="http://schemas.openxmlformats.org/officeDocument/2006/relationships/customXml" Target="../ink/ink790.xml"/><Relationship Id="rId35" Type="http://schemas.openxmlformats.org/officeDocument/2006/relationships/customXml" Target="../ink/ink687.xml"/><Relationship Id="rId77" Type="http://schemas.openxmlformats.org/officeDocument/2006/relationships/customXml" Target="../ink/ink708.xml"/><Relationship Id="rId100" Type="http://schemas.openxmlformats.org/officeDocument/2006/relationships/image" Target="../media/image488.png"/><Relationship Id="rId282" Type="http://schemas.openxmlformats.org/officeDocument/2006/relationships/customXml" Target="../ink/ink811.xml"/><Relationship Id="rId338" Type="http://schemas.openxmlformats.org/officeDocument/2006/relationships/customXml" Target="../ink/ink83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2.xml"/><Relationship Id="rId299" Type="http://schemas.openxmlformats.org/officeDocument/2006/relationships/image" Target="../media/image758.png"/><Relationship Id="rId21" Type="http://schemas.openxmlformats.org/officeDocument/2006/relationships/customXml" Target="../ink/ink854.xml"/><Relationship Id="rId63" Type="http://schemas.openxmlformats.org/officeDocument/2006/relationships/customXml" Target="../ink/ink875.xml"/><Relationship Id="rId159" Type="http://schemas.openxmlformats.org/officeDocument/2006/relationships/customXml" Target="../ink/ink923.xml"/><Relationship Id="rId324" Type="http://schemas.openxmlformats.org/officeDocument/2006/relationships/customXml" Target="../ink/ink1006.xml"/><Relationship Id="rId170" Type="http://schemas.openxmlformats.org/officeDocument/2006/relationships/image" Target="../media/image694.png"/><Relationship Id="rId226" Type="http://schemas.openxmlformats.org/officeDocument/2006/relationships/customXml" Target="../ink/ink957.xml"/><Relationship Id="rId268" Type="http://schemas.openxmlformats.org/officeDocument/2006/relationships/customXml" Target="../ink/ink978.xml"/><Relationship Id="rId32" Type="http://schemas.openxmlformats.org/officeDocument/2006/relationships/image" Target="../media/image626.png"/><Relationship Id="rId74" Type="http://schemas.openxmlformats.org/officeDocument/2006/relationships/image" Target="../media/image646.png"/><Relationship Id="rId128" Type="http://schemas.openxmlformats.org/officeDocument/2006/relationships/image" Target="../media/image673.png"/><Relationship Id="rId5" Type="http://schemas.openxmlformats.org/officeDocument/2006/relationships/customXml" Target="../ink/ink846.xml"/><Relationship Id="rId181" Type="http://schemas.openxmlformats.org/officeDocument/2006/relationships/customXml" Target="../ink/ink934.xml"/><Relationship Id="rId237" Type="http://schemas.openxmlformats.org/officeDocument/2006/relationships/image" Target="../media/image727.png"/><Relationship Id="rId279" Type="http://schemas.openxmlformats.org/officeDocument/2006/relationships/image" Target="../media/image748.png"/><Relationship Id="rId43" Type="http://schemas.openxmlformats.org/officeDocument/2006/relationships/customXml" Target="../ink/ink865.xml"/><Relationship Id="rId139" Type="http://schemas.openxmlformats.org/officeDocument/2006/relationships/customXml" Target="../ink/ink913.xml"/><Relationship Id="rId290" Type="http://schemas.openxmlformats.org/officeDocument/2006/relationships/customXml" Target="../ink/ink989.xml"/><Relationship Id="rId304" Type="http://schemas.openxmlformats.org/officeDocument/2006/relationships/customXml" Target="../ink/ink996.xml"/><Relationship Id="rId85" Type="http://schemas.openxmlformats.org/officeDocument/2006/relationships/customXml" Target="../ink/ink886.xml"/><Relationship Id="rId150" Type="http://schemas.openxmlformats.org/officeDocument/2006/relationships/image" Target="../media/image684.png"/><Relationship Id="rId192" Type="http://schemas.openxmlformats.org/officeDocument/2006/relationships/image" Target="../media/image705.png"/><Relationship Id="rId206" Type="http://schemas.openxmlformats.org/officeDocument/2006/relationships/customXml" Target="../ink/ink947.xml"/><Relationship Id="rId248" Type="http://schemas.openxmlformats.org/officeDocument/2006/relationships/customXml" Target="../ink/ink968.xml"/><Relationship Id="rId12" Type="http://schemas.openxmlformats.org/officeDocument/2006/relationships/image" Target="../media/image616.png"/><Relationship Id="rId108" Type="http://schemas.openxmlformats.org/officeDocument/2006/relationships/image" Target="../media/image663.png"/><Relationship Id="rId315" Type="http://schemas.openxmlformats.org/officeDocument/2006/relationships/image" Target="../media/image766.png"/><Relationship Id="rId54" Type="http://schemas.openxmlformats.org/officeDocument/2006/relationships/image" Target="../media/image636.png"/><Relationship Id="rId96" Type="http://schemas.openxmlformats.org/officeDocument/2006/relationships/image" Target="../media/image657.png"/><Relationship Id="rId161" Type="http://schemas.openxmlformats.org/officeDocument/2006/relationships/customXml" Target="../ink/ink924.xml"/><Relationship Id="rId217" Type="http://schemas.openxmlformats.org/officeDocument/2006/relationships/image" Target="../media/image717.png"/><Relationship Id="rId259" Type="http://schemas.openxmlformats.org/officeDocument/2006/relationships/image" Target="../media/image738.png"/><Relationship Id="rId23" Type="http://schemas.openxmlformats.org/officeDocument/2006/relationships/customXml" Target="../ink/ink855.xml"/><Relationship Id="rId119" Type="http://schemas.openxmlformats.org/officeDocument/2006/relationships/customXml" Target="../ink/ink903.xml"/><Relationship Id="rId270" Type="http://schemas.openxmlformats.org/officeDocument/2006/relationships/customXml" Target="../ink/ink979.xml"/><Relationship Id="rId326" Type="http://schemas.openxmlformats.org/officeDocument/2006/relationships/customXml" Target="../ink/ink1007.xml"/><Relationship Id="rId65" Type="http://schemas.openxmlformats.org/officeDocument/2006/relationships/customXml" Target="../ink/ink876.xml"/><Relationship Id="rId130" Type="http://schemas.openxmlformats.org/officeDocument/2006/relationships/image" Target="../media/image674.png"/><Relationship Id="rId172" Type="http://schemas.openxmlformats.org/officeDocument/2006/relationships/image" Target="../media/image695.png"/><Relationship Id="rId228" Type="http://schemas.openxmlformats.org/officeDocument/2006/relationships/customXml" Target="../ink/ink958.xml"/><Relationship Id="rId281" Type="http://schemas.openxmlformats.org/officeDocument/2006/relationships/image" Target="../media/image749.png"/><Relationship Id="rId34" Type="http://schemas.openxmlformats.org/officeDocument/2006/relationships/image" Target="../media/image627.png"/><Relationship Id="rId76" Type="http://schemas.openxmlformats.org/officeDocument/2006/relationships/image" Target="../media/image647.png"/><Relationship Id="rId141" Type="http://schemas.openxmlformats.org/officeDocument/2006/relationships/customXml" Target="../ink/ink914.xml"/><Relationship Id="rId7" Type="http://schemas.openxmlformats.org/officeDocument/2006/relationships/customXml" Target="../ink/ink847.xml"/><Relationship Id="rId162" Type="http://schemas.openxmlformats.org/officeDocument/2006/relationships/image" Target="../media/image690.png"/><Relationship Id="rId183" Type="http://schemas.openxmlformats.org/officeDocument/2006/relationships/customXml" Target="../ink/ink935.xml"/><Relationship Id="rId218" Type="http://schemas.openxmlformats.org/officeDocument/2006/relationships/customXml" Target="../ink/ink953.xml"/><Relationship Id="rId239" Type="http://schemas.openxmlformats.org/officeDocument/2006/relationships/image" Target="../media/image728.png"/><Relationship Id="rId250" Type="http://schemas.openxmlformats.org/officeDocument/2006/relationships/customXml" Target="../ink/ink969.xml"/><Relationship Id="rId271" Type="http://schemas.openxmlformats.org/officeDocument/2006/relationships/image" Target="../media/image744.png"/><Relationship Id="rId292" Type="http://schemas.openxmlformats.org/officeDocument/2006/relationships/customXml" Target="../ink/ink990.xml"/><Relationship Id="rId306" Type="http://schemas.openxmlformats.org/officeDocument/2006/relationships/customXml" Target="../ink/ink997.xml"/><Relationship Id="rId24" Type="http://schemas.openxmlformats.org/officeDocument/2006/relationships/image" Target="../media/image622.png"/><Relationship Id="rId45" Type="http://schemas.openxmlformats.org/officeDocument/2006/relationships/customXml" Target="../ink/ink866.xml"/><Relationship Id="rId66" Type="http://schemas.openxmlformats.org/officeDocument/2006/relationships/image" Target="../media/image642.png"/><Relationship Id="rId87" Type="http://schemas.openxmlformats.org/officeDocument/2006/relationships/customXml" Target="../ink/ink887.xml"/><Relationship Id="rId110" Type="http://schemas.openxmlformats.org/officeDocument/2006/relationships/image" Target="../media/image664.png"/><Relationship Id="rId131" Type="http://schemas.openxmlformats.org/officeDocument/2006/relationships/customXml" Target="../ink/ink909.xml"/><Relationship Id="rId327" Type="http://schemas.openxmlformats.org/officeDocument/2006/relationships/image" Target="../media/image772.png"/><Relationship Id="rId152" Type="http://schemas.openxmlformats.org/officeDocument/2006/relationships/image" Target="../media/image685.png"/><Relationship Id="rId173" Type="http://schemas.openxmlformats.org/officeDocument/2006/relationships/customXml" Target="../ink/ink930.xml"/><Relationship Id="rId194" Type="http://schemas.openxmlformats.org/officeDocument/2006/relationships/image" Target="../media/image706.png"/><Relationship Id="rId208" Type="http://schemas.openxmlformats.org/officeDocument/2006/relationships/customXml" Target="../ink/ink948.xml"/><Relationship Id="rId229" Type="http://schemas.openxmlformats.org/officeDocument/2006/relationships/image" Target="../media/image723.png"/><Relationship Id="rId240" Type="http://schemas.openxmlformats.org/officeDocument/2006/relationships/customXml" Target="../ink/ink964.xml"/><Relationship Id="rId261" Type="http://schemas.openxmlformats.org/officeDocument/2006/relationships/image" Target="../media/image739.png"/><Relationship Id="rId14" Type="http://schemas.openxmlformats.org/officeDocument/2006/relationships/image" Target="../media/image617.png"/><Relationship Id="rId35" Type="http://schemas.openxmlformats.org/officeDocument/2006/relationships/customXml" Target="../ink/ink861.xml"/><Relationship Id="rId56" Type="http://schemas.openxmlformats.org/officeDocument/2006/relationships/image" Target="../media/image637.png"/><Relationship Id="rId77" Type="http://schemas.openxmlformats.org/officeDocument/2006/relationships/customXml" Target="../ink/ink882.xml"/><Relationship Id="rId100" Type="http://schemas.openxmlformats.org/officeDocument/2006/relationships/image" Target="../media/image659.png"/><Relationship Id="rId282" Type="http://schemas.openxmlformats.org/officeDocument/2006/relationships/customXml" Target="../ink/ink985.xml"/><Relationship Id="rId317" Type="http://schemas.openxmlformats.org/officeDocument/2006/relationships/image" Target="../media/image767.png"/><Relationship Id="rId8" Type="http://schemas.openxmlformats.org/officeDocument/2006/relationships/image" Target="../media/image614.png"/><Relationship Id="rId98" Type="http://schemas.openxmlformats.org/officeDocument/2006/relationships/image" Target="../media/image658.png"/><Relationship Id="rId121" Type="http://schemas.openxmlformats.org/officeDocument/2006/relationships/customXml" Target="../ink/ink904.xml"/><Relationship Id="rId142" Type="http://schemas.openxmlformats.org/officeDocument/2006/relationships/image" Target="../media/image680.png"/><Relationship Id="rId163" Type="http://schemas.openxmlformats.org/officeDocument/2006/relationships/customXml" Target="../ink/ink925.xml"/><Relationship Id="rId184" Type="http://schemas.openxmlformats.org/officeDocument/2006/relationships/image" Target="../media/image701.png"/><Relationship Id="rId219" Type="http://schemas.openxmlformats.org/officeDocument/2006/relationships/image" Target="../media/image718.png"/><Relationship Id="rId230" Type="http://schemas.openxmlformats.org/officeDocument/2006/relationships/customXml" Target="../ink/ink959.xml"/><Relationship Id="rId251" Type="http://schemas.openxmlformats.org/officeDocument/2006/relationships/image" Target="../media/image734.png"/><Relationship Id="rId25" Type="http://schemas.openxmlformats.org/officeDocument/2006/relationships/customXml" Target="../ink/ink856.xml"/><Relationship Id="rId46" Type="http://schemas.openxmlformats.org/officeDocument/2006/relationships/image" Target="../media/image633.png"/><Relationship Id="rId67" Type="http://schemas.openxmlformats.org/officeDocument/2006/relationships/customXml" Target="../ink/ink877.xml"/><Relationship Id="rId272" Type="http://schemas.openxmlformats.org/officeDocument/2006/relationships/customXml" Target="../ink/ink980.xml"/><Relationship Id="rId293" Type="http://schemas.openxmlformats.org/officeDocument/2006/relationships/image" Target="../media/image755.png"/><Relationship Id="rId307" Type="http://schemas.openxmlformats.org/officeDocument/2006/relationships/image" Target="../media/image762.png"/><Relationship Id="rId88" Type="http://schemas.openxmlformats.org/officeDocument/2006/relationships/image" Target="../media/image653.png"/><Relationship Id="rId111" Type="http://schemas.openxmlformats.org/officeDocument/2006/relationships/customXml" Target="../ink/ink899.xml"/><Relationship Id="rId132" Type="http://schemas.openxmlformats.org/officeDocument/2006/relationships/image" Target="../media/image675.png"/><Relationship Id="rId153" Type="http://schemas.openxmlformats.org/officeDocument/2006/relationships/customXml" Target="../ink/ink920.xml"/><Relationship Id="rId174" Type="http://schemas.openxmlformats.org/officeDocument/2006/relationships/image" Target="../media/image696.png"/><Relationship Id="rId195" Type="http://schemas.openxmlformats.org/officeDocument/2006/relationships/customXml" Target="../ink/ink941.xml"/><Relationship Id="rId209" Type="http://schemas.openxmlformats.org/officeDocument/2006/relationships/image" Target="../media/image713.png"/><Relationship Id="rId220" Type="http://schemas.openxmlformats.org/officeDocument/2006/relationships/customXml" Target="../ink/ink954.xml"/><Relationship Id="rId241" Type="http://schemas.openxmlformats.org/officeDocument/2006/relationships/image" Target="../media/image729.png"/><Relationship Id="rId15" Type="http://schemas.openxmlformats.org/officeDocument/2006/relationships/customXml" Target="../ink/ink851.xml"/><Relationship Id="rId36" Type="http://schemas.openxmlformats.org/officeDocument/2006/relationships/image" Target="../media/image628.png"/><Relationship Id="rId57" Type="http://schemas.openxmlformats.org/officeDocument/2006/relationships/customXml" Target="../ink/ink872.xml"/><Relationship Id="rId262" Type="http://schemas.openxmlformats.org/officeDocument/2006/relationships/customXml" Target="../ink/ink975.xml"/><Relationship Id="rId283" Type="http://schemas.openxmlformats.org/officeDocument/2006/relationships/image" Target="../media/image750.png"/><Relationship Id="rId318" Type="http://schemas.openxmlformats.org/officeDocument/2006/relationships/customXml" Target="../ink/ink1003.xml"/><Relationship Id="rId78" Type="http://schemas.openxmlformats.org/officeDocument/2006/relationships/image" Target="../media/image648.png"/><Relationship Id="rId99" Type="http://schemas.openxmlformats.org/officeDocument/2006/relationships/customXml" Target="../ink/ink893.xml"/><Relationship Id="rId101" Type="http://schemas.openxmlformats.org/officeDocument/2006/relationships/customXml" Target="../ink/ink894.xml"/><Relationship Id="rId122" Type="http://schemas.openxmlformats.org/officeDocument/2006/relationships/image" Target="../media/image670.png"/><Relationship Id="rId143" Type="http://schemas.openxmlformats.org/officeDocument/2006/relationships/customXml" Target="../ink/ink915.xml"/><Relationship Id="rId164" Type="http://schemas.openxmlformats.org/officeDocument/2006/relationships/image" Target="../media/image691.png"/><Relationship Id="rId185" Type="http://schemas.openxmlformats.org/officeDocument/2006/relationships/customXml" Target="../ink/ink936.xml"/><Relationship Id="rId9" Type="http://schemas.openxmlformats.org/officeDocument/2006/relationships/customXml" Target="../ink/ink848.xml"/><Relationship Id="rId210" Type="http://schemas.openxmlformats.org/officeDocument/2006/relationships/customXml" Target="../ink/ink949.xml"/><Relationship Id="rId26" Type="http://schemas.openxmlformats.org/officeDocument/2006/relationships/image" Target="../media/image623.png"/><Relationship Id="rId231" Type="http://schemas.openxmlformats.org/officeDocument/2006/relationships/image" Target="../media/image724.png"/><Relationship Id="rId252" Type="http://schemas.openxmlformats.org/officeDocument/2006/relationships/customXml" Target="../ink/ink970.xml"/><Relationship Id="rId273" Type="http://schemas.openxmlformats.org/officeDocument/2006/relationships/image" Target="../media/image745.png"/><Relationship Id="rId294" Type="http://schemas.openxmlformats.org/officeDocument/2006/relationships/customXml" Target="../ink/ink991.xml"/><Relationship Id="rId308" Type="http://schemas.openxmlformats.org/officeDocument/2006/relationships/customXml" Target="../ink/ink998.xml"/><Relationship Id="rId47" Type="http://schemas.openxmlformats.org/officeDocument/2006/relationships/customXml" Target="../ink/ink867.xml"/><Relationship Id="rId68" Type="http://schemas.openxmlformats.org/officeDocument/2006/relationships/image" Target="../media/image643.png"/><Relationship Id="rId89" Type="http://schemas.openxmlformats.org/officeDocument/2006/relationships/customXml" Target="../ink/ink888.xml"/><Relationship Id="rId112" Type="http://schemas.openxmlformats.org/officeDocument/2006/relationships/image" Target="../media/image665.png"/><Relationship Id="rId133" Type="http://schemas.openxmlformats.org/officeDocument/2006/relationships/customXml" Target="../ink/ink910.xml"/><Relationship Id="rId154" Type="http://schemas.openxmlformats.org/officeDocument/2006/relationships/image" Target="../media/image686.png"/><Relationship Id="rId175" Type="http://schemas.openxmlformats.org/officeDocument/2006/relationships/customXml" Target="../ink/ink931.xml"/><Relationship Id="rId196" Type="http://schemas.openxmlformats.org/officeDocument/2006/relationships/image" Target="../media/image707.png"/><Relationship Id="rId200" Type="http://schemas.openxmlformats.org/officeDocument/2006/relationships/image" Target="../media/image709.png"/><Relationship Id="rId16" Type="http://schemas.openxmlformats.org/officeDocument/2006/relationships/image" Target="../media/image618.png"/><Relationship Id="rId221" Type="http://schemas.openxmlformats.org/officeDocument/2006/relationships/image" Target="../media/image719.png"/><Relationship Id="rId242" Type="http://schemas.openxmlformats.org/officeDocument/2006/relationships/customXml" Target="../ink/ink965.xml"/><Relationship Id="rId263" Type="http://schemas.openxmlformats.org/officeDocument/2006/relationships/image" Target="../media/image740.png"/><Relationship Id="rId284" Type="http://schemas.openxmlformats.org/officeDocument/2006/relationships/customXml" Target="../ink/ink986.xml"/><Relationship Id="rId319" Type="http://schemas.openxmlformats.org/officeDocument/2006/relationships/image" Target="../media/image768.png"/><Relationship Id="rId37" Type="http://schemas.openxmlformats.org/officeDocument/2006/relationships/customXml" Target="../ink/ink862.xml"/><Relationship Id="rId58" Type="http://schemas.openxmlformats.org/officeDocument/2006/relationships/image" Target="../media/image638.png"/><Relationship Id="rId79" Type="http://schemas.openxmlformats.org/officeDocument/2006/relationships/customXml" Target="../ink/ink883.xml"/><Relationship Id="rId102" Type="http://schemas.openxmlformats.org/officeDocument/2006/relationships/image" Target="../media/image660.png"/><Relationship Id="rId123" Type="http://schemas.openxmlformats.org/officeDocument/2006/relationships/customXml" Target="../ink/ink905.xml"/><Relationship Id="rId144" Type="http://schemas.openxmlformats.org/officeDocument/2006/relationships/image" Target="../media/image681.png"/><Relationship Id="rId90" Type="http://schemas.openxmlformats.org/officeDocument/2006/relationships/image" Target="../media/image654.png"/><Relationship Id="rId165" Type="http://schemas.openxmlformats.org/officeDocument/2006/relationships/customXml" Target="../ink/ink926.xml"/><Relationship Id="rId186" Type="http://schemas.openxmlformats.org/officeDocument/2006/relationships/image" Target="../media/image702.png"/><Relationship Id="rId211" Type="http://schemas.openxmlformats.org/officeDocument/2006/relationships/image" Target="../media/image714.png"/><Relationship Id="rId232" Type="http://schemas.openxmlformats.org/officeDocument/2006/relationships/customXml" Target="../ink/ink960.xml"/><Relationship Id="rId253" Type="http://schemas.openxmlformats.org/officeDocument/2006/relationships/image" Target="../media/image735.png"/><Relationship Id="rId274" Type="http://schemas.openxmlformats.org/officeDocument/2006/relationships/customXml" Target="../ink/ink981.xml"/><Relationship Id="rId295" Type="http://schemas.openxmlformats.org/officeDocument/2006/relationships/image" Target="../media/image756.png"/><Relationship Id="rId309" Type="http://schemas.openxmlformats.org/officeDocument/2006/relationships/image" Target="../media/image763.png"/><Relationship Id="rId27" Type="http://schemas.openxmlformats.org/officeDocument/2006/relationships/customXml" Target="../ink/ink857.xml"/><Relationship Id="rId48" Type="http://schemas.openxmlformats.org/officeDocument/2006/relationships/image" Target="../media/image634.png"/><Relationship Id="rId69" Type="http://schemas.openxmlformats.org/officeDocument/2006/relationships/customXml" Target="../ink/ink878.xml"/><Relationship Id="rId113" Type="http://schemas.openxmlformats.org/officeDocument/2006/relationships/customXml" Target="../ink/ink900.xml"/><Relationship Id="rId134" Type="http://schemas.openxmlformats.org/officeDocument/2006/relationships/image" Target="../media/image676.png"/><Relationship Id="rId320" Type="http://schemas.openxmlformats.org/officeDocument/2006/relationships/customXml" Target="../ink/ink1004.xml"/><Relationship Id="rId80" Type="http://schemas.openxmlformats.org/officeDocument/2006/relationships/image" Target="../media/image649.png"/><Relationship Id="rId155" Type="http://schemas.openxmlformats.org/officeDocument/2006/relationships/customXml" Target="../ink/ink921.xml"/><Relationship Id="rId176" Type="http://schemas.openxmlformats.org/officeDocument/2006/relationships/image" Target="../media/image697.png"/><Relationship Id="rId197" Type="http://schemas.openxmlformats.org/officeDocument/2006/relationships/customXml" Target="../ink/ink942.xml"/><Relationship Id="rId201" Type="http://schemas.openxmlformats.org/officeDocument/2006/relationships/customXml" Target="../ink/ink944.xml"/><Relationship Id="rId222" Type="http://schemas.openxmlformats.org/officeDocument/2006/relationships/customXml" Target="../ink/ink955.xml"/><Relationship Id="rId243" Type="http://schemas.openxmlformats.org/officeDocument/2006/relationships/image" Target="../media/image730.png"/><Relationship Id="rId264" Type="http://schemas.openxmlformats.org/officeDocument/2006/relationships/customXml" Target="../ink/ink976.xml"/><Relationship Id="rId285" Type="http://schemas.openxmlformats.org/officeDocument/2006/relationships/image" Target="../media/image751.png"/><Relationship Id="rId17" Type="http://schemas.openxmlformats.org/officeDocument/2006/relationships/customXml" Target="../ink/ink852.xml"/><Relationship Id="rId38" Type="http://schemas.openxmlformats.org/officeDocument/2006/relationships/image" Target="../media/image629.png"/><Relationship Id="rId59" Type="http://schemas.openxmlformats.org/officeDocument/2006/relationships/customXml" Target="../ink/ink873.xml"/><Relationship Id="rId103" Type="http://schemas.openxmlformats.org/officeDocument/2006/relationships/customXml" Target="../ink/ink895.xml"/><Relationship Id="rId124" Type="http://schemas.openxmlformats.org/officeDocument/2006/relationships/image" Target="../media/image671.png"/><Relationship Id="rId310" Type="http://schemas.openxmlformats.org/officeDocument/2006/relationships/customXml" Target="../ink/ink999.xml"/><Relationship Id="rId70" Type="http://schemas.openxmlformats.org/officeDocument/2006/relationships/image" Target="../media/image644.png"/><Relationship Id="rId91" Type="http://schemas.openxmlformats.org/officeDocument/2006/relationships/customXml" Target="../ink/ink889.xml"/><Relationship Id="rId145" Type="http://schemas.openxmlformats.org/officeDocument/2006/relationships/customXml" Target="../ink/ink916.xml"/><Relationship Id="rId166" Type="http://schemas.openxmlformats.org/officeDocument/2006/relationships/image" Target="../media/image692.png"/><Relationship Id="rId187" Type="http://schemas.openxmlformats.org/officeDocument/2006/relationships/customXml" Target="../ink/ink93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50.xml"/><Relationship Id="rId233" Type="http://schemas.openxmlformats.org/officeDocument/2006/relationships/image" Target="../media/image725.png"/><Relationship Id="rId254" Type="http://schemas.openxmlformats.org/officeDocument/2006/relationships/customXml" Target="../ink/ink971.xml"/><Relationship Id="rId28" Type="http://schemas.openxmlformats.org/officeDocument/2006/relationships/image" Target="../media/image624.png"/><Relationship Id="rId49" Type="http://schemas.openxmlformats.org/officeDocument/2006/relationships/customXml" Target="../ink/ink868.xml"/><Relationship Id="rId114" Type="http://schemas.openxmlformats.org/officeDocument/2006/relationships/image" Target="../media/image666.png"/><Relationship Id="rId275" Type="http://schemas.openxmlformats.org/officeDocument/2006/relationships/image" Target="../media/image746.png"/><Relationship Id="rId296" Type="http://schemas.openxmlformats.org/officeDocument/2006/relationships/customXml" Target="../ink/ink992.xml"/><Relationship Id="rId300" Type="http://schemas.openxmlformats.org/officeDocument/2006/relationships/customXml" Target="../ink/ink994.xml"/><Relationship Id="rId60" Type="http://schemas.openxmlformats.org/officeDocument/2006/relationships/image" Target="../media/image639.png"/><Relationship Id="rId81" Type="http://schemas.openxmlformats.org/officeDocument/2006/relationships/customXml" Target="../ink/ink884.xml"/><Relationship Id="rId135" Type="http://schemas.openxmlformats.org/officeDocument/2006/relationships/customXml" Target="../ink/ink911.xml"/><Relationship Id="rId156" Type="http://schemas.openxmlformats.org/officeDocument/2006/relationships/image" Target="../media/image687.png"/><Relationship Id="rId177" Type="http://schemas.openxmlformats.org/officeDocument/2006/relationships/customXml" Target="../ink/ink932.xml"/><Relationship Id="rId198" Type="http://schemas.openxmlformats.org/officeDocument/2006/relationships/image" Target="../media/image708.png"/><Relationship Id="rId321" Type="http://schemas.openxmlformats.org/officeDocument/2006/relationships/image" Target="../media/image769.png"/><Relationship Id="rId202" Type="http://schemas.openxmlformats.org/officeDocument/2006/relationships/image" Target="../media/image710.png"/><Relationship Id="rId223" Type="http://schemas.openxmlformats.org/officeDocument/2006/relationships/image" Target="../media/image720.png"/><Relationship Id="rId244" Type="http://schemas.openxmlformats.org/officeDocument/2006/relationships/customXml" Target="../ink/ink966.xml"/><Relationship Id="rId18" Type="http://schemas.openxmlformats.org/officeDocument/2006/relationships/image" Target="../media/image619.png"/><Relationship Id="rId39" Type="http://schemas.openxmlformats.org/officeDocument/2006/relationships/customXml" Target="../ink/ink863.xml"/><Relationship Id="rId265" Type="http://schemas.openxmlformats.org/officeDocument/2006/relationships/image" Target="../media/image741.png"/><Relationship Id="rId286" Type="http://schemas.openxmlformats.org/officeDocument/2006/relationships/customXml" Target="../ink/ink987.xml"/><Relationship Id="rId50" Type="http://schemas.openxmlformats.org/officeDocument/2006/relationships/image" Target="../media/image147.png"/><Relationship Id="rId104" Type="http://schemas.openxmlformats.org/officeDocument/2006/relationships/image" Target="../media/image661.png"/><Relationship Id="rId125" Type="http://schemas.openxmlformats.org/officeDocument/2006/relationships/customXml" Target="../ink/ink906.xml"/><Relationship Id="rId146" Type="http://schemas.openxmlformats.org/officeDocument/2006/relationships/image" Target="../media/image682.png"/><Relationship Id="rId167" Type="http://schemas.openxmlformats.org/officeDocument/2006/relationships/customXml" Target="../ink/ink927.xml"/><Relationship Id="rId188" Type="http://schemas.openxmlformats.org/officeDocument/2006/relationships/image" Target="../media/image703.png"/><Relationship Id="rId311" Type="http://schemas.openxmlformats.org/officeDocument/2006/relationships/image" Target="../media/image764.png"/><Relationship Id="rId71" Type="http://schemas.openxmlformats.org/officeDocument/2006/relationships/customXml" Target="../ink/ink879.xml"/><Relationship Id="rId92" Type="http://schemas.openxmlformats.org/officeDocument/2006/relationships/image" Target="../media/image655.png"/><Relationship Id="rId213" Type="http://schemas.openxmlformats.org/officeDocument/2006/relationships/image" Target="../media/image715.png"/><Relationship Id="rId234" Type="http://schemas.openxmlformats.org/officeDocument/2006/relationships/customXml" Target="../ink/ink96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858.xml"/><Relationship Id="rId255" Type="http://schemas.openxmlformats.org/officeDocument/2006/relationships/image" Target="../media/image736.png"/><Relationship Id="rId276" Type="http://schemas.openxmlformats.org/officeDocument/2006/relationships/customXml" Target="../ink/ink982.xml"/><Relationship Id="rId297" Type="http://schemas.openxmlformats.org/officeDocument/2006/relationships/image" Target="../media/image757.png"/><Relationship Id="rId40" Type="http://schemas.openxmlformats.org/officeDocument/2006/relationships/image" Target="../media/image630.png"/><Relationship Id="rId115" Type="http://schemas.openxmlformats.org/officeDocument/2006/relationships/customXml" Target="../ink/ink901.xml"/><Relationship Id="rId136" Type="http://schemas.openxmlformats.org/officeDocument/2006/relationships/image" Target="../media/image677.png"/><Relationship Id="rId157" Type="http://schemas.openxmlformats.org/officeDocument/2006/relationships/customXml" Target="../ink/ink922.xml"/><Relationship Id="rId178" Type="http://schemas.openxmlformats.org/officeDocument/2006/relationships/image" Target="../media/image698.png"/><Relationship Id="rId301" Type="http://schemas.openxmlformats.org/officeDocument/2006/relationships/image" Target="../media/image759.png"/><Relationship Id="rId322" Type="http://schemas.openxmlformats.org/officeDocument/2006/relationships/customXml" Target="../ink/ink1005.xml"/><Relationship Id="rId61" Type="http://schemas.openxmlformats.org/officeDocument/2006/relationships/customXml" Target="../ink/ink874.xml"/><Relationship Id="rId82" Type="http://schemas.openxmlformats.org/officeDocument/2006/relationships/image" Target="../media/image650.png"/><Relationship Id="rId199" Type="http://schemas.openxmlformats.org/officeDocument/2006/relationships/customXml" Target="../ink/ink943.xml"/><Relationship Id="rId203" Type="http://schemas.openxmlformats.org/officeDocument/2006/relationships/customXml" Target="../ink/ink945.xml"/><Relationship Id="rId19" Type="http://schemas.openxmlformats.org/officeDocument/2006/relationships/customXml" Target="../ink/ink853.xml"/><Relationship Id="rId224" Type="http://schemas.openxmlformats.org/officeDocument/2006/relationships/customXml" Target="../ink/ink956.xml"/><Relationship Id="rId245" Type="http://schemas.openxmlformats.org/officeDocument/2006/relationships/image" Target="../media/image731.png"/><Relationship Id="rId266" Type="http://schemas.openxmlformats.org/officeDocument/2006/relationships/customXml" Target="../ink/ink977.xml"/><Relationship Id="rId287" Type="http://schemas.openxmlformats.org/officeDocument/2006/relationships/image" Target="../media/image752.png"/><Relationship Id="rId30" Type="http://schemas.openxmlformats.org/officeDocument/2006/relationships/image" Target="../media/image625.png"/><Relationship Id="rId105" Type="http://schemas.openxmlformats.org/officeDocument/2006/relationships/customXml" Target="../ink/ink896.xml"/><Relationship Id="rId126" Type="http://schemas.openxmlformats.org/officeDocument/2006/relationships/image" Target="../media/image672.png"/><Relationship Id="rId147" Type="http://schemas.openxmlformats.org/officeDocument/2006/relationships/customXml" Target="../ink/ink917.xml"/><Relationship Id="rId168" Type="http://schemas.openxmlformats.org/officeDocument/2006/relationships/image" Target="../media/image693.png"/><Relationship Id="rId312" Type="http://schemas.openxmlformats.org/officeDocument/2006/relationships/customXml" Target="../ink/ink1000.xml"/><Relationship Id="rId51" Type="http://schemas.openxmlformats.org/officeDocument/2006/relationships/customXml" Target="../ink/ink869.xml"/><Relationship Id="rId72" Type="http://schemas.openxmlformats.org/officeDocument/2006/relationships/image" Target="../media/image645.png"/><Relationship Id="rId93" Type="http://schemas.openxmlformats.org/officeDocument/2006/relationships/customXml" Target="../ink/ink890.xml"/><Relationship Id="rId189" Type="http://schemas.openxmlformats.org/officeDocument/2006/relationships/customXml" Target="../ink/ink938.xml"/><Relationship Id="rId3" Type="http://schemas.openxmlformats.org/officeDocument/2006/relationships/customXml" Target="../ink/ink845.xml"/><Relationship Id="rId214" Type="http://schemas.openxmlformats.org/officeDocument/2006/relationships/customXml" Target="../ink/ink951.xml"/><Relationship Id="rId235" Type="http://schemas.openxmlformats.org/officeDocument/2006/relationships/image" Target="../media/image726.png"/><Relationship Id="rId256" Type="http://schemas.openxmlformats.org/officeDocument/2006/relationships/customXml" Target="../ink/ink972.xml"/><Relationship Id="rId277" Type="http://schemas.openxmlformats.org/officeDocument/2006/relationships/image" Target="../media/image747.png"/><Relationship Id="rId298" Type="http://schemas.openxmlformats.org/officeDocument/2006/relationships/customXml" Target="../ink/ink993.xml"/><Relationship Id="rId116" Type="http://schemas.openxmlformats.org/officeDocument/2006/relationships/image" Target="../media/image667.png"/><Relationship Id="rId137" Type="http://schemas.openxmlformats.org/officeDocument/2006/relationships/customXml" Target="../ink/ink912.xml"/><Relationship Id="rId158" Type="http://schemas.openxmlformats.org/officeDocument/2006/relationships/image" Target="../media/image688.png"/><Relationship Id="rId302" Type="http://schemas.openxmlformats.org/officeDocument/2006/relationships/customXml" Target="../ink/ink995.xml"/><Relationship Id="rId323" Type="http://schemas.openxmlformats.org/officeDocument/2006/relationships/image" Target="../media/image770.png"/><Relationship Id="rId20" Type="http://schemas.openxmlformats.org/officeDocument/2006/relationships/image" Target="../media/image620.png"/><Relationship Id="rId41" Type="http://schemas.openxmlformats.org/officeDocument/2006/relationships/customXml" Target="../ink/ink864.xml"/><Relationship Id="rId62" Type="http://schemas.openxmlformats.org/officeDocument/2006/relationships/image" Target="../media/image640.png"/><Relationship Id="rId83" Type="http://schemas.openxmlformats.org/officeDocument/2006/relationships/customXml" Target="../ink/ink885.xml"/><Relationship Id="rId179" Type="http://schemas.openxmlformats.org/officeDocument/2006/relationships/customXml" Target="../ink/ink933.xml"/><Relationship Id="rId190" Type="http://schemas.openxmlformats.org/officeDocument/2006/relationships/image" Target="../media/image704.png"/><Relationship Id="rId204" Type="http://schemas.openxmlformats.org/officeDocument/2006/relationships/image" Target="../media/image711.png"/><Relationship Id="rId225" Type="http://schemas.openxmlformats.org/officeDocument/2006/relationships/image" Target="../media/image721.png"/><Relationship Id="rId246" Type="http://schemas.openxmlformats.org/officeDocument/2006/relationships/customXml" Target="../ink/ink967.xml"/><Relationship Id="rId267" Type="http://schemas.openxmlformats.org/officeDocument/2006/relationships/image" Target="../media/image742.png"/><Relationship Id="rId288" Type="http://schemas.openxmlformats.org/officeDocument/2006/relationships/customXml" Target="../ink/ink988.xml"/><Relationship Id="rId106" Type="http://schemas.openxmlformats.org/officeDocument/2006/relationships/image" Target="../media/image662.png"/><Relationship Id="rId127" Type="http://schemas.openxmlformats.org/officeDocument/2006/relationships/customXml" Target="../ink/ink907.xml"/><Relationship Id="rId313" Type="http://schemas.openxmlformats.org/officeDocument/2006/relationships/image" Target="../media/image765.png"/><Relationship Id="rId10" Type="http://schemas.openxmlformats.org/officeDocument/2006/relationships/image" Target="../media/image615.png"/><Relationship Id="rId31" Type="http://schemas.openxmlformats.org/officeDocument/2006/relationships/customXml" Target="../ink/ink859.xml"/><Relationship Id="rId52" Type="http://schemas.openxmlformats.org/officeDocument/2006/relationships/image" Target="../media/image635.png"/><Relationship Id="rId73" Type="http://schemas.openxmlformats.org/officeDocument/2006/relationships/customXml" Target="../ink/ink880.xml"/><Relationship Id="rId94" Type="http://schemas.openxmlformats.org/officeDocument/2006/relationships/image" Target="../media/image656.png"/><Relationship Id="rId148" Type="http://schemas.openxmlformats.org/officeDocument/2006/relationships/image" Target="../media/image683.png"/><Relationship Id="rId169" Type="http://schemas.openxmlformats.org/officeDocument/2006/relationships/customXml" Target="../ink/ink928.xml"/><Relationship Id="rId4" Type="http://schemas.openxmlformats.org/officeDocument/2006/relationships/image" Target="../media/image612.png"/><Relationship Id="rId180" Type="http://schemas.openxmlformats.org/officeDocument/2006/relationships/image" Target="../media/image699.png"/><Relationship Id="rId215" Type="http://schemas.openxmlformats.org/officeDocument/2006/relationships/image" Target="../media/image716.png"/><Relationship Id="rId236" Type="http://schemas.openxmlformats.org/officeDocument/2006/relationships/customXml" Target="../ink/ink962.xml"/><Relationship Id="rId257" Type="http://schemas.openxmlformats.org/officeDocument/2006/relationships/image" Target="../media/image737.png"/><Relationship Id="rId278" Type="http://schemas.openxmlformats.org/officeDocument/2006/relationships/customXml" Target="../ink/ink983.xml"/><Relationship Id="rId303" Type="http://schemas.openxmlformats.org/officeDocument/2006/relationships/image" Target="../media/image760.png"/><Relationship Id="rId42" Type="http://schemas.openxmlformats.org/officeDocument/2006/relationships/image" Target="../media/image631.png"/><Relationship Id="rId84" Type="http://schemas.openxmlformats.org/officeDocument/2006/relationships/image" Target="../media/image651.png"/><Relationship Id="rId138" Type="http://schemas.openxmlformats.org/officeDocument/2006/relationships/image" Target="../media/image678.png"/><Relationship Id="rId191" Type="http://schemas.openxmlformats.org/officeDocument/2006/relationships/customXml" Target="../ink/ink939.xml"/><Relationship Id="rId205" Type="http://schemas.openxmlformats.org/officeDocument/2006/relationships/customXml" Target="../ink/ink946.xml"/><Relationship Id="rId247" Type="http://schemas.openxmlformats.org/officeDocument/2006/relationships/image" Target="../media/image732.png"/><Relationship Id="rId107" Type="http://schemas.openxmlformats.org/officeDocument/2006/relationships/customXml" Target="../ink/ink897.xml"/><Relationship Id="rId289" Type="http://schemas.openxmlformats.org/officeDocument/2006/relationships/image" Target="../media/image753.png"/><Relationship Id="rId11" Type="http://schemas.openxmlformats.org/officeDocument/2006/relationships/customXml" Target="../ink/ink849.xml"/><Relationship Id="rId53" Type="http://schemas.openxmlformats.org/officeDocument/2006/relationships/customXml" Target="../ink/ink870.xml"/><Relationship Id="rId149" Type="http://schemas.openxmlformats.org/officeDocument/2006/relationships/customXml" Target="../ink/ink918.xml"/><Relationship Id="rId314" Type="http://schemas.openxmlformats.org/officeDocument/2006/relationships/customXml" Target="../ink/ink1001.xml"/><Relationship Id="rId95" Type="http://schemas.openxmlformats.org/officeDocument/2006/relationships/customXml" Target="../ink/ink891.xml"/><Relationship Id="rId160" Type="http://schemas.openxmlformats.org/officeDocument/2006/relationships/image" Target="../media/image689.png"/><Relationship Id="rId216" Type="http://schemas.openxmlformats.org/officeDocument/2006/relationships/customXml" Target="../ink/ink952.xml"/><Relationship Id="rId258" Type="http://schemas.openxmlformats.org/officeDocument/2006/relationships/customXml" Target="../ink/ink973.xml"/><Relationship Id="rId22" Type="http://schemas.openxmlformats.org/officeDocument/2006/relationships/image" Target="../media/image621.png"/><Relationship Id="rId64" Type="http://schemas.openxmlformats.org/officeDocument/2006/relationships/image" Target="../media/image641.png"/><Relationship Id="rId118" Type="http://schemas.openxmlformats.org/officeDocument/2006/relationships/image" Target="../media/image668.png"/><Relationship Id="rId325" Type="http://schemas.openxmlformats.org/officeDocument/2006/relationships/image" Target="../media/image771.png"/><Relationship Id="rId171" Type="http://schemas.openxmlformats.org/officeDocument/2006/relationships/customXml" Target="../ink/ink929.xml"/><Relationship Id="rId227" Type="http://schemas.openxmlformats.org/officeDocument/2006/relationships/image" Target="../media/image722.png"/><Relationship Id="rId269" Type="http://schemas.openxmlformats.org/officeDocument/2006/relationships/image" Target="../media/image743.png"/><Relationship Id="rId33" Type="http://schemas.openxmlformats.org/officeDocument/2006/relationships/customXml" Target="../ink/ink860.xml"/><Relationship Id="rId129" Type="http://schemas.openxmlformats.org/officeDocument/2006/relationships/customXml" Target="../ink/ink908.xml"/><Relationship Id="rId280" Type="http://schemas.openxmlformats.org/officeDocument/2006/relationships/customXml" Target="../ink/ink984.xml"/><Relationship Id="rId75" Type="http://schemas.openxmlformats.org/officeDocument/2006/relationships/customXml" Target="../ink/ink881.xml"/><Relationship Id="rId140" Type="http://schemas.openxmlformats.org/officeDocument/2006/relationships/image" Target="../media/image679.png"/><Relationship Id="rId182" Type="http://schemas.openxmlformats.org/officeDocument/2006/relationships/image" Target="../media/image700.png"/><Relationship Id="rId6" Type="http://schemas.openxmlformats.org/officeDocument/2006/relationships/image" Target="../media/image613.png"/><Relationship Id="rId238" Type="http://schemas.openxmlformats.org/officeDocument/2006/relationships/customXml" Target="../ink/ink963.xml"/><Relationship Id="rId291" Type="http://schemas.openxmlformats.org/officeDocument/2006/relationships/image" Target="../media/image754.png"/><Relationship Id="rId305" Type="http://schemas.openxmlformats.org/officeDocument/2006/relationships/image" Target="../media/image761.png"/><Relationship Id="rId44" Type="http://schemas.openxmlformats.org/officeDocument/2006/relationships/image" Target="../media/image632.png"/><Relationship Id="rId86" Type="http://schemas.openxmlformats.org/officeDocument/2006/relationships/image" Target="../media/image652.png"/><Relationship Id="rId151" Type="http://schemas.openxmlformats.org/officeDocument/2006/relationships/customXml" Target="../ink/ink919.xml"/><Relationship Id="rId193" Type="http://schemas.openxmlformats.org/officeDocument/2006/relationships/customXml" Target="../ink/ink940.xml"/><Relationship Id="rId207" Type="http://schemas.openxmlformats.org/officeDocument/2006/relationships/image" Target="../media/image712.png"/><Relationship Id="rId249" Type="http://schemas.openxmlformats.org/officeDocument/2006/relationships/image" Target="../media/image733.png"/><Relationship Id="rId13" Type="http://schemas.openxmlformats.org/officeDocument/2006/relationships/customXml" Target="../ink/ink850.xml"/><Relationship Id="rId109" Type="http://schemas.openxmlformats.org/officeDocument/2006/relationships/customXml" Target="../ink/ink898.xml"/><Relationship Id="rId260" Type="http://schemas.openxmlformats.org/officeDocument/2006/relationships/customXml" Target="../ink/ink974.xml"/><Relationship Id="rId316" Type="http://schemas.openxmlformats.org/officeDocument/2006/relationships/customXml" Target="../ink/ink1002.xml"/><Relationship Id="rId55" Type="http://schemas.openxmlformats.org/officeDocument/2006/relationships/customXml" Target="../ink/ink871.xml"/><Relationship Id="rId97" Type="http://schemas.openxmlformats.org/officeDocument/2006/relationships/customXml" Target="../ink/ink892.xml"/><Relationship Id="rId120" Type="http://schemas.openxmlformats.org/officeDocument/2006/relationships/image" Target="../media/image6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the art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of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finding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model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not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too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complex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</a:t>
            </a:r>
            <a:r>
              <a:rPr lang="sv-SE" sz="4800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overfit</a:t>
            </a:r>
            <a:r>
              <a:rPr lang="sv-SE" sz="4800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and not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too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simple to </a:t>
            </a:r>
            <a:r>
              <a:rPr lang="sv-SE" sz="4800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underfit</a:t>
            </a:r>
            <a:endParaRPr lang="sv-SE" sz="48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  <a:p>
            <a:endParaRPr lang="sv-SE" sz="48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1026" name="Picture 2" descr="A whimsical cartoon depicting a tightrope walker balancing perfectly on a rope, with the ground representing underfitting and the sky representing overfitting. This illustrates the concept of the bias-variance tradeoff in a fun way. The tightrope walker is focused and the crowd below is cheering.">
            <a:extLst>
              <a:ext uri="{FF2B5EF4-FFF2-40B4-BE49-F238E27FC236}">
                <a16:creationId xmlns:a16="http://schemas.microsoft.com/office/drawing/2014/main" id="{B5AF4D96-C3F3-5D52-03CC-80D908EBE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40" y="3070143"/>
            <a:ext cx="3250263" cy="32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5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how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fit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this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data?</a:t>
            </a:r>
          </a:p>
        </p:txBody>
      </p:sp>
      <p:grpSp>
        <p:nvGrpSpPr>
          <p:cNvPr id="20" name="Grupp 19">
            <a:extLst>
              <a:ext uri="{FF2B5EF4-FFF2-40B4-BE49-F238E27FC236}">
                <a16:creationId xmlns:a16="http://schemas.microsoft.com/office/drawing/2014/main" id="{A3DA190C-7812-958A-6A32-9701A44E446D}"/>
              </a:ext>
            </a:extLst>
          </p:cNvPr>
          <p:cNvGrpSpPr/>
          <p:nvPr/>
        </p:nvGrpSpPr>
        <p:grpSpPr>
          <a:xfrm>
            <a:off x="1763486" y="2259874"/>
            <a:ext cx="4676503" cy="2815046"/>
            <a:chOff x="1763486" y="2259874"/>
            <a:chExt cx="4676503" cy="2815046"/>
          </a:xfrm>
        </p:grpSpPr>
        <p:cxnSp>
          <p:nvCxnSpPr>
            <p:cNvPr id="3" name="Rak pil 2">
              <a:extLst>
                <a:ext uri="{FF2B5EF4-FFF2-40B4-BE49-F238E27FC236}">
                  <a16:creationId xmlns:a16="http://schemas.microsoft.com/office/drawing/2014/main" id="{3CC48276-7C96-840E-60B1-F0275385F608}"/>
                </a:ext>
              </a:extLst>
            </p:cNvPr>
            <p:cNvCxnSpPr/>
            <p:nvPr/>
          </p:nvCxnSpPr>
          <p:spPr>
            <a:xfrm>
              <a:off x="1763486" y="4480560"/>
              <a:ext cx="467650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Rak pil 3">
              <a:extLst>
                <a:ext uri="{FF2B5EF4-FFF2-40B4-BE49-F238E27FC236}">
                  <a16:creationId xmlns:a16="http://schemas.microsoft.com/office/drawing/2014/main" id="{8F9BCA89-6111-FACD-45A2-FA3307FB6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795" y="2259874"/>
              <a:ext cx="0" cy="2815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F6A54F25-9914-A65D-A741-22B96E7F2784}"/>
              </a:ext>
            </a:extLst>
          </p:cNvPr>
          <p:cNvGrpSpPr/>
          <p:nvPr/>
        </p:nvGrpSpPr>
        <p:grpSpPr>
          <a:xfrm>
            <a:off x="2425755" y="2935859"/>
            <a:ext cx="2966760" cy="1472760"/>
            <a:chOff x="2425755" y="2935859"/>
            <a:chExt cx="2966760" cy="14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Pennanteckning 1">
                  <a:extLst>
                    <a:ext uri="{FF2B5EF4-FFF2-40B4-BE49-F238E27FC236}">
                      <a16:creationId xmlns:a16="http://schemas.microsoft.com/office/drawing/2014/main" id="{0296C313-3799-3DF3-2A8D-2A70BDEA5891}"/>
                    </a:ext>
                  </a:extLst>
                </p14:cNvPr>
                <p14:cNvContentPartPr/>
                <p14:nvPr/>
              </p14:nvContentPartPr>
              <p14:xfrm>
                <a:off x="2467155" y="2970059"/>
                <a:ext cx="16920" cy="14400"/>
              </p14:xfrm>
            </p:contentPart>
          </mc:Choice>
          <mc:Fallback xmlns="">
            <p:pic>
              <p:nvPicPr>
                <p:cNvPr id="2" name="Pennanteckning 1">
                  <a:extLst>
                    <a:ext uri="{FF2B5EF4-FFF2-40B4-BE49-F238E27FC236}">
                      <a16:creationId xmlns:a16="http://schemas.microsoft.com/office/drawing/2014/main" id="{0296C313-3799-3DF3-2A8D-2A70BDEA58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2035" y="2954579"/>
                  <a:ext cx="47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Pennanteckning 4">
                  <a:extLst>
                    <a:ext uri="{FF2B5EF4-FFF2-40B4-BE49-F238E27FC236}">
                      <a16:creationId xmlns:a16="http://schemas.microsoft.com/office/drawing/2014/main" id="{B99F8C0F-C063-C6B8-F358-C862D7DFCF78}"/>
                    </a:ext>
                  </a:extLst>
                </p14:cNvPr>
                <p14:cNvContentPartPr/>
                <p14:nvPr/>
              </p14:nvContentPartPr>
              <p14:xfrm>
                <a:off x="2425755" y="3077339"/>
                <a:ext cx="3600" cy="468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B99F8C0F-C063-C6B8-F358-C862D7DFCF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10635" y="3062219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08948579-5E15-06F2-9AA5-34D8DA2EB581}"/>
                    </a:ext>
                  </a:extLst>
                </p14:cNvPr>
                <p14:cNvContentPartPr/>
                <p14:nvPr/>
              </p14:nvContentPartPr>
              <p14:xfrm>
                <a:off x="2511075" y="3061859"/>
                <a:ext cx="11880" cy="16920"/>
              </p14:xfrm>
            </p:contentPart>
          </mc:Choice>
          <mc:Fallback xmlns=""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08948579-5E15-06F2-9AA5-34D8DA2EB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5595" y="3046379"/>
                  <a:ext cx="4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Pennanteckning 6">
                  <a:extLst>
                    <a:ext uri="{FF2B5EF4-FFF2-40B4-BE49-F238E27FC236}">
                      <a16:creationId xmlns:a16="http://schemas.microsoft.com/office/drawing/2014/main" id="{69B42420-FBCD-D002-8412-1FAA9412F243}"/>
                    </a:ext>
                  </a:extLst>
                </p14:cNvPr>
                <p14:cNvContentPartPr/>
                <p14:nvPr/>
              </p14:nvContentPartPr>
              <p14:xfrm>
                <a:off x="2449875" y="3162659"/>
                <a:ext cx="25200" cy="24480"/>
              </p14:xfrm>
            </p:contentPart>
          </mc:Choice>
          <mc:Fallback xmlns="">
            <p:pic>
              <p:nvPicPr>
                <p:cNvPr id="7" name="Pennanteckning 6">
                  <a:extLst>
                    <a:ext uri="{FF2B5EF4-FFF2-40B4-BE49-F238E27FC236}">
                      <a16:creationId xmlns:a16="http://schemas.microsoft.com/office/drawing/2014/main" id="{69B42420-FBCD-D002-8412-1FAA9412F2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34395" y="3147539"/>
                  <a:ext cx="55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45192F31-4AEF-A6F5-62F8-46F35C9867BC}"/>
                    </a:ext>
                  </a:extLst>
                </p14:cNvPr>
                <p14:cNvContentPartPr/>
                <p14:nvPr/>
              </p14:nvContentPartPr>
              <p14:xfrm>
                <a:off x="2474715" y="3162659"/>
                <a:ext cx="46800" cy="62280"/>
              </p14:xfrm>
            </p:contentPart>
          </mc:Choice>
          <mc:Fallback xmlns=""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45192F31-4AEF-A6F5-62F8-46F35C9867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9235" y="3147539"/>
                  <a:ext cx="77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921EBE8C-94BA-7120-53E2-8008A73461FC}"/>
                    </a:ext>
                  </a:extLst>
                </p14:cNvPr>
                <p14:cNvContentPartPr/>
                <p14:nvPr/>
              </p14:nvContentPartPr>
              <p14:xfrm>
                <a:off x="2592795" y="3168419"/>
                <a:ext cx="16920" cy="50760"/>
              </p14:xfrm>
            </p:contentPart>
          </mc:Choice>
          <mc:Fallback xmlns=""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921EBE8C-94BA-7120-53E2-8008A73461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77675" y="3153299"/>
                  <a:ext cx="47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Pennanteckning 9">
                  <a:extLst>
                    <a:ext uri="{FF2B5EF4-FFF2-40B4-BE49-F238E27FC236}">
                      <a16:creationId xmlns:a16="http://schemas.microsoft.com/office/drawing/2014/main" id="{59633C5B-2443-9BA2-9BEB-8A6F85B56595}"/>
                    </a:ext>
                  </a:extLst>
                </p14:cNvPr>
                <p14:cNvContentPartPr/>
                <p14:nvPr/>
              </p14:nvContentPartPr>
              <p14:xfrm>
                <a:off x="2517555" y="3303059"/>
                <a:ext cx="8640" cy="11160"/>
              </p14:xfrm>
            </p:contentPart>
          </mc:Choice>
          <mc:Fallback xmlns="">
            <p:pic>
              <p:nvPicPr>
                <p:cNvPr id="10" name="Pennanteckning 9">
                  <a:extLst>
                    <a:ext uri="{FF2B5EF4-FFF2-40B4-BE49-F238E27FC236}">
                      <a16:creationId xmlns:a16="http://schemas.microsoft.com/office/drawing/2014/main" id="{59633C5B-2443-9BA2-9BEB-8A6F85B565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02075" y="3287939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4EE9D25E-2F8C-34C4-615E-EB313E33AE7C}"/>
                    </a:ext>
                  </a:extLst>
                </p14:cNvPr>
                <p14:cNvContentPartPr/>
                <p14:nvPr/>
              </p14:nvContentPartPr>
              <p14:xfrm>
                <a:off x="2597115" y="3323219"/>
                <a:ext cx="44280" cy="432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4EE9D25E-2F8C-34C4-615E-EB313E33AE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1635" y="3307739"/>
                  <a:ext cx="74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9F03E4FD-D042-8C28-35DE-2423BCD7BADA}"/>
                    </a:ext>
                  </a:extLst>
                </p14:cNvPr>
                <p14:cNvContentPartPr/>
                <p14:nvPr/>
              </p14:nvContentPartPr>
              <p14:xfrm>
                <a:off x="2634195" y="3352019"/>
                <a:ext cx="37440" cy="46800"/>
              </p14:xfrm>
            </p:contentPart>
          </mc:Choice>
          <mc:Fallback xmlns=""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9F03E4FD-D042-8C28-35DE-2423BCD7BA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9075" y="3336899"/>
                  <a:ext cx="68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0768F2DC-1CD2-AF11-B775-4C5C1C92A412}"/>
                    </a:ext>
                  </a:extLst>
                </p14:cNvPr>
                <p14:cNvContentPartPr/>
                <p14:nvPr/>
              </p14:nvContentPartPr>
              <p14:xfrm>
                <a:off x="2588835" y="3425459"/>
                <a:ext cx="26640" cy="2268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0768F2DC-1CD2-AF11-B775-4C5C1C92A4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73355" y="3410339"/>
                  <a:ext cx="57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Pennanteckning 13">
                  <a:extLst>
                    <a:ext uri="{FF2B5EF4-FFF2-40B4-BE49-F238E27FC236}">
                      <a16:creationId xmlns:a16="http://schemas.microsoft.com/office/drawing/2014/main" id="{70013081-7D67-FA2C-8295-BE0E9631110F}"/>
                    </a:ext>
                  </a:extLst>
                </p14:cNvPr>
                <p14:cNvContentPartPr/>
                <p14:nvPr/>
              </p14:nvContentPartPr>
              <p14:xfrm>
                <a:off x="2768115" y="3370379"/>
                <a:ext cx="11160" cy="10440"/>
              </p14:xfrm>
            </p:contentPart>
          </mc:Choice>
          <mc:Fallback xmlns="">
            <p:pic>
              <p:nvPicPr>
                <p:cNvPr id="14" name="Pennanteckning 13">
                  <a:extLst>
                    <a:ext uri="{FF2B5EF4-FFF2-40B4-BE49-F238E27FC236}">
                      <a16:creationId xmlns:a16="http://schemas.microsoft.com/office/drawing/2014/main" id="{70013081-7D67-FA2C-8295-BE0E963111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2995" y="3354899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EE7C380F-E5CA-4F6D-809A-CD0B14587C1D}"/>
                    </a:ext>
                  </a:extLst>
                </p14:cNvPr>
                <p14:cNvContentPartPr/>
                <p14:nvPr/>
              </p14:nvContentPartPr>
              <p14:xfrm>
                <a:off x="2657235" y="3501779"/>
                <a:ext cx="64800" cy="6660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EE7C380F-E5CA-4F6D-809A-CD0B14587C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2115" y="3486299"/>
                  <a:ext cx="95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A5AE0C52-2E70-C239-3B71-65271EAB48F1}"/>
                    </a:ext>
                  </a:extLst>
                </p14:cNvPr>
                <p14:cNvContentPartPr/>
                <p14:nvPr/>
              </p14:nvContentPartPr>
              <p14:xfrm>
                <a:off x="2700435" y="3501779"/>
                <a:ext cx="23400" cy="6912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A5AE0C52-2E70-C239-3B71-65271EAB48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84955" y="3486299"/>
                  <a:ext cx="54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A03CFD2C-488E-6F26-E282-88BBE2F6E350}"/>
                    </a:ext>
                  </a:extLst>
                </p14:cNvPr>
                <p14:cNvContentPartPr/>
                <p14:nvPr/>
              </p14:nvContentPartPr>
              <p14:xfrm>
                <a:off x="2854875" y="3517259"/>
                <a:ext cx="360" cy="21960"/>
              </p14:xfrm>
            </p:contentPart>
          </mc:Choice>
          <mc:Fallback xmlns=""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A03CFD2C-488E-6F26-E282-88BBE2F6E3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39755" y="3502139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C74EBA94-2FA0-CA36-2187-7F2195EDDC8D}"/>
                    </a:ext>
                  </a:extLst>
                </p14:cNvPr>
                <p14:cNvContentPartPr/>
                <p14:nvPr/>
              </p14:nvContentPartPr>
              <p14:xfrm>
                <a:off x="2763075" y="3408899"/>
                <a:ext cx="24480" cy="48240"/>
              </p14:xfrm>
            </p:contentPart>
          </mc:Choice>
          <mc:Fallback xmlns=""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C74EBA94-2FA0-CA36-2187-7F2195EDDC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7955" y="3393779"/>
                  <a:ext cx="54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F678C172-27DD-2AA6-A630-AF67C7CB2291}"/>
                    </a:ext>
                  </a:extLst>
                </p14:cNvPr>
                <p14:cNvContentPartPr/>
                <p14:nvPr/>
              </p14:nvContentPartPr>
              <p14:xfrm>
                <a:off x="2733915" y="3355259"/>
                <a:ext cx="15840" cy="53280"/>
              </p14:xfrm>
            </p:contentPart>
          </mc:Choice>
          <mc:Fallback xmlns=""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F678C172-27DD-2AA6-A630-AF67C7CB22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18435" y="3340139"/>
                  <a:ext cx="46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Pennanteckning 20">
                  <a:extLst>
                    <a:ext uri="{FF2B5EF4-FFF2-40B4-BE49-F238E27FC236}">
                      <a16:creationId xmlns:a16="http://schemas.microsoft.com/office/drawing/2014/main" id="{77ECAAC8-0936-D6E5-1A31-57F38022A40B}"/>
                    </a:ext>
                  </a:extLst>
                </p14:cNvPr>
                <p14:cNvContentPartPr/>
                <p14:nvPr/>
              </p14:nvContentPartPr>
              <p14:xfrm>
                <a:off x="2709075" y="3571979"/>
                <a:ext cx="7560" cy="8640"/>
              </p14:xfrm>
            </p:contentPart>
          </mc:Choice>
          <mc:Fallback xmlns="">
            <p:pic>
              <p:nvPicPr>
                <p:cNvPr id="21" name="Pennanteckning 20">
                  <a:extLst>
                    <a:ext uri="{FF2B5EF4-FFF2-40B4-BE49-F238E27FC236}">
                      <a16:creationId xmlns:a16="http://schemas.microsoft.com/office/drawing/2014/main" id="{77ECAAC8-0936-D6E5-1A31-57F38022A4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93595" y="3556859"/>
                  <a:ext cx="3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72EE365C-E80D-1699-9C1E-724C9D3C97D8}"/>
                    </a:ext>
                  </a:extLst>
                </p14:cNvPr>
                <p14:cNvContentPartPr/>
                <p14:nvPr/>
              </p14:nvContentPartPr>
              <p14:xfrm>
                <a:off x="2817795" y="3580979"/>
                <a:ext cx="2880" cy="10800"/>
              </p14:xfrm>
            </p:contentPart>
          </mc:Choice>
          <mc:Fallback xmlns=""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72EE365C-E80D-1699-9C1E-724C9D3C97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2315" y="3565859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Pennanteckning 22">
                  <a:extLst>
                    <a:ext uri="{FF2B5EF4-FFF2-40B4-BE49-F238E27FC236}">
                      <a16:creationId xmlns:a16="http://schemas.microsoft.com/office/drawing/2014/main" id="{745DED08-E818-979D-C280-A2AAA2ED2221}"/>
                    </a:ext>
                  </a:extLst>
                </p14:cNvPr>
                <p14:cNvContentPartPr/>
                <p14:nvPr/>
              </p14:nvContentPartPr>
              <p14:xfrm>
                <a:off x="2820315" y="3580979"/>
                <a:ext cx="360" cy="360"/>
              </p14:xfrm>
            </p:contentPart>
          </mc:Choice>
          <mc:Fallback xmlns="">
            <p:pic>
              <p:nvPicPr>
                <p:cNvPr id="23" name="Pennanteckning 22">
                  <a:extLst>
                    <a:ext uri="{FF2B5EF4-FFF2-40B4-BE49-F238E27FC236}">
                      <a16:creationId xmlns:a16="http://schemas.microsoft.com/office/drawing/2014/main" id="{745DED08-E818-979D-C280-A2AAA2ED22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05195" y="356585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336A6060-CC9C-62E7-2D71-6BECA4E78595}"/>
                    </a:ext>
                  </a:extLst>
                </p14:cNvPr>
                <p14:cNvContentPartPr/>
                <p14:nvPr/>
              </p14:nvContentPartPr>
              <p14:xfrm>
                <a:off x="2723475" y="3668099"/>
                <a:ext cx="11880" cy="34560"/>
              </p14:xfrm>
            </p:contentPart>
          </mc:Choice>
          <mc:Fallback xmlns=""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336A6060-CC9C-62E7-2D71-6BECA4E785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08355" y="3652619"/>
                  <a:ext cx="42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Pennanteckning 24">
                  <a:extLst>
                    <a:ext uri="{FF2B5EF4-FFF2-40B4-BE49-F238E27FC236}">
                      <a16:creationId xmlns:a16="http://schemas.microsoft.com/office/drawing/2014/main" id="{82E3E363-C912-9134-5F6B-3DA24BDF1DB4}"/>
                    </a:ext>
                  </a:extLst>
                </p14:cNvPr>
                <p14:cNvContentPartPr/>
                <p14:nvPr/>
              </p14:nvContentPartPr>
              <p14:xfrm>
                <a:off x="2864595" y="3619139"/>
                <a:ext cx="19800" cy="47520"/>
              </p14:xfrm>
            </p:contentPart>
          </mc:Choice>
          <mc:Fallback xmlns="">
            <p:pic>
              <p:nvPicPr>
                <p:cNvPr id="25" name="Pennanteckning 24">
                  <a:extLst>
                    <a:ext uri="{FF2B5EF4-FFF2-40B4-BE49-F238E27FC236}">
                      <a16:creationId xmlns:a16="http://schemas.microsoft.com/office/drawing/2014/main" id="{82E3E363-C912-9134-5F6B-3DA24BDF1D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49115" y="3604019"/>
                  <a:ext cx="50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7757B6C2-50B8-06AE-F973-D6821B14C9F2}"/>
                    </a:ext>
                  </a:extLst>
                </p14:cNvPr>
                <p14:cNvContentPartPr/>
                <p14:nvPr/>
              </p14:nvContentPartPr>
              <p14:xfrm>
                <a:off x="2871435" y="3705179"/>
                <a:ext cx="30240" cy="56520"/>
              </p14:xfrm>
            </p:contentPart>
          </mc:Choice>
          <mc:Fallback xmlns=""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7757B6C2-50B8-06AE-F973-D6821B14C9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6315" y="3690059"/>
                  <a:ext cx="60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E8100DAB-60B0-D9EA-01C6-280BFDEDAA5B}"/>
                    </a:ext>
                  </a:extLst>
                </p14:cNvPr>
                <p14:cNvContentPartPr/>
                <p14:nvPr/>
              </p14:nvContentPartPr>
              <p14:xfrm>
                <a:off x="2792955" y="3783659"/>
                <a:ext cx="25920" cy="29160"/>
              </p14:xfrm>
            </p:contentPart>
          </mc:Choice>
          <mc:Fallback xmlns=""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E8100DAB-60B0-D9EA-01C6-280BFDEDAA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77835" y="3768539"/>
                  <a:ext cx="56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Pennanteckning 28">
                  <a:extLst>
                    <a:ext uri="{FF2B5EF4-FFF2-40B4-BE49-F238E27FC236}">
                      <a16:creationId xmlns:a16="http://schemas.microsoft.com/office/drawing/2014/main" id="{A1B284D6-D839-C16B-2127-36D653EF99CC}"/>
                    </a:ext>
                  </a:extLst>
                </p14:cNvPr>
                <p14:cNvContentPartPr/>
                <p14:nvPr/>
              </p14:nvContentPartPr>
              <p14:xfrm>
                <a:off x="2960715" y="3798419"/>
                <a:ext cx="15120" cy="43200"/>
              </p14:xfrm>
            </p:contentPart>
          </mc:Choice>
          <mc:Fallback xmlns="">
            <p:pic>
              <p:nvPicPr>
                <p:cNvPr id="29" name="Pennanteckning 28">
                  <a:extLst>
                    <a:ext uri="{FF2B5EF4-FFF2-40B4-BE49-F238E27FC236}">
                      <a16:creationId xmlns:a16="http://schemas.microsoft.com/office/drawing/2014/main" id="{A1B284D6-D839-C16B-2127-36D653EF99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45595" y="3783299"/>
                  <a:ext cx="45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Pennanteckning 29">
                  <a:extLst>
                    <a:ext uri="{FF2B5EF4-FFF2-40B4-BE49-F238E27FC236}">
                      <a16:creationId xmlns:a16="http://schemas.microsoft.com/office/drawing/2014/main" id="{B863116C-30B1-34B6-4F15-C0091E5C9106}"/>
                    </a:ext>
                  </a:extLst>
                </p14:cNvPr>
                <p14:cNvContentPartPr/>
                <p14:nvPr/>
              </p14:nvContentPartPr>
              <p14:xfrm>
                <a:off x="2882955" y="3798419"/>
                <a:ext cx="92880" cy="117720"/>
              </p14:xfrm>
            </p:contentPart>
          </mc:Choice>
          <mc:Fallback xmlns="">
            <p:pic>
              <p:nvPicPr>
                <p:cNvPr id="30" name="Pennanteckning 29">
                  <a:extLst>
                    <a:ext uri="{FF2B5EF4-FFF2-40B4-BE49-F238E27FC236}">
                      <a16:creationId xmlns:a16="http://schemas.microsoft.com/office/drawing/2014/main" id="{B863116C-30B1-34B6-4F15-C0091E5C910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7835" y="3783299"/>
                  <a:ext cx="123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Pennanteckning 30">
                  <a:extLst>
                    <a:ext uri="{FF2B5EF4-FFF2-40B4-BE49-F238E27FC236}">
                      <a16:creationId xmlns:a16="http://schemas.microsoft.com/office/drawing/2014/main" id="{1A216B6A-7DA8-6A9E-7C66-5786BBC19460}"/>
                    </a:ext>
                  </a:extLst>
                </p14:cNvPr>
                <p14:cNvContentPartPr/>
                <p14:nvPr/>
              </p14:nvContentPartPr>
              <p14:xfrm>
                <a:off x="2949195" y="3930179"/>
                <a:ext cx="20160" cy="37440"/>
              </p14:xfrm>
            </p:contentPart>
          </mc:Choice>
          <mc:Fallback xmlns="">
            <p:pic>
              <p:nvPicPr>
                <p:cNvPr id="31" name="Pennanteckning 30">
                  <a:extLst>
                    <a:ext uri="{FF2B5EF4-FFF2-40B4-BE49-F238E27FC236}">
                      <a16:creationId xmlns:a16="http://schemas.microsoft.com/office/drawing/2014/main" id="{1A216B6A-7DA8-6A9E-7C66-5786BBC194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34075" y="3914699"/>
                  <a:ext cx="50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Pennanteckning 31">
                  <a:extLst>
                    <a:ext uri="{FF2B5EF4-FFF2-40B4-BE49-F238E27FC236}">
                      <a16:creationId xmlns:a16="http://schemas.microsoft.com/office/drawing/2014/main" id="{2A11467F-B01A-30D0-0641-A7483AE111FA}"/>
                    </a:ext>
                  </a:extLst>
                </p14:cNvPr>
                <p14:cNvContentPartPr/>
                <p14:nvPr/>
              </p14:nvContentPartPr>
              <p14:xfrm>
                <a:off x="3043515" y="3877259"/>
                <a:ext cx="23400" cy="14400"/>
              </p14:xfrm>
            </p:contentPart>
          </mc:Choice>
          <mc:Fallback xmlns="">
            <p:pic>
              <p:nvPicPr>
                <p:cNvPr id="32" name="Pennanteckning 31">
                  <a:extLst>
                    <a:ext uri="{FF2B5EF4-FFF2-40B4-BE49-F238E27FC236}">
                      <a16:creationId xmlns:a16="http://schemas.microsoft.com/office/drawing/2014/main" id="{2A11467F-B01A-30D0-0641-A7483AE111F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28395" y="3861779"/>
                  <a:ext cx="54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AB6A56C9-7E67-1047-5705-B4566B4262DF}"/>
                    </a:ext>
                  </a:extLst>
                </p14:cNvPr>
                <p14:cNvContentPartPr/>
                <p14:nvPr/>
              </p14:nvContentPartPr>
              <p14:xfrm>
                <a:off x="3043515" y="3890219"/>
                <a:ext cx="4320" cy="125280"/>
              </p14:xfrm>
            </p:contentPart>
          </mc:Choice>
          <mc:Fallback xmlns=""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AB6A56C9-7E67-1047-5705-B4566B4262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28395" y="3875099"/>
                  <a:ext cx="34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69712DCA-3FC3-273A-4632-A5D948BA7668}"/>
                    </a:ext>
                  </a:extLst>
                </p14:cNvPr>
                <p14:cNvContentPartPr/>
                <p14:nvPr/>
              </p14:nvContentPartPr>
              <p14:xfrm>
                <a:off x="3039915" y="4064819"/>
                <a:ext cx="5400" cy="25200"/>
              </p14:xfrm>
            </p:contentPart>
          </mc:Choice>
          <mc:Fallback xmlns=""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69712DCA-3FC3-273A-4632-A5D948BA76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24795" y="4049699"/>
                  <a:ext cx="36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Pennanteckning 34">
                  <a:extLst>
                    <a:ext uri="{FF2B5EF4-FFF2-40B4-BE49-F238E27FC236}">
                      <a16:creationId xmlns:a16="http://schemas.microsoft.com/office/drawing/2014/main" id="{6FD4AE35-3109-1981-6400-B58A8E80A9A9}"/>
                    </a:ext>
                  </a:extLst>
                </p14:cNvPr>
                <p14:cNvContentPartPr/>
                <p14:nvPr/>
              </p14:nvContentPartPr>
              <p14:xfrm>
                <a:off x="3195075" y="4038539"/>
                <a:ext cx="10080" cy="18360"/>
              </p14:xfrm>
            </p:contentPart>
          </mc:Choice>
          <mc:Fallback xmlns="">
            <p:pic>
              <p:nvPicPr>
                <p:cNvPr id="35" name="Pennanteckning 34">
                  <a:extLst>
                    <a:ext uri="{FF2B5EF4-FFF2-40B4-BE49-F238E27FC236}">
                      <a16:creationId xmlns:a16="http://schemas.microsoft.com/office/drawing/2014/main" id="{6FD4AE35-3109-1981-6400-B58A8E80A9A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79595" y="4023059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Pennanteckning 35">
                  <a:extLst>
                    <a:ext uri="{FF2B5EF4-FFF2-40B4-BE49-F238E27FC236}">
                      <a16:creationId xmlns:a16="http://schemas.microsoft.com/office/drawing/2014/main" id="{4AFDA22F-4C85-A6E2-6857-7B8567B580FC}"/>
                    </a:ext>
                  </a:extLst>
                </p14:cNvPr>
                <p14:cNvContentPartPr/>
                <p14:nvPr/>
              </p14:nvContentPartPr>
              <p14:xfrm>
                <a:off x="3229635" y="4036739"/>
                <a:ext cx="20880" cy="28440"/>
              </p14:xfrm>
            </p:contentPart>
          </mc:Choice>
          <mc:Fallback xmlns="">
            <p:pic>
              <p:nvPicPr>
                <p:cNvPr id="36" name="Pennanteckning 35">
                  <a:extLst>
                    <a:ext uri="{FF2B5EF4-FFF2-40B4-BE49-F238E27FC236}">
                      <a16:creationId xmlns:a16="http://schemas.microsoft.com/office/drawing/2014/main" id="{4AFDA22F-4C85-A6E2-6857-7B8567B580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14515" y="4021619"/>
                  <a:ext cx="51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Pennanteckning 36">
                  <a:extLst>
                    <a:ext uri="{FF2B5EF4-FFF2-40B4-BE49-F238E27FC236}">
                      <a16:creationId xmlns:a16="http://schemas.microsoft.com/office/drawing/2014/main" id="{ECA9D0D8-897C-C241-1479-E8327CD72AA9}"/>
                    </a:ext>
                  </a:extLst>
                </p14:cNvPr>
                <p14:cNvContentPartPr/>
                <p14:nvPr/>
              </p14:nvContentPartPr>
              <p14:xfrm>
                <a:off x="3159435" y="4126739"/>
                <a:ext cx="16200" cy="12600"/>
              </p14:xfrm>
            </p:contentPart>
          </mc:Choice>
          <mc:Fallback xmlns="">
            <p:pic>
              <p:nvPicPr>
                <p:cNvPr id="37" name="Pennanteckning 36">
                  <a:extLst>
                    <a:ext uri="{FF2B5EF4-FFF2-40B4-BE49-F238E27FC236}">
                      <a16:creationId xmlns:a16="http://schemas.microsoft.com/office/drawing/2014/main" id="{ECA9D0D8-897C-C241-1479-E8327CD7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43955" y="4111619"/>
                  <a:ext cx="46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11C96C1C-586C-AE57-93C2-877FC44DB01F}"/>
                    </a:ext>
                  </a:extLst>
                </p14:cNvPr>
                <p14:cNvContentPartPr/>
                <p14:nvPr/>
              </p14:nvContentPartPr>
              <p14:xfrm>
                <a:off x="3269235" y="4122779"/>
                <a:ext cx="23400" cy="57600"/>
              </p14:xfrm>
            </p:contentPart>
          </mc:Choice>
          <mc:Fallback xmlns=""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11C96C1C-586C-AE57-93C2-877FC44DB0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54115" y="4107659"/>
                  <a:ext cx="54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Pennanteckning 38">
                  <a:extLst>
                    <a:ext uri="{FF2B5EF4-FFF2-40B4-BE49-F238E27FC236}">
                      <a16:creationId xmlns:a16="http://schemas.microsoft.com/office/drawing/2014/main" id="{D24EB8FB-8FEC-72E8-E1D4-13627CFA977F}"/>
                    </a:ext>
                  </a:extLst>
                </p14:cNvPr>
                <p14:cNvContentPartPr/>
                <p14:nvPr/>
              </p14:nvContentPartPr>
              <p14:xfrm>
                <a:off x="3377955" y="4134299"/>
                <a:ext cx="8280" cy="32040"/>
              </p14:xfrm>
            </p:contentPart>
          </mc:Choice>
          <mc:Fallback xmlns="">
            <p:pic>
              <p:nvPicPr>
                <p:cNvPr id="39" name="Pennanteckning 38">
                  <a:extLst>
                    <a:ext uri="{FF2B5EF4-FFF2-40B4-BE49-F238E27FC236}">
                      <a16:creationId xmlns:a16="http://schemas.microsoft.com/office/drawing/2014/main" id="{D24EB8FB-8FEC-72E8-E1D4-13627CFA97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62835" y="4119179"/>
                  <a:ext cx="38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Pennanteckning 39">
                  <a:extLst>
                    <a:ext uri="{FF2B5EF4-FFF2-40B4-BE49-F238E27FC236}">
                      <a16:creationId xmlns:a16="http://schemas.microsoft.com/office/drawing/2014/main" id="{A20A1F3D-A15A-D61B-52F9-3E0170438883}"/>
                    </a:ext>
                  </a:extLst>
                </p14:cNvPr>
                <p14:cNvContentPartPr/>
                <p14:nvPr/>
              </p14:nvContentPartPr>
              <p14:xfrm>
                <a:off x="3373635" y="4134299"/>
                <a:ext cx="21960" cy="76320"/>
              </p14:xfrm>
            </p:contentPart>
          </mc:Choice>
          <mc:Fallback xmlns="">
            <p:pic>
              <p:nvPicPr>
                <p:cNvPr id="40" name="Pennanteckning 39">
                  <a:extLst>
                    <a:ext uri="{FF2B5EF4-FFF2-40B4-BE49-F238E27FC236}">
                      <a16:creationId xmlns:a16="http://schemas.microsoft.com/office/drawing/2014/main" id="{A20A1F3D-A15A-D61B-52F9-3E01704388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58155" y="4119179"/>
                  <a:ext cx="52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F0D9B4BC-AEEE-D36A-12C2-2939E10D9955}"/>
                    </a:ext>
                  </a:extLst>
                </p14:cNvPr>
                <p14:cNvContentPartPr/>
                <p14:nvPr/>
              </p14:nvContentPartPr>
              <p14:xfrm>
                <a:off x="3377595" y="4250219"/>
                <a:ext cx="11880" cy="9000"/>
              </p14:xfrm>
            </p:contentPart>
          </mc:Choice>
          <mc:Fallback xmlns=""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F0D9B4BC-AEEE-D36A-12C2-2939E10D99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62475" y="4234739"/>
                  <a:ext cx="4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B7E73303-4531-74FE-0148-2198143A3395}"/>
                    </a:ext>
                  </a:extLst>
                </p14:cNvPr>
                <p14:cNvContentPartPr/>
                <p14:nvPr/>
              </p14:nvContentPartPr>
              <p14:xfrm>
                <a:off x="3472635" y="4239419"/>
                <a:ext cx="24480" cy="19080"/>
              </p14:xfrm>
            </p:contentPart>
          </mc:Choice>
          <mc:Fallback xmlns=""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B7E73303-4531-74FE-0148-2198143A33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57515" y="4223939"/>
                  <a:ext cx="54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E0644B1A-8958-7295-C209-997C8C692DCB}"/>
                    </a:ext>
                  </a:extLst>
                </p14:cNvPr>
                <p14:cNvContentPartPr/>
                <p14:nvPr/>
              </p14:nvContentPartPr>
              <p14:xfrm>
                <a:off x="3566955" y="4165619"/>
                <a:ext cx="21960" cy="55800"/>
              </p14:xfrm>
            </p:contentPart>
          </mc:Choice>
          <mc:Fallback xmlns=""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E0644B1A-8958-7295-C209-997C8C692D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51835" y="4150499"/>
                  <a:ext cx="52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22BA934B-43E7-4FC0-9CFD-C443E437F770}"/>
                    </a:ext>
                  </a:extLst>
                </p14:cNvPr>
                <p14:cNvContentPartPr/>
                <p14:nvPr/>
              </p14:nvContentPartPr>
              <p14:xfrm>
                <a:off x="3521595" y="4270019"/>
                <a:ext cx="25920" cy="57600"/>
              </p14:xfrm>
            </p:contentPart>
          </mc:Choice>
          <mc:Fallback xmlns=""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22BA934B-43E7-4FC0-9CFD-C443E437F77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6115" y="4254539"/>
                  <a:ext cx="56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B06AD664-C148-2E9A-A767-3A9F022C7958}"/>
                    </a:ext>
                  </a:extLst>
                </p14:cNvPr>
                <p14:cNvContentPartPr/>
                <p14:nvPr/>
              </p14:nvContentPartPr>
              <p14:xfrm>
                <a:off x="3570195" y="4342019"/>
                <a:ext cx="28440" cy="4680"/>
              </p14:xfrm>
            </p:contentPart>
          </mc:Choice>
          <mc:Fallback xmlns=""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B06AD664-C148-2E9A-A767-3A9F022C79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55075" y="4326539"/>
                  <a:ext cx="59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B17C26AA-4DDF-59FD-FBBA-53D567B94C5F}"/>
                    </a:ext>
                  </a:extLst>
                </p14:cNvPr>
                <p14:cNvContentPartPr/>
                <p14:nvPr/>
              </p14:nvContentPartPr>
              <p14:xfrm>
                <a:off x="3694395" y="4322939"/>
                <a:ext cx="21960" cy="7560"/>
              </p14:xfrm>
            </p:contentPart>
          </mc:Choice>
          <mc:Fallback xmlns=""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B17C26AA-4DDF-59FD-FBBA-53D567B94C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79275" y="4307459"/>
                  <a:ext cx="52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2FF62187-E961-484B-D2FB-43EF365BD8B6}"/>
                    </a:ext>
                  </a:extLst>
                </p14:cNvPr>
                <p14:cNvContentPartPr/>
                <p14:nvPr/>
              </p14:nvContentPartPr>
              <p14:xfrm>
                <a:off x="3775395" y="4225379"/>
                <a:ext cx="25200" cy="28440"/>
              </p14:xfrm>
            </p:contentPart>
          </mc:Choice>
          <mc:Fallback xmlns=""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2FF62187-E961-484B-D2FB-43EF365BD8B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0275" y="4209899"/>
                  <a:ext cx="55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3C89ED42-2A3C-2545-7A03-6C030B454A66}"/>
                    </a:ext>
                  </a:extLst>
                </p14:cNvPr>
                <p14:cNvContentPartPr/>
                <p14:nvPr/>
              </p14:nvContentPartPr>
              <p14:xfrm>
                <a:off x="3602595" y="4254179"/>
                <a:ext cx="5400" cy="20880"/>
              </p14:xfrm>
            </p:contentPart>
          </mc:Choice>
          <mc:Fallback xmlns=""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3C89ED42-2A3C-2545-7A03-6C030B454A6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87475" y="4239059"/>
                  <a:ext cx="35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2BA89547-EE9A-CD38-C00A-1F852DE50811}"/>
                    </a:ext>
                  </a:extLst>
                </p14:cNvPr>
                <p14:cNvContentPartPr/>
                <p14:nvPr/>
              </p14:nvContentPartPr>
              <p14:xfrm>
                <a:off x="3642915" y="4312859"/>
                <a:ext cx="41760" cy="58320"/>
              </p14:xfrm>
            </p:contentPart>
          </mc:Choice>
          <mc:Fallback xmlns=""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2BA89547-EE9A-CD38-C00A-1F852DE508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27795" y="4297739"/>
                  <a:ext cx="72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78126F67-5773-9045-22CA-B8E5D8E804A5}"/>
                    </a:ext>
                  </a:extLst>
                </p14:cNvPr>
                <p14:cNvContentPartPr/>
                <p14:nvPr/>
              </p14:nvContentPartPr>
              <p14:xfrm>
                <a:off x="3777915" y="4354259"/>
                <a:ext cx="8640" cy="43200"/>
              </p14:xfrm>
            </p:contentPart>
          </mc:Choice>
          <mc:Fallback xmlns=""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78126F67-5773-9045-22CA-B8E5D8E804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62795" y="4339139"/>
                  <a:ext cx="39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014659BE-79B0-E351-C690-EEA77BF396D0}"/>
                    </a:ext>
                  </a:extLst>
                </p14:cNvPr>
                <p14:cNvContentPartPr/>
                <p14:nvPr/>
              </p14:nvContentPartPr>
              <p14:xfrm>
                <a:off x="3856395" y="4269299"/>
                <a:ext cx="16920" cy="7920"/>
              </p14:xfrm>
            </p:contentPart>
          </mc:Choice>
          <mc:Fallback xmlns=""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014659BE-79B0-E351-C690-EEA77BF396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41275" y="4253819"/>
                  <a:ext cx="4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EF348D8F-8AB2-2390-28FB-C7C35CE78B30}"/>
                    </a:ext>
                  </a:extLst>
                </p14:cNvPr>
                <p14:cNvContentPartPr/>
                <p14:nvPr/>
              </p14:nvContentPartPr>
              <p14:xfrm>
                <a:off x="3884835" y="4283339"/>
                <a:ext cx="20520" cy="45720"/>
              </p14:xfrm>
            </p:contentPart>
          </mc:Choice>
          <mc:Fallback xmlns=""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EF348D8F-8AB2-2390-28FB-C7C35CE78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69715" y="4267859"/>
                  <a:ext cx="51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B57C6EAC-9CE9-F9CA-F70F-A14BBB0E916E}"/>
                    </a:ext>
                  </a:extLst>
                </p14:cNvPr>
                <p14:cNvContentPartPr/>
                <p14:nvPr/>
              </p14:nvContentPartPr>
              <p14:xfrm>
                <a:off x="3955035" y="4343459"/>
                <a:ext cx="12600" cy="39960"/>
              </p14:xfrm>
            </p:contentPart>
          </mc:Choice>
          <mc:Fallback xmlns=""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B57C6EAC-9CE9-F9CA-F70F-A14BBB0E916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39555" y="4328339"/>
                  <a:ext cx="43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4456803E-6B13-52E4-8B33-AE371DB2A1DD}"/>
                    </a:ext>
                  </a:extLst>
                </p14:cNvPr>
                <p14:cNvContentPartPr/>
                <p14:nvPr/>
              </p14:nvContentPartPr>
              <p14:xfrm>
                <a:off x="4019835" y="4255979"/>
                <a:ext cx="7920" cy="24480"/>
              </p14:xfrm>
            </p:contentPart>
          </mc:Choice>
          <mc:Fallback xmlns=""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4456803E-6B13-52E4-8B33-AE371DB2A1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04715" y="4240499"/>
                  <a:ext cx="38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Pennanteckning 54">
                  <a:extLst>
                    <a:ext uri="{FF2B5EF4-FFF2-40B4-BE49-F238E27FC236}">
                      <a16:creationId xmlns:a16="http://schemas.microsoft.com/office/drawing/2014/main" id="{82419474-5900-0CE1-CDE4-97B9B884DA87}"/>
                    </a:ext>
                  </a:extLst>
                </p14:cNvPr>
                <p14:cNvContentPartPr/>
                <p14:nvPr/>
              </p14:nvContentPartPr>
              <p14:xfrm>
                <a:off x="4047555" y="4222139"/>
                <a:ext cx="23400" cy="55800"/>
              </p14:xfrm>
            </p:contentPart>
          </mc:Choice>
          <mc:Fallback xmlns="">
            <p:pic>
              <p:nvPicPr>
                <p:cNvPr id="55" name="Pennanteckning 54">
                  <a:extLst>
                    <a:ext uri="{FF2B5EF4-FFF2-40B4-BE49-F238E27FC236}">
                      <a16:creationId xmlns:a16="http://schemas.microsoft.com/office/drawing/2014/main" id="{82419474-5900-0CE1-CDE4-97B9B884DA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32075" y="4206659"/>
                  <a:ext cx="54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454923E5-5E80-C776-1E35-2FA2120F10B9}"/>
                    </a:ext>
                  </a:extLst>
                </p14:cNvPr>
                <p14:cNvContentPartPr/>
                <p14:nvPr/>
              </p14:nvContentPartPr>
              <p14:xfrm>
                <a:off x="4126035" y="4259939"/>
                <a:ext cx="34200" cy="25200"/>
              </p14:xfrm>
            </p:contentPart>
          </mc:Choice>
          <mc:Fallback xmlns=""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454923E5-5E80-C776-1E35-2FA2120F10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10915" y="4244819"/>
                  <a:ext cx="6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4671396F-7E14-2322-8EBF-DDF20E9BFE88}"/>
                    </a:ext>
                  </a:extLst>
                </p14:cNvPr>
                <p14:cNvContentPartPr/>
                <p14:nvPr/>
              </p14:nvContentPartPr>
              <p14:xfrm>
                <a:off x="4234395" y="4250939"/>
                <a:ext cx="5400" cy="5760"/>
              </p14:xfrm>
            </p:contentPart>
          </mc:Choice>
          <mc:Fallback xmlns=""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4671396F-7E14-2322-8EBF-DDF20E9BFE8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19275" y="4235819"/>
                  <a:ext cx="3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47BFB4FB-C7C1-CBBE-6471-064A2D73E638}"/>
                    </a:ext>
                  </a:extLst>
                </p14:cNvPr>
                <p14:cNvContentPartPr/>
                <p14:nvPr/>
              </p14:nvContentPartPr>
              <p14:xfrm>
                <a:off x="4194435" y="4122059"/>
                <a:ext cx="29520" cy="2772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47BFB4FB-C7C1-CBBE-6471-064A2D73E63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79315" y="4106579"/>
                  <a:ext cx="59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77176FB1-20CF-29D6-BFB3-47C10EF07E59}"/>
                    </a:ext>
                  </a:extLst>
                </p14:cNvPr>
                <p14:cNvContentPartPr/>
                <p14:nvPr/>
              </p14:nvContentPartPr>
              <p14:xfrm>
                <a:off x="4284075" y="4203059"/>
                <a:ext cx="50760" cy="4500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77176FB1-20CF-29D6-BFB3-47C10EF07E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68595" y="4187579"/>
                  <a:ext cx="81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27F5F38F-6EC9-FA04-F7B2-2079C467FE8C}"/>
                    </a:ext>
                  </a:extLst>
                </p14:cNvPr>
                <p14:cNvContentPartPr/>
                <p14:nvPr/>
              </p14:nvContentPartPr>
              <p14:xfrm>
                <a:off x="4379835" y="4120979"/>
                <a:ext cx="17640" cy="2520"/>
              </p14:xfrm>
            </p:contentPart>
          </mc:Choice>
          <mc:Fallback xmlns=""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27F5F38F-6EC9-FA04-F7B2-2079C467FE8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64715" y="4105859"/>
                  <a:ext cx="48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99785F0E-8EB7-1BC1-58D4-41EB83437ACD}"/>
                    </a:ext>
                  </a:extLst>
                </p14:cNvPr>
                <p14:cNvContentPartPr/>
                <p14:nvPr/>
              </p14:nvContentPartPr>
              <p14:xfrm>
                <a:off x="4453275" y="4013699"/>
                <a:ext cx="16920" cy="16200"/>
              </p14:xfrm>
            </p:contentPart>
          </mc:Choice>
          <mc:Fallback xmlns=""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99785F0E-8EB7-1BC1-58D4-41EB83437AC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38155" y="3998219"/>
                  <a:ext cx="47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C33AEC86-6BF3-86C8-8DF6-1A5F8721EDCC}"/>
                    </a:ext>
                  </a:extLst>
                </p14:cNvPr>
                <p14:cNvContentPartPr/>
                <p14:nvPr/>
              </p14:nvContentPartPr>
              <p14:xfrm>
                <a:off x="4446795" y="4013699"/>
                <a:ext cx="26280" cy="87120"/>
              </p14:xfrm>
            </p:contentPart>
          </mc:Choice>
          <mc:Fallback xmlns=""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C33AEC86-6BF3-86C8-8DF6-1A5F8721EDC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31315" y="3998219"/>
                  <a:ext cx="56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DDF22800-8C03-B492-9FCB-EA089AA703A2}"/>
                    </a:ext>
                  </a:extLst>
                </p14:cNvPr>
                <p14:cNvContentPartPr/>
                <p14:nvPr/>
              </p14:nvContentPartPr>
              <p14:xfrm>
                <a:off x="4479195" y="4045019"/>
                <a:ext cx="15120" cy="39960"/>
              </p14:xfrm>
            </p:contentPart>
          </mc:Choice>
          <mc:Fallback xmlns=""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DDF22800-8C03-B492-9FCB-EA089AA703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64075" y="4029899"/>
                  <a:ext cx="45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AB4C9E7C-DBFD-7CEE-5F19-AE243DC8FBDE}"/>
                    </a:ext>
                  </a:extLst>
                </p14:cNvPr>
                <p14:cNvContentPartPr/>
                <p14:nvPr/>
              </p14:nvContentPartPr>
              <p14:xfrm>
                <a:off x="4354275" y="4023419"/>
                <a:ext cx="58320" cy="64080"/>
              </p14:xfrm>
            </p:contentPart>
          </mc:Choice>
          <mc:Fallback xmlns=""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AB4C9E7C-DBFD-7CEE-5F19-AE243DC8FB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39155" y="4008299"/>
                  <a:ext cx="88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5" name="Pennanteckning 64">
                  <a:extLst>
                    <a:ext uri="{FF2B5EF4-FFF2-40B4-BE49-F238E27FC236}">
                      <a16:creationId xmlns:a16="http://schemas.microsoft.com/office/drawing/2014/main" id="{2D552496-62C6-98AA-B70D-F3328AB32E87}"/>
                    </a:ext>
                  </a:extLst>
                </p14:cNvPr>
                <p14:cNvContentPartPr/>
                <p14:nvPr/>
              </p14:nvContentPartPr>
              <p14:xfrm>
                <a:off x="4465155" y="4054019"/>
                <a:ext cx="69120" cy="12600"/>
              </p14:xfrm>
            </p:contentPart>
          </mc:Choice>
          <mc:Fallback xmlns="">
            <p:pic>
              <p:nvPicPr>
                <p:cNvPr id="65" name="Pennanteckning 64">
                  <a:extLst>
                    <a:ext uri="{FF2B5EF4-FFF2-40B4-BE49-F238E27FC236}">
                      <a16:creationId xmlns:a16="http://schemas.microsoft.com/office/drawing/2014/main" id="{2D552496-62C6-98AA-B70D-F3328AB32E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50035" y="4038899"/>
                  <a:ext cx="99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6" name="Pennanteckning 65">
                  <a:extLst>
                    <a:ext uri="{FF2B5EF4-FFF2-40B4-BE49-F238E27FC236}">
                      <a16:creationId xmlns:a16="http://schemas.microsoft.com/office/drawing/2014/main" id="{255B65EA-1870-D0D1-1FF0-535129FB16D9}"/>
                    </a:ext>
                  </a:extLst>
                </p14:cNvPr>
                <p14:cNvContentPartPr/>
                <p14:nvPr/>
              </p14:nvContentPartPr>
              <p14:xfrm>
                <a:off x="4616355" y="3955019"/>
                <a:ext cx="360" cy="15120"/>
              </p14:xfrm>
            </p:contentPart>
          </mc:Choice>
          <mc:Fallback xmlns="">
            <p:pic>
              <p:nvPicPr>
                <p:cNvPr id="66" name="Pennanteckning 65">
                  <a:extLst>
                    <a:ext uri="{FF2B5EF4-FFF2-40B4-BE49-F238E27FC236}">
                      <a16:creationId xmlns:a16="http://schemas.microsoft.com/office/drawing/2014/main" id="{255B65EA-1870-D0D1-1FF0-535129FB16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01235" y="3939539"/>
                  <a:ext cx="30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5E1C36C9-A4C6-3CCF-A9CC-30030EC2F3B5}"/>
                    </a:ext>
                  </a:extLst>
                </p14:cNvPr>
                <p14:cNvContentPartPr/>
                <p14:nvPr/>
              </p14:nvContentPartPr>
              <p14:xfrm>
                <a:off x="4583595" y="3843419"/>
                <a:ext cx="22320" cy="49320"/>
              </p14:xfrm>
            </p:contentPart>
          </mc:Choice>
          <mc:Fallback xmlns=""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5E1C36C9-A4C6-3CCF-A9CC-30030EC2F3B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68475" y="3827939"/>
                  <a:ext cx="52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8" name="Pennanteckning 67">
                  <a:extLst>
                    <a:ext uri="{FF2B5EF4-FFF2-40B4-BE49-F238E27FC236}">
                      <a16:creationId xmlns:a16="http://schemas.microsoft.com/office/drawing/2014/main" id="{CA45E2D9-FEE8-07BF-A576-339F3AC3AAD5}"/>
                    </a:ext>
                  </a:extLst>
                </p14:cNvPr>
                <p14:cNvContentPartPr/>
                <p14:nvPr/>
              </p14:nvContentPartPr>
              <p14:xfrm>
                <a:off x="4501515" y="3895259"/>
                <a:ext cx="30960" cy="54000"/>
              </p14:xfrm>
            </p:contentPart>
          </mc:Choice>
          <mc:Fallback xmlns="">
            <p:pic>
              <p:nvPicPr>
                <p:cNvPr id="68" name="Pennanteckning 67">
                  <a:extLst>
                    <a:ext uri="{FF2B5EF4-FFF2-40B4-BE49-F238E27FC236}">
                      <a16:creationId xmlns:a16="http://schemas.microsoft.com/office/drawing/2014/main" id="{CA45E2D9-FEE8-07BF-A576-339F3AC3AA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86395" y="3880139"/>
                  <a:ext cx="61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9" name="Pennanteckning 68">
                  <a:extLst>
                    <a:ext uri="{FF2B5EF4-FFF2-40B4-BE49-F238E27FC236}">
                      <a16:creationId xmlns:a16="http://schemas.microsoft.com/office/drawing/2014/main" id="{C46A2BCE-F951-DF41-E029-E04657E4571A}"/>
                    </a:ext>
                  </a:extLst>
                </p14:cNvPr>
                <p14:cNvContentPartPr/>
                <p14:nvPr/>
              </p14:nvContentPartPr>
              <p14:xfrm>
                <a:off x="4495755" y="3922619"/>
                <a:ext cx="39960" cy="27720"/>
              </p14:xfrm>
            </p:contentPart>
          </mc:Choice>
          <mc:Fallback xmlns="">
            <p:pic>
              <p:nvPicPr>
                <p:cNvPr id="69" name="Pennanteckning 68">
                  <a:extLst>
                    <a:ext uri="{FF2B5EF4-FFF2-40B4-BE49-F238E27FC236}">
                      <a16:creationId xmlns:a16="http://schemas.microsoft.com/office/drawing/2014/main" id="{C46A2BCE-F951-DF41-E029-E04657E457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80635" y="3907499"/>
                  <a:ext cx="70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92E24738-946D-43A1-292D-2D4127141521}"/>
                    </a:ext>
                  </a:extLst>
                </p14:cNvPr>
                <p14:cNvContentPartPr/>
                <p14:nvPr/>
              </p14:nvContentPartPr>
              <p14:xfrm>
                <a:off x="4632915" y="3938459"/>
                <a:ext cx="23400" cy="32040"/>
              </p14:xfrm>
            </p:contentPart>
          </mc:Choice>
          <mc:Fallback xmlns=""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92E24738-946D-43A1-292D-2D412714152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17795" y="3922979"/>
                  <a:ext cx="54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1" name="Pennanteckning 70">
                  <a:extLst>
                    <a:ext uri="{FF2B5EF4-FFF2-40B4-BE49-F238E27FC236}">
                      <a16:creationId xmlns:a16="http://schemas.microsoft.com/office/drawing/2014/main" id="{0760881B-6984-757D-6C46-3E4E338AFFFB}"/>
                    </a:ext>
                  </a:extLst>
                </p14:cNvPr>
                <p14:cNvContentPartPr/>
                <p14:nvPr/>
              </p14:nvContentPartPr>
              <p14:xfrm>
                <a:off x="4708155" y="3820019"/>
                <a:ext cx="11880" cy="12600"/>
              </p14:xfrm>
            </p:contentPart>
          </mc:Choice>
          <mc:Fallback xmlns="">
            <p:pic>
              <p:nvPicPr>
                <p:cNvPr id="71" name="Pennanteckning 70">
                  <a:extLst>
                    <a:ext uri="{FF2B5EF4-FFF2-40B4-BE49-F238E27FC236}">
                      <a16:creationId xmlns:a16="http://schemas.microsoft.com/office/drawing/2014/main" id="{0760881B-6984-757D-6C46-3E4E338AFFF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93035" y="3804899"/>
                  <a:ext cx="42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B606BAF9-15A6-0107-691D-0B4A211D0442}"/>
                    </a:ext>
                  </a:extLst>
                </p14:cNvPr>
                <p14:cNvContentPartPr/>
                <p14:nvPr/>
              </p14:nvContentPartPr>
              <p14:xfrm>
                <a:off x="4685835" y="3735779"/>
                <a:ext cx="30240" cy="55080"/>
              </p14:xfrm>
            </p:contentPart>
          </mc:Choice>
          <mc:Fallback xmlns=""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B606BAF9-15A6-0107-691D-0B4A211D04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70355" y="3720299"/>
                  <a:ext cx="60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2B01400D-7017-5EFB-E4F4-9E05FE7B7509}"/>
                    </a:ext>
                  </a:extLst>
                </p14:cNvPr>
                <p14:cNvContentPartPr/>
                <p14:nvPr/>
              </p14:nvContentPartPr>
              <p14:xfrm>
                <a:off x="4775115" y="3755579"/>
                <a:ext cx="58320" cy="4104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2B01400D-7017-5EFB-E4F4-9E05FE7B750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9995" y="3740459"/>
                  <a:ext cx="88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4" name="Pennanteckning 73">
                  <a:extLst>
                    <a:ext uri="{FF2B5EF4-FFF2-40B4-BE49-F238E27FC236}">
                      <a16:creationId xmlns:a16="http://schemas.microsoft.com/office/drawing/2014/main" id="{3FFE6CCB-73D4-FAA8-BF2A-7C18E5FB88C2}"/>
                    </a:ext>
                  </a:extLst>
                </p14:cNvPr>
                <p14:cNvContentPartPr/>
                <p14:nvPr/>
              </p14:nvContentPartPr>
              <p14:xfrm>
                <a:off x="4901835" y="3781139"/>
                <a:ext cx="17640" cy="5400"/>
              </p14:xfrm>
            </p:contentPart>
          </mc:Choice>
          <mc:Fallback xmlns="">
            <p:pic>
              <p:nvPicPr>
                <p:cNvPr id="74" name="Pennanteckning 73">
                  <a:extLst>
                    <a:ext uri="{FF2B5EF4-FFF2-40B4-BE49-F238E27FC236}">
                      <a16:creationId xmlns:a16="http://schemas.microsoft.com/office/drawing/2014/main" id="{3FFE6CCB-73D4-FAA8-BF2A-7C18E5FB88C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86355" y="3766019"/>
                  <a:ext cx="48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EB4F67FC-1C10-2C9E-A434-4E77AEB9BE7D}"/>
                    </a:ext>
                  </a:extLst>
                </p14:cNvPr>
                <p14:cNvContentPartPr/>
                <p14:nvPr/>
              </p14:nvContentPartPr>
              <p14:xfrm>
                <a:off x="4820835" y="3654779"/>
                <a:ext cx="36720" cy="12600"/>
              </p14:xfrm>
            </p:contentPart>
          </mc:Choice>
          <mc:Fallback xmlns=""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EB4F67FC-1C10-2C9E-A434-4E77AEB9BE7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05355" y="3639299"/>
                  <a:ext cx="67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6" name="Pennanteckning 75">
                  <a:extLst>
                    <a:ext uri="{FF2B5EF4-FFF2-40B4-BE49-F238E27FC236}">
                      <a16:creationId xmlns:a16="http://schemas.microsoft.com/office/drawing/2014/main" id="{74794CF7-3602-5C51-2A4D-4FCA7A043CD2}"/>
                    </a:ext>
                  </a:extLst>
                </p14:cNvPr>
                <p14:cNvContentPartPr/>
                <p14:nvPr/>
              </p14:nvContentPartPr>
              <p14:xfrm>
                <a:off x="4857195" y="3667019"/>
                <a:ext cx="360" cy="360"/>
              </p14:xfrm>
            </p:contentPart>
          </mc:Choice>
          <mc:Fallback xmlns="">
            <p:pic>
              <p:nvPicPr>
                <p:cNvPr id="76" name="Pennanteckning 75">
                  <a:extLst>
                    <a:ext uri="{FF2B5EF4-FFF2-40B4-BE49-F238E27FC236}">
                      <a16:creationId xmlns:a16="http://schemas.microsoft.com/office/drawing/2014/main" id="{74794CF7-3602-5C51-2A4D-4FCA7A043C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41715" y="365189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0EA1D78B-DA16-D79A-25CD-C98972B386BF}"/>
                    </a:ext>
                  </a:extLst>
                </p14:cNvPr>
                <p14:cNvContentPartPr/>
                <p14:nvPr/>
              </p14:nvContentPartPr>
              <p14:xfrm>
                <a:off x="4959795" y="3669539"/>
                <a:ext cx="2160" cy="43560"/>
              </p14:xfrm>
            </p:contentPart>
          </mc:Choice>
          <mc:Fallback xmlns=""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0EA1D78B-DA16-D79A-25CD-C98972B386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44315" y="3654419"/>
                  <a:ext cx="32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7E0D6300-8711-68D9-111F-27C08A96BBAA}"/>
                    </a:ext>
                  </a:extLst>
                </p14:cNvPr>
                <p14:cNvContentPartPr/>
                <p14:nvPr/>
              </p14:nvContentPartPr>
              <p14:xfrm>
                <a:off x="4789155" y="3672059"/>
                <a:ext cx="23400" cy="25200"/>
              </p14:xfrm>
            </p:contentPart>
          </mc:Choice>
          <mc:Fallback xmlns=""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7E0D6300-8711-68D9-111F-27C08A96BB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74035" y="3656939"/>
                  <a:ext cx="54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Pennanteckning 78">
                  <a:extLst>
                    <a:ext uri="{FF2B5EF4-FFF2-40B4-BE49-F238E27FC236}">
                      <a16:creationId xmlns:a16="http://schemas.microsoft.com/office/drawing/2014/main" id="{B7AA0E98-6A09-F52D-0079-A7AD3223666E}"/>
                    </a:ext>
                  </a:extLst>
                </p14:cNvPr>
                <p14:cNvContentPartPr/>
                <p14:nvPr/>
              </p14:nvContentPartPr>
              <p14:xfrm>
                <a:off x="4855395" y="3635699"/>
                <a:ext cx="45000" cy="4680"/>
              </p14:xfrm>
            </p:contentPart>
          </mc:Choice>
          <mc:Fallback xmlns="">
            <p:pic>
              <p:nvPicPr>
                <p:cNvPr id="79" name="Pennanteckning 78">
                  <a:extLst>
                    <a:ext uri="{FF2B5EF4-FFF2-40B4-BE49-F238E27FC236}">
                      <a16:creationId xmlns:a16="http://schemas.microsoft.com/office/drawing/2014/main" id="{B7AA0E98-6A09-F52D-0079-A7AD322366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40275" y="3620579"/>
                  <a:ext cx="75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65351D8F-1FC2-E9A1-34F1-319C1E5467A8}"/>
                    </a:ext>
                  </a:extLst>
                </p14:cNvPr>
                <p14:cNvContentPartPr/>
                <p14:nvPr/>
              </p14:nvContentPartPr>
              <p14:xfrm>
                <a:off x="5009115" y="3540659"/>
                <a:ext cx="5400" cy="24480"/>
              </p14:xfrm>
            </p:contentPart>
          </mc:Choice>
          <mc:Fallback xmlns=""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65351D8F-1FC2-E9A1-34F1-319C1E5467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93995" y="3525179"/>
                  <a:ext cx="36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3F2C478C-40FE-5CEB-F48D-08529072CC4A}"/>
                    </a:ext>
                  </a:extLst>
                </p14:cNvPr>
                <p14:cNvContentPartPr/>
                <p14:nvPr/>
              </p14:nvContentPartPr>
              <p14:xfrm>
                <a:off x="5009115" y="3563699"/>
                <a:ext cx="360" cy="360"/>
              </p14:xfrm>
            </p:contentPart>
          </mc:Choice>
          <mc:Fallback xmlns=""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3F2C478C-40FE-5CEB-F48D-08529072CC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93995" y="354857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2" name="Pennanteckning 81">
                  <a:extLst>
                    <a:ext uri="{FF2B5EF4-FFF2-40B4-BE49-F238E27FC236}">
                      <a16:creationId xmlns:a16="http://schemas.microsoft.com/office/drawing/2014/main" id="{E7FE867B-3FC6-66F2-2441-134D2A4FA1DE}"/>
                    </a:ext>
                  </a:extLst>
                </p14:cNvPr>
                <p14:cNvContentPartPr/>
                <p14:nvPr/>
              </p14:nvContentPartPr>
              <p14:xfrm>
                <a:off x="4982835" y="3496739"/>
                <a:ext cx="39240" cy="43200"/>
              </p14:xfrm>
            </p:contentPart>
          </mc:Choice>
          <mc:Fallback xmlns="">
            <p:pic>
              <p:nvPicPr>
                <p:cNvPr id="82" name="Pennanteckning 81">
                  <a:extLst>
                    <a:ext uri="{FF2B5EF4-FFF2-40B4-BE49-F238E27FC236}">
                      <a16:creationId xmlns:a16="http://schemas.microsoft.com/office/drawing/2014/main" id="{E7FE867B-3FC6-66F2-2441-134D2A4FA1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67715" y="3481619"/>
                  <a:ext cx="69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F00DEC9C-56AB-9067-3C8D-979738D53259}"/>
                    </a:ext>
                  </a:extLst>
                </p14:cNvPr>
                <p14:cNvContentPartPr/>
                <p14:nvPr/>
              </p14:nvContentPartPr>
              <p14:xfrm>
                <a:off x="4921635" y="3437339"/>
                <a:ext cx="15840" cy="864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F00DEC9C-56AB-9067-3C8D-979738D5325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06515" y="3421859"/>
                  <a:ext cx="46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1A1D0028-C658-B8FB-EA53-395FFBB5F1C4}"/>
                    </a:ext>
                  </a:extLst>
                </p14:cNvPr>
                <p14:cNvContentPartPr/>
                <p14:nvPr/>
              </p14:nvContentPartPr>
              <p14:xfrm>
                <a:off x="5046555" y="3458579"/>
                <a:ext cx="50760" cy="11880"/>
              </p14:xfrm>
            </p:contentPart>
          </mc:Choice>
          <mc:Fallback xmlns="">
            <p:pic>
              <p:nvPicPr>
                <p:cNvPr id="84" name="Pennanteckning 83">
                  <a:extLst>
                    <a:ext uri="{FF2B5EF4-FFF2-40B4-BE49-F238E27FC236}">
                      <a16:creationId xmlns:a16="http://schemas.microsoft.com/office/drawing/2014/main" id="{1A1D0028-C658-B8FB-EA53-395FFBB5F1C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1075" y="3443459"/>
                  <a:ext cx="81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5" name="Pennanteckning 84">
                  <a:extLst>
                    <a:ext uri="{FF2B5EF4-FFF2-40B4-BE49-F238E27FC236}">
                      <a16:creationId xmlns:a16="http://schemas.microsoft.com/office/drawing/2014/main" id="{CC317317-DB93-B2DE-2DB3-D786DEF4C1E2}"/>
                    </a:ext>
                  </a:extLst>
                </p14:cNvPr>
                <p14:cNvContentPartPr/>
                <p14:nvPr/>
              </p14:nvContentPartPr>
              <p14:xfrm>
                <a:off x="5148075" y="3431219"/>
                <a:ext cx="9360" cy="7920"/>
              </p14:xfrm>
            </p:contentPart>
          </mc:Choice>
          <mc:Fallback xmlns="">
            <p:pic>
              <p:nvPicPr>
                <p:cNvPr id="85" name="Pennanteckning 84">
                  <a:extLst>
                    <a:ext uri="{FF2B5EF4-FFF2-40B4-BE49-F238E27FC236}">
                      <a16:creationId xmlns:a16="http://schemas.microsoft.com/office/drawing/2014/main" id="{CC317317-DB93-B2DE-2DB3-D786DEF4C1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132955" y="3416099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F047BD8A-7DEC-44BE-A16E-13E95977B184}"/>
                    </a:ext>
                  </a:extLst>
                </p14:cNvPr>
                <p14:cNvContentPartPr/>
                <p14:nvPr/>
              </p14:nvContentPartPr>
              <p14:xfrm>
                <a:off x="5079675" y="3357779"/>
                <a:ext cx="24480" cy="4680"/>
              </p14:xfrm>
            </p:contentPart>
          </mc:Choice>
          <mc:Fallback xmlns=""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F047BD8A-7DEC-44BE-A16E-13E95977B18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64195" y="3342659"/>
                  <a:ext cx="54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99945346-4A8E-D03A-2558-EFF2634B2CCF}"/>
                    </a:ext>
                  </a:extLst>
                </p14:cNvPr>
                <p14:cNvContentPartPr/>
                <p14:nvPr/>
              </p14:nvContentPartPr>
              <p14:xfrm>
                <a:off x="5136555" y="3282539"/>
                <a:ext cx="44280" cy="17640"/>
              </p14:xfrm>
            </p:contentPart>
          </mc:Choice>
          <mc:Fallback xmlns=""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99945346-4A8E-D03A-2558-EFF2634B2C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121435" y="3267419"/>
                  <a:ext cx="74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993F177F-A5BE-BC84-0E82-55F4E983E920}"/>
                    </a:ext>
                  </a:extLst>
                </p14:cNvPr>
                <p14:cNvContentPartPr/>
                <p14:nvPr/>
              </p14:nvContentPartPr>
              <p14:xfrm>
                <a:off x="5211075" y="3271739"/>
                <a:ext cx="17640" cy="6840"/>
              </p14:xfrm>
            </p:contentPart>
          </mc:Choice>
          <mc:Fallback xmlns=""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993F177F-A5BE-BC84-0E82-55F4E983E92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95955" y="3256619"/>
                  <a:ext cx="48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9" name="Pennanteckning 88">
                  <a:extLst>
                    <a:ext uri="{FF2B5EF4-FFF2-40B4-BE49-F238E27FC236}">
                      <a16:creationId xmlns:a16="http://schemas.microsoft.com/office/drawing/2014/main" id="{07F1D81D-F610-375A-6069-B36BA5C01851}"/>
                    </a:ext>
                  </a:extLst>
                </p14:cNvPr>
                <p14:cNvContentPartPr/>
                <p14:nvPr/>
              </p14:nvContentPartPr>
              <p14:xfrm>
                <a:off x="5216835" y="3199019"/>
                <a:ext cx="15120" cy="2880"/>
              </p14:xfrm>
            </p:contentPart>
          </mc:Choice>
          <mc:Fallback xmlns="">
            <p:pic>
              <p:nvPicPr>
                <p:cNvPr id="89" name="Pennanteckning 88">
                  <a:extLst>
                    <a:ext uri="{FF2B5EF4-FFF2-40B4-BE49-F238E27FC236}">
                      <a16:creationId xmlns:a16="http://schemas.microsoft.com/office/drawing/2014/main" id="{07F1D81D-F610-375A-6069-B36BA5C018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01715" y="3183899"/>
                  <a:ext cx="45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0" name="Pennanteckning 89">
                  <a:extLst>
                    <a:ext uri="{FF2B5EF4-FFF2-40B4-BE49-F238E27FC236}">
                      <a16:creationId xmlns:a16="http://schemas.microsoft.com/office/drawing/2014/main" id="{87C35105-B662-2381-06E5-62FCD069C897}"/>
                    </a:ext>
                  </a:extLst>
                </p14:cNvPr>
                <p14:cNvContentPartPr/>
                <p14:nvPr/>
              </p14:nvContentPartPr>
              <p14:xfrm>
                <a:off x="5192715" y="3138539"/>
                <a:ext cx="32760" cy="37440"/>
              </p14:xfrm>
            </p:contentPart>
          </mc:Choice>
          <mc:Fallback xmlns="">
            <p:pic>
              <p:nvPicPr>
                <p:cNvPr id="90" name="Pennanteckning 89">
                  <a:extLst>
                    <a:ext uri="{FF2B5EF4-FFF2-40B4-BE49-F238E27FC236}">
                      <a16:creationId xmlns:a16="http://schemas.microsoft.com/office/drawing/2014/main" id="{87C35105-B662-2381-06E5-62FCD069C89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77595" y="3123419"/>
                  <a:ext cx="6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78323B13-A8DD-BB9E-80D3-8F0C1B208764}"/>
                    </a:ext>
                  </a:extLst>
                </p14:cNvPr>
                <p14:cNvContentPartPr/>
                <p14:nvPr/>
              </p14:nvContentPartPr>
              <p14:xfrm>
                <a:off x="5231595" y="3161939"/>
                <a:ext cx="36000" cy="13680"/>
              </p14:xfrm>
            </p:contentPart>
          </mc:Choice>
          <mc:Fallback xmlns=""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78323B13-A8DD-BB9E-80D3-8F0C1B2087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16475" y="3146459"/>
                  <a:ext cx="66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D042905B-9CEC-D4E0-6F1E-21E1005B8F11}"/>
                    </a:ext>
                  </a:extLst>
                </p14:cNvPr>
                <p14:cNvContentPartPr/>
                <p14:nvPr/>
              </p14:nvContentPartPr>
              <p14:xfrm>
                <a:off x="5237355" y="3049259"/>
                <a:ext cx="11880" cy="11160"/>
              </p14:xfrm>
            </p:contentPart>
          </mc:Choice>
          <mc:Fallback xmlns=""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D042905B-9CEC-D4E0-6F1E-21E1005B8F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22235" y="3034139"/>
                  <a:ext cx="42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98B3F06F-CB12-338F-43A7-D16E32EF4E02}"/>
                    </a:ext>
                  </a:extLst>
                </p14:cNvPr>
                <p14:cNvContentPartPr/>
                <p14:nvPr/>
              </p14:nvContentPartPr>
              <p14:xfrm>
                <a:off x="5346795" y="3003179"/>
                <a:ext cx="3240" cy="5400"/>
              </p14:xfrm>
            </p:contentPart>
          </mc:Choice>
          <mc:Fallback xmlns=""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98B3F06F-CB12-338F-43A7-D16E32EF4E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31675" y="2987699"/>
                  <a:ext cx="33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4" name="Pennanteckning 93">
                  <a:extLst>
                    <a:ext uri="{FF2B5EF4-FFF2-40B4-BE49-F238E27FC236}">
                      <a16:creationId xmlns:a16="http://schemas.microsoft.com/office/drawing/2014/main" id="{6609CD91-D475-DEFB-14E6-D6151529F686}"/>
                    </a:ext>
                  </a:extLst>
                </p14:cNvPr>
                <p14:cNvContentPartPr/>
                <p14:nvPr/>
              </p14:nvContentPartPr>
              <p14:xfrm>
                <a:off x="5348235" y="3003179"/>
                <a:ext cx="2160" cy="4680"/>
              </p14:xfrm>
            </p:contentPart>
          </mc:Choice>
          <mc:Fallback xmlns=""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6609CD91-D475-DEFB-14E6-D6151529F68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33115" y="2987699"/>
                  <a:ext cx="32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0C2C9505-763A-B841-ED7F-AE55F828F53E}"/>
                    </a:ext>
                  </a:extLst>
                </p14:cNvPr>
                <p14:cNvContentPartPr/>
                <p14:nvPr/>
              </p14:nvContentPartPr>
              <p14:xfrm>
                <a:off x="5344995" y="2935859"/>
                <a:ext cx="18720" cy="37440"/>
              </p14:xfrm>
            </p:contentPart>
          </mc:Choice>
          <mc:Fallback xmlns=""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0C2C9505-763A-B841-ED7F-AE55F828F53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29875" y="2920739"/>
                  <a:ext cx="48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C6453712-0642-D189-EB68-0615C6C09334}"/>
                    </a:ext>
                  </a:extLst>
                </p14:cNvPr>
                <p14:cNvContentPartPr/>
                <p14:nvPr/>
              </p14:nvContentPartPr>
              <p14:xfrm>
                <a:off x="5380635" y="3075899"/>
                <a:ext cx="11880" cy="27720"/>
              </p14:xfrm>
            </p:contentPart>
          </mc:Choice>
          <mc:Fallback xmlns=""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C6453712-0642-D189-EB68-0615C6C0933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65515" y="3060419"/>
                  <a:ext cx="42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7" name="Pennanteckning 96">
                  <a:extLst>
                    <a:ext uri="{FF2B5EF4-FFF2-40B4-BE49-F238E27FC236}">
                      <a16:creationId xmlns:a16="http://schemas.microsoft.com/office/drawing/2014/main" id="{A3325CBD-2D01-CD3F-EA1E-49007C424D2A}"/>
                    </a:ext>
                  </a:extLst>
                </p14:cNvPr>
                <p14:cNvContentPartPr/>
                <p14:nvPr/>
              </p14:nvContentPartPr>
              <p14:xfrm>
                <a:off x="5263275" y="3065099"/>
                <a:ext cx="55800" cy="3600"/>
              </p14:xfrm>
            </p:contentPart>
          </mc:Choice>
          <mc:Fallback xmlns="">
            <p:pic>
              <p:nvPicPr>
                <p:cNvPr id="97" name="Pennanteckning 96">
                  <a:extLst>
                    <a:ext uri="{FF2B5EF4-FFF2-40B4-BE49-F238E27FC236}">
                      <a16:creationId xmlns:a16="http://schemas.microsoft.com/office/drawing/2014/main" id="{A3325CBD-2D01-CD3F-EA1E-49007C424D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47795" y="3049619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EEE0CFF5-0E13-97CB-37ED-CEB9933256F1}"/>
                    </a:ext>
                  </a:extLst>
                </p14:cNvPr>
                <p14:cNvContentPartPr/>
                <p14:nvPr/>
              </p14:nvContentPartPr>
              <p14:xfrm>
                <a:off x="5227995" y="3046019"/>
                <a:ext cx="17280" cy="64800"/>
              </p14:xfrm>
            </p:contentPart>
          </mc:Choice>
          <mc:Fallback xmlns=""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EEE0CFF5-0E13-97CB-37ED-CEB9933256F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212875" y="3030899"/>
                  <a:ext cx="4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9" name="Pennanteckning 98">
                  <a:extLst>
                    <a:ext uri="{FF2B5EF4-FFF2-40B4-BE49-F238E27FC236}">
                      <a16:creationId xmlns:a16="http://schemas.microsoft.com/office/drawing/2014/main" id="{944C4E28-C96E-3DFB-E672-89EA7B53EECE}"/>
                    </a:ext>
                  </a:extLst>
                </p14:cNvPr>
                <p14:cNvContentPartPr/>
                <p14:nvPr/>
              </p14:nvContentPartPr>
              <p14:xfrm>
                <a:off x="5192715" y="3125579"/>
                <a:ext cx="50040" cy="22680"/>
              </p14:xfrm>
            </p:contentPart>
          </mc:Choice>
          <mc:Fallback xmlns="">
            <p:pic>
              <p:nvPicPr>
                <p:cNvPr id="99" name="Pennanteckning 98">
                  <a:extLst>
                    <a:ext uri="{FF2B5EF4-FFF2-40B4-BE49-F238E27FC236}">
                      <a16:creationId xmlns:a16="http://schemas.microsoft.com/office/drawing/2014/main" id="{944C4E28-C96E-3DFB-E672-89EA7B53EE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77595" y="3110099"/>
                  <a:ext cx="80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0" name="Pennanteckning 99">
                  <a:extLst>
                    <a:ext uri="{FF2B5EF4-FFF2-40B4-BE49-F238E27FC236}">
                      <a16:creationId xmlns:a16="http://schemas.microsoft.com/office/drawing/2014/main" id="{46AC635C-674B-C5DD-CF22-EAF720069716}"/>
                    </a:ext>
                  </a:extLst>
                </p14:cNvPr>
                <p14:cNvContentPartPr/>
                <p14:nvPr/>
              </p14:nvContentPartPr>
              <p14:xfrm>
                <a:off x="5182995" y="3125579"/>
                <a:ext cx="59760" cy="124560"/>
              </p14:xfrm>
            </p:contentPart>
          </mc:Choice>
          <mc:Fallback xmlns="">
            <p:pic>
              <p:nvPicPr>
                <p:cNvPr id="100" name="Pennanteckning 99">
                  <a:extLst>
                    <a:ext uri="{FF2B5EF4-FFF2-40B4-BE49-F238E27FC236}">
                      <a16:creationId xmlns:a16="http://schemas.microsoft.com/office/drawing/2014/main" id="{46AC635C-674B-C5DD-CF22-EAF72006971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67515" y="3110099"/>
                  <a:ext cx="90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1" name="Pennanteckning 100">
                  <a:extLst>
                    <a:ext uri="{FF2B5EF4-FFF2-40B4-BE49-F238E27FC236}">
                      <a16:creationId xmlns:a16="http://schemas.microsoft.com/office/drawing/2014/main" id="{CF76BF94-DD08-D50F-1370-295A406A1161}"/>
                    </a:ext>
                  </a:extLst>
                </p14:cNvPr>
                <p14:cNvContentPartPr/>
                <p14:nvPr/>
              </p14:nvContentPartPr>
              <p14:xfrm>
                <a:off x="5016675" y="3234659"/>
                <a:ext cx="21960" cy="62280"/>
              </p14:xfrm>
            </p:contentPart>
          </mc:Choice>
          <mc:Fallback xmlns="">
            <p:pic>
              <p:nvPicPr>
                <p:cNvPr id="101" name="Pennanteckning 100">
                  <a:extLst>
                    <a:ext uri="{FF2B5EF4-FFF2-40B4-BE49-F238E27FC236}">
                      <a16:creationId xmlns:a16="http://schemas.microsoft.com/office/drawing/2014/main" id="{CF76BF94-DD08-D50F-1370-295A406A11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01195" y="3219179"/>
                  <a:ext cx="52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2" name="Pennanteckning 101">
                  <a:extLst>
                    <a:ext uri="{FF2B5EF4-FFF2-40B4-BE49-F238E27FC236}">
                      <a16:creationId xmlns:a16="http://schemas.microsoft.com/office/drawing/2014/main" id="{CAD63387-E76C-B2EC-ECBF-466A5400A856}"/>
                    </a:ext>
                  </a:extLst>
                </p14:cNvPr>
                <p14:cNvContentPartPr/>
                <p14:nvPr/>
              </p14:nvContentPartPr>
              <p14:xfrm>
                <a:off x="5037195" y="3350219"/>
                <a:ext cx="8640" cy="43200"/>
              </p14:xfrm>
            </p:contentPart>
          </mc:Choice>
          <mc:Fallback xmlns="">
            <p:pic>
              <p:nvPicPr>
                <p:cNvPr id="102" name="Pennanteckning 101">
                  <a:extLst>
                    <a:ext uri="{FF2B5EF4-FFF2-40B4-BE49-F238E27FC236}">
                      <a16:creationId xmlns:a16="http://schemas.microsoft.com/office/drawing/2014/main" id="{CAD63387-E76C-B2EC-ECBF-466A5400A85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022075" y="3335099"/>
                  <a:ext cx="39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3" name="Pennanteckning 102">
                  <a:extLst>
                    <a:ext uri="{FF2B5EF4-FFF2-40B4-BE49-F238E27FC236}">
                      <a16:creationId xmlns:a16="http://schemas.microsoft.com/office/drawing/2014/main" id="{E22AF452-E077-9202-66F3-E85C48936587}"/>
                    </a:ext>
                  </a:extLst>
                </p14:cNvPr>
                <p14:cNvContentPartPr/>
                <p14:nvPr/>
              </p14:nvContentPartPr>
              <p14:xfrm>
                <a:off x="5005155" y="3420779"/>
                <a:ext cx="21960" cy="51480"/>
              </p14:xfrm>
            </p:contentPart>
          </mc:Choice>
          <mc:Fallback xmlns="">
            <p:pic>
              <p:nvPicPr>
                <p:cNvPr id="103" name="Pennanteckning 102">
                  <a:extLst>
                    <a:ext uri="{FF2B5EF4-FFF2-40B4-BE49-F238E27FC236}">
                      <a16:creationId xmlns:a16="http://schemas.microsoft.com/office/drawing/2014/main" id="{E22AF452-E077-9202-66F3-E85C4893658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90035" y="3405299"/>
                  <a:ext cx="52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4" name="Pennanteckning 103">
                  <a:extLst>
                    <a:ext uri="{FF2B5EF4-FFF2-40B4-BE49-F238E27FC236}">
                      <a16:creationId xmlns:a16="http://schemas.microsoft.com/office/drawing/2014/main" id="{6781327C-C9CB-68F7-E34B-1BEA1EEF2EFE}"/>
                    </a:ext>
                  </a:extLst>
                </p14:cNvPr>
                <p14:cNvContentPartPr/>
                <p14:nvPr/>
              </p14:nvContentPartPr>
              <p14:xfrm>
                <a:off x="4956195" y="3547139"/>
                <a:ext cx="15120" cy="27720"/>
              </p14:xfrm>
            </p:contentPart>
          </mc:Choice>
          <mc:Fallback xmlns="">
            <p:pic>
              <p:nvPicPr>
                <p:cNvPr id="104" name="Pennanteckning 103">
                  <a:extLst>
                    <a:ext uri="{FF2B5EF4-FFF2-40B4-BE49-F238E27FC236}">
                      <a16:creationId xmlns:a16="http://schemas.microsoft.com/office/drawing/2014/main" id="{6781327C-C9CB-68F7-E34B-1BEA1EEF2E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1075" y="3532019"/>
                  <a:ext cx="45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5" name="Pennanteckning 104">
                  <a:extLst>
                    <a:ext uri="{FF2B5EF4-FFF2-40B4-BE49-F238E27FC236}">
                      <a16:creationId xmlns:a16="http://schemas.microsoft.com/office/drawing/2014/main" id="{87E9DCEC-408D-7D65-E9AA-546C9D49730C}"/>
                    </a:ext>
                  </a:extLst>
                </p14:cNvPr>
                <p14:cNvContentPartPr/>
                <p14:nvPr/>
              </p14:nvContentPartPr>
              <p14:xfrm>
                <a:off x="4867995" y="3508979"/>
                <a:ext cx="64800" cy="58320"/>
              </p14:xfrm>
            </p:contentPart>
          </mc:Choice>
          <mc:Fallback xmlns="">
            <p:pic>
              <p:nvPicPr>
                <p:cNvPr id="105" name="Pennanteckning 104">
                  <a:extLst>
                    <a:ext uri="{FF2B5EF4-FFF2-40B4-BE49-F238E27FC236}">
                      <a16:creationId xmlns:a16="http://schemas.microsoft.com/office/drawing/2014/main" id="{87E9DCEC-408D-7D65-E9AA-546C9D4973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52515" y="3493859"/>
                  <a:ext cx="95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AA16C9C0-478C-900A-B248-1FDA6AD8F315}"/>
                    </a:ext>
                  </a:extLst>
                </p14:cNvPr>
                <p14:cNvContentPartPr/>
                <p14:nvPr/>
              </p14:nvContentPartPr>
              <p14:xfrm>
                <a:off x="4883475" y="3603299"/>
                <a:ext cx="28440" cy="64800"/>
              </p14:xfrm>
            </p:contentPart>
          </mc:Choice>
          <mc:Fallback xmlns=""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AA16C9C0-478C-900A-B248-1FDA6AD8F31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68355" y="3588179"/>
                  <a:ext cx="59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7" name="Pennanteckning 106">
                  <a:extLst>
                    <a:ext uri="{FF2B5EF4-FFF2-40B4-BE49-F238E27FC236}">
                      <a16:creationId xmlns:a16="http://schemas.microsoft.com/office/drawing/2014/main" id="{64D93F3B-50E9-F511-6A18-119DF7B42318}"/>
                    </a:ext>
                  </a:extLst>
                </p14:cNvPr>
                <p14:cNvContentPartPr/>
                <p14:nvPr/>
              </p14:nvContentPartPr>
              <p14:xfrm>
                <a:off x="4827315" y="3692579"/>
                <a:ext cx="14400" cy="20880"/>
              </p14:xfrm>
            </p:contentPart>
          </mc:Choice>
          <mc:Fallback xmlns="">
            <p:pic>
              <p:nvPicPr>
                <p:cNvPr id="107" name="Pennanteckning 106">
                  <a:extLst>
                    <a:ext uri="{FF2B5EF4-FFF2-40B4-BE49-F238E27FC236}">
                      <a16:creationId xmlns:a16="http://schemas.microsoft.com/office/drawing/2014/main" id="{64D93F3B-50E9-F511-6A18-119DF7B4231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12195" y="3677459"/>
                  <a:ext cx="45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42FB6AD0-C602-6868-43A9-750A53331E92}"/>
                    </a:ext>
                  </a:extLst>
                </p14:cNvPr>
                <p14:cNvContentPartPr/>
                <p14:nvPr/>
              </p14:nvContentPartPr>
              <p14:xfrm>
                <a:off x="4838835" y="3830099"/>
                <a:ext cx="16200" cy="6120"/>
              </p14:xfrm>
            </p:contentPart>
          </mc:Choice>
          <mc:Fallback xmlns=""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42FB6AD0-C602-6868-43A9-750A53331E9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23715" y="3814619"/>
                  <a:ext cx="46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9" name="Pennanteckning 108">
                  <a:extLst>
                    <a:ext uri="{FF2B5EF4-FFF2-40B4-BE49-F238E27FC236}">
                      <a16:creationId xmlns:a16="http://schemas.microsoft.com/office/drawing/2014/main" id="{0BBD66AC-1C6C-FBA8-FC14-98061481F3F2}"/>
                    </a:ext>
                  </a:extLst>
                </p14:cNvPr>
                <p14:cNvContentPartPr/>
                <p14:nvPr/>
              </p14:nvContentPartPr>
              <p14:xfrm>
                <a:off x="4868715" y="3786179"/>
                <a:ext cx="48960" cy="46800"/>
              </p14:xfrm>
            </p:contentPart>
          </mc:Choice>
          <mc:Fallback xmlns="">
            <p:pic>
              <p:nvPicPr>
                <p:cNvPr id="109" name="Pennanteckning 108">
                  <a:extLst>
                    <a:ext uri="{FF2B5EF4-FFF2-40B4-BE49-F238E27FC236}">
                      <a16:creationId xmlns:a16="http://schemas.microsoft.com/office/drawing/2014/main" id="{0BBD66AC-1C6C-FBA8-FC14-98061481F3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53595" y="3771059"/>
                  <a:ext cx="79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C3FFB115-6AB7-531D-CCFE-2F8646CCA164}"/>
                    </a:ext>
                  </a:extLst>
                </p14:cNvPr>
                <p14:cNvContentPartPr/>
                <p14:nvPr/>
              </p14:nvContentPartPr>
              <p14:xfrm>
                <a:off x="4715715" y="3843419"/>
                <a:ext cx="23400" cy="13680"/>
              </p14:xfrm>
            </p:contentPart>
          </mc:Choice>
          <mc:Fallback xmlns=""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C3FFB115-6AB7-531D-CCFE-2F8646CCA16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00595" y="3827939"/>
                  <a:ext cx="54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538989E1-79CB-C9BD-18CE-2213B90F020B}"/>
                    </a:ext>
                  </a:extLst>
                </p14:cNvPr>
                <p14:cNvContentPartPr/>
                <p14:nvPr/>
              </p14:nvContentPartPr>
              <p14:xfrm>
                <a:off x="4641915" y="3865379"/>
                <a:ext cx="11880" cy="25200"/>
              </p14:xfrm>
            </p:contentPart>
          </mc:Choice>
          <mc:Fallback xmlns=""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538989E1-79CB-C9BD-18CE-2213B90F020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26795" y="3850259"/>
                  <a:ext cx="42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D5485BDE-78B3-C046-87F9-78C7FF432FAF}"/>
                    </a:ext>
                  </a:extLst>
                </p14:cNvPr>
                <p14:cNvContentPartPr/>
                <p14:nvPr/>
              </p14:nvContentPartPr>
              <p14:xfrm>
                <a:off x="4671075" y="3955739"/>
                <a:ext cx="360" cy="360"/>
              </p14:xfrm>
            </p:contentPart>
          </mc:Choice>
          <mc:Fallback xmlns=""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D5485BDE-78B3-C046-87F9-78C7FF432F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55955" y="394061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5" name="Pennanteckning 114">
                  <a:extLst>
                    <a:ext uri="{FF2B5EF4-FFF2-40B4-BE49-F238E27FC236}">
                      <a16:creationId xmlns:a16="http://schemas.microsoft.com/office/drawing/2014/main" id="{EC08237F-3ED3-FE6A-9C6F-F61A03688541}"/>
                    </a:ext>
                  </a:extLst>
                </p14:cNvPr>
                <p14:cNvContentPartPr/>
                <p14:nvPr/>
              </p14:nvContentPartPr>
              <p14:xfrm>
                <a:off x="4064835" y="4352819"/>
                <a:ext cx="6840" cy="360"/>
              </p14:xfrm>
            </p:contentPart>
          </mc:Choice>
          <mc:Fallback xmlns="">
            <p:pic>
              <p:nvPicPr>
                <p:cNvPr id="115" name="Pennanteckning 114">
                  <a:extLst>
                    <a:ext uri="{FF2B5EF4-FFF2-40B4-BE49-F238E27FC236}">
                      <a16:creationId xmlns:a16="http://schemas.microsoft.com/office/drawing/2014/main" id="{EC08237F-3ED3-FE6A-9C6F-F61A036885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49715" y="4337339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90BD17DA-DAAD-02CE-6E49-6307DEBAC681}"/>
                    </a:ext>
                  </a:extLst>
                </p14:cNvPr>
                <p14:cNvContentPartPr/>
                <p14:nvPr/>
              </p14:nvContentPartPr>
              <p14:xfrm>
                <a:off x="4126755" y="4391699"/>
                <a:ext cx="24480" cy="16920"/>
              </p14:xfrm>
            </p:contentPart>
          </mc:Choice>
          <mc:Fallback xmlns=""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90BD17DA-DAAD-02CE-6E49-6307DEBAC6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11635" y="4376219"/>
                  <a:ext cx="54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2060246C-7B08-87B7-022E-E049558B1AE2}"/>
                    </a:ext>
                  </a:extLst>
                </p14:cNvPr>
                <p14:cNvContentPartPr/>
                <p14:nvPr/>
              </p14:nvContentPartPr>
              <p14:xfrm>
                <a:off x="4212795" y="4319699"/>
                <a:ext cx="22680" cy="25200"/>
              </p14:xfrm>
            </p:contentPart>
          </mc:Choice>
          <mc:Fallback xmlns=""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2060246C-7B08-87B7-022E-E049558B1A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97675" y="4304219"/>
                  <a:ext cx="53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CA01A4D7-3C58-9E29-23AB-8487DF5A7F64}"/>
                    </a:ext>
                  </a:extLst>
                </p14:cNvPr>
                <p14:cNvContentPartPr/>
                <p14:nvPr/>
              </p14:nvContentPartPr>
              <p14:xfrm>
                <a:off x="4179675" y="4187939"/>
                <a:ext cx="39960" cy="27720"/>
              </p14:xfrm>
            </p:contentPart>
          </mc:Choice>
          <mc:Fallback xmlns=""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CA01A4D7-3C58-9E29-23AB-8487DF5A7F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64555" y="4172819"/>
                  <a:ext cx="70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89E9A668-B76D-FB80-7560-A0C8D2F5852A}"/>
                    </a:ext>
                  </a:extLst>
                </p14:cNvPr>
                <p14:cNvContentPartPr/>
                <p14:nvPr/>
              </p14:nvContentPartPr>
              <p14:xfrm>
                <a:off x="4162755" y="4063379"/>
                <a:ext cx="11880" cy="50760"/>
              </p14:xfrm>
            </p:contentPart>
          </mc:Choice>
          <mc:Fallback xmlns=""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89E9A668-B76D-FB80-7560-A0C8D2F5852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47275" y="4047899"/>
                  <a:ext cx="42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ABE8F387-3CF2-DBD4-8B00-ABF3902C6049}"/>
                    </a:ext>
                  </a:extLst>
                </p14:cNvPr>
                <p14:cNvContentPartPr/>
                <p14:nvPr/>
              </p14:nvContentPartPr>
              <p14:xfrm>
                <a:off x="4263195" y="4046819"/>
                <a:ext cx="22680" cy="3600"/>
              </p14:xfrm>
            </p:contentPart>
          </mc:Choice>
          <mc:Fallback xmlns=""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ABE8F387-3CF2-DBD4-8B00-ABF3902C604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48075" y="4031339"/>
                  <a:ext cx="532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2" name="Pennanteckning 121">
                <a:extLst>
                  <a:ext uri="{FF2B5EF4-FFF2-40B4-BE49-F238E27FC236}">
                    <a16:creationId xmlns:a16="http://schemas.microsoft.com/office/drawing/2014/main" id="{E50AFB6E-C28A-EB9C-3132-0D92764604B1}"/>
                  </a:ext>
                </a:extLst>
              </p14:cNvPr>
              <p14:cNvContentPartPr/>
              <p14:nvPr/>
            </p14:nvContentPartPr>
            <p14:xfrm>
              <a:off x="2713395" y="2968979"/>
              <a:ext cx="3299040" cy="1985040"/>
            </p14:xfrm>
          </p:contentPart>
        </mc:Choice>
        <mc:Fallback xmlns="">
          <p:pic>
            <p:nvPicPr>
              <p:cNvPr id="122" name="Pennanteckning 121">
                <a:extLst>
                  <a:ext uri="{FF2B5EF4-FFF2-40B4-BE49-F238E27FC236}">
                    <a16:creationId xmlns:a16="http://schemas.microsoft.com/office/drawing/2014/main" id="{E50AFB6E-C28A-EB9C-3132-0D92764604B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698275" y="2953859"/>
                <a:ext cx="3329640" cy="20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3" name="Pennanteckning 122">
                <a:extLst>
                  <a:ext uri="{FF2B5EF4-FFF2-40B4-BE49-F238E27FC236}">
                    <a16:creationId xmlns:a16="http://schemas.microsoft.com/office/drawing/2014/main" id="{0889B07F-D7A6-5E80-E908-5241E6F6EF5B}"/>
                  </a:ext>
                </a:extLst>
              </p14:cNvPr>
              <p14:cNvContentPartPr/>
              <p14:nvPr/>
            </p14:nvContentPartPr>
            <p14:xfrm rot="4130015">
              <a:off x="1787310" y="3121617"/>
              <a:ext cx="3299040" cy="1985040"/>
            </p14:xfrm>
          </p:contentPart>
        </mc:Choice>
        <mc:Fallback xmlns="">
          <p:pic>
            <p:nvPicPr>
              <p:cNvPr id="123" name="Pennanteckning 122">
                <a:extLst>
                  <a:ext uri="{FF2B5EF4-FFF2-40B4-BE49-F238E27FC236}">
                    <a16:creationId xmlns:a16="http://schemas.microsoft.com/office/drawing/2014/main" id="{0889B07F-D7A6-5E80-E908-5241E6F6EF5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 rot="4130015">
                <a:off x="1772190" y="3106497"/>
                <a:ext cx="3329640" cy="20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upp 339">
            <a:extLst>
              <a:ext uri="{FF2B5EF4-FFF2-40B4-BE49-F238E27FC236}">
                <a16:creationId xmlns:a16="http://schemas.microsoft.com/office/drawing/2014/main" id="{6FBD383D-542F-AE37-A1A9-1200ADF0DC33}"/>
              </a:ext>
            </a:extLst>
          </p:cNvPr>
          <p:cNvGrpSpPr/>
          <p:nvPr/>
        </p:nvGrpSpPr>
        <p:grpSpPr>
          <a:xfrm>
            <a:off x="7038184" y="1746779"/>
            <a:ext cx="3791880" cy="305640"/>
            <a:chOff x="7038184" y="1746779"/>
            <a:chExt cx="379188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3" name="Pennanteckning 112">
                  <a:extLst>
                    <a:ext uri="{FF2B5EF4-FFF2-40B4-BE49-F238E27FC236}">
                      <a16:creationId xmlns:a16="http://schemas.microsoft.com/office/drawing/2014/main" id="{1AF06FFA-91EA-18B4-5BBC-4FC9FBD0AF7D}"/>
                    </a:ext>
                  </a:extLst>
                </p14:cNvPr>
                <p14:cNvContentPartPr/>
                <p14:nvPr/>
              </p14:nvContentPartPr>
              <p14:xfrm>
                <a:off x="7038184" y="1960979"/>
                <a:ext cx="78480" cy="60840"/>
              </p14:xfrm>
            </p:contentPart>
          </mc:Choice>
          <mc:Fallback>
            <p:pic>
              <p:nvPicPr>
                <p:cNvPr id="113" name="Pennanteckning 112">
                  <a:extLst>
                    <a:ext uri="{FF2B5EF4-FFF2-40B4-BE49-F238E27FC236}">
                      <a16:creationId xmlns:a16="http://schemas.microsoft.com/office/drawing/2014/main" id="{1AF06FFA-91EA-18B4-5BBC-4FC9FBD0AF7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23064" y="1945859"/>
                  <a:ext cx="109080" cy="91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4" name="Grupp 333">
              <a:extLst>
                <a:ext uri="{FF2B5EF4-FFF2-40B4-BE49-F238E27FC236}">
                  <a16:creationId xmlns:a16="http://schemas.microsoft.com/office/drawing/2014/main" id="{34FC5400-FA7F-D8E2-2D96-053EB0CDF69A}"/>
                </a:ext>
              </a:extLst>
            </p:cNvPr>
            <p:cNvGrpSpPr/>
            <p:nvPr/>
          </p:nvGrpSpPr>
          <p:grpSpPr>
            <a:xfrm>
              <a:off x="7337344" y="1746779"/>
              <a:ext cx="3492720" cy="305640"/>
              <a:chOff x="7337344" y="1746779"/>
              <a:chExt cx="3492720" cy="305640"/>
            </a:xfrm>
          </p:grpSpPr>
          <p:grpSp>
            <p:nvGrpSpPr>
              <p:cNvPr id="127" name="Grupp 126">
                <a:extLst>
                  <a:ext uri="{FF2B5EF4-FFF2-40B4-BE49-F238E27FC236}">
                    <a16:creationId xmlns:a16="http://schemas.microsoft.com/office/drawing/2014/main" id="{EB710D71-AF29-3011-0C8B-394B327FB66D}"/>
                  </a:ext>
                </a:extLst>
              </p:cNvPr>
              <p:cNvGrpSpPr/>
              <p:nvPr/>
            </p:nvGrpSpPr>
            <p:grpSpPr>
              <a:xfrm>
                <a:off x="7337344" y="1914179"/>
                <a:ext cx="370800" cy="129240"/>
                <a:chOff x="7337344" y="1914179"/>
                <a:chExt cx="370800" cy="1292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31">
                  <p14:nvContentPartPr>
                    <p14:cNvPr id="114" name="Pennanteckning 113">
                      <a:extLst>
                        <a:ext uri="{FF2B5EF4-FFF2-40B4-BE49-F238E27FC236}">
                          <a16:creationId xmlns:a16="http://schemas.microsoft.com/office/drawing/2014/main" id="{F252BB5D-D5EA-D396-2E79-C990DAD3BC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37344" y="1914179"/>
                    <a:ext cx="149040" cy="129240"/>
                  </p14:xfrm>
                </p:contentPart>
              </mc:Choice>
              <mc:Fallback>
                <p:pic>
                  <p:nvPicPr>
                    <p:cNvPr id="114" name="Pennanteckning 113">
                      <a:extLst>
                        <a:ext uri="{FF2B5EF4-FFF2-40B4-BE49-F238E27FC236}">
                          <a16:creationId xmlns:a16="http://schemas.microsoft.com/office/drawing/2014/main" id="{F252BB5D-D5EA-D396-2E79-C990DAD3BC8F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7322224" y="1899059"/>
                      <a:ext cx="179640" cy="15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3">
                  <p14:nvContentPartPr>
                    <p14:cNvPr id="124" name="Pennanteckning 123">
                      <a:extLst>
                        <a:ext uri="{FF2B5EF4-FFF2-40B4-BE49-F238E27FC236}">
                          <a16:creationId xmlns:a16="http://schemas.microsoft.com/office/drawing/2014/main" id="{18EA788C-B939-4C5A-DCCD-B25C4C83D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96904" y="1920659"/>
                    <a:ext cx="111240" cy="92880"/>
                  </p14:xfrm>
                </p:contentPart>
              </mc:Choice>
              <mc:Fallback>
                <p:pic>
                  <p:nvPicPr>
                    <p:cNvPr id="124" name="Pennanteckning 123">
                      <a:extLst>
                        <a:ext uri="{FF2B5EF4-FFF2-40B4-BE49-F238E27FC236}">
                          <a16:creationId xmlns:a16="http://schemas.microsoft.com/office/drawing/2014/main" id="{18EA788C-B939-4C5A-DCCD-B25C4C83DED8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7581784" y="1905179"/>
                      <a:ext cx="141840" cy="123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2" name="Grupp 141">
                <a:extLst>
                  <a:ext uri="{FF2B5EF4-FFF2-40B4-BE49-F238E27FC236}">
                    <a16:creationId xmlns:a16="http://schemas.microsoft.com/office/drawing/2014/main" id="{1A56FDF5-584F-EA65-00B4-5B17F88DDBF6}"/>
                  </a:ext>
                </a:extLst>
              </p:cNvPr>
              <p:cNvGrpSpPr/>
              <p:nvPr/>
            </p:nvGrpSpPr>
            <p:grpSpPr>
              <a:xfrm>
                <a:off x="7807864" y="1761899"/>
                <a:ext cx="1334520" cy="290520"/>
                <a:chOff x="7807864" y="1761899"/>
                <a:chExt cx="1334520" cy="290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35">
                  <p14:nvContentPartPr>
                    <p14:cNvPr id="135" name="Pennanteckning 134">
                      <a:extLst>
                        <a:ext uri="{FF2B5EF4-FFF2-40B4-BE49-F238E27FC236}">
                          <a16:creationId xmlns:a16="http://schemas.microsoft.com/office/drawing/2014/main" id="{49B9A21C-3355-B3D6-F52A-13621DE6F3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7864" y="1904819"/>
                    <a:ext cx="117720" cy="147600"/>
                  </p14:xfrm>
                </p:contentPart>
              </mc:Choice>
              <mc:Fallback>
                <p:pic>
                  <p:nvPicPr>
                    <p:cNvPr id="135" name="Pennanteckning 134">
                      <a:extLst>
                        <a:ext uri="{FF2B5EF4-FFF2-40B4-BE49-F238E27FC236}">
                          <a16:creationId xmlns:a16="http://schemas.microsoft.com/office/drawing/2014/main" id="{49B9A21C-3355-B3D6-F52A-13621DE6F3B9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7792744" y="1889699"/>
                      <a:ext cx="148320" cy="17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7">
                  <p14:nvContentPartPr>
                    <p14:cNvPr id="136" name="Pennanteckning 135">
                      <a:extLst>
                        <a:ext uri="{FF2B5EF4-FFF2-40B4-BE49-F238E27FC236}">
                          <a16:creationId xmlns:a16="http://schemas.microsoft.com/office/drawing/2014/main" id="{950853EE-34E3-DD64-3306-FD2FEE015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00544" y="1761899"/>
                    <a:ext cx="161640" cy="280800"/>
                  </p14:xfrm>
                </p:contentPart>
              </mc:Choice>
              <mc:Fallback>
                <p:pic>
                  <p:nvPicPr>
                    <p:cNvPr id="136" name="Pennanteckning 135">
                      <a:extLst>
                        <a:ext uri="{FF2B5EF4-FFF2-40B4-BE49-F238E27FC236}">
                          <a16:creationId xmlns:a16="http://schemas.microsoft.com/office/drawing/2014/main" id="{950853EE-34E3-DD64-3306-FD2FEE0150F0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8085424" y="1746419"/>
                      <a:ext cx="192240" cy="31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9">
                  <p14:nvContentPartPr>
                    <p14:cNvPr id="137" name="Pennanteckning 136">
                      <a:extLst>
                        <a:ext uri="{FF2B5EF4-FFF2-40B4-BE49-F238E27FC236}">
                          <a16:creationId xmlns:a16="http://schemas.microsoft.com/office/drawing/2014/main" id="{4E17E912-7873-634F-C0A0-A538D6F9CB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25544" y="1949459"/>
                    <a:ext cx="31680" cy="48240"/>
                  </p14:xfrm>
                </p:contentPart>
              </mc:Choice>
              <mc:Fallback>
                <p:pic>
                  <p:nvPicPr>
                    <p:cNvPr id="137" name="Pennanteckning 136">
                      <a:extLst>
                        <a:ext uri="{FF2B5EF4-FFF2-40B4-BE49-F238E27FC236}">
                          <a16:creationId xmlns:a16="http://schemas.microsoft.com/office/drawing/2014/main" id="{4E17E912-7873-634F-C0A0-A538D6F9CBEC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8310424" y="1934339"/>
                      <a:ext cx="6228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1">
                  <p14:nvContentPartPr>
                    <p14:cNvPr id="138" name="Pennanteckning 137">
                      <a:extLst>
                        <a:ext uri="{FF2B5EF4-FFF2-40B4-BE49-F238E27FC236}">
                          <a16:creationId xmlns:a16="http://schemas.microsoft.com/office/drawing/2014/main" id="{B9A8FC2D-A1F7-1259-42B4-D2E35553B6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65144" y="1838579"/>
                    <a:ext cx="14400" cy="25200"/>
                  </p14:xfrm>
                </p:contentPart>
              </mc:Choice>
              <mc:Fallback>
                <p:pic>
                  <p:nvPicPr>
                    <p:cNvPr id="138" name="Pennanteckning 137">
                      <a:extLst>
                        <a:ext uri="{FF2B5EF4-FFF2-40B4-BE49-F238E27FC236}">
                          <a16:creationId xmlns:a16="http://schemas.microsoft.com/office/drawing/2014/main" id="{B9A8FC2D-A1F7-1259-42B4-D2E35553B64C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8350024" y="1823459"/>
                      <a:ext cx="45000" cy="5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3">
                  <p14:nvContentPartPr>
                    <p14:cNvPr id="139" name="Pennanteckning 138">
                      <a:extLst>
                        <a:ext uri="{FF2B5EF4-FFF2-40B4-BE49-F238E27FC236}">
                          <a16:creationId xmlns:a16="http://schemas.microsoft.com/office/drawing/2014/main" id="{D1437117-8840-759A-1585-4FF280C965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4704" y="1941899"/>
                    <a:ext cx="118440" cy="71640"/>
                  </p14:xfrm>
                </p:contentPart>
              </mc:Choice>
              <mc:Fallback>
                <p:pic>
                  <p:nvPicPr>
                    <p:cNvPr id="139" name="Pennanteckning 138">
                      <a:extLst>
                        <a:ext uri="{FF2B5EF4-FFF2-40B4-BE49-F238E27FC236}">
                          <a16:creationId xmlns:a16="http://schemas.microsoft.com/office/drawing/2014/main" id="{D1437117-8840-759A-1585-4FF280C96550}"/>
                        </a:ext>
                      </a:extLst>
                    </p:cNvPr>
                    <p:cNvPicPr/>
                    <p:nvPr/>
                  </p:nvPicPr>
                  <p:blipFill>
                    <a:blip r:embed="rId244"/>
                    <a:stretch>
                      <a:fillRect/>
                    </a:stretch>
                  </p:blipFill>
                  <p:spPr>
                    <a:xfrm>
                      <a:off x="8429224" y="1926779"/>
                      <a:ext cx="14904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5">
                  <p14:nvContentPartPr>
                    <p14:cNvPr id="140" name="Pennanteckning 139">
                      <a:extLst>
                        <a:ext uri="{FF2B5EF4-FFF2-40B4-BE49-F238E27FC236}">
                          <a16:creationId xmlns:a16="http://schemas.microsoft.com/office/drawing/2014/main" id="{04EEB00A-64EB-4DC5-BC94-8D7B90794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3984" y="1915259"/>
                    <a:ext cx="117000" cy="121680"/>
                  </p14:xfrm>
                </p:contentPart>
              </mc:Choice>
              <mc:Fallback>
                <p:pic>
                  <p:nvPicPr>
                    <p:cNvPr id="140" name="Pennanteckning 139">
                      <a:extLst>
                        <a:ext uri="{FF2B5EF4-FFF2-40B4-BE49-F238E27FC236}">
                          <a16:creationId xmlns:a16="http://schemas.microsoft.com/office/drawing/2014/main" id="{04EEB00A-64EB-4DC5-BC94-8D7B90794E43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8608864" y="1899779"/>
                      <a:ext cx="147600" cy="15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7">
                  <p14:nvContentPartPr>
                    <p14:cNvPr id="141" name="Pennanteckning 140">
                      <a:extLst>
                        <a:ext uri="{FF2B5EF4-FFF2-40B4-BE49-F238E27FC236}">
                          <a16:creationId xmlns:a16="http://schemas.microsoft.com/office/drawing/2014/main" id="{B47D03D6-8953-1F73-D1BF-B69FFC5B70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9584" y="1927859"/>
                    <a:ext cx="352800" cy="85680"/>
                  </p14:xfrm>
                </p:contentPart>
              </mc:Choice>
              <mc:Fallback>
                <p:pic>
                  <p:nvPicPr>
                    <p:cNvPr id="141" name="Pennanteckning 140">
                      <a:extLst>
                        <a:ext uri="{FF2B5EF4-FFF2-40B4-BE49-F238E27FC236}">
                          <a16:creationId xmlns:a16="http://schemas.microsoft.com/office/drawing/2014/main" id="{B47D03D6-8953-1F73-D1BF-B69FFC5B7030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8774104" y="1912739"/>
                      <a:ext cx="383040" cy="115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1" name="Grupp 150">
                <a:extLst>
                  <a:ext uri="{FF2B5EF4-FFF2-40B4-BE49-F238E27FC236}">
                    <a16:creationId xmlns:a16="http://schemas.microsoft.com/office/drawing/2014/main" id="{2C521CB2-FEE0-B309-44A5-95A75F8ADFA4}"/>
                  </a:ext>
                </a:extLst>
              </p:cNvPr>
              <p:cNvGrpSpPr/>
              <p:nvPr/>
            </p:nvGrpSpPr>
            <p:grpSpPr>
              <a:xfrm>
                <a:off x="9487624" y="1746779"/>
                <a:ext cx="1342440" cy="277920"/>
                <a:chOff x="9487624" y="1746779"/>
                <a:chExt cx="1342440" cy="2779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49">
                  <p14:nvContentPartPr>
                    <p14:cNvPr id="143" name="Pennanteckning 142">
                      <a:extLst>
                        <a:ext uri="{FF2B5EF4-FFF2-40B4-BE49-F238E27FC236}">
                          <a16:creationId xmlns:a16="http://schemas.microsoft.com/office/drawing/2014/main" id="{6764D45E-3565-BE19-7E4E-95D591EFC5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87624" y="1896539"/>
                    <a:ext cx="192240" cy="117720"/>
                  </p14:xfrm>
                </p:contentPart>
              </mc:Choice>
              <mc:Fallback>
                <p:pic>
                  <p:nvPicPr>
                    <p:cNvPr id="143" name="Pennanteckning 142">
                      <a:extLst>
                        <a:ext uri="{FF2B5EF4-FFF2-40B4-BE49-F238E27FC236}">
                          <a16:creationId xmlns:a16="http://schemas.microsoft.com/office/drawing/2014/main" id="{6764D45E-3565-BE19-7E4E-95D591EFC59C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9472144" y="1881419"/>
                      <a:ext cx="222840" cy="14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1">
                  <p14:nvContentPartPr>
                    <p14:cNvPr id="144" name="Pennanteckning 143">
                      <a:extLst>
                        <a:ext uri="{FF2B5EF4-FFF2-40B4-BE49-F238E27FC236}">
                          <a16:creationId xmlns:a16="http://schemas.microsoft.com/office/drawing/2014/main" id="{BC86EB2F-9C3E-47FF-EE9E-BBA6368287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44664" y="1879259"/>
                    <a:ext cx="150840" cy="145440"/>
                  </p14:xfrm>
                </p:contentPart>
              </mc:Choice>
              <mc:Fallback>
                <p:pic>
                  <p:nvPicPr>
                    <p:cNvPr id="144" name="Pennanteckning 143">
                      <a:extLst>
                        <a:ext uri="{FF2B5EF4-FFF2-40B4-BE49-F238E27FC236}">
                          <a16:creationId xmlns:a16="http://schemas.microsoft.com/office/drawing/2014/main" id="{BC86EB2F-9C3E-47FF-EE9E-BBA6368287F1}"/>
                        </a:ext>
                      </a:extLst>
                    </p:cNvPr>
                    <p:cNvPicPr/>
                    <p:nvPr/>
                  </p:nvPicPr>
                  <p:blipFill>
                    <a:blip r:embed="rId252"/>
                    <a:stretch>
                      <a:fillRect/>
                    </a:stretch>
                  </p:blipFill>
                  <p:spPr>
                    <a:xfrm>
                      <a:off x="9729544" y="1863779"/>
                      <a:ext cx="181440" cy="176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3">
                  <p14:nvContentPartPr>
                    <p14:cNvPr id="145" name="Pennanteckning 144">
                      <a:extLst>
                        <a:ext uri="{FF2B5EF4-FFF2-40B4-BE49-F238E27FC236}">
                          <a16:creationId xmlns:a16="http://schemas.microsoft.com/office/drawing/2014/main" id="{453B51E9-99F1-78DC-0748-987B444A8B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93424" y="1746779"/>
                    <a:ext cx="55080" cy="200520"/>
                  </p14:xfrm>
                </p:contentPart>
              </mc:Choice>
              <mc:Fallback>
                <p:pic>
                  <p:nvPicPr>
                    <p:cNvPr id="145" name="Pennanteckning 144">
                      <a:extLst>
                        <a:ext uri="{FF2B5EF4-FFF2-40B4-BE49-F238E27FC236}">
                          <a16:creationId xmlns:a16="http://schemas.microsoft.com/office/drawing/2014/main" id="{453B51E9-99F1-78DC-0748-987B444A8B95}"/>
                        </a:ext>
                      </a:extLst>
                    </p:cNvPr>
                    <p:cNvPicPr/>
                    <p:nvPr/>
                  </p:nvPicPr>
                  <p:blipFill>
                    <a:blip r:embed="rId254"/>
                    <a:stretch>
                      <a:fillRect/>
                    </a:stretch>
                  </p:blipFill>
                  <p:spPr>
                    <a:xfrm>
                      <a:off x="9978304" y="1731659"/>
                      <a:ext cx="85320" cy="23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5">
                  <p14:nvContentPartPr>
                    <p14:cNvPr id="146" name="Pennanteckning 145">
                      <a:extLst>
                        <a:ext uri="{FF2B5EF4-FFF2-40B4-BE49-F238E27FC236}">
                          <a16:creationId xmlns:a16="http://schemas.microsoft.com/office/drawing/2014/main" id="{8AF3E482-3CFF-3D86-30DF-186172CB72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1184" y="1882499"/>
                    <a:ext cx="189720" cy="117000"/>
                  </p14:xfrm>
                </p:contentPart>
              </mc:Choice>
              <mc:Fallback>
                <p:pic>
                  <p:nvPicPr>
                    <p:cNvPr id="146" name="Pennanteckning 145">
                      <a:extLst>
                        <a:ext uri="{FF2B5EF4-FFF2-40B4-BE49-F238E27FC236}">
                          <a16:creationId xmlns:a16="http://schemas.microsoft.com/office/drawing/2014/main" id="{8AF3E482-3CFF-3D86-30DF-186172CB72A4}"/>
                        </a:ext>
                      </a:extLst>
                    </p:cNvPr>
                    <p:cNvPicPr/>
                    <p:nvPr/>
                  </p:nvPicPr>
                  <p:blipFill>
                    <a:blip r:embed="rId256"/>
                    <a:stretch>
                      <a:fillRect/>
                    </a:stretch>
                  </p:blipFill>
                  <p:spPr>
                    <a:xfrm>
                      <a:off x="10056064" y="1867379"/>
                      <a:ext cx="220320" cy="14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7">
                  <p14:nvContentPartPr>
                    <p14:cNvPr id="147" name="Pennanteckning 146">
                      <a:extLst>
                        <a:ext uri="{FF2B5EF4-FFF2-40B4-BE49-F238E27FC236}">
                          <a16:creationId xmlns:a16="http://schemas.microsoft.com/office/drawing/2014/main" id="{CB786C58-E0D9-DCB0-CF74-E41EB7E4AA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6184" y="1756859"/>
                    <a:ext cx="92880" cy="222840"/>
                  </p14:xfrm>
                </p:contentPart>
              </mc:Choice>
              <mc:Fallback>
                <p:pic>
                  <p:nvPicPr>
                    <p:cNvPr id="147" name="Pennanteckning 146">
                      <a:extLst>
                        <a:ext uri="{FF2B5EF4-FFF2-40B4-BE49-F238E27FC236}">
                          <a16:creationId xmlns:a16="http://schemas.microsoft.com/office/drawing/2014/main" id="{CB786C58-E0D9-DCB0-CF74-E41EB7E4AAE4}"/>
                        </a:ext>
                      </a:extLst>
                    </p:cNvPr>
                    <p:cNvPicPr/>
                    <p:nvPr/>
                  </p:nvPicPr>
                  <p:blipFill>
                    <a:blip r:embed="rId258"/>
                    <a:stretch>
                      <a:fillRect/>
                    </a:stretch>
                  </p:blipFill>
                  <p:spPr>
                    <a:xfrm>
                      <a:off x="10281064" y="1741379"/>
                      <a:ext cx="123480" cy="25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9">
                  <p14:nvContentPartPr>
                    <p14:cNvPr id="148" name="Pennanteckning 147">
                      <a:extLst>
                        <a:ext uri="{FF2B5EF4-FFF2-40B4-BE49-F238E27FC236}">
                          <a16:creationId xmlns:a16="http://schemas.microsoft.com/office/drawing/2014/main" id="{950E6E5F-1461-41EE-C608-82D249894A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7984" y="1898339"/>
                    <a:ext cx="139320" cy="75600"/>
                  </p14:xfrm>
                </p:contentPart>
              </mc:Choice>
              <mc:Fallback>
                <p:pic>
                  <p:nvPicPr>
                    <p:cNvPr id="148" name="Pennanteckning 147">
                      <a:extLst>
                        <a:ext uri="{FF2B5EF4-FFF2-40B4-BE49-F238E27FC236}">
                          <a16:creationId xmlns:a16="http://schemas.microsoft.com/office/drawing/2014/main" id="{950E6E5F-1461-41EE-C608-82D249894A19}"/>
                        </a:ext>
                      </a:extLst>
                    </p:cNvPr>
                    <p:cNvPicPr/>
                    <p:nvPr/>
                  </p:nvPicPr>
                  <p:blipFill>
                    <a:blip r:embed="rId260"/>
                    <a:stretch>
                      <a:fillRect/>
                    </a:stretch>
                  </p:blipFill>
                  <p:spPr>
                    <a:xfrm>
                      <a:off x="10282504" y="1882859"/>
                      <a:ext cx="169920" cy="10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1">
                  <p14:nvContentPartPr>
                    <p14:cNvPr id="149" name="Pennanteckning 148">
                      <a:extLst>
                        <a:ext uri="{FF2B5EF4-FFF2-40B4-BE49-F238E27FC236}">
                          <a16:creationId xmlns:a16="http://schemas.microsoft.com/office/drawing/2014/main" id="{B004031B-0411-284E-A368-B93A5CC187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02104" y="1815539"/>
                    <a:ext cx="71640" cy="120240"/>
                  </p14:xfrm>
                </p:contentPart>
              </mc:Choice>
              <mc:Fallback>
                <p:pic>
                  <p:nvPicPr>
                    <p:cNvPr id="149" name="Pennanteckning 148">
                      <a:extLst>
                        <a:ext uri="{FF2B5EF4-FFF2-40B4-BE49-F238E27FC236}">
                          <a16:creationId xmlns:a16="http://schemas.microsoft.com/office/drawing/2014/main" id="{B004031B-0411-284E-A368-B93A5CC18761}"/>
                        </a:ext>
                      </a:extLst>
                    </p:cNvPr>
                    <p:cNvPicPr/>
                    <p:nvPr/>
                  </p:nvPicPr>
                  <p:blipFill>
                    <a:blip r:embed="rId262"/>
                    <a:stretch>
                      <a:fillRect/>
                    </a:stretch>
                  </p:blipFill>
                  <p:spPr>
                    <a:xfrm>
                      <a:off x="10486984" y="1800419"/>
                      <a:ext cx="101880" cy="150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3">
                  <p14:nvContentPartPr>
                    <p14:cNvPr id="150" name="Pennanteckning 149">
                      <a:extLst>
                        <a:ext uri="{FF2B5EF4-FFF2-40B4-BE49-F238E27FC236}">
                          <a16:creationId xmlns:a16="http://schemas.microsoft.com/office/drawing/2014/main" id="{E46B19E0-A909-FE63-7DE9-E9E6F459F7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68424" y="1885739"/>
                    <a:ext cx="161640" cy="111960"/>
                  </p14:xfrm>
                </p:contentPart>
              </mc:Choice>
              <mc:Fallback>
                <p:pic>
                  <p:nvPicPr>
                    <p:cNvPr id="150" name="Pennanteckning 149">
                      <a:extLst>
                        <a:ext uri="{FF2B5EF4-FFF2-40B4-BE49-F238E27FC236}">
                          <a16:creationId xmlns:a16="http://schemas.microsoft.com/office/drawing/2014/main" id="{E46B19E0-A909-FE63-7DE9-E9E6F459F7BE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10653304" y="1870619"/>
                      <a:ext cx="192240" cy="142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97" name="Pennanteckning 196">
                <a:extLst>
                  <a:ext uri="{FF2B5EF4-FFF2-40B4-BE49-F238E27FC236}">
                    <a16:creationId xmlns:a16="http://schemas.microsoft.com/office/drawing/2014/main" id="{13A57140-7072-9A52-29B4-456434DA0AA4}"/>
                  </a:ext>
                </a:extLst>
              </p14:cNvPr>
              <p14:cNvContentPartPr/>
              <p14:nvPr/>
            </p14:nvContentPartPr>
            <p14:xfrm>
              <a:off x="9567544" y="3031259"/>
              <a:ext cx="88200" cy="169920"/>
            </p14:xfrm>
          </p:contentPart>
        </mc:Choice>
        <mc:Fallback>
          <p:pic>
            <p:nvPicPr>
              <p:cNvPr id="197" name="Pennanteckning 196">
                <a:extLst>
                  <a:ext uri="{FF2B5EF4-FFF2-40B4-BE49-F238E27FC236}">
                    <a16:creationId xmlns:a16="http://schemas.microsoft.com/office/drawing/2014/main" id="{13A57140-7072-9A52-29B4-456434DA0AA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552424" y="3015779"/>
                <a:ext cx="1184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upp 335">
            <a:extLst>
              <a:ext uri="{FF2B5EF4-FFF2-40B4-BE49-F238E27FC236}">
                <a16:creationId xmlns:a16="http://schemas.microsoft.com/office/drawing/2014/main" id="{14D4BEE8-F2BC-D4DD-8B4D-BD1C708E8FB0}"/>
              </a:ext>
            </a:extLst>
          </p:cNvPr>
          <p:cNvGrpSpPr/>
          <p:nvPr/>
        </p:nvGrpSpPr>
        <p:grpSpPr>
          <a:xfrm>
            <a:off x="7063744" y="2310179"/>
            <a:ext cx="4194720" cy="1049400"/>
            <a:chOff x="7063744" y="2310179"/>
            <a:chExt cx="4194720" cy="10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2" name="Pennanteckning 151">
                  <a:extLst>
                    <a:ext uri="{FF2B5EF4-FFF2-40B4-BE49-F238E27FC236}">
                      <a16:creationId xmlns:a16="http://schemas.microsoft.com/office/drawing/2014/main" id="{872B46A5-A09D-47D5-AFC0-96984A2C925D}"/>
                    </a:ext>
                  </a:extLst>
                </p14:cNvPr>
                <p14:cNvContentPartPr/>
                <p14:nvPr/>
              </p14:nvContentPartPr>
              <p14:xfrm>
                <a:off x="7063744" y="2452379"/>
                <a:ext cx="44280" cy="39960"/>
              </p14:xfrm>
            </p:contentPart>
          </mc:Choice>
          <mc:Fallback>
            <p:pic>
              <p:nvPicPr>
                <p:cNvPr id="152" name="Pennanteckning 151">
                  <a:extLst>
                    <a:ext uri="{FF2B5EF4-FFF2-40B4-BE49-F238E27FC236}">
                      <a16:creationId xmlns:a16="http://schemas.microsoft.com/office/drawing/2014/main" id="{872B46A5-A09D-47D5-AFC0-96984A2C925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048264" y="2436899"/>
                  <a:ext cx="74520" cy="70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5" name="Grupp 334">
              <a:extLst>
                <a:ext uri="{FF2B5EF4-FFF2-40B4-BE49-F238E27FC236}">
                  <a16:creationId xmlns:a16="http://schemas.microsoft.com/office/drawing/2014/main" id="{7E91B0CF-3AB3-9D10-CDB5-A6575C29D278}"/>
                </a:ext>
              </a:extLst>
            </p:cNvPr>
            <p:cNvGrpSpPr/>
            <p:nvPr/>
          </p:nvGrpSpPr>
          <p:grpSpPr>
            <a:xfrm>
              <a:off x="7192264" y="2310179"/>
              <a:ext cx="4066200" cy="1049400"/>
              <a:chOff x="7192264" y="2310179"/>
              <a:chExt cx="4066200" cy="104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156" name="Pennanteckning 155">
                    <a:extLst>
                      <a:ext uri="{FF2B5EF4-FFF2-40B4-BE49-F238E27FC236}">
                        <a16:creationId xmlns:a16="http://schemas.microsoft.com/office/drawing/2014/main" id="{D4512738-1274-3219-D9BF-FB3A134173C3}"/>
                      </a:ext>
                    </a:extLst>
                  </p14:cNvPr>
                  <p14:cNvContentPartPr/>
                  <p14:nvPr/>
                </p14:nvContentPartPr>
                <p14:xfrm>
                  <a:off x="7336624" y="2503499"/>
                  <a:ext cx="224640" cy="71640"/>
                </p14:xfrm>
              </p:contentPart>
            </mc:Choice>
            <mc:Fallback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D4512738-1274-3219-D9BF-FB3A134173C3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321144" y="2488379"/>
                    <a:ext cx="254880" cy="1018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61" name="Grupp 160">
                <a:extLst>
                  <a:ext uri="{FF2B5EF4-FFF2-40B4-BE49-F238E27FC236}">
                    <a16:creationId xmlns:a16="http://schemas.microsoft.com/office/drawing/2014/main" id="{B8E3284F-5297-4E8E-63DC-CD6C8BB00866}"/>
                  </a:ext>
                </a:extLst>
              </p:cNvPr>
              <p:cNvGrpSpPr/>
              <p:nvPr/>
            </p:nvGrpSpPr>
            <p:grpSpPr>
              <a:xfrm>
                <a:off x="7781224" y="2338259"/>
                <a:ext cx="649800" cy="277560"/>
                <a:chOff x="7781224" y="2338259"/>
                <a:chExt cx="649800" cy="2775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71">
                  <p14:nvContentPartPr>
                    <p14:cNvPr id="157" name="Pennanteckning 156">
                      <a:extLst>
                        <a:ext uri="{FF2B5EF4-FFF2-40B4-BE49-F238E27FC236}">
                          <a16:creationId xmlns:a16="http://schemas.microsoft.com/office/drawing/2014/main" id="{DC73FFE3-2795-CE97-4C35-7D9823E29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81224" y="2338259"/>
                    <a:ext cx="189720" cy="277560"/>
                  </p14:xfrm>
                </p:contentPart>
              </mc:Choice>
              <mc:Fallback>
                <p:pic>
                  <p:nvPicPr>
                    <p:cNvPr id="157" name="Pennanteckning 156">
                      <a:extLst>
                        <a:ext uri="{FF2B5EF4-FFF2-40B4-BE49-F238E27FC236}">
                          <a16:creationId xmlns:a16="http://schemas.microsoft.com/office/drawing/2014/main" id="{DC73FFE3-2795-CE97-4C35-7D9823E292F5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7766104" y="2322779"/>
                      <a:ext cx="220320" cy="30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3">
                  <p14:nvContentPartPr>
                    <p14:cNvPr id="158" name="Pennanteckning 157">
                      <a:extLst>
                        <a:ext uri="{FF2B5EF4-FFF2-40B4-BE49-F238E27FC236}">
                          <a16:creationId xmlns:a16="http://schemas.microsoft.com/office/drawing/2014/main" id="{B7AD0B28-728D-5637-DB99-F49D1A5B56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27824" y="2509979"/>
                    <a:ext cx="28440" cy="64800"/>
                  </p14:xfrm>
                </p:contentPart>
              </mc:Choice>
              <mc:Fallback>
                <p:pic>
                  <p:nvPicPr>
                    <p:cNvPr id="158" name="Pennanteckning 157">
                      <a:extLst>
                        <a:ext uri="{FF2B5EF4-FFF2-40B4-BE49-F238E27FC236}">
                          <a16:creationId xmlns:a16="http://schemas.microsoft.com/office/drawing/2014/main" id="{B7AD0B28-728D-5637-DB99-F49D1A5B5688}"/>
                        </a:ext>
                      </a:extLst>
                    </p:cNvPr>
                    <p:cNvPicPr/>
                    <p:nvPr/>
                  </p:nvPicPr>
                  <p:blipFill>
                    <a:blip r:embed="rId274"/>
                    <a:stretch>
                      <a:fillRect/>
                    </a:stretch>
                  </p:blipFill>
                  <p:spPr>
                    <a:xfrm>
                      <a:off x="8012704" y="2494859"/>
                      <a:ext cx="59040" cy="9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5">
                  <p14:nvContentPartPr>
                    <p14:cNvPr id="159" name="Pennanteckning 158">
                      <a:extLst>
                        <a:ext uri="{FF2B5EF4-FFF2-40B4-BE49-F238E27FC236}">
                          <a16:creationId xmlns:a16="http://schemas.microsoft.com/office/drawing/2014/main" id="{AAC1C9CE-3443-EEBC-FF9D-9CF6EED2F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99104" y="2388659"/>
                    <a:ext cx="145800" cy="152640"/>
                  </p14:xfrm>
                </p:contentPart>
              </mc:Choice>
              <mc:Fallback>
                <p:pic>
                  <p:nvPicPr>
                    <p:cNvPr id="159" name="Pennanteckning 158">
                      <a:extLst>
                        <a:ext uri="{FF2B5EF4-FFF2-40B4-BE49-F238E27FC236}">
                          <a16:creationId xmlns:a16="http://schemas.microsoft.com/office/drawing/2014/main" id="{AAC1C9CE-3443-EEBC-FF9D-9CF6EED2FF06}"/>
                        </a:ext>
                      </a:extLst>
                    </p:cNvPr>
                    <p:cNvPicPr/>
                    <p:nvPr/>
                  </p:nvPicPr>
                  <p:blipFill>
                    <a:blip r:embed="rId276"/>
                    <a:stretch>
                      <a:fillRect/>
                    </a:stretch>
                  </p:blipFill>
                  <p:spPr>
                    <a:xfrm>
                      <a:off x="8083624" y="2373179"/>
                      <a:ext cx="176400" cy="18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7">
                  <p14:nvContentPartPr>
                    <p14:cNvPr id="160" name="Pennanteckning 159">
                      <a:extLst>
                        <a:ext uri="{FF2B5EF4-FFF2-40B4-BE49-F238E27FC236}">
                          <a16:creationId xmlns:a16="http://schemas.microsoft.com/office/drawing/2014/main" id="{E583F5BC-3C5E-647B-3248-FC82FFDBB0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12584" y="2414579"/>
                    <a:ext cx="118440" cy="184320"/>
                  </p14:xfrm>
                </p:contentPart>
              </mc:Choice>
              <mc:Fallback>
                <p:pic>
                  <p:nvPicPr>
                    <p:cNvPr id="160" name="Pennanteckning 159">
                      <a:extLst>
                        <a:ext uri="{FF2B5EF4-FFF2-40B4-BE49-F238E27FC236}">
                          <a16:creationId xmlns:a16="http://schemas.microsoft.com/office/drawing/2014/main" id="{E583F5BC-3C5E-647B-3248-FC82FFDBB0DC}"/>
                        </a:ext>
                      </a:extLst>
                    </p:cNvPr>
                    <p:cNvPicPr/>
                    <p:nvPr/>
                  </p:nvPicPr>
                  <p:blipFill>
                    <a:blip r:embed="rId278"/>
                    <a:stretch>
                      <a:fillRect/>
                    </a:stretch>
                  </p:blipFill>
                  <p:spPr>
                    <a:xfrm>
                      <a:off x="8297464" y="2399459"/>
                      <a:ext cx="148680" cy="214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79" name="Grupp 178">
                <a:extLst>
                  <a:ext uri="{FF2B5EF4-FFF2-40B4-BE49-F238E27FC236}">
                    <a16:creationId xmlns:a16="http://schemas.microsoft.com/office/drawing/2014/main" id="{53776594-1DF8-69A6-E497-509EACB25555}"/>
                  </a:ext>
                </a:extLst>
              </p:cNvPr>
              <p:cNvGrpSpPr/>
              <p:nvPr/>
            </p:nvGrpSpPr>
            <p:grpSpPr>
              <a:xfrm>
                <a:off x="8796784" y="2367779"/>
                <a:ext cx="185760" cy="208080"/>
                <a:chOff x="8796784" y="2367779"/>
                <a:chExt cx="185760" cy="2080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79">
                  <p14:nvContentPartPr>
                    <p14:cNvPr id="162" name="Pennanteckning 161">
                      <a:extLst>
                        <a:ext uri="{FF2B5EF4-FFF2-40B4-BE49-F238E27FC236}">
                          <a16:creationId xmlns:a16="http://schemas.microsoft.com/office/drawing/2014/main" id="{84D738C1-FFFB-92CE-0C58-223A0273C6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6784" y="2459579"/>
                    <a:ext cx="45720" cy="98640"/>
                  </p14:xfrm>
                </p:contentPart>
              </mc:Choice>
              <mc:Fallback>
                <p:pic>
                  <p:nvPicPr>
                    <p:cNvPr id="162" name="Pennanteckning 161">
                      <a:extLst>
                        <a:ext uri="{FF2B5EF4-FFF2-40B4-BE49-F238E27FC236}">
                          <a16:creationId xmlns:a16="http://schemas.microsoft.com/office/drawing/2014/main" id="{84D738C1-FFFB-92CE-0C58-223A0273C627}"/>
                        </a:ext>
                      </a:extLst>
                    </p:cNvPr>
                    <p:cNvPicPr/>
                    <p:nvPr/>
                  </p:nvPicPr>
                  <p:blipFill>
                    <a:blip r:embed="rId280"/>
                    <a:stretch>
                      <a:fillRect/>
                    </a:stretch>
                  </p:blipFill>
                  <p:spPr>
                    <a:xfrm>
                      <a:off x="8781664" y="2444459"/>
                      <a:ext cx="7632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1">
                  <p14:nvContentPartPr>
                    <p14:cNvPr id="163" name="Pennanteckning 162">
                      <a:extLst>
                        <a:ext uri="{FF2B5EF4-FFF2-40B4-BE49-F238E27FC236}">
                          <a16:creationId xmlns:a16="http://schemas.microsoft.com/office/drawing/2014/main" id="{80A1DD12-E44A-B4E1-C478-04B4DE6EEE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5984" y="2367779"/>
                    <a:ext cx="20520" cy="35280"/>
                  </p14:xfrm>
                </p:contentPart>
              </mc:Choice>
              <mc:Fallback>
                <p:pic>
                  <p:nvPicPr>
                    <p:cNvPr id="163" name="Pennanteckning 162">
                      <a:extLst>
                        <a:ext uri="{FF2B5EF4-FFF2-40B4-BE49-F238E27FC236}">
                          <a16:creationId xmlns:a16="http://schemas.microsoft.com/office/drawing/2014/main" id="{80A1DD12-E44A-B4E1-C478-04B4DE6EEE1E}"/>
                        </a:ext>
                      </a:extLst>
                    </p:cNvPr>
                    <p:cNvPicPr/>
                    <p:nvPr/>
                  </p:nvPicPr>
                  <p:blipFill>
                    <a:blip r:embed="rId282"/>
                    <a:stretch>
                      <a:fillRect/>
                    </a:stretch>
                  </p:blipFill>
                  <p:spPr>
                    <a:xfrm>
                      <a:off x="8860864" y="2352659"/>
                      <a:ext cx="51120" cy="6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3">
                  <p14:nvContentPartPr>
                    <p14:cNvPr id="164" name="Pennanteckning 163">
                      <a:extLst>
                        <a:ext uri="{FF2B5EF4-FFF2-40B4-BE49-F238E27FC236}">
                          <a16:creationId xmlns:a16="http://schemas.microsoft.com/office/drawing/2014/main" id="{B3FF4199-EFA1-384B-EDFA-3E97752552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15224" y="2435819"/>
                    <a:ext cx="67320" cy="140040"/>
                  </p14:xfrm>
                </p:contentPart>
              </mc:Choice>
              <mc:Fallback>
                <p:pic>
                  <p:nvPicPr>
                    <p:cNvPr id="164" name="Pennanteckning 163">
                      <a:extLst>
                        <a:ext uri="{FF2B5EF4-FFF2-40B4-BE49-F238E27FC236}">
                          <a16:creationId xmlns:a16="http://schemas.microsoft.com/office/drawing/2014/main" id="{B3FF4199-EFA1-384B-EDFA-3E9775255224}"/>
                        </a:ext>
                      </a:extLst>
                    </p:cNvPr>
                    <p:cNvPicPr/>
                    <p:nvPr/>
                  </p:nvPicPr>
                  <p:blipFill>
                    <a:blip r:embed="rId284"/>
                    <a:stretch>
                      <a:fillRect/>
                    </a:stretch>
                  </p:blipFill>
                  <p:spPr>
                    <a:xfrm>
                      <a:off x="8900104" y="2420339"/>
                      <a:ext cx="97560" cy="170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78" name="Grupp 177">
                <a:extLst>
                  <a:ext uri="{FF2B5EF4-FFF2-40B4-BE49-F238E27FC236}">
                    <a16:creationId xmlns:a16="http://schemas.microsoft.com/office/drawing/2014/main" id="{9F9DC7F1-EE09-8755-8AF7-0FF6109FDDE5}"/>
                  </a:ext>
                </a:extLst>
              </p:cNvPr>
              <p:cNvGrpSpPr/>
              <p:nvPr/>
            </p:nvGrpSpPr>
            <p:grpSpPr>
              <a:xfrm>
                <a:off x="9202864" y="2365619"/>
                <a:ext cx="412560" cy="220680"/>
                <a:chOff x="9202864" y="2365619"/>
                <a:chExt cx="412560" cy="2206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85">
                  <p14:nvContentPartPr>
                    <p14:cNvPr id="165" name="Pennanteckning 164">
                      <a:extLst>
                        <a:ext uri="{FF2B5EF4-FFF2-40B4-BE49-F238E27FC236}">
                          <a16:creationId xmlns:a16="http://schemas.microsoft.com/office/drawing/2014/main" id="{BBD14BBE-89BD-D612-916E-23E3C233E7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30224" y="2365619"/>
                    <a:ext cx="59760" cy="220680"/>
                  </p14:xfrm>
                </p:contentPart>
              </mc:Choice>
              <mc:Fallback>
                <p:pic>
                  <p:nvPicPr>
                    <p:cNvPr id="165" name="Pennanteckning 164">
                      <a:extLst>
                        <a:ext uri="{FF2B5EF4-FFF2-40B4-BE49-F238E27FC236}">
                          <a16:creationId xmlns:a16="http://schemas.microsoft.com/office/drawing/2014/main" id="{BBD14BBE-89BD-D612-916E-23E3C233E7AD}"/>
                        </a:ext>
                      </a:extLst>
                    </p:cNvPr>
                    <p:cNvPicPr/>
                    <p:nvPr/>
                  </p:nvPicPr>
                  <p:blipFill>
                    <a:blip r:embed="rId286"/>
                    <a:stretch>
                      <a:fillRect/>
                    </a:stretch>
                  </p:blipFill>
                  <p:spPr>
                    <a:xfrm>
                      <a:off x="9215104" y="2350139"/>
                      <a:ext cx="90360" cy="25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7">
                  <p14:nvContentPartPr>
                    <p14:cNvPr id="166" name="Pennanteckning 165">
                      <a:extLst>
                        <a:ext uri="{FF2B5EF4-FFF2-40B4-BE49-F238E27FC236}">
                          <a16:creationId xmlns:a16="http://schemas.microsoft.com/office/drawing/2014/main" id="{EADB45D8-A6F4-2FF5-E9F9-21044D8B01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2864" y="2461379"/>
                    <a:ext cx="166680" cy="17640"/>
                  </p14:xfrm>
                </p:contentPart>
              </mc:Choice>
              <mc:Fallback>
                <p:pic>
                  <p:nvPicPr>
                    <p:cNvPr id="166" name="Pennanteckning 165">
                      <a:extLst>
                        <a:ext uri="{FF2B5EF4-FFF2-40B4-BE49-F238E27FC236}">
                          <a16:creationId xmlns:a16="http://schemas.microsoft.com/office/drawing/2014/main" id="{EADB45D8-A6F4-2FF5-E9F9-21044D8B01B8}"/>
                        </a:ext>
                      </a:extLst>
                    </p:cNvPr>
                    <p:cNvPicPr/>
                    <p:nvPr/>
                  </p:nvPicPr>
                  <p:blipFill>
                    <a:blip r:embed="rId288"/>
                    <a:stretch>
                      <a:fillRect/>
                    </a:stretch>
                  </p:blipFill>
                  <p:spPr>
                    <a:xfrm>
                      <a:off x="9187744" y="2446259"/>
                      <a:ext cx="196920" cy="4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9">
                  <p14:nvContentPartPr>
                    <p14:cNvPr id="167" name="Pennanteckning 166">
                      <a:extLst>
                        <a:ext uri="{FF2B5EF4-FFF2-40B4-BE49-F238E27FC236}">
                          <a16:creationId xmlns:a16="http://schemas.microsoft.com/office/drawing/2014/main" id="{A4AEBF26-AB33-DD3F-7AB7-E803AE8463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69904" y="2476139"/>
                    <a:ext cx="73800" cy="57600"/>
                  </p14:xfrm>
                </p:contentPart>
              </mc:Choice>
              <mc:Fallback>
                <p:pic>
                  <p:nvPicPr>
                    <p:cNvPr id="167" name="Pennanteckning 166">
                      <a:extLst>
                        <a:ext uri="{FF2B5EF4-FFF2-40B4-BE49-F238E27FC236}">
                          <a16:creationId xmlns:a16="http://schemas.microsoft.com/office/drawing/2014/main" id="{A4AEBF26-AB33-DD3F-7AB7-E803AE8463CB}"/>
                        </a:ext>
                      </a:extLst>
                    </p:cNvPr>
                    <p:cNvPicPr/>
                    <p:nvPr/>
                  </p:nvPicPr>
                  <p:blipFill>
                    <a:blip r:embed="rId290"/>
                    <a:stretch>
                      <a:fillRect/>
                    </a:stretch>
                  </p:blipFill>
                  <p:spPr>
                    <a:xfrm>
                      <a:off x="9354784" y="2461019"/>
                      <a:ext cx="10440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1">
                  <p14:nvContentPartPr>
                    <p14:cNvPr id="168" name="Pennanteckning 167">
                      <a:extLst>
                        <a:ext uri="{FF2B5EF4-FFF2-40B4-BE49-F238E27FC236}">
                          <a16:creationId xmlns:a16="http://schemas.microsoft.com/office/drawing/2014/main" id="{BCCD21E4-41E7-951B-5089-FB7E9AD418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20744" y="2460659"/>
                    <a:ext cx="94680" cy="70560"/>
                  </p14:xfrm>
                </p:contentPart>
              </mc:Choice>
              <mc:Fallback>
                <p:pic>
                  <p:nvPicPr>
                    <p:cNvPr id="168" name="Pennanteckning 167">
                      <a:extLst>
                        <a:ext uri="{FF2B5EF4-FFF2-40B4-BE49-F238E27FC236}">
                          <a16:creationId xmlns:a16="http://schemas.microsoft.com/office/drawing/2014/main" id="{BCCD21E4-41E7-951B-5089-FB7E9AD4180F}"/>
                        </a:ext>
                      </a:extLst>
                    </p:cNvPr>
                    <p:cNvPicPr/>
                    <p:nvPr/>
                  </p:nvPicPr>
                  <p:blipFill>
                    <a:blip r:embed="rId292"/>
                    <a:stretch>
                      <a:fillRect/>
                    </a:stretch>
                  </p:blipFill>
                  <p:spPr>
                    <a:xfrm>
                      <a:off x="9505624" y="2445179"/>
                      <a:ext cx="125280" cy="101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77" name="Grupp 176">
                <a:extLst>
                  <a:ext uri="{FF2B5EF4-FFF2-40B4-BE49-F238E27FC236}">
                    <a16:creationId xmlns:a16="http://schemas.microsoft.com/office/drawing/2014/main" id="{27B2DEBF-8481-3E7F-3A84-B349E4703A7C}"/>
                  </a:ext>
                </a:extLst>
              </p:cNvPr>
              <p:cNvGrpSpPr/>
              <p:nvPr/>
            </p:nvGrpSpPr>
            <p:grpSpPr>
              <a:xfrm>
                <a:off x="9833944" y="2310179"/>
                <a:ext cx="848880" cy="424440"/>
                <a:chOff x="9833944" y="2310179"/>
                <a:chExt cx="848880" cy="424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93">
                  <p14:nvContentPartPr>
                    <p14:cNvPr id="169" name="Pennanteckning 168">
                      <a:extLst>
                        <a:ext uri="{FF2B5EF4-FFF2-40B4-BE49-F238E27FC236}">
                          <a16:creationId xmlns:a16="http://schemas.microsoft.com/office/drawing/2014/main" id="{A6AFDEAA-DD45-2A96-E16D-091CF1107E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33944" y="2436539"/>
                    <a:ext cx="74880" cy="136080"/>
                  </p14:xfrm>
                </p:contentPart>
              </mc:Choice>
              <mc:Fallback>
                <p:pic>
                  <p:nvPicPr>
                    <p:cNvPr id="169" name="Pennanteckning 168">
                      <a:extLst>
                        <a:ext uri="{FF2B5EF4-FFF2-40B4-BE49-F238E27FC236}">
                          <a16:creationId xmlns:a16="http://schemas.microsoft.com/office/drawing/2014/main" id="{A6AFDEAA-DD45-2A96-E16D-091CF1107E75}"/>
                        </a:ext>
                      </a:extLst>
                    </p:cNvPr>
                    <p:cNvPicPr/>
                    <p:nvPr/>
                  </p:nvPicPr>
                  <p:blipFill>
                    <a:blip r:embed="rId294"/>
                    <a:stretch>
                      <a:fillRect/>
                    </a:stretch>
                  </p:blipFill>
                  <p:spPr>
                    <a:xfrm>
                      <a:off x="9818824" y="2421419"/>
                      <a:ext cx="105120" cy="16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5">
                  <p14:nvContentPartPr>
                    <p14:cNvPr id="170" name="Pennanteckning 169">
                      <a:extLst>
                        <a:ext uri="{FF2B5EF4-FFF2-40B4-BE49-F238E27FC236}">
                          <a16:creationId xmlns:a16="http://schemas.microsoft.com/office/drawing/2014/main" id="{9E6B9E2C-58F1-A494-AFEF-B84CFB70D2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78664" y="2486219"/>
                    <a:ext cx="360" cy="36720"/>
                  </p14:xfrm>
                </p:contentPart>
              </mc:Choice>
              <mc:Fallback>
                <p:pic>
                  <p:nvPicPr>
                    <p:cNvPr id="170" name="Pennanteckning 169">
                      <a:extLst>
                        <a:ext uri="{FF2B5EF4-FFF2-40B4-BE49-F238E27FC236}">
                          <a16:creationId xmlns:a16="http://schemas.microsoft.com/office/drawing/2014/main" id="{9E6B9E2C-58F1-A494-AFEF-B84CFB70D263}"/>
                        </a:ext>
                      </a:extLst>
                    </p:cNvPr>
                    <p:cNvPicPr/>
                    <p:nvPr/>
                  </p:nvPicPr>
                  <p:blipFill>
                    <a:blip r:embed="rId296"/>
                    <a:stretch>
                      <a:fillRect/>
                    </a:stretch>
                  </p:blipFill>
                  <p:spPr>
                    <a:xfrm>
                      <a:off x="9963544" y="2471099"/>
                      <a:ext cx="30960" cy="6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7">
                  <p14:nvContentPartPr>
                    <p14:cNvPr id="171" name="Pennanteckning 170">
                      <a:extLst>
                        <a:ext uri="{FF2B5EF4-FFF2-40B4-BE49-F238E27FC236}">
                          <a16:creationId xmlns:a16="http://schemas.microsoft.com/office/drawing/2014/main" id="{4B3A12EF-0362-213A-5C4C-6371D3550E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30144" y="2361299"/>
                    <a:ext cx="360" cy="360"/>
                  </p14:xfrm>
                </p:contentPart>
              </mc:Choice>
              <mc:Fallback>
                <p:pic>
                  <p:nvPicPr>
                    <p:cNvPr id="171" name="Pennanteckning 170">
                      <a:extLst>
                        <a:ext uri="{FF2B5EF4-FFF2-40B4-BE49-F238E27FC236}">
                          <a16:creationId xmlns:a16="http://schemas.microsoft.com/office/drawing/2014/main" id="{4B3A12EF-0362-213A-5C4C-6371D3550E79}"/>
                        </a:ext>
                      </a:extLst>
                    </p:cNvPr>
                    <p:cNvPicPr/>
                    <p:nvPr/>
                  </p:nvPicPr>
                  <p:blipFill>
                    <a:blip r:embed="rId298"/>
                    <a:stretch>
                      <a:fillRect/>
                    </a:stretch>
                  </p:blipFill>
                  <p:spPr>
                    <a:xfrm>
                      <a:off x="10014664" y="2346179"/>
                      <a:ext cx="30960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9">
                  <p14:nvContentPartPr>
                    <p14:cNvPr id="172" name="Pennanteckning 171">
                      <a:extLst>
                        <a:ext uri="{FF2B5EF4-FFF2-40B4-BE49-F238E27FC236}">
                          <a16:creationId xmlns:a16="http://schemas.microsoft.com/office/drawing/2014/main" id="{13549582-184B-7CE5-43D7-F83FB2ACFF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81264" y="2486219"/>
                    <a:ext cx="181440" cy="46800"/>
                  </p14:xfrm>
                </p:contentPart>
              </mc:Choice>
              <mc:Fallback>
                <p:pic>
                  <p:nvPicPr>
                    <p:cNvPr id="172" name="Pennanteckning 171">
                      <a:extLst>
                        <a:ext uri="{FF2B5EF4-FFF2-40B4-BE49-F238E27FC236}">
                          <a16:creationId xmlns:a16="http://schemas.microsoft.com/office/drawing/2014/main" id="{13549582-184B-7CE5-43D7-F83FB2ACFF89}"/>
                        </a:ext>
                      </a:extLst>
                    </p:cNvPr>
                    <p:cNvPicPr/>
                    <p:nvPr/>
                  </p:nvPicPr>
                  <p:blipFill>
                    <a:blip r:embed="rId300"/>
                    <a:stretch>
                      <a:fillRect/>
                    </a:stretch>
                  </p:blipFill>
                  <p:spPr>
                    <a:xfrm>
                      <a:off x="10066144" y="2471099"/>
                      <a:ext cx="212040" cy="7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1">
                  <p14:nvContentPartPr>
                    <p14:cNvPr id="173" name="Pennanteckning 172">
                      <a:extLst>
                        <a:ext uri="{FF2B5EF4-FFF2-40B4-BE49-F238E27FC236}">
                          <a16:creationId xmlns:a16="http://schemas.microsoft.com/office/drawing/2014/main" id="{8DADF6D3-8302-5109-425B-FF26FB82A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3264" y="2548139"/>
                    <a:ext cx="55080" cy="186480"/>
                  </p14:xfrm>
                </p:contentPart>
              </mc:Choice>
              <mc:Fallback>
                <p:pic>
                  <p:nvPicPr>
                    <p:cNvPr id="173" name="Pennanteckning 172">
                      <a:extLst>
                        <a:ext uri="{FF2B5EF4-FFF2-40B4-BE49-F238E27FC236}">
                          <a16:creationId xmlns:a16="http://schemas.microsoft.com/office/drawing/2014/main" id="{8DADF6D3-8302-5109-425B-FF26FB82AC9B}"/>
                        </a:ext>
                      </a:extLst>
                    </p:cNvPr>
                    <p:cNvPicPr/>
                    <p:nvPr/>
                  </p:nvPicPr>
                  <p:blipFill>
                    <a:blip r:embed="rId302"/>
                    <a:stretch>
                      <a:fillRect/>
                    </a:stretch>
                  </p:blipFill>
                  <p:spPr>
                    <a:xfrm>
                      <a:off x="10228144" y="2533019"/>
                      <a:ext cx="85320" cy="21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3">
                  <p14:nvContentPartPr>
                    <p14:cNvPr id="174" name="Pennanteckning 173">
                      <a:extLst>
                        <a:ext uri="{FF2B5EF4-FFF2-40B4-BE49-F238E27FC236}">
                          <a16:creationId xmlns:a16="http://schemas.microsoft.com/office/drawing/2014/main" id="{28E59310-A6B1-5F72-BEBE-0D3DB1C4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87184" y="2398379"/>
                    <a:ext cx="73080" cy="108720"/>
                  </p14:xfrm>
                </p:contentPart>
              </mc:Choice>
              <mc:Fallback>
                <p:pic>
                  <p:nvPicPr>
                    <p:cNvPr id="174" name="Pennanteckning 173">
                      <a:extLst>
                        <a:ext uri="{FF2B5EF4-FFF2-40B4-BE49-F238E27FC236}">
                          <a16:creationId xmlns:a16="http://schemas.microsoft.com/office/drawing/2014/main" id="{28E59310-A6B1-5F72-BEBE-0D3DB1C4DBA9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10272064" y="2383259"/>
                      <a:ext cx="103680" cy="13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5">
                  <p14:nvContentPartPr>
                    <p14:cNvPr id="175" name="Pennanteckning 174">
                      <a:extLst>
                        <a:ext uri="{FF2B5EF4-FFF2-40B4-BE49-F238E27FC236}">
                          <a16:creationId xmlns:a16="http://schemas.microsoft.com/office/drawing/2014/main" id="{EE34292A-4F4E-4DA2-F4BA-BB8D81F958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84104" y="2310179"/>
                    <a:ext cx="33480" cy="168120"/>
                  </p14:xfrm>
                </p:contentPart>
              </mc:Choice>
              <mc:Fallback>
                <p:pic>
                  <p:nvPicPr>
                    <p:cNvPr id="175" name="Pennanteckning 174">
                      <a:extLst>
                        <a:ext uri="{FF2B5EF4-FFF2-40B4-BE49-F238E27FC236}">
                          <a16:creationId xmlns:a16="http://schemas.microsoft.com/office/drawing/2014/main" id="{EE34292A-4F4E-4DA2-F4BA-BB8D81F9581F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10468624" y="2294699"/>
                      <a:ext cx="64080" cy="198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7">
                  <p14:nvContentPartPr>
                    <p14:cNvPr id="176" name="Pennanteckning 175">
                      <a:extLst>
                        <a:ext uri="{FF2B5EF4-FFF2-40B4-BE49-F238E27FC236}">
                          <a16:creationId xmlns:a16="http://schemas.microsoft.com/office/drawing/2014/main" id="{EADC06F1-3B47-AFD5-030D-7B910C60A8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59344" y="2426459"/>
                    <a:ext cx="123480" cy="180720"/>
                  </p14:xfrm>
                </p:contentPart>
              </mc:Choice>
              <mc:Fallback>
                <p:pic>
                  <p:nvPicPr>
                    <p:cNvPr id="176" name="Pennanteckning 175">
                      <a:extLst>
                        <a:ext uri="{FF2B5EF4-FFF2-40B4-BE49-F238E27FC236}">
                          <a16:creationId xmlns:a16="http://schemas.microsoft.com/office/drawing/2014/main" id="{EADC06F1-3B47-AFD5-030D-7B910C60A8F1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10543864" y="2411339"/>
                      <a:ext cx="154080" cy="211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83" name="Grupp 182">
                <a:extLst>
                  <a:ext uri="{FF2B5EF4-FFF2-40B4-BE49-F238E27FC236}">
                    <a16:creationId xmlns:a16="http://schemas.microsoft.com/office/drawing/2014/main" id="{E3E8F246-22EE-655D-385F-C9F7C7F277EF}"/>
                  </a:ext>
                </a:extLst>
              </p:cNvPr>
              <p:cNvGrpSpPr/>
              <p:nvPr/>
            </p:nvGrpSpPr>
            <p:grpSpPr>
              <a:xfrm>
                <a:off x="10989184" y="2358779"/>
                <a:ext cx="269280" cy="270000"/>
                <a:chOff x="10989184" y="2358779"/>
                <a:chExt cx="269280" cy="2700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09">
                  <p14:nvContentPartPr>
                    <p14:cNvPr id="180" name="Pennanteckning 179">
                      <a:extLst>
                        <a:ext uri="{FF2B5EF4-FFF2-40B4-BE49-F238E27FC236}">
                          <a16:creationId xmlns:a16="http://schemas.microsoft.com/office/drawing/2014/main" id="{79767683-1EB8-3C4B-C8DB-E30DFC77F7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89184" y="2358779"/>
                    <a:ext cx="59760" cy="270000"/>
                  </p14:xfrm>
                </p:contentPart>
              </mc:Choice>
              <mc:Fallback>
                <p:pic>
                  <p:nvPicPr>
                    <p:cNvPr id="180" name="Pennanteckning 179">
                      <a:extLst>
                        <a:ext uri="{FF2B5EF4-FFF2-40B4-BE49-F238E27FC236}">
                          <a16:creationId xmlns:a16="http://schemas.microsoft.com/office/drawing/2014/main" id="{79767683-1EB8-3C4B-C8DB-E30DFC77F74E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10974064" y="2343659"/>
                      <a:ext cx="90360" cy="30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1">
                  <p14:nvContentPartPr>
                    <p14:cNvPr id="181" name="Pennanteckning 180">
                      <a:extLst>
                        <a:ext uri="{FF2B5EF4-FFF2-40B4-BE49-F238E27FC236}">
                          <a16:creationId xmlns:a16="http://schemas.microsoft.com/office/drawing/2014/main" id="{BECEB9B9-8F86-E0DE-CE87-56079E6593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89904" y="2495219"/>
                    <a:ext cx="131760" cy="23400"/>
                  </p14:xfrm>
                </p:contentPart>
              </mc:Choice>
              <mc:Fallback>
                <p:pic>
                  <p:nvPicPr>
                    <p:cNvPr id="181" name="Pennanteckning 180">
                      <a:extLst>
                        <a:ext uri="{FF2B5EF4-FFF2-40B4-BE49-F238E27FC236}">
                          <a16:creationId xmlns:a16="http://schemas.microsoft.com/office/drawing/2014/main" id="{BECEB9B9-8F86-E0DE-CE87-56079E659325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10974784" y="2480099"/>
                      <a:ext cx="162360" cy="5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3">
                  <p14:nvContentPartPr>
                    <p14:cNvPr id="182" name="Pennanteckning 181">
                      <a:extLst>
                        <a:ext uri="{FF2B5EF4-FFF2-40B4-BE49-F238E27FC236}">
                          <a16:creationId xmlns:a16="http://schemas.microsoft.com/office/drawing/2014/main" id="{ED5AB2D1-74D9-EAC9-C749-B0E355EC3B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154784" y="2525099"/>
                    <a:ext cx="103680" cy="78120"/>
                  </p14:xfrm>
                </p:contentPart>
              </mc:Choice>
              <mc:Fallback>
                <p:pic>
                  <p:nvPicPr>
                    <p:cNvPr id="182" name="Pennanteckning 181">
                      <a:extLst>
                        <a:ext uri="{FF2B5EF4-FFF2-40B4-BE49-F238E27FC236}">
                          <a16:creationId xmlns:a16="http://schemas.microsoft.com/office/drawing/2014/main" id="{ED5AB2D1-74D9-EAC9-C749-B0E355EC3B5F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11139304" y="2509979"/>
                      <a:ext cx="134280" cy="108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0" name="Grupp 189">
                <a:extLst>
                  <a:ext uri="{FF2B5EF4-FFF2-40B4-BE49-F238E27FC236}">
                    <a16:creationId xmlns:a16="http://schemas.microsoft.com/office/drawing/2014/main" id="{0AE7EDAF-1D8F-9874-9FBE-6CFE1748FBDF}"/>
                  </a:ext>
                </a:extLst>
              </p:cNvPr>
              <p:cNvGrpSpPr/>
              <p:nvPr/>
            </p:nvGrpSpPr>
            <p:grpSpPr>
              <a:xfrm>
                <a:off x="7192264" y="2855939"/>
                <a:ext cx="1284120" cy="503640"/>
                <a:chOff x="7192264" y="2855939"/>
                <a:chExt cx="1284120" cy="5036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15">
                  <p14:nvContentPartPr>
                    <p14:cNvPr id="184" name="Pennanteckning 183">
                      <a:extLst>
                        <a:ext uri="{FF2B5EF4-FFF2-40B4-BE49-F238E27FC236}">
                          <a16:creationId xmlns:a16="http://schemas.microsoft.com/office/drawing/2014/main" id="{C72A6ADB-05EF-EEE6-AE08-AE5F3B4330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92264" y="2966459"/>
                    <a:ext cx="118800" cy="117000"/>
                  </p14:xfrm>
                </p:contentPart>
              </mc:Choice>
              <mc:Fallback>
                <p:pic>
                  <p:nvPicPr>
                    <p:cNvPr id="184" name="Pennanteckning 183">
                      <a:extLst>
                        <a:ext uri="{FF2B5EF4-FFF2-40B4-BE49-F238E27FC236}">
                          <a16:creationId xmlns:a16="http://schemas.microsoft.com/office/drawing/2014/main" id="{C72A6ADB-05EF-EEE6-AE08-AE5F3B43305B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7177144" y="2951339"/>
                      <a:ext cx="149400" cy="14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7">
                  <p14:nvContentPartPr>
                    <p14:cNvPr id="185" name="Pennanteckning 184">
                      <a:extLst>
                        <a:ext uri="{FF2B5EF4-FFF2-40B4-BE49-F238E27FC236}">
                          <a16:creationId xmlns:a16="http://schemas.microsoft.com/office/drawing/2014/main" id="{5A887306-7038-D2F1-CC5D-7B0D773A18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38144" y="2959259"/>
                    <a:ext cx="116280" cy="89640"/>
                  </p14:xfrm>
                </p:contentPart>
              </mc:Choice>
              <mc:Fallback>
                <p:pic>
                  <p:nvPicPr>
                    <p:cNvPr id="185" name="Pennanteckning 184">
                      <a:extLst>
                        <a:ext uri="{FF2B5EF4-FFF2-40B4-BE49-F238E27FC236}">
                          <a16:creationId xmlns:a16="http://schemas.microsoft.com/office/drawing/2014/main" id="{5A887306-7038-D2F1-CC5D-7B0D773A183B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7423024" y="2943779"/>
                      <a:ext cx="146880" cy="12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9">
                  <p14:nvContentPartPr>
                    <p14:cNvPr id="186" name="Pennanteckning 185">
                      <a:extLst>
                        <a:ext uri="{FF2B5EF4-FFF2-40B4-BE49-F238E27FC236}">
                          <a16:creationId xmlns:a16="http://schemas.microsoft.com/office/drawing/2014/main" id="{1C4B622B-E6E6-1FAB-A41C-39D67EB7CC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89704" y="3031259"/>
                    <a:ext cx="43200" cy="328320"/>
                  </p14:xfrm>
                </p:contentPart>
              </mc:Choice>
              <mc:Fallback>
                <p:pic>
                  <p:nvPicPr>
                    <p:cNvPr id="186" name="Pennanteckning 185">
                      <a:extLst>
                        <a:ext uri="{FF2B5EF4-FFF2-40B4-BE49-F238E27FC236}">
                          <a16:creationId xmlns:a16="http://schemas.microsoft.com/office/drawing/2014/main" id="{1C4B622B-E6E6-1FAB-A41C-39D67EB7CC5E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7574224" y="3015779"/>
                      <a:ext cx="73800" cy="35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1">
                  <p14:nvContentPartPr>
                    <p14:cNvPr id="187" name="Pennanteckning 186">
                      <a:extLst>
                        <a:ext uri="{FF2B5EF4-FFF2-40B4-BE49-F238E27FC236}">
                          <a16:creationId xmlns:a16="http://schemas.microsoft.com/office/drawing/2014/main" id="{C7F37CD4-270B-C188-8254-CEF623EA12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12024" y="2964299"/>
                    <a:ext cx="163440" cy="99000"/>
                  </p14:xfrm>
                </p:contentPart>
              </mc:Choice>
              <mc:Fallback>
                <p:pic>
                  <p:nvPicPr>
                    <p:cNvPr id="187" name="Pennanteckning 186">
                      <a:extLst>
                        <a:ext uri="{FF2B5EF4-FFF2-40B4-BE49-F238E27FC236}">
                          <a16:creationId xmlns:a16="http://schemas.microsoft.com/office/drawing/2014/main" id="{C7F37CD4-270B-C188-8254-CEF623EA1281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7596544" y="2948819"/>
                      <a:ext cx="19404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3">
                  <p14:nvContentPartPr>
                    <p14:cNvPr id="188" name="Pennanteckning 187">
                      <a:extLst>
                        <a:ext uri="{FF2B5EF4-FFF2-40B4-BE49-F238E27FC236}">
                          <a16:creationId xmlns:a16="http://schemas.microsoft.com/office/drawing/2014/main" id="{285EE8DF-E5B8-3E04-BB59-EF50425743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40264" y="2855939"/>
                    <a:ext cx="32760" cy="250920"/>
                  </p14:xfrm>
                </p:contentPart>
              </mc:Choice>
              <mc:Fallback>
                <p:pic>
                  <p:nvPicPr>
                    <p:cNvPr id="188" name="Pennanteckning 187">
                      <a:extLst>
                        <a:ext uri="{FF2B5EF4-FFF2-40B4-BE49-F238E27FC236}">
                          <a16:creationId xmlns:a16="http://schemas.microsoft.com/office/drawing/2014/main" id="{285EE8DF-E5B8-3E04-BB59-EF5042574380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7824784" y="2840459"/>
                      <a:ext cx="63000" cy="28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5">
                  <p14:nvContentPartPr>
                    <p14:cNvPr id="189" name="Pennanteckning 188">
                      <a:extLst>
                        <a:ext uri="{FF2B5EF4-FFF2-40B4-BE49-F238E27FC236}">
                          <a16:creationId xmlns:a16="http://schemas.microsoft.com/office/drawing/2014/main" id="{25D10D7B-1F38-F836-BA5F-3D0D77EA10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44944" y="2933699"/>
                    <a:ext cx="631440" cy="207360"/>
                  </p14:xfrm>
                </p:contentPart>
              </mc:Choice>
              <mc:Fallback>
                <p:pic>
                  <p:nvPicPr>
                    <p:cNvPr id="189" name="Pennanteckning 188">
                      <a:extLst>
                        <a:ext uri="{FF2B5EF4-FFF2-40B4-BE49-F238E27FC236}">
                          <a16:creationId xmlns:a16="http://schemas.microsoft.com/office/drawing/2014/main" id="{25D10D7B-1F38-F836-BA5F-3D0D77EA109B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7829824" y="2918219"/>
                      <a:ext cx="661680" cy="237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6" name="Grupp 195">
                <a:extLst>
                  <a:ext uri="{FF2B5EF4-FFF2-40B4-BE49-F238E27FC236}">
                    <a16:creationId xmlns:a16="http://schemas.microsoft.com/office/drawing/2014/main" id="{1232CB9E-B0D7-7665-FCE7-51AE28015892}"/>
                  </a:ext>
                </a:extLst>
              </p:cNvPr>
              <p:cNvGrpSpPr/>
              <p:nvPr/>
            </p:nvGrpSpPr>
            <p:grpSpPr>
              <a:xfrm>
                <a:off x="8736664" y="2841179"/>
                <a:ext cx="777600" cy="330480"/>
                <a:chOff x="8736664" y="2841179"/>
                <a:chExt cx="777600" cy="330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27">
                  <p14:nvContentPartPr>
                    <p14:cNvPr id="191" name="Pennanteckning 190">
                      <a:extLst>
                        <a:ext uri="{FF2B5EF4-FFF2-40B4-BE49-F238E27FC236}">
                          <a16:creationId xmlns:a16="http://schemas.microsoft.com/office/drawing/2014/main" id="{C68786A2-4BB8-7E91-006E-B18D15C00D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6664" y="2841179"/>
                    <a:ext cx="218520" cy="261360"/>
                  </p14:xfrm>
                </p:contentPart>
              </mc:Choice>
              <mc:Fallback>
                <p:pic>
                  <p:nvPicPr>
                    <p:cNvPr id="191" name="Pennanteckning 190">
                      <a:extLst>
                        <a:ext uri="{FF2B5EF4-FFF2-40B4-BE49-F238E27FC236}">
                          <a16:creationId xmlns:a16="http://schemas.microsoft.com/office/drawing/2014/main" id="{C68786A2-4BB8-7E91-006E-B18D15C00DE5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8721184" y="2826059"/>
                      <a:ext cx="249120" cy="29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9">
                  <p14:nvContentPartPr>
                    <p14:cNvPr id="192" name="Pennanteckning 191">
                      <a:extLst>
                        <a:ext uri="{FF2B5EF4-FFF2-40B4-BE49-F238E27FC236}">
                          <a16:creationId xmlns:a16="http://schemas.microsoft.com/office/drawing/2014/main" id="{891284B8-204E-DDA3-C938-279AEBA6F9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0984" y="2999579"/>
                    <a:ext cx="131760" cy="123480"/>
                  </p14:xfrm>
                </p:contentPart>
              </mc:Choice>
              <mc:Fallback>
                <p:pic>
                  <p:nvPicPr>
                    <p:cNvPr id="192" name="Pennanteckning 191">
                      <a:extLst>
                        <a:ext uri="{FF2B5EF4-FFF2-40B4-BE49-F238E27FC236}">
                          <a16:creationId xmlns:a16="http://schemas.microsoft.com/office/drawing/2014/main" id="{891284B8-204E-DDA3-C938-279AEBA6F93F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8995864" y="2984459"/>
                      <a:ext cx="162360" cy="15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1">
                  <p14:nvContentPartPr>
                    <p14:cNvPr id="193" name="Pennanteckning 192">
                      <a:extLst>
                        <a:ext uri="{FF2B5EF4-FFF2-40B4-BE49-F238E27FC236}">
                          <a16:creationId xmlns:a16="http://schemas.microsoft.com/office/drawing/2014/main" id="{265CF149-1AB4-A0CB-D6EE-C331EF8E7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15464" y="2914619"/>
                    <a:ext cx="88920" cy="257040"/>
                  </p14:xfrm>
                </p:contentPart>
              </mc:Choice>
              <mc:Fallback>
                <p:pic>
                  <p:nvPicPr>
                    <p:cNvPr id="193" name="Pennanteckning 192">
                      <a:extLst>
                        <a:ext uri="{FF2B5EF4-FFF2-40B4-BE49-F238E27FC236}">
                          <a16:creationId xmlns:a16="http://schemas.microsoft.com/office/drawing/2014/main" id="{265CF149-1AB4-A0CB-D6EE-C331EF8E77C7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9199984" y="2899139"/>
                      <a:ext cx="119520" cy="28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3">
                  <p14:nvContentPartPr>
                    <p14:cNvPr id="194" name="Pennanteckning 193">
                      <a:extLst>
                        <a:ext uri="{FF2B5EF4-FFF2-40B4-BE49-F238E27FC236}">
                          <a16:creationId xmlns:a16="http://schemas.microsoft.com/office/drawing/2014/main" id="{B9B5D83F-072B-2697-0EB3-58E7D6C9F0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11504" y="3039539"/>
                    <a:ext cx="99360" cy="39240"/>
                  </p14:xfrm>
                </p:contentPart>
              </mc:Choice>
              <mc:Fallback>
                <p:pic>
                  <p:nvPicPr>
                    <p:cNvPr id="194" name="Pennanteckning 193">
                      <a:extLst>
                        <a:ext uri="{FF2B5EF4-FFF2-40B4-BE49-F238E27FC236}">
                          <a16:creationId xmlns:a16="http://schemas.microsoft.com/office/drawing/2014/main" id="{B9B5D83F-072B-2697-0EB3-58E7D6C9F022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9196024" y="3024059"/>
                      <a:ext cx="129960" cy="6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5">
                  <p14:nvContentPartPr>
                    <p14:cNvPr id="195" name="Pennanteckning 194">
                      <a:extLst>
                        <a:ext uri="{FF2B5EF4-FFF2-40B4-BE49-F238E27FC236}">
                          <a16:creationId xmlns:a16="http://schemas.microsoft.com/office/drawing/2014/main" id="{E3D14E09-A0AE-CA6D-E381-8F9C0106E5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51184" y="3018659"/>
                    <a:ext cx="163080" cy="141120"/>
                  </p14:xfrm>
                </p:contentPart>
              </mc:Choice>
              <mc:Fallback>
                <p:pic>
                  <p:nvPicPr>
                    <p:cNvPr id="195" name="Pennanteckning 194">
                      <a:extLst>
                        <a:ext uri="{FF2B5EF4-FFF2-40B4-BE49-F238E27FC236}">
                          <a16:creationId xmlns:a16="http://schemas.microsoft.com/office/drawing/2014/main" id="{E3D14E09-A0AE-CA6D-E381-8F9C0106E549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9335704" y="3003539"/>
                      <a:ext cx="19368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5" name="Grupp 204">
                <a:extLst>
                  <a:ext uri="{FF2B5EF4-FFF2-40B4-BE49-F238E27FC236}">
                    <a16:creationId xmlns:a16="http://schemas.microsoft.com/office/drawing/2014/main" id="{0FBF4C7B-ABE4-CFB0-5390-DCE4C2BA2D63}"/>
                  </a:ext>
                </a:extLst>
              </p:cNvPr>
              <p:cNvGrpSpPr/>
              <p:nvPr/>
            </p:nvGrpSpPr>
            <p:grpSpPr>
              <a:xfrm>
                <a:off x="9900544" y="2919299"/>
                <a:ext cx="1281600" cy="342000"/>
                <a:chOff x="9900544" y="2919299"/>
                <a:chExt cx="1281600" cy="3420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37">
                  <p14:nvContentPartPr>
                    <p14:cNvPr id="198" name="Pennanteckning 197">
                      <a:extLst>
                        <a:ext uri="{FF2B5EF4-FFF2-40B4-BE49-F238E27FC236}">
                          <a16:creationId xmlns:a16="http://schemas.microsoft.com/office/drawing/2014/main" id="{8F739F89-7EA7-B5F7-3961-6B91D43724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00544" y="3060059"/>
                    <a:ext cx="142200" cy="130320"/>
                  </p14:xfrm>
                </p:contentPart>
              </mc:Choice>
              <mc:Fallback>
                <p:pic>
                  <p:nvPicPr>
                    <p:cNvPr id="198" name="Pennanteckning 197">
                      <a:extLst>
                        <a:ext uri="{FF2B5EF4-FFF2-40B4-BE49-F238E27FC236}">
                          <a16:creationId xmlns:a16="http://schemas.microsoft.com/office/drawing/2014/main" id="{8F739F89-7EA7-B5F7-3961-6B91D43724CA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9885064" y="3044939"/>
                      <a:ext cx="172800" cy="16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9">
                  <p14:nvContentPartPr>
                    <p14:cNvPr id="199" name="Pennanteckning 198">
                      <a:extLst>
                        <a:ext uri="{FF2B5EF4-FFF2-40B4-BE49-F238E27FC236}">
                          <a16:creationId xmlns:a16="http://schemas.microsoft.com/office/drawing/2014/main" id="{893A2A20-AC55-1053-D363-4F92CF0EA2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63984" y="3030179"/>
                    <a:ext cx="393120" cy="146880"/>
                  </p14:xfrm>
                </p:contentPart>
              </mc:Choice>
              <mc:Fallback>
                <p:pic>
                  <p:nvPicPr>
                    <p:cNvPr id="199" name="Pennanteckning 198">
                      <a:extLst>
                        <a:ext uri="{FF2B5EF4-FFF2-40B4-BE49-F238E27FC236}">
                          <a16:creationId xmlns:a16="http://schemas.microsoft.com/office/drawing/2014/main" id="{893A2A20-AC55-1053-D363-4F92CF0EA22C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10048504" y="3015059"/>
                      <a:ext cx="423720" cy="17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1">
                  <p14:nvContentPartPr>
                    <p14:cNvPr id="200" name="Pennanteckning 199">
                      <a:extLst>
                        <a:ext uri="{FF2B5EF4-FFF2-40B4-BE49-F238E27FC236}">
                          <a16:creationId xmlns:a16="http://schemas.microsoft.com/office/drawing/2014/main" id="{C3AB59F4-33AA-C35E-2E00-03F0BBC6B6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29384" y="3030179"/>
                    <a:ext cx="57600" cy="114480"/>
                  </p14:xfrm>
                </p:contentPart>
              </mc:Choice>
              <mc:Fallback>
                <p:pic>
                  <p:nvPicPr>
                    <p:cNvPr id="200" name="Pennanteckning 199">
                      <a:extLst>
                        <a:ext uri="{FF2B5EF4-FFF2-40B4-BE49-F238E27FC236}">
                          <a16:creationId xmlns:a16="http://schemas.microsoft.com/office/drawing/2014/main" id="{C3AB59F4-33AA-C35E-2E00-03F0BBC6B649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10414264" y="3015059"/>
                      <a:ext cx="88200" cy="14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3">
                  <p14:nvContentPartPr>
                    <p14:cNvPr id="201" name="Pennanteckning 200">
                      <a:extLst>
                        <a:ext uri="{FF2B5EF4-FFF2-40B4-BE49-F238E27FC236}">
                          <a16:creationId xmlns:a16="http://schemas.microsoft.com/office/drawing/2014/main" id="{E09AC430-769E-0750-ACE9-260E8EA054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51064" y="2919299"/>
                    <a:ext cx="13680" cy="28800"/>
                  </p14:xfrm>
                </p:contentPart>
              </mc:Choice>
              <mc:Fallback>
                <p:pic>
                  <p:nvPicPr>
                    <p:cNvPr id="201" name="Pennanteckning 200">
                      <a:extLst>
                        <a:ext uri="{FF2B5EF4-FFF2-40B4-BE49-F238E27FC236}">
                          <a16:creationId xmlns:a16="http://schemas.microsoft.com/office/drawing/2014/main" id="{E09AC430-769E-0750-ACE9-260E8EA05420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10535584" y="2903819"/>
                      <a:ext cx="43920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5">
                  <p14:nvContentPartPr>
                    <p14:cNvPr id="202" name="Pennanteckning 201">
                      <a:extLst>
                        <a:ext uri="{FF2B5EF4-FFF2-40B4-BE49-F238E27FC236}">
                          <a16:creationId xmlns:a16="http://schemas.microsoft.com/office/drawing/2014/main" id="{4FC0C666-C33F-683B-1EF8-123F0D5B70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49624" y="3031259"/>
                    <a:ext cx="309240" cy="114480"/>
                  </p14:xfrm>
                </p:contentPart>
              </mc:Choice>
              <mc:Fallback>
                <p:pic>
                  <p:nvPicPr>
                    <p:cNvPr id="202" name="Pennanteckning 201">
                      <a:extLst>
                        <a:ext uri="{FF2B5EF4-FFF2-40B4-BE49-F238E27FC236}">
                          <a16:creationId xmlns:a16="http://schemas.microsoft.com/office/drawing/2014/main" id="{4FC0C666-C33F-683B-1EF8-123F0D5B703B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10534504" y="3015779"/>
                      <a:ext cx="339840" cy="14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7">
                  <p14:nvContentPartPr>
                    <p14:cNvPr id="203" name="Pennanteckning 202">
                      <a:extLst>
                        <a:ext uri="{FF2B5EF4-FFF2-40B4-BE49-F238E27FC236}">
                          <a16:creationId xmlns:a16="http://schemas.microsoft.com/office/drawing/2014/main" id="{9FA76B49-F6E4-CF16-226E-AC46E71613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29064" y="3074099"/>
                    <a:ext cx="48240" cy="100440"/>
                  </p14:xfrm>
                </p:contentPart>
              </mc:Choice>
              <mc:Fallback>
                <p:pic>
                  <p:nvPicPr>
                    <p:cNvPr id="203" name="Pennanteckning 202">
                      <a:extLst>
                        <a:ext uri="{FF2B5EF4-FFF2-40B4-BE49-F238E27FC236}">
                          <a16:creationId xmlns:a16="http://schemas.microsoft.com/office/drawing/2014/main" id="{9FA76B49-F6E4-CF16-226E-AC46E7161345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10913584" y="3058979"/>
                      <a:ext cx="78840" cy="13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9">
                  <p14:nvContentPartPr>
                    <p14:cNvPr id="204" name="Pennanteckning 203">
                      <a:extLst>
                        <a:ext uri="{FF2B5EF4-FFF2-40B4-BE49-F238E27FC236}">
                          <a16:creationId xmlns:a16="http://schemas.microsoft.com/office/drawing/2014/main" id="{20E63585-8D15-9303-4BAD-D2626B3F76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72704" y="3057179"/>
                    <a:ext cx="109440" cy="204120"/>
                  </p14:xfrm>
                </p:contentPart>
              </mc:Choice>
              <mc:Fallback>
                <p:pic>
                  <p:nvPicPr>
                    <p:cNvPr id="204" name="Pennanteckning 203">
                      <a:extLst>
                        <a:ext uri="{FF2B5EF4-FFF2-40B4-BE49-F238E27FC236}">
                          <a16:creationId xmlns:a16="http://schemas.microsoft.com/office/drawing/2014/main" id="{20E63585-8D15-9303-4BAD-D2626B3F768F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11057584" y="3042059"/>
                      <a:ext cx="140040" cy="234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337" name="Grupp 336">
            <a:extLst>
              <a:ext uri="{FF2B5EF4-FFF2-40B4-BE49-F238E27FC236}">
                <a16:creationId xmlns:a16="http://schemas.microsoft.com/office/drawing/2014/main" id="{E9610AF0-B3D1-A3BF-A975-EB357C2CE605}"/>
              </a:ext>
            </a:extLst>
          </p:cNvPr>
          <p:cNvGrpSpPr/>
          <p:nvPr/>
        </p:nvGrpSpPr>
        <p:grpSpPr>
          <a:xfrm>
            <a:off x="7019104" y="3586019"/>
            <a:ext cx="2662560" cy="750600"/>
            <a:chOff x="7019104" y="3586019"/>
            <a:chExt cx="2662560" cy="7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6" name="Pennanteckning 205">
                  <a:extLst>
                    <a:ext uri="{FF2B5EF4-FFF2-40B4-BE49-F238E27FC236}">
                      <a16:creationId xmlns:a16="http://schemas.microsoft.com/office/drawing/2014/main" id="{442F3F59-BCC0-81A7-857D-F6663DC2587F}"/>
                    </a:ext>
                  </a:extLst>
                </p14:cNvPr>
                <p14:cNvContentPartPr/>
                <p14:nvPr/>
              </p14:nvContentPartPr>
              <p14:xfrm>
                <a:off x="7019104" y="3718499"/>
                <a:ext cx="394920" cy="184680"/>
              </p14:xfrm>
            </p:contentPart>
          </mc:Choice>
          <mc:Fallback>
            <p:pic>
              <p:nvPicPr>
                <p:cNvPr id="206" name="Pennanteckning 205">
                  <a:extLst>
                    <a:ext uri="{FF2B5EF4-FFF2-40B4-BE49-F238E27FC236}">
                      <a16:creationId xmlns:a16="http://schemas.microsoft.com/office/drawing/2014/main" id="{442F3F59-BCC0-81A7-857D-F6663DC2587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003624" y="3703019"/>
                  <a:ext cx="425520" cy="215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4" name="Grupp 223">
              <a:extLst>
                <a:ext uri="{FF2B5EF4-FFF2-40B4-BE49-F238E27FC236}">
                  <a16:creationId xmlns:a16="http://schemas.microsoft.com/office/drawing/2014/main" id="{27AD6273-CD79-3ED6-1787-70B2AB55187D}"/>
                </a:ext>
              </a:extLst>
            </p:cNvPr>
            <p:cNvGrpSpPr/>
            <p:nvPr/>
          </p:nvGrpSpPr>
          <p:grpSpPr>
            <a:xfrm>
              <a:off x="7673224" y="3586019"/>
              <a:ext cx="2008440" cy="750600"/>
              <a:chOff x="7673224" y="3586019"/>
              <a:chExt cx="2008440" cy="750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606F6758-DE62-1D65-A515-491A3B9ED269}"/>
                      </a:ext>
                    </a:extLst>
                  </p14:cNvPr>
                  <p14:cNvContentPartPr/>
                  <p14:nvPr/>
                </p14:nvContentPartPr>
                <p14:xfrm>
                  <a:off x="7673224" y="3714899"/>
                  <a:ext cx="164880" cy="160920"/>
                </p14:xfrm>
              </p:contentPart>
            </mc:Choice>
            <mc:Fallback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606F6758-DE62-1D65-A515-491A3B9ED269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7657744" y="3699779"/>
                    <a:ext cx="19548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EB5202C5-6125-EC27-CBE3-1CF536A23C83}"/>
                      </a:ext>
                    </a:extLst>
                  </p14:cNvPr>
                  <p14:cNvContentPartPr/>
                  <p14:nvPr/>
                </p14:nvContentPartPr>
                <p14:xfrm>
                  <a:off x="7907224" y="3775379"/>
                  <a:ext cx="139320" cy="105480"/>
                </p14:xfrm>
              </p:contentPart>
            </mc:Choice>
            <mc:Fallback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EB5202C5-6125-EC27-CBE3-1CF536A23C83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7891744" y="3760259"/>
                    <a:ext cx="1699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32D76D52-F1E9-7DD2-3D68-E0A0D1AAC590}"/>
                      </a:ext>
                    </a:extLst>
                  </p14:cNvPr>
                  <p14:cNvContentPartPr/>
                  <p14:nvPr/>
                </p14:nvContentPartPr>
                <p14:xfrm>
                  <a:off x="8095504" y="3696899"/>
                  <a:ext cx="140040" cy="225360"/>
                </p14:xfrm>
              </p:contentPart>
            </mc:Choice>
            <mc:Fallback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32D76D52-F1E9-7DD2-3D68-E0A0D1AAC590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8080384" y="3681779"/>
                    <a:ext cx="17064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9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1C30E3C9-B634-68F1-8D2C-88BEBCDDAC45}"/>
                      </a:ext>
                    </a:extLst>
                  </p14:cNvPr>
                  <p14:cNvContentPartPr/>
                  <p14:nvPr/>
                </p14:nvContentPartPr>
                <p14:xfrm>
                  <a:off x="8262904" y="3760619"/>
                  <a:ext cx="192240" cy="135000"/>
                </p14:xfrm>
              </p:contentPart>
            </mc:Choice>
            <mc:Fallback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1C30E3C9-B634-68F1-8D2C-88BEBCDDAC45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8247424" y="3745139"/>
                    <a:ext cx="22284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4C0D34F1-0F9B-B3F4-8C7C-9A0C1E381711}"/>
                      </a:ext>
                    </a:extLst>
                  </p14:cNvPr>
                  <p14:cNvContentPartPr/>
                  <p14:nvPr/>
                </p14:nvContentPartPr>
                <p14:xfrm>
                  <a:off x="8480344" y="3799499"/>
                  <a:ext cx="69840" cy="27720"/>
                </p14:xfrm>
              </p:contentPart>
            </mc:Choice>
            <mc:Fallback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4C0D34F1-0F9B-B3F4-8C7C-9A0C1E381711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8464864" y="3784019"/>
                    <a:ext cx="1004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A68A22FC-4F56-CB90-83A5-FE328DAA2EA5}"/>
                      </a:ext>
                    </a:extLst>
                  </p14:cNvPr>
                  <p14:cNvContentPartPr/>
                  <p14:nvPr/>
                </p14:nvContentPartPr>
                <p14:xfrm>
                  <a:off x="8577904" y="3586019"/>
                  <a:ext cx="203040" cy="560160"/>
                </p14:xfrm>
              </p:contentPart>
            </mc:Choice>
            <mc:Fallback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A68A22FC-4F56-CB90-83A5-FE328DAA2EA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8562424" y="3570899"/>
                    <a:ext cx="233280" cy="59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5">
                <p14:nvContentPartPr>
                  <p14:cNvPr id="213" name="Pennanteckning 212">
                    <a:extLst>
                      <a:ext uri="{FF2B5EF4-FFF2-40B4-BE49-F238E27FC236}">
                        <a16:creationId xmlns:a16="http://schemas.microsoft.com/office/drawing/2014/main" id="{5985DB23-6234-A453-491F-839A1FD25081}"/>
                      </a:ext>
                    </a:extLst>
                  </p14:cNvPr>
                  <p14:cNvContentPartPr/>
                  <p14:nvPr/>
                </p14:nvContentPartPr>
                <p14:xfrm>
                  <a:off x="8572144" y="3845579"/>
                  <a:ext cx="199800" cy="54000"/>
                </p14:xfrm>
              </p:contentPart>
            </mc:Choice>
            <mc:Fallback>
              <p:pic>
                <p:nvPicPr>
                  <p:cNvPr id="213" name="Pennanteckning 212">
                    <a:extLst>
                      <a:ext uri="{FF2B5EF4-FFF2-40B4-BE49-F238E27FC236}">
                        <a16:creationId xmlns:a16="http://schemas.microsoft.com/office/drawing/2014/main" id="{5985DB23-6234-A453-491F-839A1FD2508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8556664" y="3830459"/>
                    <a:ext cx="23004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214" name="Pennanteckning 213">
                    <a:extLst>
                      <a:ext uri="{FF2B5EF4-FFF2-40B4-BE49-F238E27FC236}">
                        <a16:creationId xmlns:a16="http://schemas.microsoft.com/office/drawing/2014/main" id="{65DD4F4A-E9A7-E02D-581D-10AFF5E6BF62}"/>
                      </a:ext>
                    </a:extLst>
                  </p14:cNvPr>
                  <p14:cNvContentPartPr/>
                  <p14:nvPr/>
                </p14:nvContentPartPr>
                <p14:xfrm>
                  <a:off x="8820904" y="3833339"/>
                  <a:ext cx="10440" cy="87840"/>
                </p14:xfrm>
              </p:contentPart>
            </mc:Choice>
            <mc:Fallback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65DD4F4A-E9A7-E02D-581D-10AFF5E6BF62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8805784" y="3818219"/>
                    <a:ext cx="406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65C188C3-3FCA-56D8-79E7-F090885F1BB0}"/>
                      </a:ext>
                    </a:extLst>
                  </p14:cNvPr>
                  <p14:cNvContentPartPr/>
                  <p14:nvPr/>
                </p14:nvContentPartPr>
                <p14:xfrm>
                  <a:off x="8884624" y="3737939"/>
                  <a:ext cx="5400" cy="7920"/>
                </p14:xfrm>
              </p:contentPart>
            </mc:Choice>
            <mc:Fallback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65C188C3-3FCA-56D8-79E7-F090885F1BB0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8869504" y="3722819"/>
                    <a:ext cx="3564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4798F7BD-A464-8E1E-1216-5CBB294653DF}"/>
                      </a:ext>
                    </a:extLst>
                  </p14:cNvPr>
                  <p14:cNvContentPartPr/>
                  <p14:nvPr/>
                </p14:nvContentPartPr>
                <p14:xfrm>
                  <a:off x="8935744" y="3697619"/>
                  <a:ext cx="92160" cy="265680"/>
                </p14:xfrm>
              </p:contentPart>
            </mc:Choice>
            <mc:Fallback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4798F7BD-A464-8E1E-1216-5CBB294653DF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8920624" y="3682499"/>
                    <a:ext cx="12276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3">
                <p14:nvContentPartPr>
                  <p14:cNvPr id="218" name="Pennanteckning 217">
                    <a:extLst>
                      <a:ext uri="{FF2B5EF4-FFF2-40B4-BE49-F238E27FC236}">
                        <a16:creationId xmlns:a16="http://schemas.microsoft.com/office/drawing/2014/main" id="{7CB1C5B9-BF29-0996-2A7E-6DFB72A2A485}"/>
                      </a:ext>
                    </a:extLst>
                  </p14:cNvPr>
                  <p14:cNvContentPartPr/>
                  <p14:nvPr/>
                </p14:nvContentPartPr>
                <p14:xfrm>
                  <a:off x="9086224" y="3695099"/>
                  <a:ext cx="76320" cy="295560"/>
                </p14:xfrm>
              </p:contentPart>
            </mc:Choice>
            <mc:Fallback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7CB1C5B9-BF29-0996-2A7E-6DFB72A2A485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9071104" y="3679979"/>
                    <a:ext cx="106920" cy="32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5">
                <p14:nvContentPartPr>
                  <p14:cNvPr id="219" name="Pennanteckning 218">
                    <a:extLst>
                      <a:ext uri="{FF2B5EF4-FFF2-40B4-BE49-F238E27FC236}">
                        <a16:creationId xmlns:a16="http://schemas.microsoft.com/office/drawing/2014/main" id="{8C083744-9845-8A37-5CF2-0186E24B2D7E}"/>
                      </a:ext>
                    </a:extLst>
                  </p14:cNvPr>
                  <p14:cNvContentPartPr/>
                  <p14:nvPr/>
                </p14:nvContentPartPr>
                <p14:xfrm>
                  <a:off x="8941504" y="3790499"/>
                  <a:ext cx="304560" cy="60840"/>
                </p14:xfrm>
              </p:contentPart>
            </mc:Choice>
            <mc:Fallback>
              <p:pic>
                <p:nvPicPr>
                  <p:cNvPr id="219" name="Pennanteckning 218">
                    <a:extLst>
                      <a:ext uri="{FF2B5EF4-FFF2-40B4-BE49-F238E27FC236}">
                        <a16:creationId xmlns:a16="http://schemas.microsoft.com/office/drawing/2014/main" id="{8C083744-9845-8A37-5CF2-0186E24B2D7E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8926384" y="3775019"/>
                    <a:ext cx="3351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220" name="Pennanteckning 219">
                    <a:extLst>
                      <a:ext uri="{FF2B5EF4-FFF2-40B4-BE49-F238E27FC236}">
                        <a16:creationId xmlns:a16="http://schemas.microsoft.com/office/drawing/2014/main" id="{C20B6569-C232-45A5-BEAE-0CE70C55A217}"/>
                      </a:ext>
                    </a:extLst>
                  </p14:cNvPr>
                  <p14:cNvContentPartPr/>
                  <p14:nvPr/>
                </p14:nvContentPartPr>
                <p14:xfrm>
                  <a:off x="9260824" y="3853139"/>
                  <a:ext cx="21960" cy="85680"/>
                </p14:xfrm>
              </p:contentPart>
            </mc:Choice>
            <mc:Fallback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C20B6569-C232-45A5-BEAE-0CE70C55A217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245704" y="3838019"/>
                    <a:ext cx="5220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221" name="Pennanteckning 220">
                    <a:extLst>
                      <a:ext uri="{FF2B5EF4-FFF2-40B4-BE49-F238E27FC236}">
                        <a16:creationId xmlns:a16="http://schemas.microsoft.com/office/drawing/2014/main" id="{80108B54-ACB6-5EF9-A5E7-E1E8CA03F132}"/>
                      </a:ext>
                    </a:extLst>
                  </p14:cNvPr>
                  <p14:cNvContentPartPr/>
                  <p14:nvPr/>
                </p14:nvContentPartPr>
                <p14:xfrm>
                  <a:off x="9318784" y="3735779"/>
                  <a:ext cx="20880" cy="20160"/>
                </p14:xfrm>
              </p:contentPart>
            </mc:Choice>
            <mc:Fallback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80108B54-ACB6-5EF9-A5E7-E1E8CA03F132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9303664" y="3720299"/>
                    <a:ext cx="5148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1">
                <p14:nvContentPartPr>
                  <p14:cNvPr id="222" name="Pennanteckning 221">
                    <a:extLst>
                      <a:ext uri="{FF2B5EF4-FFF2-40B4-BE49-F238E27FC236}">
                        <a16:creationId xmlns:a16="http://schemas.microsoft.com/office/drawing/2014/main" id="{4D0662DF-89CA-1A90-231B-0C68702C065F}"/>
                      </a:ext>
                    </a:extLst>
                  </p14:cNvPr>
                  <p14:cNvContentPartPr/>
                  <p14:nvPr/>
                </p14:nvContentPartPr>
                <p14:xfrm>
                  <a:off x="9376744" y="3833339"/>
                  <a:ext cx="133560" cy="51480"/>
                </p14:xfrm>
              </p:contentPart>
            </mc:Choice>
            <mc:Fallback>
              <p:pic>
                <p:nvPicPr>
                  <p:cNvPr id="222" name="Pennanteckning 221">
                    <a:extLst>
                      <a:ext uri="{FF2B5EF4-FFF2-40B4-BE49-F238E27FC236}">
                        <a16:creationId xmlns:a16="http://schemas.microsoft.com/office/drawing/2014/main" id="{4D0662DF-89CA-1A90-231B-0C68702C065F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361264" y="3818219"/>
                    <a:ext cx="16416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3">
                <p14:nvContentPartPr>
                  <p14:cNvPr id="223" name="Pennanteckning 222">
                    <a:extLst>
                      <a:ext uri="{FF2B5EF4-FFF2-40B4-BE49-F238E27FC236}">
                        <a16:creationId xmlns:a16="http://schemas.microsoft.com/office/drawing/2014/main" id="{9A2B587E-1101-6FD9-1BD4-FDB4F3446A9C}"/>
                      </a:ext>
                    </a:extLst>
                  </p14:cNvPr>
                  <p14:cNvContentPartPr/>
                  <p14:nvPr/>
                </p14:nvContentPartPr>
                <p14:xfrm>
                  <a:off x="9542704" y="3814259"/>
                  <a:ext cx="138960" cy="522360"/>
                </p14:xfrm>
              </p:contentPart>
            </mc:Choice>
            <mc:Fallback>
              <p:pic>
                <p:nvPicPr>
                  <p:cNvPr id="223" name="Pennanteckning 222">
                    <a:extLst>
                      <a:ext uri="{FF2B5EF4-FFF2-40B4-BE49-F238E27FC236}">
                        <a16:creationId xmlns:a16="http://schemas.microsoft.com/office/drawing/2014/main" id="{9A2B587E-1101-6FD9-1BD4-FDB4F3446A9C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7224" y="3799139"/>
                    <a:ext cx="169200" cy="552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25" name="Pennanteckning 224">
                <a:extLst>
                  <a:ext uri="{FF2B5EF4-FFF2-40B4-BE49-F238E27FC236}">
                    <a16:creationId xmlns:a16="http://schemas.microsoft.com/office/drawing/2014/main" id="{3BC7C53E-1345-1DFF-6A37-6537DE208614}"/>
                  </a:ext>
                </a:extLst>
              </p14:cNvPr>
              <p14:cNvContentPartPr/>
              <p14:nvPr/>
            </p14:nvContentPartPr>
            <p14:xfrm>
              <a:off x="7757464" y="4123499"/>
              <a:ext cx="1657800" cy="98640"/>
            </p14:xfrm>
          </p:contentPart>
        </mc:Choice>
        <mc:Fallback>
          <p:pic>
            <p:nvPicPr>
              <p:cNvPr id="225" name="Pennanteckning 224">
                <a:extLst>
                  <a:ext uri="{FF2B5EF4-FFF2-40B4-BE49-F238E27FC236}">
                    <a16:creationId xmlns:a16="http://schemas.microsoft.com/office/drawing/2014/main" id="{3BC7C53E-1345-1DFF-6A37-6537DE208614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7742344" y="4108379"/>
                <a:ext cx="168804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upp 338">
            <a:extLst>
              <a:ext uri="{FF2B5EF4-FFF2-40B4-BE49-F238E27FC236}">
                <a16:creationId xmlns:a16="http://schemas.microsoft.com/office/drawing/2014/main" id="{00117F31-E09C-DAF8-7233-28D620C94053}"/>
              </a:ext>
            </a:extLst>
          </p:cNvPr>
          <p:cNvGrpSpPr/>
          <p:nvPr/>
        </p:nvGrpSpPr>
        <p:grpSpPr>
          <a:xfrm>
            <a:off x="5977984" y="5650259"/>
            <a:ext cx="1744200" cy="861120"/>
            <a:chOff x="5977984" y="5650259"/>
            <a:chExt cx="1744200" cy="861120"/>
          </a:xfrm>
        </p:grpSpPr>
        <p:grpSp>
          <p:nvGrpSpPr>
            <p:cNvPr id="274" name="Grupp 273">
              <a:extLst>
                <a:ext uri="{FF2B5EF4-FFF2-40B4-BE49-F238E27FC236}">
                  <a16:creationId xmlns:a16="http://schemas.microsoft.com/office/drawing/2014/main" id="{1C6663FB-7626-50B7-8D5D-202C3668368D}"/>
                </a:ext>
              </a:extLst>
            </p:cNvPr>
            <p:cNvGrpSpPr/>
            <p:nvPr/>
          </p:nvGrpSpPr>
          <p:grpSpPr>
            <a:xfrm>
              <a:off x="6042424" y="5650259"/>
              <a:ext cx="123480" cy="266400"/>
              <a:chOff x="6042424" y="5650259"/>
              <a:chExt cx="123480" cy="26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7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798C7D64-70D4-8D5D-C2D9-915A37A3631B}"/>
                      </a:ext>
                    </a:extLst>
                  </p14:cNvPr>
                  <p14:cNvContentPartPr/>
                  <p14:nvPr/>
                </p14:nvContentPartPr>
                <p14:xfrm>
                  <a:off x="6075544" y="5695619"/>
                  <a:ext cx="27720" cy="221040"/>
                </p14:xfrm>
              </p:contentPart>
            </mc:Choice>
            <mc:Fallback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798C7D64-70D4-8D5D-C2D9-915A37A3631B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6060064" y="5680499"/>
                    <a:ext cx="5832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9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6914C191-DA17-C947-DDD2-E29ADE4BA96A}"/>
                      </a:ext>
                    </a:extLst>
                  </p14:cNvPr>
                  <p14:cNvContentPartPr/>
                  <p14:nvPr/>
                </p14:nvContentPartPr>
                <p14:xfrm>
                  <a:off x="6042424" y="5650259"/>
                  <a:ext cx="123480" cy="73080"/>
                </p14:xfrm>
              </p:contentPart>
            </mc:Choice>
            <mc:Fallback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6914C191-DA17-C947-DDD2-E29ADE4BA96A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6026944" y="5634779"/>
                    <a:ext cx="154080" cy="103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9" name="Grupp 278">
              <a:extLst>
                <a:ext uri="{FF2B5EF4-FFF2-40B4-BE49-F238E27FC236}">
                  <a16:creationId xmlns:a16="http://schemas.microsoft.com/office/drawing/2014/main" id="{F7C0E5CE-045A-9850-6FF6-2BF3B836E002}"/>
                </a:ext>
              </a:extLst>
            </p:cNvPr>
            <p:cNvGrpSpPr/>
            <p:nvPr/>
          </p:nvGrpSpPr>
          <p:grpSpPr>
            <a:xfrm>
              <a:off x="6384784" y="5687339"/>
              <a:ext cx="610560" cy="275040"/>
              <a:chOff x="6384784" y="5687339"/>
              <a:chExt cx="610560" cy="275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1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8EF73223-9CBE-2438-5EA0-0A09861BE8C5}"/>
                      </a:ext>
                    </a:extLst>
                  </p14:cNvPr>
                  <p14:cNvContentPartPr/>
                  <p14:nvPr/>
                </p14:nvContentPartPr>
                <p14:xfrm>
                  <a:off x="6384784" y="5687339"/>
                  <a:ext cx="119520" cy="239040"/>
                </p14:xfrm>
              </p:contentPart>
            </mc:Choice>
            <mc:Fallback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8EF73223-9CBE-2438-5EA0-0A09861BE8C5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6369304" y="5672219"/>
                    <a:ext cx="15012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EBB6F968-6268-2BF2-CEA0-D6FDF641753C}"/>
                      </a:ext>
                    </a:extLst>
                  </p14:cNvPr>
                  <p14:cNvContentPartPr/>
                  <p14:nvPr/>
                </p14:nvContentPartPr>
                <p14:xfrm>
                  <a:off x="6614464" y="5834579"/>
                  <a:ext cx="7920" cy="83160"/>
                </p14:xfrm>
              </p:contentPart>
            </mc:Choice>
            <mc:Fallback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EBB6F968-6268-2BF2-CEA0-D6FDF641753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6599344" y="5819459"/>
                    <a:ext cx="3852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277" name="Pennanteckning 276">
                    <a:extLst>
                      <a:ext uri="{FF2B5EF4-FFF2-40B4-BE49-F238E27FC236}">
                        <a16:creationId xmlns:a16="http://schemas.microsoft.com/office/drawing/2014/main" id="{739EFC08-1D88-0F9F-0701-B35132054E07}"/>
                      </a:ext>
                    </a:extLst>
                  </p14:cNvPr>
                  <p14:cNvContentPartPr/>
                  <p14:nvPr/>
                </p14:nvContentPartPr>
                <p14:xfrm>
                  <a:off x="6660904" y="5706419"/>
                  <a:ext cx="20160" cy="17640"/>
                </p14:xfrm>
              </p:contentPart>
            </mc:Choice>
            <mc:Fallback>
              <p:pic>
                <p:nvPicPr>
                  <p:cNvPr id="277" name="Pennanteckning 276">
                    <a:extLst>
                      <a:ext uri="{FF2B5EF4-FFF2-40B4-BE49-F238E27FC236}">
                        <a16:creationId xmlns:a16="http://schemas.microsoft.com/office/drawing/2014/main" id="{739EFC08-1D88-0F9F-0701-B35132054E07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6645784" y="5691299"/>
                    <a:ext cx="5076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278" name="Pennanteckning 277">
                    <a:extLst>
                      <a:ext uri="{FF2B5EF4-FFF2-40B4-BE49-F238E27FC236}">
                        <a16:creationId xmlns:a16="http://schemas.microsoft.com/office/drawing/2014/main" id="{D6F91FAD-FE89-E373-DF9E-766470774474}"/>
                      </a:ext>
                    </a:extLst>
                  </p14:cNvPr>
                  <p14:cNvContentPartPr/>
                  <p14:nvPr/>
                </p14:nvContentPartPr>
                <p14:xfrm>
                  <a:off x="6717784" y="5777699"/>
                  <a:ext cx="277560" cy="184680"/>
                </p14:xfrm>
              </p:contentPart>
            </mc:Choice>
            <mc:Fallback>
              <p:pic>
                <p:nvPicPr>
                  <p:cNvPr id="278" name="Pennanteckning 277">
                    <a:extLst>
                      <a:ext uri="{FF2B5EF4-FFF2-40B4-BE49-F238E27FC236}">
                        <a16:creationId xmlns:a16="http://schemas.microsoft.com/office/drawing/2014/main" id="{D6F91FAD-FE89-E373-DF9E-766470774474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6702664" y="5762219"/>
                    <a:ext cx="30780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80" name="Pennanteckning 279">
                  <a:extLst>
                    <a:ext uri="{FF2B5EF4-FFF2-40B4-BE49-F238E27FC236}">
                      <a16:creationId xmlns:a16="http://schemas.microsoft.com/office/drawing/2014/main" id="{2D89FE82-0625-8A88-266B-0485609518A7}"/>
                    </a:ext>
                  </a:extLst>
                </p14:cNvPr>
                <p14:cNvContentPartPr/>
                <p14:nvPr/>
              </p14:nvContentPartPr>
              <p14:xfrm>
                <a:off x="6050704" y="6180179"/>
                <a:ext cx="16200" cy="245880"/>
              </p14:xfrm>
            </p:contentPart>
          </mc:Choice>
          <mc:Fallback>
            <p:pic>
              <p:nvPicPr>
                <p:cNvPr id="280" name="Pennanteckning 279">
                  <a:extLst>
                    <a:ext uri="{FF2B5EF4-FFF2-40B4-BE49-F238E27FC236}">
                      <a16:creationId xmlns:a16="http://schemas.microsoft.com/office/drawing/2014/main" id="{2D89FE82-0625-8A88-266B-0485609518A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035224" y="6165059"/>
                  <a:ext cx="46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81" name="Pennanteckning 280">
                  <a:extLst>
                    <a:ext uri="{FF2B5EF4-FFF2-40B4-BE49-F238E27FC236}">
                      <a16:creationId xmlns:a16="http://schemas.microsoft.com/office/drawing/2014/main" id="{7757CEAD-B757-1C87-710D-C6D4B533A16D}"/>
                    </a:ext>
                  </a:extLst>
                </p14:cNvPr>
                <p14:cNvContentPartPr/>
                <p14:nvPr/>
              </p14:nvContentPartPr>
              <p14:xfrm>
                <a:off x="5977984" y="6309419"/>
                <a:ext cx="189360" cy="103680"/>
              </p14:xfrm>
            </p:contentPart>
          </mc:Choice>
          <mc:Fallback>
            <p:pic>
              <p:nvPicPr>
                <p:cNvPr id="281" name="Pennanteckning 280">
                  <a:extLst>
                    <a:ext uri="{FF2B5EF4-FFF2-40B4-BE49-F238E27FC236}">
                      <a16:creationId xmlns:a16="http://schemas.microsoft.com/office/drawing/2014/main" id="{7757CEAD-B757-1C87-710D-C6D4B533A16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62864" y="6293939"/>
                  <a:ext cx="219960" cy="134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E1D97377-1E09-AEA8-C868-527DF88908C1}"/>
                </a:ext>
              </a:extLst>
            </p:cNvPr>
            <p:cNvGrpSpPr/>
            <p:nvPr/>
          </p:nvGrpSpPr>
          <p:grpSpPr>
            <a:xfrm>
              <a:off x="6434104" y="6224819"/>
              <a:ext cx="1288080" cy="286560"/>
              <a:chOff x="6434104" y="6224819"/>
              <a:chExt cx="1288080" cy="286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286" name="Pennanteckning 285">
                    <a:extLst>
                      <a:ext uri="{FF2B5EF4-FFF2-40B4-BE49-F238E27FC236}">
                        <a16:creationId xmlns:a16="http://schemas.microsoft.com/office/drawing/2014/main" id="{0717669C-068B-4B89-0E1A-7172821D25F4}"/>
                      </a:ext>
                    </a:extLst>
                  </p14:cNvPr>
                  <p14:cNvContentPartPr/>
                  <p14:nvPr/>
                </p14:nvContentPartPr>
                <p14:xfrm>
                  <a:off x="6434104" y="6305819"/>
                  <a:ext cx="100440" cy="106200"/>
                </p14:xfrm>
              </p:contentPart>
            </mc:Choice>
            <mc:Fallback>
              <p:pic>
                <p:nvPicPr>
                  <p:cNvPr id="286" name="Pennanteckning 285">
                    <a:extLst>
                      <a:ext uri="{FF2B5EF4-FFF2-40B4-BE49-F238E27FC236}">
                        <a16:creationId xmlns:a16="http://schemas.microsoft.com/office/drawing/2014/main" id="{0717669C-068B-4B89-0E1A-7172821D25F4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6418984" y="6290699"/>
                    <a:ext cx="13104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5">
                <p14:nvContentPartPr>
                  <p14:cNvPr id="287" name="Pennanteckning 286">
                    <a:extLst>
                      <a:ext uri="{FF2B5EF4-FFF2-40B4-BE49-F238E27FC236}">
                        <a16:creationId xmlns:a16="http://schemas.microsoft.com/office/drawing/2014/main" id="{81A56C01-DFC8-1CC0-7F59-17EE9E866002}"/>
                      </a:ext>
                    </a:extLst>
                  </p14:cNvPr>
                  <p14:cNvContentPartPr/>
                  <p14:nvPr/>
                </p14:nvContentPartPr>
                <p14:xfrm>
                  <a:off x="6610504" y="6332459"/>
                  <a:ext cx="143280" cy="101160"/>
                </p14:xfrm>
              </p:contentPart>
            </mc:Choice>
            <mc:Fallback>
              <p:pic>
                <p:nvPicPr>
                  <p:cNvPr id="287" name="Pennanteckning 286">
                    <a:extLst>
                      <a:ext uri="{FF2B5EF4-FFF2-40B4-BE49-F238E27FC236}">
                        <a16:creationId xmlns:a16="http://schemas.microsoft.com/office/drawing/2014/main" id="{81A56C01-DFC8-1CC0-7F59-17EE9E866002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6595024" y="6317339"/>
                    <a:ext cx="1738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7">
                <p14:nvContentPartPr>
                  <p14:cNvPr id="288" name="Pennanteckning 287">
                    <a:extLst>
                      <a:ext uri="{FF2B5EF4-FFF2-40B4-BE49-F238E27FC236}">
                        <a16:creationId xmlns:a16="http://schemas.microsoft.com/office/drawing/2014/main" id="{3A8A8F82-DE2B-2018-8D31-EBE7F1CF58B9}"/>
                      </a:ext>
                    </a:extLst>
                  </p14:cNvPr>
                  <p14:cNvContentPartPr/>
                  <p14:nvPr/>
                </p14:nvContentPartPr>
                <p14:xfrm>
                  <a:off x="6795544" y="6348299"/>
                  <a:ext cx="160920" cy="70560"/>
                </p14:xfrm>
              </p:contentPart>
            </mc:Choice>
            <mc:Fallback>
              <p:pic>
                <p:nvPicPr>
                  <p:cNvPr id="288" name="Pennanteckning 287">
                    <a:extLst>
                      <a:ext uri="{FF2B5EF4-FFF2-40B4-BE49-F238E27FC236}">
                        <a16:creationId xmlns:a16="http://schemas.microsoft.com/office/drawing/2014/main" id="{3A8A8F82-DE2B-2018-8D31-EBE7F1CF58B9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6780424" y="6332819"/>
                    <a:ext cx="19116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9">
                <p14:nvContentPartPr>
                  <p14:cNvPr id="289" name="Pennanteckning 288">
                    <a:extLst>
                      <a:ext uri="{FF2B5EF4-FFF2-40B4-BE49-F238E27FC236}">
                        <a16:creationId xmlns:a16="http://schemas.microsoft.com/office/drawing/2014/main" id="{5F56E0D9-F481-7B76-3FA5-608FFBFC6E8A}"/>
                      </a:ext>
                    </a:extLst>
                  </p14:cNvPr>
                  <p14:cNvContentPartPr/>
                  <p14:nvPr/>
                </p14:nvContentPartPr>
                <p14:xfrm>
                  <a:off x="6994984" y="6224819"/>
                  <a:ext cx="360" cy="20880"/>
                </p14:xfrm>
              </p:contentPart>
            </mc:Choice>
            <mc:Fallback>
              <p:pic>
                <p:nvPicPr>
                  <p:cNvPr id="289" name="Pennanteckning 288">
                    <a:extLst>
                      <a:ext uri="{FF2B5EF4-FFF2-40B4-BE49-F238E27FC236}">
                        <a16:creationId xmlns:a16="http://schemas.microsoft.com/office/drawing/2014/main" id="{5F56E0D9-F481-7B76-3FA5-608FFBFC6E8A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6979864" y="6209699"/>
                    <a:ext cx="3096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1">
                <p14:nvContentPartPr>
                  <p14:cNvPr id="290" name="Pennanteckning 289">
                    <a:extLst>
                      <a:ext uri="{FF2B5EF4-FFF2-40B4-BE49-F238E27FC236}">
                        <a16:creationId xmlns:a16="http://schemas.microsoft.com/office/drawing/2014/main" id="{5C3A24F6-A717-00B4-C713-04B41A7A5432}"/>
                      </a:ext>
                    </a:extLst>
                  </p14:cNvPr>
                  <p14:cNvContentPartPr/>
                  <p14:nvPr/>
                </p14:nvContentPartPr>
                <p14:xfrm>
                  <a:off x="7050424" y="6326699"/>
                  <a:ext cx="344520" cy="123480"/>
                </p14:xfrm>
              </p:contentPart>
            </mc:Choice>
            <mc:Fallback>
              <p:pic>
                <p:nvPicPr>
                  <p:cNvPr id="290" name="Pennanteckning 289">
                    <a:extLst>
                      <a:ext uri="{FF2B5EF4-FFF2-40B4-BE49-F238E27FC236}">
                        <a16:creationId xmlns:a16="http://schemas.microsoft.com/office/drawing/2014/main" id="{5C3A24F6-A717-00B4-C713-04B41A7A5432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7034944" y="6311579"/>
                    <a:ext cx="37476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3">
                <p14:nvContentPartPr>
                  <p14:cNvPr id="291" name="Pennanteckning 290">
                    <a:extLst>
                      <a:ext uri="{FF2B5EF4-FFF2-40B4-BE49-F238E27FC236}">
                        <a16:creationId xmlns:a16="http://schemas.microsoft.com/office/drawing/2014/main" id="{E0F54D3C-517A-5A35-D09D-89DC2A61A245}"/>
                      </a:ext>
                    </a:extLst>
                  </p14:cNvPr>
                  <p14:cNvContentPartPr/>
                  <p14:nvPr/>
                </p14:nvContentPartPr>
                <p14:xfrm>
                  <a:off x="7459024" y="6343259"/>
                  <a:ext cx="64080" cy="130320"/>
                </p14:xfrm>
              </p:contentPart>
            </mc:Choice>
            <mc:Fallback>
              <p:pic>
                <p:nvPicPr>
                  <p:cNvPr id="291" name="Pennanteckning 290">
                    <a:extLst>
                      <a:ext uri="{FF2B5EF4-FFF2-40B4-BE49-F238E27FC236}">
                        <a16:creationId xmlns:a16="http://schemas.microsoft.com/office/drawing/2014/main" id="{E0F54D3C-517A-5A35-D09D-89DC2A61A245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7443544" y="6327779"/>
                    <a:ext cx="9468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5">
                <p14:nvContentPartPr>
                  <p14:cNvPr id="292" name="Pennanteckning 291">
                    <a:extLst>
                      <a:ext uri="{FF2B5EF4-FFF2-40B4-BE49-F238E27FC236}">
                        <a16:creationId xmlns:a16="http://schemas.microsoft.com/office/drawing/2014/main" id="{D3F54584-44E9-9325-06D9-A64FC8EB84B8}"/>
                      </a:ext>
                    </a:extLst>
                  </p14:cNvPr>
                  <p14:cNvContentPartPr/>
                  <p14:nvPr/>
                </p14:nvContentPartPr>
                <p14:xfrm>
                  <a:off x="7587904" y="6354779"/>
                  <a:ext cx="134280" cy="156600"/>
                </p14:xfrm>
              </p:contentPart>
            </mc:Choice>
            <mc:Fallback>
              <p:pic>
                <p:nvPicPr>
                  <p:cNvPr id="292" name="Pennanteckning 291">
                    <a:extLst>
                      <a:ext uri="{FF2B5EF4-FFF2-40B4-BE49-F238E27FC236}">
                        <a16:creationId xmlns:a16="http://schemas.microsoft.com/office/drawing/2014/main" id="{D3F54584-44E9-9325-06D9-A64FC8EB84B8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7572784" y="6339659"/>
                    <a:ext cx="164880" cy="187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38" name="Grupp 337">
            <a:extLst>
              <a:ext uri="{FF2B5EF4-FFF2-40B4-BE49-F238E27FC236}">
                <a16:creationId xmlns:a16="http://schemas.microsoft.com/office/drawing/2014/main" id="{CB4630D5-358C-A076-2477-572F4C093878}"/>
              </a:ext>
            </a:extLst>
          </p:cNvPr>
          <p:cNvGrpSpPr/>
          <p:nvPr/>
        </p:nvGrpSpPr>
        <p:grpSpPr>
          <a:xfrm>
            <a:off x="7189384" y="4529939"/>
            <a:ext cx="4271760" cy="910080"/>
            <a:chOff x="7189384" y="4529939"/>
            <a:chExt cx="4271760" cy="9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26" name="Pennanteckning 225">
                  <a:extLst>
                    <a:ext uri="{FF2B5EF4-FFF2-40B4-BE49-F238E27FC236}">
                      <a16:creationId xmlns:a16="http://schemas.microsoft.com/office/drawing/2014/main" id="{3BB9246B-B7D0-7B13-C931-EFC9BC9BD2A4}"/>
                    </a:ext>
                  </a:extLst>
                </p14:cNvPr>
                <p14:cNvContentPartPr/>
                <p14:nvPr/>
              </p14:nvContentPartPr>
              <p14:xfrm>
                <a:off x="7189384" y="4658459"/>
                <a:ext cx="261360" cy="160920"/>
              </p14:xfrm>
            </p:contentPart>
          </mc:Choice>
          <mc:Fallback>
            <p:pic>
              <p:nvPicPr>
                <p:cNvPr id="226" name="Pennanteckning 225">
                  <a:extLst>
                    <a:ext uri="{FF2B5EF4-FFF2-40B4-BE49-F238E27FC236}">
                      <a16:creationId xmlns:a16="http://schemas.microsoft.com/office/drawing/2014/main" id="{3BB9246B-B7D0-7B13-C931-EFC9BC9BD2A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174264" y="4643339"/>
                  <a:ext cx="291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94" name="Pennanteckning 293">
                  <a:extLst>
                    <a:ext uri="{FF2B5EF4-FFF2-40B4-BE49-F238E27FC236}">
                      <a16:creationId xmlns:a16="http://schemas.microsoft.com/office/drawing/2014/main" id="{2F9B4B32-1683-62F5-7BBB-2DA723016722}"/>
                    </a:ext>
                  </a:extLst>
                </p14:cNvPr>
                <p14:cNvContentPartPr/>
                <p14:nvPr/>
              </p14:nvContentPartPr>
              <p14:xfrm>
                <a:off x="7745944" y="4669259"/>
                <a:ext cx="227880" cy="143280"/>
              </p14:xfrm>
            </p:contentPart>
          </mc:Choice>
          <mc:Fallback>
            <p:pic>
              <p:nvPicPr>
                <p:cNvPr id="294" name="Pennanteckning 293">
                  <a:extLst>
                    <a:ext uri="{FF2B5EF4-FFF2-40B4-BE49-F238E27FC236}">
                      <a16:creationId xmlns:a16="http://schemas.microsoft.com/office/drawing/2014/main" id="{2F9B4B32-1683-62F5-7BBB-2DA72301672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730464" y="4654139"/>
                  <a:ext cx="258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95" name="Pennanteckning 294">
                  <a:extLst>
                    <a:ext uri="{FF2B5EF4-FFF2-40B4-BE49-F238E27FC236}">
                      <a16:creationId xmlns:a16="http://schemas.microsoft.com/office/drawing/2014/main" id="{8262F12F-C314-004C-F822-41B43D74F30F}"/>
                    </a:ext>
                  </a:extLst>
                </p14:cNvPr>
                <p14:cNvContentPartPr/>
                <p14:nvPr/>
              </p14:nvContentPartPr>
              <p14:xfrm>
                <a:off x="8037904" y="4707419"/>
                <a:ext cx="137520" cy="103680"/>
              </p14:xfrm>
            </p:contentPart>
          </mc:Choice>
          <mc:Fallback>
            <p:pic>
              <p:nvPicPr>
                <p:cNvPr id="295" name="Pennanteckning 294">
                  <a:extLst>
                    <a:ext uri="{FF2B5EF4-FFF2-40B4-BE49-F238E27FC236}">
                      <a16:creationId xmlns:a16="http://schemas.microsoft.com/office/drawing/2014/main" id="{8262F12F-C314-004C-F822-41B43D74F30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022424" y="4692299"/>
                  <a:ext cx="168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96" name="Pennanteckning 295">
                  <a:extLst>
                    <a:ext uri="{FF2B5EF4-FFF2-40B4-BE49-F238E27FC236}">
                      <a16:creationId xmlns:a16="http://schemas.microsoft.com/office/drawing/2014/main" id="{EB54D472-7D2E-01A8-50DF-4FC85C1F43DE}"/>
                    </a:ext>
                  </a:extLst>
                </p14:cNvPr>
                <p14:cNvContentPartPr/>
                <p14:nvPr/>
              </p14:nvContentPartPr>
              <p14:xfrm>
                <a:off x="8233744" y="4529939"/>
                <a:ext cx="175680" cy="227520"/>
              </p14:xfrm>
            </p:contentPart>
          </mc:Choice>
          <mc:Fallback>
            <p:pic>
              <p:nvPicPr>
                <p:cNvPr id="296" name="Pennanteckning 295">
                  <a:extLst>
                    <a:ext uri="{FF2B5EF4-FFF2-40B4-BE49-F238E27FC236}">
                      <a16:creationId xmlns:a16="http://schemas.microsoft.com/office/drawing/2014/main" id="{EB54D472-7D2E-01A8-50DF-4FC85C1F43D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218624" y="4514819"/>
                  <a:ext cx="206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97" name="Pennanteckning 296">
                  <a:extLst>
                    <a:ext uri="{FF2B5EF4-FFF2-40B4-BE49-F238E27FC236}">
                      <a16:creationId xmlns:a16="http://schemas.microsoft.com/office/drawing/2014/main" id="{3607DC39-C9A4-9F19-FFBF-72DAD731DA22}"/>
                    </a:ext>
                  </a:extLst>
                </p14:cNvPr>
                <p14:cNvContentPartPr/>
                <p14:nvPr/>
              </p14:nvContentPartPr>
              <p14:xfrm>
                <a:off x="8439664" y="4632539"/>
                <a:ext cx="146880" cy="173880"/>
              </p14:xfrm>
            </p:contentPart>
          </mc:Choice>
          <mc:Fallback>
            <p:pic>
              <p:nvPicPr>
                <p:cNvPr id="297" name="Pennanteckning 296">
                  <a:extLst>
                    <a:ext uri="{FF2B5EF4-FFF2-40B4-BE49-F238E27FC236}">
                      <a16:creationId xmlns:a16="http://schemas.microsoft.com/office/drawing/2014/main" id="{3607DC39-C9A4-9F19-FFBF-72DAD731DA2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424544" y="4617419"/>
                  <a:ext cx="177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98" name="Pennanteckning 297">
                  <a:extLst>
                    <a:ext uri="{FF2B5EF4-FFF2-40B4-BE49-F238E27FC236}">
                      <a16:creationId xmlns:a16="http://schemas.microsoft.com/office/drawing/2014/main" id="{C471CEC2-A39B-11E2-7933-3B2FDF444FCE}"/>
                    </a:ext>
                  </a:extLst>
                </p14:cNvPr>
                <p14:cNvContentPartPr/>
                <p14:nvPr/>
              </p14:nvContentPartPr>
              <p14:xfrm>
                <a:off x="8639824" y="4563419"/>
                <a:ext cx="57600" cy="232560"/>
              </p14:xfrm>
            </p:contentPart>
          </mc:Choice>
          <mc:Fallback>
            <p:pic>
              <p:nvPicPr>
                <p:cNvPr id="298" name="Pennanteckning 297">
                  <a:extLst>
                    <a:ext uri="{FF2B5EF4-FFF2-40B4-BE49-F238E27FC236}">
                      <a16:creationId xmlns:a16="http://schemas.microsoft.com/office/drawing/2014/main" id="{C471CEC2-A39B-11E2-7933-3B2FDF444FC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624704" y="4548299"/>
                  <a:ext cx="87840" cy="263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2" name="Grupp 331">
              <a:extLst>
                <a:ext uri="{FF2B5EF4-FFF2-40B4-BE49-F238E27FC236}">
                  <a16:creationId xmlns:a16="http://schemas.microsoft.com/office/drawing/2014/main" id="{68498481-9F5F-AF90-6543-D6B767CE1A68}"/>
                </a:ext>
              </a:extLst>
            </p:cNvPr>
            <p:cNvGrpSpPr/>
            <p:nvPr/>
          </p:nvGrpSpPr>
          <p:grpSpPr>
            <a:xfrm>
              <a:off x="8992264" y="4596539"/>
              <a:ext cx="473400" cy="167760"/>
              <a:chOff x="8992264" y="4596539"/>
              <a:chExt cx="473400" cy="167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29">
                <p14:nvContentPartPr>
                  <p14:cNvPr id="308" name="Pennanteckning 307">
                    <a:extLst>
                      <a:ext uri="{FF2B5EF4-FFF2-40B4-BE49-F238E27FC236}">
                        <a16:creationId xmlns:a16="http://schemas.microsoft.com/office/drawing/2014/main" id="{40699B21-7FF2-D694-5352-5491F38ADE4B}"/>
                      </a:ext>
                    </a:extLst>
                  </p14:cNvPr>
                  <p14:cNvContentPartPr/>
                  <p14:nvPr/>
                </p14:nvContentPartPr>
                <p14:xfrm>
                  <a:off x="8992264" y="4596539"/>
                  <a:ext cx="63360" cy="155880"/>
                </p14:xfrm>
              </p:contentPart>
            </mc:Choice>
            <mc:Fallback>
              <p:pic>
                <p:nvPicPr>
                  <p:cNvPr id="308" name="Pennanteckning 307">
                    <a:extLst>
                      <a:ext uri="{FF2B5EF4-FFF2-40B4-BE49-F238E27FC236}">
                        <a16:creationId xmlns:a16="http://schemas.microsoft.com/office/drawing/2014/main" id="{40699B21-7FF2-D694-5352-5491F38ADE4B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8976784" y="4581419"/>
                    <a:ext cx="9360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1">
                <p14:nvContentPartPr>
                  <p14:cNvPr id="309" name="Pennanteckning 308">
                    <a:extLst>
                      <a:ext uri="{FF2B5EF4-FFF2-40B4-BE49-F238E27FC236}">
                        <a16:creationId xmlns:a16="http://schemas.microsoft.com/office/drawing/2014/main" id="{62C1E6F4-DFE1-92B5-CD31-A416EC145497}"/>
                      </a:ext>
                    </a:extLst>
                  </p14:cNvPr>
                  <p14:cNvContentPartPr/>
                  <p14:nvPr/>
                </p14:nvContentPartPr>
                <p14:xfrm>
                  <a:off x="9085504" y="4692659"/>
                  <a:ext cx="87120" cy="71640"/>
                </p14:xfrm>
              </p:contentPart>
            </mc:Choice>
            <mc:Fallback>
              <p:pic>
                <p:nvPicPr>
                  <p:cNvPr id="309" name="Pennanteckning 308">
                    <a:extLst>
                      <a:ext uri="{FF2B5EF4-FFF2-40B4-BE49-F238E27FC236}">
                        <a16:creationId xmlns:a16="http://schemas.microsoft.com/office/drawing/2014/main" id="{62C1E6F4-DFE1-92B5-CD31-A416EC145497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9070384" y="4677179"/>
                    <a:ext cx="1177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310" name="Pennanteckning 309">
                    <a:extLst>
                      <a:ext uri="{FF2B5EF4-FFF2-40B4-BE49-F238E27FC236}">
                        <a16:creationId xmlns:a16="http://schemas.microsoft.com/office/drawing/2014/main" id="{81FEDFE6-4E52-4C31-E717-583492FA92BB}"/>
                      </a:ext>
                    </a:extLst>
                  </p14:cNvPr>
                  <p14:cNvContentPartPr/>
                  <p14:nvPr/>
                </p14:nvContentPartPr>
                <p14:xfrm>
                  <a:off x="9259384" y="4690139"/>
                  <a:ext cx="206280" cy="69840"/>
                </p14:xfrm>
              </p:contentPart>
            </mc:Choice>
            <mc:Fallback>
              <p:pic>
                <p:nvPicPr>
                  <p:cNvPr id="310" name="Pennanteckning 309">
                    <a:extLst>
                      <a:ext uri="{FF2B5EF4-FFF2-40B4-BE49-F238E27FC236}">
                        <a16:creationId xmlns:a16="http://schemas.microsoft.com/office/drawing/2014/main" id="{81FEDFE6-4E52-4C31-E717-583492FA92BB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9243904" y="4674659"/>
                    <a:ext cx="236880" cy="100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1" name="Grupp 330">
              <a:extLst>
                <a:ext uri="{FF2B5EF4-FFF2-40B4-BE49-F238E27FC236}">
                  <a16:creationId xmlns:a16="http://schemas.microsoft.com/office/drawing/2014/main" id="{466B4B22-C60A-900C-2136-AF9C328F1E7A}"/>
                </a:ext>
              </a:extLst>
            </p:cNvPr>
            <p:cNvGrpSpPr/>
            <p:nvPr/>
          </p:nvGrpSpPr>
          <p:grpSpPr>
            <a:xfrm>
              <a:off x="9779584" y="4593299"/>
              <a:ext cx="1163160" cy="224640"/>
              <a:chOff x="9779584" y="4593299"/>
              <a:chExt cx="1163160" cy="224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5">
                <p14:nvContentPartPr>
                  <p14:cNvPr id="311" name="Pennanteckning 310">
                    <a:extLst>
                      <a:ext uri="{FF2B5EF4-FFF2-40B4-BE49-F238E27FC236}">
                        <a16:creationId xmlns:a16="http://schemas.microsoft.com/office/drawing/2014/main" id="{46BEA3A5-FA05-0FF3-ECA3-CFC6D16AA232}"/>
                      </a:ext>
                    </a:extLst>
                  </p14:cNvPr>
                  <p14:cNvContentPartPr/>
                  <p14:nvPr/>
                </p14:nvContentPartPr>
                <p14:xfrm>
                  <a:off x="9779584" y="4593299"/>
                  <a:ext cx="375840" cy="212760"/>
                </p14:xfrm>
              </p:contentPart>
            </mc:Choice>
            <mc:Fallback>
              <p:pic>
                <p:nvPicPr>
                  <p:cNvPr id="311" name="Pennanteckning 310">
                    <a:extLst>
                      <a:ext uri="{FF2B5EF4-FFF2-40B4-BE49-F238E27FC236}">
                        <a16:creationId xmlns:a16="http://schemas.microsoft.com/office/drawing/2014/main" id="{46BEA3A5-FA05-0FF3-ECA3-CFC6D16AA232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9764104" y="4578179"/>
                    <a:ext cx="40644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7">
                <p14:nvContentPartPr>
                  <p14:cNvPr id="312" name="Pennanteckning 311">
                    <a:extLst>
                      <a:ext uri="{FF2B5EF4-FFF2-40B4-BE49-F238E27FC236}">
                        <a16:creationId xmlns:a16="http://schemas.microsoft.com/office/drawing/2014/main" id="{B0CF3E51-A454-5C1B-2A37-AB82981209A2}"/>
                      </a:ext>
                    </a:extLst>
                  </p14:cNvPr>
                  <p14:cNvContentPartPr/>
                  <p14:nvPr/>
                </p14:nvContentPartPr>
                <p14:xfrm>
                  <a:off x="10011784" y="4703099"/>
                  <a:ext cx="83880" cy="360"/>
                </p14:xfrm>
              </p:contentPart>
            </mc:Choice>
            <mc:Fallback>
              <p:pic>
                <p:nvPicPr>
                  <p:cNvPr id="312" name="Pennanteckning 311">
                    <a:extLst>
                      <a:ext uri="{FF2B5EF4-FFF2-40B4-BE49-F238E27FC236}">
                        <a16:creationId xmlns:a16="http://schemas.microsoft.com/office/drawing/2014/main" id="{B0CF3E51-A454-5C1B-2A37-AB82981209A2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9996664" y="4687979"/>
                    <a:ext cx="11448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9">
                <p14:nvContentPartPr>
                  <p14:cNvPr id="313" name="Pennanteckning 312">
                    <a:extLst>
                      <a:ext uri="{FF2B5EF4-FFF2-40B4-BE49-F238E27FC236}">
                        <a16:creationId xmlns:a16="http://schemas.microsoft.com/office/drawing/2014/main" id="{31D8D10D-E184-0C8E-2612-A57028CCC10D}"/>
                      </a:ext>
                    </a:extLst>
                  </p14:cNvPr>
                  <p14:cNvContentPartPr/>
                  <p14:nvPr/>
                </p14:nvContentPartPr>
                <p14:xfrm>
                  <a:off x="10181344" y="4671779"/>
                  <a:ext cx="389160" cy="112320"/>
                </p14:xfrm>
              </p:contentPart>
            </mc:Choice>
            <mc:Fallback>
              <p:pic>
                <p:nvPicPr>
                  <p:cNvPr id="313" name="Pennanteckning 312">
                    <a:extLst>
                      <a:ext uri="{FF2B5EF4-FFF2-40B4-BE49-F238E27FC236}">
                        <a16:creationId xmlns:a16="http://schemas.microsoft.com/office/drawing/2014/main" id="{31D8D10D-E184-0C8E-2612-A57028CCC10D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10165864" y="4656299"/>
                    <a:ext cx="419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1">
                <p14:nvContentPartPr>
                  <p14:cNvPr id="314" name="Pennanteckning 313">
                    <a:extLst>
                      <a:ext uri="{FF2B5EF4-FFF2-40B4-BE49-F238E27FC236}">
                        <a16:creationId xmlns:a16="http://schemas.microsoft.com/office/drawing/2014/main" id="{A38F84B8-3114-D2BE-5B0D-E03A731DD416}"/>
                      </a:ext>
                    </a:extLst>
                  </p14:cNvPr>
                  <p14:cNvContentPartPr/>
                  <p14:nvPr/>
                </p14:nvContentPartPr>
                <p14:xfrm>
                  <a:off x="10507864" y="4633979"/>
                  <a:ext cx="261720" cy="183960"/>
                </p14:xfrm>
              </p:contentPart>
            </mc:Choice>
            <mc:Fallback>
              <p:pic>
                <p:nvPicPr>
                  <p:cNvPr id="314" name="Pennanteckning 313">
                    <a:extLst>
                      <a:ext uri="{FF2B5EF4-FFF2-40B4-BE49-F238E27FC236}">
                        <a16:creationId xmlns:a16="http://schemas.microsoft.com/office/drawing/2014/main" id="{A38F84B8-3114-D2BE-5B0D-E03A731DD416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10492744" y="4618499"/>
                    <a:ext cx="29232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3">
                <p14:nvContentPartPr>
                  <p14:cNvPr id="315" name="Pennanteckning 314">
                    <a:extLst>
                      <a:ext uri="{FF2B5EF4-FFF2-40B4-BE49-F238E27FC236}">
                        <a16:creationId xmlns:a16="http://schemas.microsoft.com/office/drawing/2014/main" id="{80C58529-23AA-2B32-7D11-7E77DF66D8CB}"/>
                      </a:ext>
                    </a:extLst>
                  </p14:cNvPr>
                  <p14:cNvContentPartPr/>
                  <p14:nvPr/>
                </p14:nvContentPartPr>
                <p14:xfrm>
                  <a:off x="10748704" y="4709219"/>
                  <a:ext cx="194040" cy="86400"/>
                </p14:xfrm>
              </p:contentPart>
            </mc:Choice>
            <mc:Fallback>
              <p:pic>
                <p:nvPicPr>
                  <p:cNvPr id="315" name="Pennanteckning 314">
                    <a:extLst>
                      <a:ext uri="{FF2B5EF4-FFF2-40B4-BE49-F238E27FC236}">
                        <a16:creationId xmlns:a16="http://schemas.microsoft.com/office/drawing/2014/main" id="{80C58529-23AA-2B32-7D11-7E77DF66D8CB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10733224" y="4693739"/>
                    <a:ext cx="224280" cy="11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0" name="Grupp 329">
              <a:extLst>
                <a:ext uri="{FF2B5EF4-FFF2-40B4-BE49-F238E27FC236}">
                  <a16:creationId xmlns:a16="http://schemas.microsoft.com/office/drawing/2014/main" id="{C11644D4-584F-4C63-AA65-B087A9A45858}"/>
                </a:ext>
              </a:extLst>
            </p:cNvPr>
            <p:cNvGrpSpPr/>
            <p:nvPr/>
          </p:nvGrpSpPr>
          <p:grpSpPr>
            <a:xfrm>
              <a:off x="11267104" y="4628939"/>
              <a:ext cx="194040" cy="196200"/>
              <a:chOff x="11267104" y="4628939"/>
              <a:chExt cx="194040" cy="196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316" name="Pennanteckning 315">
                    <a:extLst>
                      <a:ext uri="{FF2B5EF4-FFF2-40B4-BE49-F238E27FC236}">
                        <a16:creationId xmlns:a16="http://schemas.microsoft.com/office/drawing/2014/main" id="{7FF9DACF-9AB2-4CC8-EA6B-0724C5571430}"/>
                      </a:ext>
                    </a:extLst>
                  </p14:cNvPr>
                  <p14:cNvContentPartPr/>
                  <p14:nvPr/>
                </p14:nvContentPartPr>
                <p14:xfrm>
                  <a:off x="11274664" y="4628939"/>
                  <a:ext cx="83880" cy="196200"/>
                </p14:xfrm>
              </p:contentPart>
            </mc:Choice>
            <mc:Fallback>
              <p:pic>
                <p:nvPicPr>
                  <p:cNvPr id="316" name="Pennanteckning 315">
                    <a:extLst>
                      <a:ext uri="{FF2B5EF4-FFF2-40B4-BE49-F238E27FC236}">
                        <a16:creationId xmlns:a16="http://schemas.microsoft.com/office/drawing/2014/main" id="{7FF9DACF-9AB2-4CC8-EA6B-0724C5571430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11259184" y="4613459"/>
                    <a:ext cx="114480" cy="22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7">
                <p14:nvContentPartPr>
                  <p14:cNvPr id="317" name="Pennanteckning 316">
                    <a:extLst>
                      <a:ext uri="{FF2B5EF4-FFF2-40B4-BE49-F238E27FC236}">
                        <a16:creationId xmlns:a16="http://schemas.microsoft.com/office/drawing/2014/main" id="{9E9272F1-2BDC-921D-2F3D-782A4EB5AE14}"/>
                      </a:ext>
                    </a:extLst>
                  </p14:cNvPr>
                  <p14:cNvContentPartPr/>
                  <p14:nvPr/>
                </p14:nvContentPartPr>
                <p14:xfrm>
                  <a:off x="11267104" y="4708499"/>
                  <a:ext cx="117000" cy="5040"/>
                </p14:xfrm>
              </p:contentPart>
            </mc:Choice>
            <mc:Fallback>
              <p:pic>
                <p:nvPicPr>
                  <p:cNvPr id="317" name="Pennanteckning 316">
                    <a:extLst>
                      <a:ext uri="{FF2B5EF4-FFF2-40B4-BE49-F238E27FC236}">
                        <a16:creationId xmlns:a16="http://schemas.microsoft.com/office/drawing/2014/main" id="{9E9272F1-2BDC-921D-2F3D-782A4EB5AE14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11251984" y="4693379"/>
                    <a:ext cx="1476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9">
                <p14:nvContentPartPr>
                  <p14:cNvPr id="318" name="Pennanteckning 317">
                    <a:extLst>
                      <a:ext uri="{FF2B5EF4-FFF2-40B4-BE49-F238E27FC236}">
                        <a16:creationId xmlns:a16="http://schemas.microsoft.com/office/drawing/2014/main" id="{A591C714-B21A-6A4D-82A1-C8D6C6AF666C}"/>
                      </a:ext>
                    </a:extLst>
                  </p14:cNvPr>
                  <p14:cNvContentPartPr/>
                  <p14:nvPr/>
                </p14:nvContentPartPr>
                <p14:xfrm>
                  <a:off x="11412904" y="4720739"/>
                  <a:ext cx="48240" cy="57240"/>
                </p14:xfrm>
              </p:contentPart>
            </mc:Choice>
            <mc:Fallback>
              <p:pic>
                <p:nvPicPr>
                  <p:cNvPr id="318" name="Pennanteckning 317">
                    <a:extLst>
                      <a:ext uri="{FF2B5EF4-FFF2-40B4-BE49-F238E27FC236}">
                        <a16:creationId xmlns:a16="http://schemas.microsoft.com/office/drawing/2014/main" id="{A591C714-B21A-6A4D-82A1-C8D6C6AF666C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11397784" y="4705259"/>
                    <a:ext cx="7884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9" name="Grupp 328">
              <a:extLst>
                <a:ext uri="{FF2B5EF4-FFF2-40B4-BE49-F238E27FC236}">
                  <a16:creationId xmlns:a16="http://schemas.microsoft.com/office/drawing/2014/main" id="{D101375D-FB74-E470-38A9-7A0172051FD5}"/>
                </a:ext>
              </a:extLst>
            </p:cNvPr>
            <p:cNvGrpSpPr/>
            <p:nvPr/>
          </p:nvGrpSpPr>
          <p:grpSpPr>
            <a:xfrm>
              <a:off x="7693744" y="5083619"/>
              <a:ext cx="1073160" cy="356400"/>
              <a:chOff x="7693744" y="5083619"/>
              <a:chExt cx="1073160" cy="35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1">
                <p14:nvContentPartPr>
                  <p14:cNvPr id="319" name="Pennanteckning 318">
                    <a:extLst>
                      <a:ext uri="{FF2B5EF4-FFF2-40B4-BE49-F238E27FC236}">
                        <a16:creationId xmlns:a16="http://schemas.microsoft.com/office/drawing/2014/main" id="{29E93E96-2F69-FBC5-084D-3DCF9A14D9A2}"/>
                      </a:ext>
                    </a:extLst>
                  </p14:cNvPr>
                  <p14:cNvContentPartPr/>
                  <p14:nvPr/>
                </p14:nvContentPartPr>
                <p14:xfrm>
                  <a:off x="7766464" y="5086139"/>
                  <a:ext cx="55080" cy="212040"/>
                </p14:xfrm>
              </p:contentPart>
            </mc:Choice>
            <mc:Fallback>
              <p:pic>
                <p:nvPicPr>
                  <p:cNvPr id="319" name="Pennanteckning 318">
                    <a:extLst>
                      <a:ext uri="{FF2B5EF4-FFF2-40B4-BE49-F238E27FC236}">
                        <a16:creationId xmlns:a16="http://schemas.microsoft.com/office/drawing/2014/main" id="{29E93E96-2F69-FBC5-084D-3DCF9A14D9A2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7751344" y="5071019"/>
                    <a:ext cx="8532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3">
                <p14:nvContentPartPr>
                  <p14:cNvPr id="320" name="Pennanteckning 319">
                    <a:extLst>
                      <a:ext uri="{FF2B5EF4-FFF2-40B4-BE49-F238E27FC236}">
                        <a16:creationId xmlns:a16="http://schemas.microsoft.com/office/drawing/2014/main" id="{830A5614-ACA8-FA11-9EA8-56B75CFAD57B}"/>
                      </a:ext>
                    </a:extLst>
                  </p14:cNvPr>
                  <p14:cNvContentPartPr/>
                  <p14:nvPr/>
                </p14:nvContentPartPr>
                <p14:xfrm>
                  <a:off x="7693744" y="5141579"/>
                  <a:ext cx="340920" cy="80640"/>
                </p14:xfrm>
              </p:contentPart>
            </mc:Choice>
            <mc:Fallback>
              <p:pic>
                <p:nvPicPr>
                  <p:cNvPr id="320" name="Pennanteckning 319">
                    <a:extLst>
                      <a:ext uri="{FF2B5EF4-FFF2-40B4-BE49-F238E27FC236}">
                        <a16:creationId xmlns:a16="http://schemas.microsoft.com/office/drawing/2014/main" id="{830A5614-ACA8-FA11-9EA8-56B75CFAD57B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7678624" y="5126459"/>
                    <a:ext cx="3715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5">
                <p14:nvContentPartPr>
                  <p14:cNvPr id="321" name="Pennanteckning 320">
                    <a:extLst>
                      <a:ext uri="{FF2B5EF4-FFF2-40B4-BE49-F238E27FC236}">
                        <a16:creationId xmlns:a16="http://schemas.microsoft.com/office/drawing/2014/main" id="{C6DB0A58-5477-A696-4252-4682FF6A1224}"/>
                      </a:ext>
                    </a:extLst>
                  </p14:cNvPr>
                  <p14:cNvContentPartPr/>
                  <p14:nvPr/>
                </p14:nvContentPartPr>
                <p14:xfrm>
                  <a:off x="8017024" y="5159939"/>
                  <a:ext cx="114480" cy="57240"/>
                </p14:xfrm>
              </p:contentPart>
            </mc:Choice>
            <mc:Fallback>
              <p:pic>
                <p:nvPicPr>
                  <p:cNvPr id="321" name="Pennanteckning 320">
                    <a:extLst>
                      <a:ext uri="{FF2B5EF4-FFF2-40B4-BE49-F238E27FC236}">
                        <a16:creationId xmlns:a16="http://schemas.microsoft.com/office/drawing/2014/main" id="{C6DB0A58-5477-A696-4252-4682FF6A1224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8001904" y="5144819"/>
                    <a:ext cx="14508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7">
                <p14:nvContentPartPr>
                  <p14:cNvPr id="322" name="Pennanteckning 321">
                    <a:extLst>
                      <a:ext uri="{FF2B5EF4-FFF2-40B4-BE49-F238E27FC236}">
                        <a16:creationId xmlns:a16="http://schemas.microsoft.com/office/drawing/2014/main" id="{86053491-47F0-5918-66DE-3E620E658499}"/>
                      </a:ext>
                    </a:extLst>
                  </p14:cNvPr>
                  <p14:cNvContentPartPr/>
                  <p14:nvPr/>
                </p14:nvContentPartPr>
                <p14:xfrm>
                  <a:off x="8204944" y="5178659"/>
                  <a:ext cx="20880" cy="32760"/>
                </p14:xfrm>
              </p:contentPart>
            </mc:Choice>
            <mc:Fallback>
              <p:pic>
                <p:nvPicPr>
                  <p:cNvPr id="322" name="Pennanteckning 321">
                    <a:extLst>
                      <a:ext uri="{FF2B5EF4-FFF2-40B4-BE49-F238E27FC236}">
                        <a16:creationId xmlns:a16="http://schemas.microsoft.com/office/drawing/2014/main" id="{86053491-47F0-5918-66DE-3E620E658499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8189464" y="5163539"/>
                    <a:ext cx="5148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9">
                <p14:nvContentPartPr>
                  <p14:cNvPr id="323" name="Pennanteckning 322">
                    <a:extLst>
                      <a:ext uri="{FF2B5EF4-FFF2-40B4-BE49-F238E27FC236}">
                        <a16:creationId xmlns:a16="http://schemas.microsoft.com/office/drawing/2014/main" id="{50626506-2C80-AB36-0940-6F9A0DD57406}"/>
                      </a:ext>
                    </a:extLst>
                  </p14:cNvPr>
                  <p14:cNvContentPartPr/>
                  <p14:nvPr/>
                </p14:nvContentPartPr>
                <p14:xfrm>
                  <a:off x="8260384" y="5083619"/>
                  <a:ext cx="506520" cy="356400"/>
                </p14:xfrm>
              </p:contentPart>
            </mc:Choice>
            <mc:Fallback>
              <p:pic>
                <p:nvPicPr>
                  <p:cNvPr id="323" name="Pennanteckning 322">
                    <a:extLst>
                      <a:ext uri="{FF2B5EF4-FFF2-40B4-BE49-F238E27FC236}">
                        <a16:creationId xmlns:a16="http://schemas.microsoft.com/office/drawing/2014/main" id="{50626506-2C80-AB36-0940-6F9A0DD57406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8244904" y="5068499"/>
                    <a:ext cx="537120" cy="38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8" name="Grupp 327">
              <a:extLst>
                <a:ext uri="{FF2B5EF4-FFF2-40B4-BE49-F238E27FC236}">
                  <a16:creationId xmlns:a16="http://schemas.microsoft.com/office/drawing/2014/main" id="{973C1D24-3EB4-0532-5F34-6907448BD11D}"/>
                </a:ext>
              </a:extLst>
            </p:cNvPr>
            <p:cNvGrpSpPr/>
            <p:nvPr/>
          </p:nvGrpSpPr>
          <p:grpSpPr>
            <a:xfrm>
              <a:off x="8992984" y="5020979"/>
              <a:ext cx="863640" cy="304200"/>
              <a:chOff x="8992984" y="5020979"/>
              <a:chExt cx="863640" cy="304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1">
                <p14:nvContentPartPr>
                  <p14:cNvPr id="324" name="Pennanteckning 323">
                    <a:extLst>
                      <a:ext uri="{FF2B5EF4-FFF2-40B4-BE49-F238E27FC236}">
                        <a16:creationId xmlns:a16="http://schemas.microsoft.com/office/drawing/2014/main" id="{C0C573EB-12DE-9C94-807B-AE81ADDABD0F}"/>
                      </a:ext>
                    </a:extLst>
                  </p14:cNvPr>
                  <p14:cNvContentPartPr/>
                  <p14:nvPr/>
                </p14:nvContentPartPr>
                <p14:xfrm>
                  <a:off x="9022864" y="5020979"/>
                  <a:ext cx="231840" cy="232560"/>
                </p14:xfrm>
              </p:contentPart>
            </mc:Choice>
            <mc:Fallback>
              <p:pic>
                <p:nvPicPr>
                  <p:cNvPr id="324" name="Pennanteckning 323">
                    <a:extLst>
                      <a:ext uri="{FF2B5EF4-FFF2-40B4-BE49-F238E27FC236}">
                        <a16:creationId xmlns:a16="http://schemas.microsoft.com/office/drawing/2014/main" id="{C0C573EB-12DE-9C94-807B-AE81ADDABD0F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9007384" y="5005859"/>
                    <a:ext cx="2624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3">
                <p14:nvContentPartPr>
                  <p14:cNvPr id="325" name="Pennanteckning 324">
                    <a:extLst>
                      <a:ext uri="{FF2B5EF4-FFF2-40B4-BE49-F238E27FC236}">
                        <a16:creationId xmlns:a16="http://schemas.microsoft.com/office/drawing/2014/main" id="{65F8C6D3-9386-6724-F4A9-92FE27C58654}"/>
                      </a:ext>
                    </a:extLst>
                  </p14:cNvPr>
                  <p14:cNvContentPartPr/>
                  <p14:nvPr/>
                </p14:nvContentPartPr>
                <p14:xfrm>
                  <a:off x="9335344" y="5163179"/>
                  <a:ext cx="187920" cy="80640"/>
                </p14:xfrm>
              </p:contentPart>
            </mc:Choice>
            <mc:Fallback>
              <p:pic>
                <p:nvPicPr>
                  <p:cNvPr id="325" name="Pennanteckning 324">
                    <a:extLst>
                      <a:ext uri="{FF2B5EF4-FFF2-40B4-BE49-F238E27FC236}">
                        <a16:creationId xmlns:a16="http://schemas.microsoft.com/office/drawing/2014/main" id="{65F8C6D3-9386-6724-F4A9-92FE27C58654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9319864" y="5147699"/>
                    <a:ext cx="218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5">
                <p14:nvContentPartPr>
                  <p14:cNvPr id="326" name="Pennanteckning 325">
                    <a:extLst>
                      <a:ext uri="{FF2B5EF4-FFF2-40B4-BE49-F238E27FC236}">
                        <a16:creationId xmlns:a16="http://schemas.microsoft.com/office/drawing/2014/main" id="{45D06E09-C81E-50CC-07B3-E80D2B020BEF}"/>
                      </a:ext>
                    </a:extLst>
                  </p14:cNvPr>
                  <p14:cNvContentPartPr/>
                  <p14:nvPr/>
                </p14:nvContentPartPr>
                <p14:xfrm>
                  <a:off x="9524704" y="5092979"/>
                  <a:ext cx="331920" cy="232200"/>
                </p14:xfrm>
              </p:contentPart>
            </mc:Choice>
            <mc:Fallback>
              <p:pic>
                <p:nvPicPr>
                  <p:cNvPr id="326" name="Pennanteckning 325">
                    <a:extLst>
                      <a:ext uri="{FF2B5EF4-FFF2-40B4-BE49-F238E27FC236}">
                        <a16:creationId xmlns:a16="http://schemas.microsoft.com/office/drawing/2014/main" id="{45D06E09-C81E-50CC-07B3-E80D2B020BEF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9509584" y="5077499"/>
                    <a:ext cx="36252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7">
                <p14:nvContentPartPr>
                  <p14:cNvPr id="327" name="Pennanteckning 326">
                    <a:extLst>
                      <a:ext uri="{FF2B5EF4-FFF2-40B4-BE49-F238E27FC236}">
                        <a16:creationId xmlns:a16="http://schemas.microsoft.com/office/drawing/2014/main" id="{4260A59E-A614-3995-00D5-F3D500ADA0FE}"/>
                      </a:ext>
                    </a:extLst>
                  </p14:cNvPr>
                  <p14:cNvContentPartPr/>
                  <p14:nvPr/>
                </p14:nvContentPartPr>
                <p14:xfrm>
                  <a:off x="8992984" y="5146619"/>
                  <a:ext cx="198720" cy="46800"/>
                </p14:xfrm>
              </p:contentPart>
            </mc:Choice>
            <mc:Fallback>
              <p:pic>
                <p:nvPicPr>
                  <p:cNvPr id="327" name="Pennanteckning 326">
                    <a:extLst>
                      <a:ext uri="{FF2B5EF4-FFF2-40B4-BE49-F238E27FC236}">
                        <a16:creationId xmlns:a16="http://schemas.microsoft.com/office/drawing/2014/main" id="{4260A59E-A614-3995-00D5-F3D500ADA0FE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8977504" y="5131139"/>
                    <a:ext cx="229320" cy="77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076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5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feature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engineering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for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polynomial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regression</a:t>
            </a:r>
          </a:p>
        </p:txBody>
      </p:sp>
      <p:grpSp>
        <p:nvGrpSpPr>
          <p:cNvPr id="20" name="Grupp 19">
            <a:extLst>
              <a:ext uri="{FF2B5EF4-FFF2-40B4-BE49-F238E27FC236}">
                <a16:creationId xmlns:a16="http://schemas.microsoft.com/office/drawing/2014/main" id="{A3DA190C-7812-958A-6A32-9701A44E446D}"/>
              </a:ext>
            </a:extLst>
          </p:cNvPr>
          <p:cNvGrpSpPr/>
          <p:nvPr/>
        </p:nvGrpSpPr>
        <p:grpSpPr>
          <a:xfrm>
            <a:off x="1763486" y="2259874"/>
            <a:ext cx="4676503" cy="2815046"/>
            <a:chOff x="1763486" y="2259874"/>
            <a:chExt cx="4676503" cy="2815046"/>
          </a:xfrm>
        </p:grpSpPr>
        <p:cxnSp>
          <p:nvCxnSpPr>
            <p:cNvPr id="3" name="Rak pil 2">
              <a:extLst>
                <a:ext uri="{FF2B5EF4-FFF2-40B4-BE49-F238E27FC236}">
                  <a16:creationId xmlns:a16="http://schemas.microsoft.com/office/drawing/2014/main" id="{3CC48276-7C96-840E-60B1-F0275385F608}"/>
                </a:ext>
              </a:extLst>
            </p:cNvPr>
            <p:cNvCxnSpPr/>
            <p:nvPr/>
          </p:nvCxnSpPr>
          <p:spPr>
            <a:xfrm>
              <a:off x="1763486" y="4480560"/>
              <a:ext cx="467650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Rak pil 3">
              <a:extLst>
                <a:ext uri="{FF2B5EF4-FFF2-40B4-BE49-F238E27FC236}">
                  <a16:creationId xmlns:a16="http://schemas.microsoft.com/office/drawing/2014/main" id="{8F9BCA89-6111-FACD-45A2-FA3307FB6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795" y="2259874"/>
              <a:ext cx="0" cy="2815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F6A54F25-9914-A65D-A741-22B96E7F2784}"/>
              </a:ext>
            </a:extLst>
          </p:cNvPr>
          <p:cNvGrpSpPr/>
          <p:nvPr/>
        </p:nvGrpSpPr>
        <p:grpSpPr>
          <a:xfrm>
            <a:off x="2425755" y="2935859"/>
            <a:ext cx="2966760" cy="1472760"/>
            <a:chOff x="2425755" y="2935859"/>
            <a:chExt cx="2966760" cy="14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Pennanteckning 1">
                  <a:extLst>
                    <a:ext uri="{FF2B5EF4-FFF2-40B4-BE49-F238E27FC236}">
                      <a16:creationId xmlns:a16="http://schemas.microsoft.com/office/drawing/2014/main" id="{0296C313-3799-3DF3-2A8D-2A70BDEA5891}"/>
                    </a:ext>
                  </a:extLst>
                </p14:cNvPr>
                <p14:cNvContentPartPr/>
                <p14:nvPr/>
              </p14:nvContentPartPr>
              <p14:xfrm>
                <a:off x="2467155" y="2970059"/>
                <a:ext cx="16920" cy="14400"/>
              </p14:xfrm>
            </p:contentPart>
          </mc:Choice>
          <mc:Fallback xmlns="">
            <p:pic>
              <p:nvPicPr>
                <p:cNvPr id="2" name="Pennanteckning 1">
                  <a:extLst>
                    <a:ext uri="{FF2B5EF4-FFF2-40B4-BE49-F238E27FC236}">
                      <a16:creationId xmlns:a16="http://schemas.microsoft.com/office/drawing/2014/main" id="{0296C313-3799-3DF3-2A8D-2A70BDEA58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2035" y="2954579"/>
                  <a:ext cx="47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Pennanteckning 4">
                  <a:extLst>
                    <a:ext uri="{FF2B5EF4-FFF2-40B4-BE49-F238E27FC236}">
                      <a16:creationId xmlns:a16="http://schemas.microsoft.com/office/drawing/2014/main" id="{B99F8C0F-C063-C6B8-F358-C862D7DFCF78}"/>
                    </a:ext>
                  </a:extLst>
                </p14:cNvPr>
                <p14:cNvContentPartPr/>
                <p14:nvPr/>
              </p14:nvContentPartPr>
              <p14:xfrm>
                <a:off x="2425755" y="3077339"/>
                <a:ext cx="3600" cy="468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B99F8C0F-C063-C6B8-F358-C862D7DFCF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10635" y="3062219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08948579-5E15-06F2-9AA5-34D8DA2EB581}"/>
                    </a:ext>
                  </a:extLst>
                </p14:cNvPr>
                <p14:cNvContentPartPr/>
                <p14:nvPr/>
              </p14:nvContentPartPr>
              <p14:xfrm>
                <a:off x="2511075" y="3061859"/>
                <a:ext cx="11880" cy="16920"/>
              </p14:xfrm>
            </p:contentPart>
          </mc:Choice>
          <mc:Fallback xmlns=""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08948579-5E15-06F2-9AA5-34D8DA2EB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5595" y="3046379"/>
                  <a:ext cx="4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Pennanteckning 6">
                  <a:extLst>
                    <a:ext uri="{FF2B5EF4-FFF2-40B4-BE49-F238E27FC236}">
                      <a16:creationId xmlns:a16="http://schemas.microsoft.com/office/drawing/2014/main" id="{69B42420-FBCD-D002-8412-1FAA9412F243}"/>
                    </a:ext>
                  </a:extLst>
                </p14:cNvPr>
                <p14:cNvContentPartPr/>
                <p14:nvPr/>
              </p14:nvContentPartPr>
              <p14:xfrm>
                <a:off x="2449875" y="3162659"/>
                <a:ext cx="25200" cy="24480"/>
              </p14:xfrm>
            </p:contentPart>
          </mc:Choice>
          <mc:Fallback xmlns="">
            <p:pic>
              <p:nvPicPr>
                <p:cNvPr id="7" name="Pennanteckning 6">
                  <a:extLst>
                    <a:ext uri="{FF2B5EF4-FFF2-40B4-BE49-F238E27FC236}">
                      <a16:creationId xmlns:a16="http://schemas.microsoft.com/office/drawing/2014/main" id="{69B42420-FBCD-D002-8412-1FAA9412F2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34395" y="3147539"/>
                  <a:ext cx="55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45192F31-4AEF-A6F5-62F8-46F35C9867BC}"/>
                    </a:ext>
                  </a:extLst>
                </p14:cNvPr>
                <p14:cNvContentPartPr/>
                <p14:nvPr/>
              </p14:nvContentPartPr>
              <p14:xfrm>
                <a:off x="2474715" y="3162659"/>
                <a:ext cx="46800" cy="62280"/>
              </p14:xfrm>
            </p:contentPart>
          </mc:Choice>
          <mc:Fallback xmlns=""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45192F31-4AEF-A6F5-62F8-46F35C9867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9235" y="3147539"/>
                  <a:ext cx="77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921EBE8C-94BA-7120-53E2-8008A73461FC}"/>
                    </a:ext>
                  </a:extLst>
                </p14:cNvPr>
                <p14:cNvContentPartPr/>
                <p14:nvPr/>
              </p14:nvContentPartPr>
              <p14:xfrm>
                <a:off x="2592795" y="3168419"/>
                <a:ext cx="16920" cy="50760"/>
              </p14:xfrm>
            </p:contentPart>
          </mc:Choice>
          <mc:Fallback xmlns=""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921EBE8C-94BA-7120-53E2-8008A73461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77675" y="3153299"/>
                  <a:ext cx="47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Pennanteckning 9">
                  <a:extLst>
                    <a:ext uri="{FF2B5EF4-FFF2-40B4-BE49-F238E27FC236}">
                      <a16:creationId xmlns:a16="http://schemas.microsoft.com/office/drawing/2014/main" id="{59633C5B-2443-9BA2-9BEB-8A6F85B56595}"/>
                    </a:ext>
                  </a:extLst>
                </p14:cNvPr>
                <p14:cNvContentPartPr/>
                <p14:nvPr/>
              </p14:nvContentPartPr>
              <p14:xfrm>
                <a:off x="2517555" y="3303059"/>
                <a:ext cx="8640" cy="11160"/>
              </p14:xfrm>
            </p:contentPart>
          </mc:Choice>
          <mc:Fallback xmlns="">
            <p:pic>
              <p:nvPicPr>
                <p:cNvPr id="10" name="Pennanteckning 9">
                  <a:extLst>
                    <a:ext uri="{FF2B5EF4-FFF2-40B4-BE49-F238E27FC236}">
                      <a16:creationId xmlns:a16="http://schemas.microsoft.com/office/drawing/2014/main" id="{59633C5B-2443-9BA2-9BEB-8A6F85B565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02075" y="3287939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4EE9D25E-2F8C-34C4-615E-EB313E33AE7C}"/>
                    </a:ext>
                  </a:extLst>
                </p14:cNvPr>
                <p14:cNvContentPartPr/>
                <p14:nvPr/>
              </p14:nvContentPartPr>
              <p14:xfrm>
                <a:off x="2597115" y="3323219"/>
                <a:ext cx="44280" cy="432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4EE9D25E-2F8C-34C4-615E-EB313E33AE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1635" y="3307739"/>
                  <a:ext cx="74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9F03E4FD-D042-8C28-35DE-2423BCD7BADA}"/>
                    </a:ext>
                  </a:extLst>
                </p14:cNvPr>
                <p14:cNvContentPartPr/>
                <p14:nvPr/>
              </p14:nvContentPartPr>
              <p14:xfrm>
                <a:off x="2634195" y="3352019"/>
                <a:ext cx="37440" cy="46800"/>
              </p14:xfrm>
            </p:contentPart>
          </mc:Choice>
          <mc:Fallback xmlns=""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9F03E4FD-D042-8C28-35DE-2423BCD7BA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9075" y="3336899"/>
                  <a:ext cx="68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0768F2DC-1CD2-AF11-B775-4C5C1C92A412}"/>
                    </a:ext>
                  </a:extLst>
                </p14:cNvPr>
                <p14:cNvContentPartPr/>
                <p14:nvPr/>
              </p14:nvContentPartPr>
              <p14:xfrm>
                <a:off x="2588835" y="3425459"/>
                <a:ext cx="26640" cy="2268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0768F2DC-1CD2-AF11-B775-4C5C1C92A4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73355" y="3410339"/>
                  <a:ext cx="57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Pennanteckning 13">
                  <a:extLst>
                    <a:ext uri="{FF2B5EF4-FFF2-40B4-BE49-F238E27FC236}">
                      <a16:creationId xmlns:a16="http://schemas.microsoft.com/office/drawing/2014/main" id="{70013081-7D67-FA2C-8295-BE0E9631110F}"/>
                    </a:ext>
                  </a:extLst>
                </p14:cNvPr>
                <p14:cNvContentPartPr/>
                <p14:nvPr/>
              </p14:nvContentPartPr>
              <p14:xfrm>
                <a:off x="2768115" y="3370379"/>
                <a:ext cx="11160" cy="10440"/>
              </p14:xfrm>
            </p:contentPart>
          </mc:Choice>
          <mc:Fallback xmlns="">
            <p:pic>
              <p:nvPicPr>
                <p:cNvPr id="14" name="Pennanteckning 13">
                  <a:extLst>
                    <a:ext uri="{FF2B5EF4-FFF2-40B4-BE49-F238E27FC236}">
                      <a16:creationId xmlns:a16="http://schemas.microsoft.com/office/drawing/2014/main" id="{70013081-7D67-FA2C-8295-BE0E963111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2995" y="3354899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EE7C380F-E5CA-4F6D-809A-CD0B14587C1D}"/>
                    </a:ext>
                  </a:extLst>
                </p14:cNvPr>
                <p14:cNvContentPartPr/>
                <p14:nvPr/>
              </p14:nvContentPartPr>
              <p14:xfrm>
                <a:off x="2657235" y="3501779"/>
                <a:ext cx="64800" cy="6660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EE7C380F-E5CA-4F6D-809A-CD0B14587C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2115" y="3486299"/>
                  <a:ext cx="95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A5AE0C52-2E70-C239-3B71-65271EAB48F1}"/>
                    </a:ext>
                  </a:extLst>
                </p14:cNvPr>
                <p14:cNvContentPartPr/>
                <p14:nvPr/>
              </p14:nvContentPartPr>
              <p14:xfrm>
                <a:off x="2700435" y="3501779"/>
                <a:ext cx="23400" cy="6912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A5AE0C52-2E70-C239-3B71-65271EAB48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84955" y="3486299"/>
                  <a:ext cx="54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A03CFD2C-488E-6F26-E282-88BBE2F6E350}"/>
                    </a:ext>
                  </a:extLst>
                </p14:cNvPr>
                <p14:cNvContentPartPr/>
                <p14:nvPr/>
              </p14:nvContentPartPr>
              <p14:xfrm>
                <a:off x="2854875" y="3517259"/>
                <a:ext cx="360" cy="21960"/>
              </p14:xfrm>
            </p:contentPart>
          </mc:Choice>
          <mc:Fallback xmlns=""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A03CFD2C-488E-6F26-E282-88BBE2F6E3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39755" y="3502139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C74EBA94-2FA0-CA36-2187-7F2195EDDC8D}"/>
                    </a:ext>
                  </a:extLst>
                </p14:cNvPr>
                <p14:cNvContentPartPr/>
                <p14:nvPr/>
              </p14:nvContentPartPr>
              <p14:xfrm>
                <a:off x="2763075" y="3408899"/>
                <a:ext cx="24480" cy="48240"/>
              </p14:xfrm>
            </p:contentPart>
          </mc:Choice>
          <mc:Fallback xmlns=""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C74EBA94-2FA0-CA36-2187-7F2195EDDC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7955" y="3393779"/>
                  <a:ext cx="54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F678C172-27DD-2AA6-A630-AF67C7CB2291}"/>
                    </a:ext>
                  </a:extLst>
                </p14:cNvPr>
                <p14:cNvContentPartPr/>
                <p14:nvPr/>
              </p14:nvContentPartPr>
              <p14:xfrm>
                <a:off x="2733915" y="3355259"/>
                <a:ext cx="15840" cy="53280"/>
              </p14:xfrm>
            </p:contentPart>
          </mc:Choice>
          <mc:Fallback xmlns=""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F678C172-27DD-2AA6-A630-AF67C7CB22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18435" y="3340139"/>
                  <a:ext cx="46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Pennanteckning 20">
                  <a:extLst>
                    <a:ext uri="{FF2B5EF4-FFF2-40B4-BE49-F238E27FC236}">
                      <a16:creationId xmlns:a16="http://schemas.microsoft.com/office/drawing/2014/main" id="{77ECAAC8-0936-D6E5-1A31-57F38022A40B}"/>
                    </a:ext>
                  </a:extLst>
                </p14:cNvPr>
                <p14:cNvContentPartPr/>
                <p14:nvPr/>
              </p14:nvContentPartPr>
              <p14:xfrm>
                <a:off x="2709075" y="3571979"/>
                <a:ext cx="7560" cy="8640"/>
              </p14:xfrm>
            </p:contentPart>
          </mc:Choice>
          <mc:Fallback xmlns="">
            <p:pic>
              <p:nvPicPr>
                <p:cNvPr id="21" name="Pennanteckning 20">
                  <a:extLst>
                    <a:ext uri="{FF2B5EF4-FFF2-40B4-BE49-F238E27FC236}">
                      <a16:creationId xmlns:a16="http://schemas.microsoft.com/office/drawing/2014/main" id="{77ECAAC8-0936-D6E5-1A31-57F38022A4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93595" y="3556859"/>
                  <a:ext cx="3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72EE365C-E80D-1699-9C1E-724C9D3C97D8}"/>
                    </a:ext>
                  </a:extLst>
                </p14:cNvPr>
                <p14:cNvContentPartPr/>
                <p14:nvPr/>
              </p14:nvContentPartPr>
              <p14:xfrm>
                <a:off x="2817795" y="3580979"/>
                <a:ext cx="2880" cy="10800"/>
              </p14:xfrm>
            </p:contentPart>
          </mc:Choice>
          <mc:Fallback xmlns=""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72EE365C-E80D-1699-9C1E-724C9D3C97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2315" y="3565859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Pennanteckning 22">
                  <a:extLst>
                    <a:ext uri="{FF2B5EF4-FFF2-40B4-BE49-F238E27FC236}">
                      <a16:creationId xmlns:a16="http://schemas.microsoft.com/office/drawing/2014/main" id="{745DED08-E818-979D-C280-A2AAA2ED2221}"/>
                    </a:ext>
                  </a:extLst>
                </p14:cNvPr>
                <p14:cNvContentPartPr/>
                <p14:nvPr/>
              </p14:nvContentPartPr>
              <p14:xfrm>
                <a:off x="2820315" y="3580979"/>
                <a:ext cx="360" cy="360"/>
              </p14:xfrm>
            </p:contentPart>
          </mc:Choice>
          <mc:Fallback xmlns="">
            <p:pic>
              <p:nvPicPr>
                <p:cNvPr id="23" name="Pennanteckning 22">
                  <a:extLst>
                    <a:ext uri="{FF2B5EF4-FFF2-40B4-BE49-F238E27FC236}">
                      <a16:creationId xmlns:a16="http://schemas.microsoft.com/office/drawing/2014/main" id="{745DED08-E818-979D-C280-A2AAA2ED22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05195" y="356585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336A6060-CC9C-62E7-2D71-6BECA4E78595}"/>
                    </a:ext>
                  </a:extLst>
                </p14:cNvPr>
                <p14:cNvContentPartPr/>
                <p14:nvPr/>
              </p14:nvContentPartPr>
              <p14:xfrm>
                <a:off x="2723475" y="3668099"/>
                <a:ext cx="11880" cy="34560"/>
              </p14:xfrm>
            </p:contentPart>
          </mc:Choice>
          <mc:Fallback xmlns=""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336A6060-CC9C-62E7-2D71-6BECA4E785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08355" y="3652619"/>
                  <a:ext cx="42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Pennanteckning 24">
                  <a:extLst>
                    <a:ext uri="{FF2B5EF4-FFF2-40B4-BE49-F238E27FC236}">
                      <a16:creationId xmlns:a16="http://schemas.microsoft.com/office/drawing/2014/main" id="{82E3E363-C912-9134-5F6B-3DA24BDF1DB4}"/>
                    </a:ext>
                  </a:extLst>
                </p14:cNvPr>
                <p14:cNvContentPartPr/>
                <p14:nvPr/>
              </p14:nvContentPartPr>
              <p14:xfrm>
                <a:off x="2864595" y="3619139"/>
                <a:ext cx="19800" cy="47520"/>
              </p14:xfrm>
            </p:contentPart>
          </mc:Choice>
          <mc:Fallback xmlns="">
            <p:pic>
              <p:nvPicPr>
                <p:cNvPr id="25" name="Pennanteckning 24">
                  <a:extLst>
                    <a:ext uri="{FF2B5EF4-FFF2-40B4-BE49-F238E27FC236}">
                      <a16:creationId xmlns:a16="http://schemas.microsoft.com/office/drawing/2014/main" id="{82E3E363-C912-9134-5F6B-3DA24BDF1D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49115" y="3604019"/>
                  <a:ext cx="50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7757B6C2-50B8-06AE-F973-D6821B14C9F2}"/>
                    </a:ext>
                  </a:extLst>
                </p14:cNvPr>
                <p14:cNvContentPartPr/>
                <p14:nvPr/>
              </p14:nvContentPartPr>
              <p14:xfrm>
                <a:off x="2871435" y="3705179"/>
                <a:ext cx="30240" cy="56520"/>
              </p14:xfrm>
            </p:contentPart>
          </mc:Choice>
          <mc:Fallback xmlns=""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7757B6C2-50B8-06AE-F973-D6821B14C9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6315" y="3690059"/>
                  <a:ext cx="60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E8100DAB-60B0-D9EA-01C6-280BFDEDAA5B}"/>
                    </a:ext>
                  </a:extLst>
                </p14:cNvPr>
                <p14:cNvContentPartPr/>
                <p14:nvPr/>
              </p14:nvContentPartPr>
              <p14:xfrm>
                <a:off x="2792955" y="3783659"/>
                <a:ext cx="25920" cy="29160"/>
              </p14:xfrm>
            </p:contentPart>
          </mc:Choice>
          <mc:Fallback xmlns=""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E8100DAB-60B0-D9EA-01C6-280BFDEDAA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77835" y="3768539"/>
                  <a:ext cx="56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Pennanteckning 28">
                  <a:extLst>
                    <a:ext uri="{FF2B5EF4-FFF2-40B4-BE49-F238E27FC236}">
                      <a16:creationId xmlns:a16="http://schemas.microsoft.com/office/drawing/2014/main" id="{A1B284D6-D839-C16B-2127-36D653EF99CC}"/>
                    </a:ext>
                  </a:extLst>
                </p14:cNvPr>
                <p14:cNvContentPartPr/>
                <p14:nvPr/>
              </p14:nvContentPartPr>
              <p14:xfrm>
                <a:off x="2960715" y="3798419"/>
                <a:ext cx="15120" cy="43200"/>
              </p14:xfrm>
            </p:contentPart>
          </mc:Choice>
          <mc:Fallback xmlns="">
            <p:pic>
              <p:nvPicPr>
                <p:cNvPr id="29" name="Pennanteckning 28">
                  <a:extLst>
                    <a:ext uri="{FF2B5EF4-FFF2-40B4-BE49-F238E27FC236}">
                      <a16:creationId xmlns:a16="http://schemas.microsoft.com/office/drawing/2014/main" id="{A1B284D6-D839-C16B-2127-36D653EF99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45595" y="3783299"/>
                  <a:ext cx="45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Pennanteckning 29">
                  <a:extLst>
                    <a:ext uri="{FF2B5EF4-FFF2-40B4-BE49-F238E27FC236}">
                      <a16:creationId xmlns:a16="http://schemas.microsoft.com/office/drawing/2014/main" id="{B863116C-30B1-34B6-4F15-C0091E5C9106}"/>
                    </a:ext>
                  </a:extLst>
                </p14:cNvPr>
                <p14:cNvContentPartPr/>
                <p14:nvPr/>
              </p14:nvContentPartPr>
              <p14:xfrm>
                <a:off x="2882955" y="3798419"/>
                <a:ext cx="92880" cy="117720"/>
              </p14:xfrm>
            </p:contentPart>
          </mc:Choice>
          <mc:Fallback xmlns="">
            <p:pic>
              <p:nvPicPr>
                <p:cNvPr id="30" name="Pennanteckning 29">
                  <a:extLst>
                    <a:ext uri="{FF2B5EF4-FFF2-40B4-BE49-F238E27FC236}">
                      <a16:creationId xmlns:a16="http://schemas.microsoft.com/office/drawing/2014/main" id="{B863116C-30B1-34B6-4F15-C0091E5C910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7835" y="3783299"/>
                  <a:ext cx="123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Pennanteckning 30">
                  <a:extLst>
                    <a:ext uri="{FF2B5EF4-FFF2-40B4-BE49-F238E27FC236}">
                      <a16:creationId xmlns:a16="http://schemas.microsoft.com/office/drawing/2014/main" id="{1A216B6A-7DA8-6A9E-7C66-5786BBC19460}"/>
                    </a:ext>
                  </a:extLst>
                </p14:cNvPr>
                <p14:cNvContentPartPr/>
                <p14:nvPr/>
              </p14:nvContentPartPr>
              <p14:xfrm>
                <a:off x="2949195" y="3930179"/>
                <a:ext cx="20160" cy="37440"/>
              </p14:xfrm>
            </p:contentPart>
          </mc:Choice>
          <mc:Fallback xmlns="">
            <p:pic>
              <p:nvPicPr>
                <p:cNvPr id="31" name="Pennanteckning 30">
                  <a:extLst>
                    <a:ext uri="{FF2B5EF4-FFF2-40B4-BE49-F238E27FC236}">
                      <a16:creationId xmlns:a16="http://schemas.microsoft.com/office/drawing/2014/main" id="{1A216B6A-7DA8-6A9E-7C66-5786BBC194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34075" y="3914699"/>
                  <a:ext cx="50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Pennanteckning 31">
                  <a:extLst>
                    <a:ext uri="{FF2B5EF4-FFF2-40B4-BE49-F238E27FC236}">
                      <a16:creationId xmlns:a16="http://schemas.microsoft.com/office/drawing/2014/main" id="{2A11467F-B01A-30D0-0641-A7483AE111FA}"/>
                    </a:ext>
                  </a:extLst>
                </p14:cNvPr>
                <p14:cNvContentPartPr/>
                <p14:nvPr/>
              </p14:nvContentPartPr>
              <p14:xfrm>
                <a:off x="3043515" y="3877259"/>
                <a:ext cx="23400" cy="14400"/>
              </p14:xfrm>
            </p:contentPart>
          </mc:Choice>
          <mc:Fallback xmlns="">
            <p:pic>
              <p:nvPicPr>
                <p:cNvPr id="32" name="Pennanteckning 31">
                  <a:extLst>
                    <a:ext uri="{FF2B5EF4-FFF2-40B4-BE49-F238E27FC236}">
                      <a16:creationId xmlns:a16="http://schemas.microsoft.com/office/drawing/2014/main" id="{2A11467F-B01A-30D0-0641-A7483AE111F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28395" y="3861779"/>
                  <a:ext cx="54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AB6A56C9-7E67-1047-5705-B4566B4262DF}"/>
                    </a:ext>
                  </a:extLst>
                </p14:cNvPr>
                <p14:cNvContentPartPr/>
                <p14:nvPr/>
              </p14:nvContentPartPr>
              <p14:xfrm>
                <a:off x="3043515" y="3890219"/>
                <a:ext cx="4320" cy="125280"/>
              </p14:xfrm>
            </p:contentPart>
          </mc:Choice>
          <mc:Fallback xmlns=""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AB6A56C9-7E67-1047-5705-B4566B4262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28395" y="3875099"/>
                  <a:ext cx="34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69712DCA-3FC3-273A-4632-A5D948BA7668}"/>
                    </a:ext>
                  </a:extLst>
                </p14:cNvPr>
                <p14:cNvContentPartPr/>
                <p14:nvPr/>
              </p14:nvContentPartPr>
              <p14:xfrm>
                <a:off x="3039915" y="4064819"/>
                <a:ext cx="5400" cy="25200"/>
              </p14:xfrm>
            </p:contentPart>
          </mc:Choice>
          <mc:Fallback xmlns=""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69712DCA-3FC3-273A-4632-A5D948BA76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24795" y="4049699"/>
                  <a:ext cx="36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Pennanteckning 34">
                  <a:extLst>
                    <a:ext uri="{FF2B5EF4-FFF2-40B4-BE49-F238E27FC236}">
                      <a16:creationId xmlns:a16="http://schemas.microsoft.com/office/drawing/2014/main" id="{6FD4AE35-3109-1981-6400-B58A8E80A9A9}"/>
                    </a:ext>
                  </a:extLst>
                </p14:cNvPr>
                <p14:cNvContentPartPr/>
                <p14:nvPr/>
              </p14:nvContentPartPr>
              <p14:xfrm>
                <a:off x="3195075" y="4038539"/>
                <a:ext cx="10080" cy="18360"/>
              </p14:xfrm>
            </p:contentPart>
          </mc:Choice>
          <mc:Fallback xmlns="">
            <p:pic>
              <p:nvPicPr>
                <p:cNvPr id="35" name="Pennanteckning 34">
                  <a:extLst>
                    <a:ext uri="{FF2B5EF4-FFF2-40B4-BE49-F238E27FC236}">
                      <a16:creationId xmlns:a16="http://schemas.microsoft.com/office/drawing/2014/main" id="{6FD4AE35-3109-1981-6400-B58A8E80A9A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79595" y="4023059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Pennanteckning 35">
                  <a:extLst>
                    <a:ext uri="{FF2B5EF4-FFF2-40B4-BE49-F238E27FC236}">
                      <a16:creationId xmlns:a16="http://schemas.microsoft.com/office/drawing/2014/main" id="{4AFDA22F-4C85-A6E2-6857-7B8567B580FC}"/>
                    </a:ext>
                  </a:extLst>
                </p14:cNvPr>
                <p14:cNvContentPartPr/>
                <p14:nvPr/>
              </p14:nvContentPartPr>
              <p14:xfrm>
                <a:off x="3229635" y="4036739"/>
                <a:ext cx="20880" cy="28440"/>
              </p14:xfrm>
            </p:contentPart>
          </mc:Choice>
          <mc:Fallback xmlns="">
            <p:pic>
              <p:nvPicPr>
                <p:cNvPr id="36" name="Pennanteckning 35">
                  <a:extLst>
                    <a:ext uri="{FF2B5EF4-FFF2-40B4-BE49-F238E27FC236}">
                      <a16:creationId xmlns:a16="http://schemas.microsoft.com/office/drawing/2014/main" id="{4AFDA22F-4C85-A6E2-6857-7B8567B580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14515" y="4021619"/>
                  <a:ext cx="51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Pennanteckning 36">
                  <a:extLst>
                    <a:ext uri="{FF2B5EF4-FFF2-40B4-BE49-F238E27FC236}">
                      <a16:creationId xmlns:a16="http://schemas.microsoft.com/office/drawing/2014/main" id="{ECA9D0D8-897C-C241-1479-E8327CD72AA9}"/>
                    </a:ext>
                  </a:extLst>
                </p14:cNvPr>
                <p14:cNvContentPartPr/>
                <p14:nvPr/>
              </p14:nvContentPartPr>
              <p14:xfrm>
                <a:off x="3159435" y="4126739"/>
                <a:ext cx="16200" cy="12600"/>
              </p14:xfrm>
            </p:contentPart>
          </mc:Choice>
          <mc:Fallback xmlns="">
            <p:pic>
              <p:nvPicPr>
                <p:cNvPr id="37" name="Pennanteckning 36">
                  <a:extLst>
                    <a:ext uri="{FF2B5EF4-FFF2-40B4-BE49-F238E27FC236}">
                      <a16:creationId xmlns:a16="http://schemas.microsoft.com/office/drawing/2014/main" id="{ECA9D0D8-897C-C241-1479-E8327CD7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43955" y="4111619"/>
                  <a:ext cx="46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11C96C1C-586C-AE57-93C2-877FC44DB01F}"/>
                    </a:ext>
                  </a:extLst>
                </p14:cNvPr>
                <p14:cNvContentPartPr/>
                <p14:nvPr/>
              </p14:nvContentPartPr>
              <p14:xfrm>
                <a:off x="3269235" y="4122779"/>
                <a:ext cx="23400" cy="57600"/>
              </p14:xfrm>
            </p:contentPart>
          </mc:Choice>
          <mc:Fallback xmlns=""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11C96C1C-586C-AE57-93C2-877FC44DB0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54115" y="4107659"/>
                  <a:ext cx="54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Pennanteckning 38">
                  <a:extLst>
                    <a:ext uri="{FF2B5EF4-FFF2-40B4-BE49-F238E27FC236}">
                      <a16:creationId xmlns:a16="http://schemas.microsoft.com/office/drawing/2014/main" id="{D24EB8FB-8FEC-72E8-E1D4-13627CFA977F}"/>
                    </a:ext>
                  </a:extLst>
                </p14:cNvPr>
                <p14:cNvContentPartPr/>
                <p14:nvPr/>
              </p14:nvContentPartPr>
              <p14:xfrm>
                <a:off x="3377955" y="4134299"/>
                <a:ext cx="8280" cy="32040"/>
              </p14:xfrm>
            </p:contentPart>
          </mc:Choice>
          <mc:Fallback xmlns="">
            <p:pic>
              <p:nvPicPr>
                <p:cNvPr id="39" name="Pennanteckning 38">
                  <a:extLst>
                    <a:ext uri="{FF2B5EF4-FFF2-40B4-BE49-F238E27FC236}">
                      <a16:creationId xmlns:a16="http://schemas.microsoft.com/office/drawing/2014/main" id="{D24EB8FB-8FEC-72E8-E1D4-13627CFA97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62835" y="4119179"/>
                  <a:ext cx="38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Pennanteckning 39">
                  <a:extLst>
                    <a:ext uri="{FF2B5EF4-FFF2-40B4-BE49-F238E27FC236}">
                      <a16:creationId xmlns:a16="http://schemas.microsoft.com/office/drawing/2014/main" id="{A20A1F3D-A15A-D61B-52F9-3E0170438883}"/>
                    </a:ext>
                  </a:extLst>
                </p14:cNvPr>
                <p14:cNvContentPartPr/>
                <p14:nvPr/>
              </p14:nvContentPartPr>
              <p14:xfrm>
                <a:off x="3373635" y="4134299"/>
                <a:ext cx="21960" cy="76320"/>
              </p14:xfrm>
            </p:contentPart>
          </mc:Choice>
          <mc:Fallback xmlns="">
            <p:pic>
              <p:nvPicPr>
                <p:cNvPr id="40" name="Pennanteckning 39">
                  <a:extLst>
                    <a:ext uri="{FF2B5EF4-FFF2-40B4-BE49-F238E27FC236}">
                      <a16:creationId xmlns:a16="http://schemas.microsoft.com/office/drawing/2014/main" id="{A20A1F3D-A15A-D61B-52F9-3E01704388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58155" y="4119179"/>
                  <a:ext cx="52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F0D9B4BC-AEEE-D36A-12C2-2939E10D9955}"/>
                    </a:ext>
                  </a:extLst>
                </p14:cNvPr>
                <p14:cNvContentPartPr/>
                <p14:nvPr/>
              </p14:nvContentPartPr>
              <p14:xfrm>
                <a:off x="3377595" y="4250219"/>
                <a:ext cx="11880" cy="9000"/>
              </p14:xfrm>
            </p:contentPart>
          </mc:Choice>
          <mc:Fallback xmlns=""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F0D9B4BC-AEEE-D36A-12C2-2939E10D99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62475" y="4234739"/>
                  <a:ext cx="4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B7E73303-4531-74FE-0148-2198143A3395}"/>
                    </a:ext>
                  </a:extLst>
                </p14:cNvPr>
                <p14:cNvContentPartPr/>
                <p14:nvPr/>
              </p14:nvContentPartPr>
              <p14:xfrm>
                <a:off x="3472635" y="4239419"/>
                <a:ext cx="24480" cy="19080"/>
              </p14:xfrm>
            </p:contentPart>
          </mc:Choice>
          <mc:Fallback xmlns=""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B7E73303-4531-74FE-0148-2198143A33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57515" y="4223939"/>
                  <a:ext cx="54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E0644B1A-8958-7295-C209-997C8C692DCB}"/>
                    </a:ext>
                  </a:extLst>
                </p14:cNvPr>
                <p14:cNvContentPartPr/>
                <p14:nvPr/>
              </p14:nvContentPartPr>
              <p14:xfrm>
                <a:off x="3566955" y="4165619"/>
                <a:ext cx="21960" cy="55800"/>
              </p14:xfrm>
            </p:contentPart>
          </mc:Choice>
          <mc:Fallback xmlns=""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E0644B1A-8958-7295-C209-997C8C692D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51835" y="4150499"/>
                  <a:ext cx="52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22BA934B-43E7-4FC0-9CFD-C443E437F770}"/>
                    </a:ext>
                  </a:extLst>
                </p14:cNvPr>
                <p14:cNvContentPartPr/>
                <p14:nvPr/>
              </p14:nvContentPartPr>
              <p14:xfrm>
                <a:off x="3521595" y="4270019"/>
                <a:ext cx="25920" cy="57600"/>
              </p14:xfrm>
            </p:contentPart>
          </mc:Choice>
          <mc:Fallback xmlns=""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22BA934B-43E7-4FC0-9CFD-C443E437F77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6115" y="4254539"/>
                  <a:ext cx="56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B06AD664-C148-2E9A-A767-3A9F022C7958}"/>
                    </a:ext>
                  </a:extLst>
                </p14:cNvPr>
                <p14:cNvContentPartPr/>
                <p14:nvPr/>
              </p14:nvContentPartPr>
              <p14:xfrm>
                <a:off x="3570195" y="4342019"/>
                <a:ext cx="28440" cy="4680"/>
              </p14:xfrm>
            </p:contentPart>
          </mc:Choice>
          <mc:Fallback xmlns=""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B06AD664-C148-2E9A-A767-3A9F022C79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55075" y="4326539"/>
                  <a:ext cx="59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B17C26AA-4DDF-59FD-FBBA-53D567B94C5F}"/>
                    </a:ext>
                  </a:extLst>
                </p14:cNvPr>
                <p14:cNvContentPartPr/>
                <p14:nvPr/>
              </p14:nvContentPartPr>
              <p14:xfrm>
                <a:off x="3694395" y="4322939"/>
                <a:ext cx="21960" cy="7560"/>
              </p14:xfrm>
            </p:contentPart>
          </mc:Choice>
          <mc:Fallback xmlns=""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B17C26AA-4DDF-59FD-FBBA-53D567B94C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79275" y="4307459"/>
                  <a:ext cx="52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2FF62187-E961-484B-D2FB-43EF365BD8B6}"/>
                    </a:ext>
                  </a:extLst>
                </p14:cNvPr>
                <p14:cNvContentPartPr/>
                <p14:nvPr/>
              </p14:nvContentPartPr>
              <p14:xfrm>
                <a:off x="3775395" y="4225379"/>
                <a:ext cx="25200" cy="28440"/>
              </p14:xfrm>
            </p:contentPart>
          </mc:Choice>
          <mc:Fallback xmlns=""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2FF62187-E961-484B-D2FB-43EF365BD8B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0275" y="4209899"/>
                  <a:ext cx="55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3C89ED42-2A3C-2545-7A03-6C030B454A66}"/>
                    </a:ext>
                  </a:extLst>
                </p14:cNvPr>
                <p14:cNvContentPartPr/>
                <p14:nvPr/>
              </p14:nvContentPartPr>
              <p14:xfrm>
                <a:off x="3602595" y="4254179"/>
                <a:ext cx="5400" cy="20880"/>
              </p14:xfrm>
            </p:contentPart>
          </mc:Choice>
          <mc:Fallback xmlns=""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3C89ED42-2A3C-2545-7A03-6C030B454A6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87475" y="4239059"/>
                  <a:ext cx="35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2BA89547-EE9A-CD38-C00A-1F852DE50811}"/>
                    </a:ext>
                  </a:extLst>
                </p14:cNvPr>
                <p14:cNvContentPartPr/>
                <p14:nvPr/>
              </p14:nvContentPartPr>
              <p14:xfrm>
                <a:off x="3642915" y="4312859"/>
                <a:ext cx="41760" cy="58320"/>
              </p14:xfrm>
            </p:contentPart>
          </mc:Choice>
          <mc:Fallback xmlns=""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2BA89547-EE9A-CD38-C00A-1F852DE508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27795" y="4297739"/>
                  <a:ext cx="72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78126F67-5773-9045-22CA-B8E5D8E804A5}"/>
                    </a:ext>
                  </a:extLst>
                </p14:cNvPr>
                <p14:cNvContentPartPr/>
                <p14:nvPr/>
              </p14:nvContentPartPr>
              <p14:xfrm>
                <a:off x="3777915" y="4354259"/>
                <a:ext cx="8640" cy="43200"/>
              </p14:xfrm>
            </p:contentPart>
          </mc:Choice>
          <mc:Fallback xmlns=""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78126F67-5773-9045-22CA-B8E5D8E804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62795" y="4339139"/>
                  <a:ext cx="39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014659BE-79B0-E351-C690-EEA77BF396D0}"/>
                    </a:ext>
                  </a:extLst>
                </p14:cNvPr>
                <p14:cNvContentPartPr/>
                <p14:nvPr/>
              </p14:nvContentPartPr>
              <p14:xfrm>
                <a:off x="3856395" y="4269299"/>
                <a:ext cx="16920" cy="7920"/>
              </p14:xfrm>
            </p:contentPart>
          </mc:Choice>
          <mc:Fallback xmlns=""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014659BE-79B0-E351-C690-EEA77BF396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41275" y="4253819"/>
                  <a:ext cx="4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EF348D8F-8AB2-2390-28FB-C7C35CE78B30}"/>
                    </a:ext>
                  </a:extLst>
                </p14:cNvPr>
                <p14:cNvContentPartPr/>
                <p14:nvPr/>
              </p14:nvContentPartPr>
              <p14:xfrm>
                <a:off x="3884835" y="4283339"/>
                <a:ext cx="20520" cy="45720"/>
              </p14:xfrm>
            </p:contentPart>
          </mc:Choice>
          <mc:Fallback xmlns=""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EF348D8F-8AB2-2390-28FB-C7C35CE78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69715" y="4267859"/>
                  <a:ext cx="51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B57C6EAC-9CE9-F9CA-F70F-A14BBB0E916E}"/>
                    </a:ext>
                  </a:extLst>
                </p14:cNvPr>
                <p14:cNvContentPartPr/>
                <p14:nvPr/>
              </p14:nvContentPartPr>
              <p14:xfrm>
                <a:off x="3955035" y="4343459"/>
                <a:ext cx="12600" cy="39960"/>
              </p14:xfrm>
            </p:contentPart>
          </mc:Choice>
          <mc:Fallback xmlns=""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B57C6EAC-9CE9-F9CA-F70F-A14BBB0E916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39555" y="4328339"/>
                  <a:ext cx="43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4456803E-6B13-52E4-8B33-AE371DB2A1DD}"/>
                    </a:ext>
                  </a:extLst>
                </p14:cNvPr>
                <p14:cNvContentPartPr/>
                <p14:nvPr/>
              </p14:nvContentPartPr>
              <p14:xfrm>
                <a:off x="4019835" y="4255979"/>
                <a:ext cx="7920" cy="24480"/>
              </p14:xfrm>
            </p:contentPart>
          </mc:Choice>
          <mc:Fallback xmlns=""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4456803E-6B13-52E4-8B33-AE371DB2A1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04715" y="4240499"/>
                  <a:ext cx="38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Pennanteckning 54">
                  <a:extLst>
                    <a:ext uri="{FF2B5EF4-FFF2-40B4-BE49-F238E27FC236}">
                      <a16:creationId xmlns:a16="http://schemas.microsoft.com/office/drawing/2014/main" id="{82419474-5900-0CE1-CDE4-97B9B884DA87}"/>
                    </a:ext>
                  </a:extLst>
                </p14:cNvPr>
                <p14:cNvContentPartPr/>
                <p14:nvPr/>
              </p14:nvContentPartPr>
              <p14:xfrm>
                <a:off x="4047555" y="4222139"/>
                <a:ext cx="23400" cy="55800"/>
              </p14:xfrm>
            </p:contentPart>
          </mc:Choice>
          <mc:Fallback xmlns="">
            <p:pic>
              <p:nvPicPr>
                <p:cNvPr id="55" name="Pennanteckning 54">
                  <a:extLst>
                    <a:ext uri="{FF2B5EF4-FFF2-40B4-BE49-F238E27FC236}">
                      <a16:creationId xmlns:a16="http://schemas.microsoft.com/office/drawing/2014/main" id="{82419474-5900-0CE1-CDE4-97B9B884DA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32075" y="4206659"/>
                  <a:ext cx="54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454923E5-5E80-C776-1E35-2FA2120F10B9}"/>
                    </a:ext>
                  </a:extLst>
                </p14:cNvPr>
                <p14:cNvContentPartPr/>
                <p14:nvPr/>
              </p14:nvContentPartPr>
              <p14:xfrm>
                <a:off x="4126035" y="4259939"/>
                <a:ext cx="34200" cy="25200"/>
              </p14:xfrm>
            </p:contentPart>
          </mc:Choice>
          <mc:Fallback xmlns=""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454923E5-5E80-C776-1E35-2FA2120F10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10915" y="4244819"/>
                  <a:ext cx="6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4671396F-7E14-2322-8EBF-DDF20E9BFE88}"/>
                    </a:ext>
                  </a:extLst>
                </p14:cNvPr>
                <p14:cNvContentPartPr/>
                <p14:nvPr/>
              </p14:nvContentPartPr>
              <p14:xfrm>
                <a:off x="4234395" y="4250939"/>
                <a:ext cx="5400" cy="5760"/>
              </p14:xfrm>
            </p:contentPart>
          </mc:Choice>
          <mc:Fallback xmlns=""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4671396F-7E14-2322-8EBF-DDF20E9BFE8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19275" y="4235819"/>
                  <a:ext cx="3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47BFB4FB-C7C1-CBBE-6471-064A2D73E638}"/>
                    </a:ext>
                  </a:extLst>
                </p14:cNvPr>
                <p14:cNvContentPartPr/>
                <p14:nvPr/>
              </p14:nvContentPartPr>
              <p14:xfrm>
                <a:off x="4194435" y="4122059"/>
                <a:ext cx="29520" cy="2772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47BFB4FB-C7C1-CBBE-6471-064A2D73E63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79315" y="4106579"/>
                  <a:ext cx="59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77176FB1-20CF-29D6-BFB3-47C10EF07E59}"/>
                    </a:ext>
                  </a:extLst>
                </p14:cNvPr>
                <p14:cNvContentPartPr/>
                <p14:nvPr/>
              </p14:nvContentPartPr>
              <p14:xfrm>
                <a:off x="4284075" y="4203059"/>
                <a:ext cx="50760" cy="4500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77176FB1-20CF-29D6-BFB3-47C10EF07E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68595" y="4187579"/>
                  <a:ext cx="81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27F5F38F-6EC9-FA04-F7B2-2079C467FE8C}"/>
                    </a:ext>
                  </a:extLst>
                </p14:cNvPr>
                <p14:cNvContentPartPr/>
                <p14:nvPr/>
              </p14:nvContentPartPr>
              <p14:xfrm>
                <a:off x="4379835" y="4120979"/>
                <a:ext cx="17640" cy="2520"/>
              </p14:xfrm>
            </p:contentPart>
          </mc:Choice>
          <mc:Fallback xmlns=""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27F5F38F-6EC9-FA04-F7B2-2079C467FE8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64715" y="4105859"/>
                  <a:ext cx="48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99785F0E-8EB7-1BC1-58D4-41EB83437ACD}"/>
                    </a:ext>
                  </a:extLst>
                </p14:cNvPr>
                <p14:cNvContentPartPr/>
                <p14:nvPr/>
              </p14:nvContentPartPr>
              <p14:xfrm>
                <a:off x="4453275" y="4013699"/>
                <a:ext cx="16920" cy="16200"/>
              </p14:xfrm>
            </p:contentPart>
          </mc:Choice>
          <mc:Fallback xmlns=""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99785F0E-8EB7-1BC1-58D4-41EB83437AC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38155" y="3998219"/>
                  <a:ext cx="47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C33AEC86-6BF3-86C8-8DF6-1A5F8721EDCC}"/>
                    </a:ext>
                  </a:extLst>
                </p14:cNvPr>
                <p14:cNvContentPartPr/>
                <p14:nvPr/>
              </p14:nvContentPartPr>
              <p14:xfrm>
                <a:off x="4446795" y="4013699"/>
                <a:ext cx="26280" cy="87120"/>
              </p14:xfrm>
            </p:contentPart>
          </mc:Choice>
          <mc:Fallback xmlns=""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C33AEC86-6BF3-86C8-8DF6-1A5F8721EDC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31315" y="3998219"/>
                  <a:ext cx="56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DDF22800-8C03-B492-9FCB-EA089AA703A2}"/>
                    </a:ext>
                  </a:extLst>
                </p14:cNvPr>
                <p14:cNvContentPartPr/>
                <p14:nvPr/>
              </p14:nvContentPartPr>
              <p14:xfrm>
                <a:off x="4479195" y="4045019"/>
                <a:ext cx="15120" cy="39960"/>
              </p14:xfrm>
            </p:contentPart>
          </mc:Choice>
          <mc:Fallback xmlns=""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DDF22800-8C03-B492-9FCB-EA089AA703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64075" y="4029899"/>
                  <a:ext cx="45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AB4C9E7C-DBFD-7CEE-5F19-AE243DC8FBDE}"/>
                    </a:ext>
                  </a:extLst>
                </p14:cNvPr>
                <p14:cNvContentPartPr/>
                <p14:nvPr/>
              </p14:nvContentPartPr>
              <p14:xfrm>
                <a:off x="4354275" y="4023419"/>
                <a:ext cx="58320" cy="64080"/>
              </p14:xfrm>
            </p:contentPart>
          </mc:Choice>
          <mc:Fallback xmlns=""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AB4C9E7C-DBFD-7CEE-5F19-AE243DC8FB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39155" y="4008299"/>
                  <a:ext cx="88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5" name="Pennanteckning 64">
                  <a:extLst>
                    <a:ext uri="{FF2B5EF4-FFF2-40B4-BE49-F238E27FC236}">
                      <a16:creationId xmlns:a16="http://schemas.microsoft.com/office/drawing/2014/main" id="{2D552496-62C6-98AA-B70D-F3328AB32E87}"/>
                    </a:ext>
                  </a:extLst>
                </p14:cNvPr>
                <p14:cNvContentPartPr/>
                <p14:nvPr/>
              </p14:nvContentPartPr>
              <p14:xfrm>
                <a:off x="4465155" y="4054019"/>
                <a:ext cx="69120" cy="12600"/>
              </p14:xfrm>
            </p:contentPart>
          </mc:Choice>
          <mc:Fallback xmlns="">
            <p:pic>
              <p:nvPicPr>
                <p:cNvPr id="65" name="Pennanteckning 64">
                  <a:extLst>
                    <a:ext uri="{FF2B5EF4-FFF2-40B4-BE49-F238E27FC236}">
                      <a16:creationId xmlns:a16="http://schemas.microsoft.com/office/drawing/2014/main" id="{2D552496-62C6-98AA-B70D-F3328AB32E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50035" y="4038899"/>
                  <a:ext cx="99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6" name="Pennanteckning 65">
                  <a:extLst>
                    <a:ext uri="{FF2B5EF4-FFF2-40B4-BE49-F238E27FC236}">
                      <a16:creationId xmlns:a16="http://schemas.microsoft.com/office/drawing/2014/main" id="{255B65EA-1870-D0D1-1FF0-535129FB16D9}"/>
                    </a:ext>
                  </a:extLst>
                </p14:cNvPr>
                <p14:cNvContentPartPr/>
                <p14:nvPr/>
              </p14:nvContentPartPr>
              <p14:xfrm>
                <a:off x="4616355" y="3955019"/>
                <a:ext cx="360" cy="15120"/>
              </p14:xfrm>
            </p:contentPart>
          </mc:Choice>
          <mc:Fallback xmlns="">
            <p:pic>
              <p:nvPicPr>
                <p:cNvPr id="66" name="Pennanteckning 65">
                  <a:extLst>
                    <a:ext uri="{FF2B5EF4-FFF2-40B4-BE49-F238E27FC236}">
                      <a16:creationId xmlns:a16="http://schemas.microsoft.com/office/drawing/2014/main" id="{255B65EA-1870-D0D1-1FF0-535129FB16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01235" y="3939539"/>
                  <a:ext cx="30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5E1C36C9-A4C6-3CCF-A9CC-30030EC2F3B5}"/>
                    </a:ext>
                  </a:extLst>
                </p14:cNvPr>
                <p14:cNvContentPartPr/>
                <p14:nvPr/>
              </p14:nvContentPartPr>
              <p14:xfrm>
                <a:off x="4583595" y="3843419"/>
                <a:ext cx="22320" cy="49320"/>
              </p14:xfrm>
            </p:contentPart>
          </mc:Choice>
          <mc:Fallback xmlns=""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5E1C36C9-A4C6-3CCF-A9CC-30030EC2F3B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68475" y="3827939"/>
                  <a:ext cx="52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8" name="Pennanteckning 67">
                  <a:extLst>
                    <a:ext uri="{FF2B5EF4-FFF2-40B4-BE49-F238E27FC236}">
                      <a16:creationId xmlns:a16="http://schemas.microsoft.com/office/drawing/2014/main" id="{CA45E2D9-FEE8-07BF-A576-339F3AC3AAD5}"/>
                    </a:ext>
                  </a:extLst>
                </p14:cNvPr>
                <p14:cNvContentPartPr/>
                <p14:nvPr/>
              </p14:nvContentPartPr>
              <p14:xfrm>
                <a:off x="4501515" y="3895259"/>
                <a:ext cx="30960" cy="54000"/>
              </p14:xfrm>
            </p:contentPart>
          </mc:Choice>
          <mc:Fallback xmlns="">
            <p:pic>
              <p:nvPicPr>
                <p:cNvPr id="68" name="Pennanteckning 67">
                  <a:extLst>
                    <a:ext uri="{FF2B5EF4-FFF2-40B4-BE49-F238E27FC236}">
                      <a16:creationId xmlns:a16="http://schemas.microsoft.com/office/drawing/2014/main" id="{CA45E2D9-FEE8-07BF-A576-339F3AC3AA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86395" y="3880139"/>
                  <a:ext cx="61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9" name="Pennanteckning 68">
                  <a:extLst>
                    <a:ext uri="{FF2B5EF4-FFF2-40B4-BE49-F238E27FC236}">
                      <a16:creationId xmlns:a16="http://schemas.microsoft.com/office/drawing/2014/main" id="{C46A2BCE-F951-DF41-E029-E04657E4571A}"/>
                    </a:ext>
                  </a:extLst>
                </p14:cNvPr>
                <p14:cNvContentPartPr/>
                <p14:nvPr/>
              </p14:nvContentPartPr>
              <p14:xfrm>
                <a:off x="4495755" y="3922619"/>
                <a:ext cx="39960" cy="27720"/>
              </p14:xfrm>
            </p:contentPart>
          </mc:Choice>
          <mc:Fallback xmlns="">
            <p:pic>
              <p:nvPicPr>
                <p:cNvPr id="69" name="Pennanteckning 68">
                  <a:extLst>
                    <a:ext uri="{FF2B5EF4-FFF2-40B4-BE49-F238E27FC236}">
                      <a16:creationId xmlns:a16="http://schemas.microsoft.com/office/drawing/2014/main" id="{C46A2BCE-F951-DF41-E029-E04657E457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80635" y="3907499"/>
                  <a:ext cx="70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92E24738-946D-43A1-292D-2D4127141521}"/>
                    </a:ext>
                  </a:extLst>
                </p14:cNvPr>
                <p14:cNvContentPartPr/>
                <p14:nvPr/>
              </p14:nvContentPartPr>
              <p14:xfrm>
                <a:off x="4632915" y="3938459"/>
                <a:ext cx="23400" cy="32040"/>
              </p14:xfrm>
            </p:contentPart>
          </mc:Choice>
          <mc:Fallback xmlns=""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92E24738-946D-43A1-292D-2D412714152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17795" y="3922979"/>
                  <a:ext cx="54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1" name="Pennanteckning 70">
                  <a:extLst>
                    <a:ext uri="{FF2B5EF4-FFF2-40B4-BE49-F238E27FC236}">
                      <a16:creationId xmlns:a16="http://schemas.microsoft.com/office/drawing/2014/main" id="{0760881B-6984-757D-6C46-3E4E338AFFFB}"/>
                    </a:ext>
                  </a:extLst>
                </p14:cNvPr>
                <p14:cNvContentPartPr/>
                <p14:nvPr/>
              </p14:nvContentPartPr>
              <p14:xfrm>
                <a:off x="4708155" y="3820019"/>
                <a:ext cx="11880" cy="12600"/>
              </p14:xfrm>
            </p:contentPart>
          </mc:Choice>
          <mc:Fallback xmlns="">
            <p:pic>
              <p:nvPicPr>
                <p:cNvPr id="71" name="Pennanteckning 70">
                  <a:extLst>
                    <a:ext uri="{FF2B5EF4-FFF2-40B4-BE49-F238E27FC236}">
                      <a16:creationId xmlns:a16="http://schemas.microsoft.com/office/drawing/2014/main" id="{0760881B-6984-757D-6C46-3E4E338AFFF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93035" y="3804899"/>
                  <a:ext cx="42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B606BAF9-15A6-0107-691D-0B4A211D0442}"/>
                    </a:ext>
                  </a:extLst>
                </p14:cNvPr>
                <p14:cNvContentPartPr/>
                <p14:nvPr/>
              </p14:nvContentPartPr>
              <p14:xfrm>
                <a:off x="4685835" y="3735779"/>
                <a:ext cx="30240" cy="55080"/>
              </p14:xfrm>
            </p:contentPart>
          </mc:Choice>
          <mc:Fallback xmlns=""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B606BAF9-15A6-0107-691D-0B4A211D04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70355" y="3720299"/>
                  <a:ext cx="60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2B01400D-7017-5EFB-E4F4-9E05FE7B7509}"/>
                    </a:ext>
                  </a:extLst>
                </p14:cNvPr>
                <p14:cNvContentPartPr/>
                <p14:nvPr/>
              </p14:nvContentPartPr>
              <p14:xfrm>
                <a:off x="4775115" y="3755579"/>
                <a:ext cx="58320" cy="4104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2B01400D-7017-5EFB-E4F4-9E05FE7B750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9995" y="3740459"/>
                  <a:ext cx="88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4" name="Pennanteckning 73">
                  <a:extLst>
                    <a:ext uri="{FF2B5EF4-FFF2-40B4-BE49-F238E27FC236}">
                      <a16:creationId xmlns:a16="http://schemas.microsoft.com/office/drawing/2014/main" id="{3FFE6CCB-73D4-FAA8-BF2A-7C18E5FB88C2}"/>
                    </a:ext>
                  </a:extLst>
                </p14:cNvPr>
                <p14:cNvContentPartPr/>
                <p14:nvPr/>
              </p14:nvContentPartPr>
              <p14:xfrm>
                <a:off x="4901835" y="3781139"/>
                <a:ext cx="17640" cy="5400"/>
              </p14:xfrm>
            </p:contentPart>
          </mc:Choice>
          <mc:Fallback xmlns="">
            <p:pic>
              <p:nvPicPr>
                <p:cNvPr id="74" name="Pennanteckning 73">
                  <a:extLst>
                    <a:ext uri="{FF2B5EF4-FFF2-40B4-BE49-F238E27FC236}">
                      <a16:creationId xmlns:a16="http://schemas.microsoft.com/office/drawing/2014/main" id="{3FFE6CCB-73D4-FAA8-BF2A-7C18E5FB88C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86355" y="3766019"/>
                  <a:ext cx="48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EB4F67FC-1C10-2C9E-A434-4E77AEB9BE7D}"/>
                    </a:ext>
                  </a:extLst>
                </p14:cNvPr>
                <p14:cNvContentPartPr/>
                <p14:nvPr/>
              </p14:nvContentPartPr>
              <p14:xfrm>
                <a:off x="4820835" y="3654779"/>
                <a:ext cx="36720" cy="12600"/>
              </p14:xfrm>
            </p:contentPart>
          </mc:Choice>
          <mc:Fallback xmlns=""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EB4F67FC-1C10-2C9E-A434-4E77AEB9BE7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05355" y="3639299"/>
                  <a:ext cx="67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6" name="Pennanteckning 75">
                  <a:extLst>
                    <a:ext uri="{FF2B5EF4-FFF2-40B4-BE49-F238E27FC236}">
                      <a16:creationId xmlns:a16="http://schemas.microsoft.com/office/drawing/2014/main" id="{74794CF7-3602-5C51-2A4D-4FCA7A043CD2}"/>
                    </a:ext>
                  </a:extLst>
                </p14:cNvPr>
                <p14:cNvContentPartPr/>
                <p14:nvPr/>
              </p14:nvContentPartPr>
              <p14:xfrm>
                <a:off x="4857195" y="3667019"/>
                <a:ext cx="360" cy="360"/>
              </p14:xfrm>
            </p:contentPart>
          </mc:Choice>
          <mc:Fallback xmlns="">
            <p:pic>
              <p:nvPicPr>
                <p:cNvPr id="76" name="Pennanteckning 75">
                  <a:extLst>
                    <a:ext uri="{FF2B5EF4-FFF2-40B4-BE49-F238E27FC236}">
                      <a16:creationId xmlns:a16="http://schemas.microsoft.com/office/drawing/2014/main" id="{74794CF7-3602-5C51-2A4D-4FCA7A043C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41715" y="365189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0EA1D78B-DA16-D79A-25CD-C98972B386BF}"/>
                    </a:ext>
                  </a:extLst>
                </p14:cNvPr>
                <p14:cNvContentPartPr/>
                <p14:nvPr/>
              </p14:nvContentPartPr>
              <p14:xfrm>
                <a:off x="4959795" y="3669539"/>
                <a:ext cx="2160" cy="43560"/>
              </p14:xfrm>
            </p:contentPart>
          </mc:Choice>
          <mc:Fallback xmlns=""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0EA1D78B-DA16-D79A-25CD-C98972B386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44315" y="3654419"/>
                  <a:ext cx="32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7E0D6300-8711-68D9-111F-27C08A96BBAA}"/>
                    </a:ext>
                  </a:extLst>
                </p14:cNvPr>
                <p14:cNvContentPartPr/>
                <p14:nvPr/>
              </p14:nvContentPartPr>
              <p14:xfrm>
                <a:off x="4789155" y="3672059"/>
                <a:ext cx="23400" cy="25200"/>
              </p14:xfrm>
            </p:contentPart>
          </mc:Choice>
          <mc:Fallback xmlns=""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7E0D6300-8711-68D9-111F-27C08A96BB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74035" y="3656939"/>
                  <a:ext cx="54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Pennanteckning 78">
                  <a:extLst>
                    <a:ext uri="{FF2B5EF4-FFF2-40B4-BE49-F238E27FC236}">
                      <a16:creationId xmlns:a16="http://schemas.microsoft.com/office/drawing/2014/main" id="{B7AA0E98-6A09-F52D-0079-A7AD3223666E}"/>
                    </a:ext>
                  </a:extLst>
                </p14:cNvPr>
                <p14:cNvContentPartPr/>
                <p14:nvPr/>
              </p14:nvContentPartPr>
              <p14:xfrm>
                <a:off x="4855395" y="3635699"/>
                <a:ext cx="45000" cy="4680"/>
              </p14:xfrm>
            </p:contentPart>
          </mc:Choice>
          <mc:Fallback xmlns="">
            <p:pic>
              <p:nvPicPr>
                <p:cNvPr id="79" name="Pennanteckning 78">
                  <a:extLst>
                    <a:ext uri="{FF2B5EF4-FFF2-40B4-BE49-F238E27FC236}">
                      <a16:creationId xmlns:a16="http://schemas.microsoft.com/office/drawing/2014/main" id="{B7AA0E98-6A09-F52D-0079-A7AD322366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40275" y="3620579"/>
                  <a:ext cx="75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65351D8F-1FC2-E9A1-34F1-319C1E5467A8}"/>
                    </a:ext>
                  </a:extLst>
                </p14:cNvPr>
                <p14:cNvContentPartPr/>
                <p14:nvPr/>
              </p14:nvContentPartPr>
              <p14:xfrm>
                <a:off x="5009115" y="3540659"/>
                <a:ext cx="5400" cy="24480"/>
              </p14:xfrm>
            </p:contentPart>
          </mc:Choice>
          <mc:Fallback xmlns=""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65351D8F-1FC2-E9A1-34F1-319C1E5467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93995" y="3525179"/>
                  <a:ext cx="36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3F2C478C-40FE-5CEB-F48D-08529072CC4A}"/>
                    </a:ext>
                  </a:extLst>
                </p14:cNvPr>
                <p14:cNvContentPartPr/>
                <p14:nvPr/>
              </p14:nvContentPartPr>
              <p14:xfrm>
                <a:off x="5009115" y="3563699"/>
                <a:ext cx="360" cy="360"/>
              </p14:xfrm>
            </p:contentPart>
          </mc:Choice>
          <mc:Fallback xmlns=""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3F2C478C-40FE-5CEB-F48D-08529072CC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93995" y="354857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2" name="Pennanteckning 81">
                  <a:extLst>
                    <a:ext uri="{FF2B5EF4-FFF2-40B4-BE49-F238E27FC236}">
                      <a16:creationId xmlns:a16="http://schemas.microsoft.com/office/drawing/2014/main" id="{E7FE867B-3FC6-66F2-2441-134D2A4FA1DE}"/>
                    </a:ext>
                  </a:extLst>
                </p14:cNvPr>
                <p14:cNvContentPartPr/>
                <p14:nvPr/>
              </p14:nvContentPartPr>
              <p14:xfrm>
                <a:off x="4982835" y="3496739"/>
                <a:ext cx="39240" cy="43200"/>
              </p14:xfrm>
            </p:contentPart>
          </mc:Choice>
          <mc:Fallback xmlns="">
            <p:pic>
              <p:nvPicPr>
                <p:cNvPr id="82" name="Pennanteckning 81">
                  <a:extLst>
                    <a:ext uri="{FF2B5EF4-FFF2-40B4-BE49-F238E27FC236}">
                      <a16:creationId xmlns:a16="http://schemas.microsoft.com/office/drawing/2014/main" id="{E7FE867B-3FC6-66F2-2441-134D2A4FA1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67715" y="3481619"/>
                  <a:ext cx="69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F00DEC9C-56AB-9067-3C8D-979738D53259}"/>
                    </a:ext>
                  </a:extLst>
                </p14:cNvPr>
                <p14:cNvContentPartPr/>
                <p14:nvPr/>
              </p14:nvContentPartPr>
              <p14:xfrm>
                <a:off x="4921635" y="3437339"/>
                <a:ext cx="15840" cy="864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F00DEC9C-56AB-9067-3C8D-979738D5325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06515" y="3421859"/>
                  <a:ext cx="46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1A1D0028-C658-B8FB-EA53-395FFBB5F1C4}"/>
                    </a:ext>
                  </a:extLst>
                </p14:cNvPr>
                <p14:cNvContentPartPr/>
                <p14:nvPr/>
              </p14:nvContentPartPr>
              <p14:xfrm>
                <a:off x="5046555" y="3458579"/>
                <a:ext cx="50760" cy="11880"/>
              </p14:xfrm>
            </p:contentPart>
          </mc:Choice>
          <mc:Fallback xmlns="">
            <p:pic>
              <p:nvPicPr>
                <p:cNvPr id="84" name="Pennanteckning 83">
                  <a:extLst>
                    <a:ext uri="{FF2B5EF4-FFF2-40B4-BE49-F238E27FC236}">
                      <a16:creationId xmlns:a16="http://schemas.microsoft.com/office/drawing/2014/main" id="{1A1D0028-C658-B8FB-EA53-395FFBB5F1C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1075" y="3443459"/>
                  <a:ext cx="81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5" name="Pennanteckning 84">
                  <a:extLst>
                    <a:ext uri="{FF2B5EF4-FFF2-40B4-BE49-F238E27FC236}">
                      <a16:creationId xmlns:a16="http://schemas.microsoft.com/office/drawing/2014/main" id="{CC317317-DB93-B2DE-2DB3-D786DEF4C1E2}"/>
                    </a:ext>
                  </a:extLst>
                </p14:cNvPr>
                <p14:cNvContentPartPr/>
                <p14:nvPr/>
              </p14:nvContentPartPr>
              <p14:xfrm>
                <a:off x="5148075" y="3431219"/>
                <a:ext cx="9360" cy="7920"/>
              </p14:xfrm>
            </p:contentPart>
          </mc:Choice>
          <mc:Fallback xmlns="">
            <p:pic>
              <p:nvPicPr>
                <p:cNvPr id="85" name="Pennanteckning 84">
                  <a:extLst>
                    <a:ext uri="{FF2B5EF4-FFF2-40B4-BE49-F238E27FC236}">
                      <a16:creationId xmlns:a16="http://schemas.microsoft.com/office/drawing/2014/main" id="{CC317317-DB93-B2DE-2DB3-D786DEF4C1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132955" y="3416099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F047BD8A-7DEC-44BE-A16E-13E95977B184}"/>
                    </a:ext>
                  </a:extLst>
                </p14:cNvPr>
                <p14:cNvContentPartPr/>
                <p14:nvPr/>
              </p14:nvContentPartPr>
              <p14:xfrm>
                <a:off x="5079675" y="3357779"/>
                <a:ext cx="24480" cy="4680"/>
              </p14:xfrm>
            </p:contentPart>
          </mc:Choice>
          <mc:Fallback xmlns=""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F047BD8A-7DEC-44BE-A16E-13E95977B18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64195" y="3342659"/>
                  <a:ext cx="54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99945346-4A8E-D03A-2558-EFF2634B2CCF}"/>
                    </a:ext>
                  </a:extLst>
                </p14:cNvPr>
                <p14:cNvContentPartPr/>
                <p14:nvPr/>
              </p14:nvContentPartPr>
              <p14:xfrm>
                <a:off x="5136555" y="3282539"/>
                <a:ext cx="44280" cy="17640"/>
              </p14:xfrm>
            </p:contentPart>
          </mc:Choice>
          <mc:Fallback xmlns=""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99945346-4A8E-D03A-2558-EFF2634B2C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121435" y="3267419"/>
                  <a:ext cx="74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993F177F-A5BE-BC84-0E82-55F4E983E920}"/>
                    </a:ext>
                  </a:extLst>
                </p14:cNvPr>
                <p14:cNvContentPartPr/>
                <p14:nvPr/>
              </p14:nvContentPartPr>
              <p14:xfrm>
                <a:off x="5211075" y="3271739"/>
                <a:ext cx="17640" cy="6840"/>
              </p14:xfrm>
            </p:contentPart>
          </mc:Choice>
          <mc:Fallback xmlns=""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993F177F-A5BE-BC84-0E82-55F4E983E92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95955" y="3256619"/>
                  <a:ext cx="48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9" name="Pennanteckning 88">
                  <a:extLst>
                    <a:ext uri="{FF2B5EF4-FFF2-40B4-BE49-F238E27FC236}">
                      <a16:creationId xmlns:a16="http://schemas.microsoft.com/office/drawing/2014/main" id="{07F1D81D-F610-375A-6069-B36BA5C01851}"/>
                    </a:ext>
                  </a:extLst>
                </p14:cNvPr>
                <p14:cNvContentPartPr/>
                <p14:nvPr/>
              </p14:nvContentPartPr>
              <p14:xfrm>
                <a:off x="5216835" y="3199019"/>
                <a:ext cx="15120" cy="2880"/>
              </p14:xfrm>
            </p:contentPart>
          </mc:Choice>
          <mc:Fallback xmlns="">
            <p:pic>
              <p:nvPicPr>
                <p:cNvPr id="89" name="Pennanteckning 88">
                  <a:extLst>
                    <a:ext uri="{FF2B5EF4-FFF2-40B4-BE49-F238E27FC236}">
                      <a16:creationId xmlns:a16="http://schemas.microsoft.com/office/drawing/2014/main" id="{07F1D81D-F610-375A-6069-B36BA5C018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01715" y="3183899"/>
                  <a:ext cx="45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0" name="Pennanteckning 89">
                  <a:extLst>
                    <a:ext uri="{FF2B5EF4-FFF2-40B4-BE49-F238E27FC236}">
                      <a16:creationId xmlns:a16="http://schemas.microsoft.com/office/drawing/2014/main" id="{87C35105-B662-2381-06E5-62FCD069C897}"/>
                    </a:ext>
                  </a:extLst>
                </p14:cNvPr>
                <p14:cNvContentPartPr/>
                <p14:nvPr/>
              </p14:nvContentPartPr>
              <p14:xfrm>
                <a:off x="5192715" y="3138539"/>
                <a:ext cx="32760" cy="37440"/>
              </p14:xfrm>
            </p:contentPart>
          </mc:Choice>
          <mc:Fallback xmlns="">
            <p:pic>
              <p:nvPicPr>
                <p:cNvPr id="90" name="Pennanteckning 89">
                  <a:extLst>
                    <a:ext uri="{FF2B5EF4-FFF2-40B4-BE49-F238E27FC236}">
                      <a16:creationId xmlns:a16="http://schemas.microsoft.com/office/drawing/2014/main" id="{87C35105-B662-2381-06E5-62FCD069C89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77595" y="3123419"/>
                  <a:ext cx="6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78323B13-A8DD-BB9E-80D3-8F0C1B208764}"/>
                    </a:ext>
                  </a:extLst>
                </p14:cNvPr>
                <p14:cNvContentPartPr/>
                <p14:nvPr/>
              </p14:nvContentPartPr>
              <p14:xfrm>
                <a:off x="5231595" y="3161939"/>
                <a:ext cx="36000" cy="13680"/>
              </p14:xfrm>
            </p:contentPart>
          </mc:Choice>
          <mc:Fallback xmlns=""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78323B13-A8DD-BB9E-80D3-8F0C1B2087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16475" y="3146459"/>
                  <a:ext cx="66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D042905B-9CEC-D4E0-6F1E-21E1005B8F11}"/>
                    </a:ext>
                  </a:extLst>
                </p14:cNvPr>
                <p14:cNvContentPartPr/>
                <p14:nvPr/>
              </p14:nvContentPartPr>
              <p14:xfrm>
                <a:off x="5237355" y="3049259"/>
                <a:ext cx="11880" cy="11160"/>
              </p14:xfrm>
            </p:contentPart>
          </mc:Choice>
          <mc:Fallback xmlns=""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D042905B-9CEC-D4E0-6F1E-21E1005B8F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22235" y="3034139"/>
                  <a:ext cx="42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98B3F06F-CB12-338F-43A7-D16E32EF4E02}"/>
                    </a:ext>
                  </a:extLst>
                </p14:cNvPr>
                <p14:cNvContentPartPr/>
                <p14:nvPr/>
              </p14:nvContentPartPr>
              <p14:xfrm>
                <a:off x="5346795" y="3003179"/>
                <a:ext cx="3240" cy="5400"/>
              </p14:xfrm>
            </p:contentPart>
          </mc:Choice>
          <mc:Fallback xmlns=""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98B3F06F-CB12-338F-43A7-D16E32EF4E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31675" y="2987699"/>
                  <a:ext cx="33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4" name="Pennanteckning 93">
                  <a:extLst>
                    <a:ext uri="{FF2B5EF4-FFF2-40B4-BE49-F238E27FC236}">
                      <a16:creationId xmlns:a16="http://schemas.microsoft.com/office/drawing/2014/main" id="{6609CD91-D475-DEFB-14E6-D6151529F686}"/>
                    </a:ext>
                  </a:extLst>
                </p14:cNvPr>
                <p14:cNvContentPartPr/>
                <p14:nvPr/>
              </p14:nvContentPartPr>
              <p14:xfrm>
                <a:off x="5348235" y="3003179"/>
                <a:ext cx="2160" cy="4680"/>
              </p14:xfrm>
            </p:contentPart>
          </mc:Choice>
          <mc:Fallback xmlns=""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6609CD91-D475-DEFB-14E6-D6151529F68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33115" y="2987699"/>
                  <a:ext cx="32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0C2C9505-763A-B841-ED7F-AE55F828F53E}"/>
                    </a:ext>
                  </a:extLst>
                </p14:cNvPr>
                <p14:cNvContentPartPr/>
                <p14:nvPr/>
              </p14:nvContentPartPr>
              <p14:xfrm>
                <a:off x="5344995" y="2935859"/>
                <a:ext cx="18720" cy="37440"/>
              </p14:xfrm>
            </p:contentPart>
          </mc:Choice>
          <mc:Fallback xmlns=""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0C2C9505-763A-B841-ED7F-AE55F828F53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29875" y="2920739"/>
                  <a:ext cx="48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C6453712-0642-D189-EB68-0615C6C09334}"/>
                    </a:ext>
                  </a:extLst>
                </p14:cNvPr>
                <p14:cNvContentPartPr/>
                <p14:nvPr/>
              </p14:nvContentPartPr>
              <p14:xfrm>
                <a:off x="5380635" y="3075899"/>
                <a:ext cx="11880" cy="27720"/>
              </p14:xfrm>
            </p:contentPart>
          </mc:Choice>
          <mc:Fallback xmlns=""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C6453712-0642-D189-EB68-0615C6C0933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65515" y="3060419"/>
                  <a:ext cx="42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7" name="Pennanteckning 96">
                  <a:extLst>
                    <a:ext uri="{FF2B5EF4-FFF2-40B4-BE49-F238E27FC236}">
                      <a16:creationId xmlns:a16="http://schemas.microsoft.com/office/drawing/2014/main" id="{A3325CBD-2D01-CD3F-EA1E-49007C424D2A}"/>
                    </a:ext>
                  </a:extLst>
                </p14:cNvPr>
                <p14:cNvContentPartPr/>
                <p14:nvPr/>
              </p14:nvContentPartPr>
              <p14:xfrm>
                <a:off x="5263275" y="3065099"/>
                <a:ext cx="55800" cy="3600"/>
              </p14:xfrm>
            </p:contentPart>
          </mc:Choice>
          <mc:Fallback xmlns="">
            <p:pic>
              <p:nvPicPr>
                <p:cNvPr id="97" name="Pennanteckning 96">
                  <a:extLst>
                    <a:ext uri="{FF2B5EF4-FFF2-40B4-BE49-F238E27FC236}">
                      <a16:creationId xmlns:a16="http://schemas.microsoft.com/office/drawing/2014/main" id="{A3325CBD-2D01-CD3F-EA1E-49007C424D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47795" y="3049619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EEE0CFF5-0E13-97CB-37ED-CEB9933256F1}"/>
                    </a:ext>
                  </a:extLst>
                </p14:cNvPr>
                <p14:cNvContentPartPr/>
                <p14:nvPr/>
              </p14:nvContentPartPr>
              <p14:xfrm>
                <a:off x="5227995" y="3046019"/>
                <a:ext cx="17280" cy="64800"/>
              </p14:xfrm>
            </p:contentPart>
          </mc:Choice>
          <mc:Fallback xmlns=""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EEE0CFF5-0E13-97CB-37ED-CEB9933256F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212875" y="3030899"/>
                  <a:ext cx="4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9" name="Pennanteckning 98">
                  <a:extLst>
                    <a:ext uri="{FF2B5EF4-FFF2-40B4-BE49-F238E27FC236}">
                      <a16:creationId xmlns:a16="http://schemas.microsoft.com/office/drawing/2014/main" id="{944C4E28-C96E-3DFB-E672-89EA7B53EECE}"/>
                    </a:ext>
                  </a:extLst>
                </p14:cNvPr>
                <p14:cNvContentPartPr/>
                <p14:nvPr/>
              </p14:nvContentPartPr>
              <p14:xfrm>
                <a:off x="5192715" y="3125579"/>
                <a:ext cx="50040" cy="22680"/>
              </p14:xfrm>
            </p:contentPart>
          </mc:Choice>
          <mc:Fallback xmlns="">
            <p:pic>
              <p:nvPicPr>
                <p:cNvPr id="99" name="Pennanteckning 98">
                  <a:extLst>
                    <a:ext uri="{FF2B5EF4-FFF2-40B4-BE49-F238E27FC236}">
                      <a16:creationId xmlns:a16="http://schemas.microsoft.com/office/drawing/2014/main" id="{944C4E28-C96E-3DFB-E672-89EA7B53EE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77595" y="3110099"/>
                  <a:ext cx="80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0" name="Pennanteckning 99">
                  <a:extLst>
                    <a:ext uri="{FF2B5EF4-FFF2-40B4-BE49-F238E27FC236}">
                      <a16:creationId xmlns:a16="http://schemas.microsoft.com/office/drawing/2014/main" id="{46AC635C-674B-C5DD-CF22-EAF720069716}"/>
                    </a:ext>
                  </a:extLst>
                </p14:cNvPr>
                <p14:cNvContentPartPr/>
                <p14:nvPr/>
              </p14:nvContentPartPr>
              <p14:xfrm>
                <a:off x="5182995" y="3125579"/>
                <a:ext cx="59760" cy="124560"/>
              </p14:xfrm>
            </p:contentPart>
          </mc:Choice>
          <mc:Fallback xmlns="">
            <p:pic>
              <p:nvPicPr>
                <p:cNvPr id="100" name="Pennanteckning 99">
                  <a:extLst>
                    <a:ext uri="{FF2B5EF4-FFF2-40B4-BE49-F238E27FC236}">
                      <a16:creationId xmlns:a16="http://schemas.microsoft.com/office/drawing/2014/main" id="{46AC635C-674B-C5DD-CF22-EAF72006971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67515" y="3110099"/>
                  <a:ext cx="90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1" name="Pennanteckning 100">
                  <a:extLst>
                    <a:ext uri="{FF2B5EF4-FFF2-40B4-BE49-F238E27FC236}">
                      <a16:creationId xmlns:a16="http://schemas.microsoft.com/office/drawing/2014/main" id="{CF76BF94-DD08-D50F-1370-295A406A1161}"/>
                    </a:ext>
                  </a:extLst>
                </p14:cNvPr>
                <p14:cNvContentPartPr/>
                <p14:nvPr/>
              </p14:nvContentPartPr>
              <p14:xfrm>
                <a:off x="5016675" y="3234659"/>
                <a:ext cx="21960" cy="62280"/>
              </p14:xfrm>
            </p:contentPart>
          </mc:Choice>
          <mc:Fallback xmlns="">
            <p:pic>
              <p:nvPicPr>
                <p:cNvPr id="101" name="Pennanteckning 100">
                  <a:extLst>
                    <a:ext uri="{FF2B5EF4-FFF2-40B4-BE49-F238E27FC236}">
                      <a16:creationId xmlns:a16="http://schemas.microsoft.com/office/drawing/2014/main" id="{CF76BF94-DD08-D50F-1370-295A406A11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01195" y="3219179"/>
                  <a:ext cx="52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2" name="Pennanteckning 101">
                  <a:extLst>
                    <a:ext uri="{FF2B5EF4-FFF2-40B4-BE49-F238E27FC236}">
                      <a16:creationId xmlns:a16="http://schemas.microsoft.com/office/drawing/2014/main" id="{CAD63387-E76C-B2EC-ECBF-466A5400A856}"/>
                    </a:ext>
                  </a:extLst>
                </p14:cNvPr>
                <p14:cNvContentPartPr/>
                <p14:nvPr/>
              </p14:nvContentPartPr>
              <p14:xfrm>
                <a:off x="5037195" y="3350219"/>
                <a:ext cx="8640" cy="43200"/>
              </p14:xfrm>
            </p:contentPart>
          </mc:Choice>
          <mc:Fallback xmlns="">
            <p:pic>
              <p:nvPicPr>
                <p:cNvPr id="102" name="Pennanteckning 101">
                  <a:extLst>
                    <a:ext uri="{FF2B5EF4-FFF2-40B4-BE49-F238E27FC236}">
                      <a16:creationId xmlns:a16="http://schemas.microsoft.com/office/drawing/2014/main" id="{CAD63387-E76C-B2EC-ECBF-466A5400A85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022075" y="3335099"/>
                  <a:ext cx="39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3" name="Pennanteckning 102">
                  <a:extLst>
                    <a:ext uri="{FF2B5EF4-FFF2-40B4-BE49-F238E27FC236}">
                      <a16:creationId xmlns:a16="http://schemas.microsoft.com/office/drawing/2014/main" id="{E22AF452-E077-9202-66F3-E85C48936587}"/>
                    </a:ext>
                  </a:extLst>
                </p14:cNvPr>
                <p14:cNvContentPartPr/>
                <p14:nvPr/>
              </p14:nvContentPartPr>
              <p14:xfrm>
                <a:off x="5005155" y="3420779"/>
                <a:ext cx="21960" cy="51480"/>
              </p14:xfrm>
            </p:contentPart>
          </mc:Choice>
          <mc:Fallback xmlns="">
            <p:pic>
              <p:nvPicPr>
                <p:cNvPr id="103" name="Pennanteckning 102">
                  <a:extLst>
                    <a:ext uri="{FF2B5EF4-FFF2-40B4-BE49-F238E27FC236}">
                      <a16:creationId xmlns:a16="http://schemas.microsoft.com/office/drawing/2014/main" id="{E22AF452-E077-9202-66F3-E85C4893658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90035" y="3405299"/>
                  <a:ext cx="52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4" name="Pennanteckning 103">
                  <a:extLst>
                    <a:ext uri="{FF2B5EF4-FFF2-40B4-BE49-F238E27FC236}">
                      <a16:creationId xmlns:a16="http://schemas.microsoft.com/office/drawing/2014/main" id="{6781327C-C9CB-68F7-E34B-1BEA1EEF2EFE}"/>
                    </a:ext>
                  </a:extLst>
                </p14:cNvPr>
                <p14:cNvContentPartPr/>
                <p14:nvPr/>
              </p14:nvContentPartPr>
              <p14:xfrm>
                <a:off x="4956195" y="3547139"/>
                <a:ext cx="15120" cy="27720"/>
              </p14:xfrm>
            </p:contentPart>
          </mc:Choice>
          <mc:Fallback xmlns="">
            <p:pic>
              <p:nvPicPr>
                <p:cNvPr id="104" name="Pennanteckning 103">
                  <a:extLst>
                    <a:ext uri="{FF2B5EF4-FFF2-40B4-BE49-F238E27FC236}">
                      <a16:creationId xmlns:a16="http://schemas.microsoft.com/office/drawing/2014/main" id="{6781327C-C9CB-68F7-E34B-1BEA1EEF2E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1075" y="3532019"/>
                  <a:ext cx="45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5" name="Pennanteckning 104">
                  <a:extLst>
                    <a:ext uri="{FF2B5EF4-FFF2-40B4-BE49-F238E27FC236}">
                      <a16:creationId xmlns:a16="http://schemas.microsoft.com/office/drawing/2014/main" id="{87E9DCEC-408D-7D65-E9AA-546C9D49730C}"/>
                    </a:ext>
                  </a:extLst>
                </p14:cNvPr>
                <p14:cNvContentPartPr/>
                <p14:nvPr/>
              </p14:nvContentPartPr>
              <p14:xfrm>
                <a:off x="4867995" y="3508979"/>
                <a:ext cx="64800" cy="58320"/>
              </p14:xfrm>
            </p:contentPart>
          </mc:Choice>
          <mc:Fallback xmlns="">
            <p:pic>
              <p:nvPicPr>
                <p:cNvPr id="105" name="Pennanteckning 104">
                  <a:extLst>
                    <a:ext uri="{FF2B5EF4-FFF2-40B4-BE49-F238E27FC236}">
                      <a16:creationId xmlns:a16="http://schemas.microsoft.com/office/drawing/2014/main" id="{87E9DCEC-408D-7D65-E9AA-546C9D4973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52515" y="3493859"/>
                  <a:ext cx="95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AA16C9C0-478C-900A-B248-1FDA6AD8F315}"/>
                    </a:ext>
                  </a:extLst>
                </p14:cNvPr>
                <p14:cNvContentPartPr/>
                <p14:nvPr/>
              </p14:nvContentPartPr>
              <p14:xfrm>
                <a:off x="4883475" y="3603299"/>
                <a:ext cx="28440" cy="64800"/>
              </p14:xfrm>
            </p:contentPart>
          </mc:Choice>
          <mc:Fallback xmlns=""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AA16C9C0-478C-900A-B248-1FDA6AD8F31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68355" y="3588179"/>
                  <a:ext cx="59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7" name="Pennanteckning 106">
                  <a:extLst>
                    <a:ext uri="{FF2B5EF4-FFF2-40B4-BE49-F238E27FC236}">
                      <a16:creationId xmlns:a16="http://schemas.microsoft.com/office/drawing/2014/main" id="{64D93F3B-50E9-F511-6A18-119DF7B42318}"/>
                    </a:ext>
                  </a:extLst>
                </p14:cNvPr>
                <p14:cNvContentPartPr/>
                <p14:nvPr/>
              </p14:nvContentPartPr>
              <p14:xfrm>
                <a:off x="4827315" y="3692579"/>
                <a:ext cx="14400" cy="20880"/>
              </p14:xfrm>
            </p:contentPart>
          </mc:Choice>
          <mc:Fallback xmlns="">
            <p:pic>
              <p:nvPicPr>
                <p:cNvPr id="107" name="Pennanteckning 106">
                  <a:extLst>
                    <a:ext uri="{FF2B5EF4-FFF2-40B4-BE49-F238E27FC236}">
                      <a16:creationId xmlns:a16="http://schemas.microsoft.com/office/drawing/2014/main" id="{64D93F3B-50E9-F511-6A18-119DF7B4231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12195" y="3677459"/>
                  <a:ext cx="45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42FB6AD0-C602-6868-43A9-750A53331E92}"/>
                    </a:ext>
                  </a:extLst>
                </p14:cNvPr>
                <p14:cNvContentPartPr/>
                <p14:nvPr/>
              </p14:nvContentPartPr>
              <p14:xfrm>
                <a:off x="4838835" y="3830099"/>
                <a:ext cx="16200" cy="6120"/>
              </p14:xfrm>
            </p:contentPart>
          </mc:Choice>
          <mc:Fallback xmlns=""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42FB6AD0-C602-6868-43A9-750A53331E9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23715" y="3814619"/>
                  <a:ext cx="46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9" name="Pennanteckning 108">
                  <a:extLst>
                    <a:ext uri="{FF2B5EF4-FFF2-40B4-BE49-F238E27FC236}">
                      <a16:creationId xmlns:a16="http://schemas.microsoft.com/office/drawing/2014/main" id="{0BBD66AC-1C6C-FBA8-FC14-98061481F3F2}"/>
                    </a:ext>
                  </a:extLst>
                </p14:cNvPr>
                <p14:cNvContentPartPr/>
                <p14:nvPr/>
              </p14:nvContentPartPr>
              <p14:xfrm>
                <a:off x="4868715" y="3786179"/>
                <a:ext cx="48960" cy="46800"/>
              </p14:xfrm>
            </p:contentPart>
          </mc:Choice>
          <mc:Fallback xmlns="">
            <p:pic>
              <p:nvPicPr>
                <p:cNvPr id="109" name="Pennanteckning 108">
                  <a:extLst>
                    <a:ext uri="{FF2B5EF4-FFF2-40B4-BE49-F238E27FC236}">
                      <a16:creationId xmlns:a16="http://schemas.microsoft.com/office/drawing/2014/main" id="{0BBD66AC-1C6C-FBA8-FC14-98061481F3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53595" y="3771059"/>
                  <a:ext cx="79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C3FFB115-6AB7-531D-CCFE-2F8646CCA164}"/>
                    </a:ext>
                  </a:extLst>
                </p14:cNvPr>
                <p14:cNvContentPartPr/>
                <p14:nvPr/>
              </p14:nvContentPartPr>
              <p14:xfrm>
                <a:off x="4715715" y="3843419"/>
                <a:ext cx="23400" cy="13680"/>
              </p14:xfrm>
            </p:contentPart>
          </mc:Choice>
          <mc:Fallback xmlns=""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C3FFB115-6AB7-531D-CCFE-2F8646CCA16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00595" y="3827939"/>
                  <a:ext cx="54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538989E1-79CB-C9BD-18CE-2213B90F020B}"/>
                    </a:ext>
                  </a:extLst>
                </p14:cNvPr>
                <p14:cNvContentPartPr/>
                <p14:nvPr/>
              </p14:nvContentPartPr>
              <p14:xfrm>
                <a:off x="4641915" y="3865379"/>
                <a:ext cx="11880" cy="25200"/>
              </p14:xfrm>
            </p:contentPart>
          </mc:Choice>
          <mc:Fallback xmlns=""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538989E1-79CB-C9BD-18CE-2213B90F020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26795" y="3850259"/>
                  <a:ext cx="42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D5485BDE-78B3-C046-87F9-78C7FF432FAF}"/>
                    </a:ext>
                  </a:extLst>
                </p14:cNvPr>
                <p14:cNvContentPartPr/>
                <p14:nvPr/>
              </p14:nvContentPartPr>
              <p14:xfrm>
                <a:off x="4671075" y="3955739"/>
                <a:ext cx="360" cy="360"/>
              </p14:xfrm>
            </p:contentPart>
          </mc:Choice>
          <mc:Fallback xmlns=""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D5485BDE-78B3-C046-87F9-78C7FF432F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55955" y="394061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5" name="Pennanteckning 114">
                  <a:extLst>
                    <a:ext uri="{FF2B5EF4-FFF2-40B4-BE49-F238E27FC236}">
                      <a16:creationId xmlns:a16="http://schemas.microsoft.com/office/drawing/2014/main" id="{EC08237F-3ED3-FE6A-9C6F-F61A03688541}"/>
                    </a:ext>
                  </a:extLst>
                </p14:cNvPr>
                <p14:cNvContentPartPr/>
                <p14:nvPr/>
              </p14:nvContentPartPr>
              <p14:xfrm>
                <a:off x="4064835" y="4352819"/>
                <a:ext cx="6840" cy="360"/>
              </p14:xfrm>
            </p:contentPart>
          </mc:Choice>
          <mc:Fallback xmlns="">
            <p:pic>
              <p:nvPicPr>
                <p:cNvPr id="115" name="Pennanteckning 114">
                  <a:extLst>
                    <a:ext uri="{FF2B5EF4-FFF2-40B4-BE49-F238E27FC236}">
                      <a16:creationId xmlns:a16="http://schemas.microsoft.com/office/drawing/2014/main" id="{EC08237F-3ED3-FE6A-9C6F-F61A036885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49715" y="4337339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90BD17DA-DAAD-02CE-6E49-6307DEBAC681}"/>
                    </a:ext>
                  </a:extLst>
                </p14:cNvPr>
                <p14:cNvContentPartPr/>
                <p14:nvPr/>
              </p14:nvContentPartPr>
              <p14:xfrm>
                <a:off x="4126755" y="4391699"/>
                <a:ext cx="24480" cy="16920"/>
              </p14:xfrm>
            </p:contentPart>
          </mc:Choice>
          <mc:Fallback xmlns=""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90BD17DA-DAAD-02CE-6E49-6307DEBAC6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11635" y="4376219"/>
                  <a:ext cx="54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2060246C-7B08-87B7-022E-E049558B1AE2}"/>
                    </a:ext>
                  </a:extLst>
                </p14:cNvPr>
                <p14:cNvContentPartPr/>
                <p14:nvPr/>
              </p14:nvContentPartPr>
              <p14:xfrm>
                <a:off x="4212795" y="4319699"/>
                <a:ext cx="22680" cy="25200"/>
              </p14:xfrm>
            </p:contentPart>
          </mc:Choice>
          <mc:Fallback xmlns=""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2060246C-7B08-87B7-022E-E049558B1A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97675" y="4304219"/>
                  <a:ext cx="53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CA01A4D7-3C58-9E29-23AB-8487DF5A7F64}"/>
                    </a:ext>
                  </a:extLst>
                </p14:cNvPr>
                <p14:cNvContentPartPr/>
                <p14:nvPr/>
              </p14:nvContentPartPr>
              <p14:xfrm>
                <a:off x="4179675" y="4187939"/>
                <a:ext cx="39960" cy="27720"/>
              </p14:xfrm>
            </p:contentPart>
          </mc:Choice>
          <mc:Fallback xmlns=""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CA01A4D7-3C58-9E29-23AB-8487DF5A7F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64555" y="4172819"/>
                  <a:ext cx="70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89E9A668-B76D-FB80-7560-A0C8D2F5852A}"/>
                    </a:ext>
                  </a:extLst>
                </p14:cNvPr>
                <p14:cNvContentPartPr/>
                <p14:nvPr/>
              </p14:nvContentPartPr>
              <p14:xfrm>
                <a:off x="4162755" y="4063379"/>
                <a:ext cx="11880" cy="50760"/>
              </p14:xfrm>
            </p:contentPart>
          </mc:Choice>
          <mc:Fallback xmlns=""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89E9A668-B76D-FB80-7560-A0C8D2F5852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47275" y="4047899"/>
                  <a:ext cx="42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ABE8F387-3CF2-DBD4-8B00-ABF3902C6049}"/>
                    </a:ext>
                  </a:extLst>
                </p14:cNvPr>
                <p14:cNvContentPartPr/>
                <p14:nvPr/>
              </p14:nvContentPartPr>
              <p14:xfrm>
                <a:off x="4263195" y="4046819"/>
                <a:ext cx="22680" cy="3600"/>
              </p14:xfrm>
            </p:contentPart>
          </mc:Choice>
          <mc:Fallback xmlns=""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ABE8F387-3CF2-DBD4-8B00-ABF3902C604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48075" y="4031339"/>
                  <a:ext cx="532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5" name="Pennanteckning 124">
                <a:extLst>
                  <a:ext uri="{FF2B5EF4-FFF2-40B4-BE49-F238E27FC236}">
                    <a16:creationId xmlns:a16="http://schemas.microsoft.com/office/drawing/2014/main" id="{22514FD8-BE25-3B80-DF68-6374CC3AC315}"/>
                  </a:ext>
                </a:extLst>
              </p14:cNvPr>
              <p14:cNvContentPartPr/>
              <p14:nvPr/>
            </p14:nvContentPartPr>
            <p14:xfrm>
              <a:off x="2410384" y="2893739"/>
              <a:ext cx="2807280" cy="1440000"/>
            </p14:xfrm>
          </p:contentPart>
        </mc:Choice>
        <mc:Fallback>
          <p:pic>
            <p:nvPicPr>
              <p:cNvPr id="125" name="Pennanteckning 124">
                <a:extLst>
                  <a:ext uri="{FF2B5EF4-FFF2-40B4-BE49-F238E27FC236}">
                    <a16:creationId xmlns:a16="http://schemas.microsoft.com/office/drawing/2014/main" id="{22514FD8-BE25-3B80-DF68-6374CC3AC31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394904" y="2878619"/>
                <a:ext cx="2837520" cy="147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" name="Grupp 424">
            <a:extLst>
              <a:ext uri="{FF2B5EF4-FFF2-40B4-BE49-F238E27FC236}">
                <a16:creationId xmlns:a16="http://schemas.microsoft.com/office/drawing/2014/main" id="{49C905B5-46BA-4B4D-0878-313776380668}"/>
              </a:ext>
            </a:extLst>
          </p:cNvPr>
          <p:cNvGrpSpPr/>
          <p:nvPr/>
        </p:nvGrpSpPr>
        <p:grpSpPr>
          <a:xfrm>
            <a:off x="6750184" y="1772339"/>
            <a:ext cx="3757320" cy="1111320"/>
            <a:chOff x="6750184" y="1772339"/>
            <a:chExt cx="3757320" cy="11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6" name="Pennanteckning 125">
                  <a:extLst>
                    <a:ext uri="{FF2B5EF4-FFF2-40B4-BE49-F238E27FC236}">
                      <a16:creationId xmlns:a16="http://schemas.microsoft.com/office/drawing/2014/main" id="{5C8D9C49-35C3-ABE2-5CFB-D99B0F25FB6A}"/>
                    </a:ext>
                  </a:extLst>
                </p14:cNvPr>
                <p14:cNvContentPartPr/>
                <p14:nvPr/>
              </p14:nvContentPartPr>
              <p14:xfrm>
                <a:off x="6750184" y="1984379"/>
                <a:ext cx="43560" cy="64800"/>
              </p14:xfrm>
            </p:contentPart>
          </mc:Choice>
          <mc:Fallback>
            <p:pic>
              <p:nvPicPr>
                <p:cNvPr id="126" name="Pennanteckning 125">
                  <a:extLst>
                    <a:ext uri="{FF2B5EF4-FFF2-40B4-BE49-F238E27FC236}">
                      <a16:creationId xmlns:a16="http://schemas.microsoft.com/office/drawing/2014/main" id="{5C8D9C49-35C3-ABE2-5CFB-D99B0F25FB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35064" y="1968899"/>
                  <a:ext cx="73800" cy="9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 153">
              <a:extLst>
                <a:ext uri="{FF2B5EF4-FFF2-40B4-BE49-F238E27FC236}">
                  <a16:creationId xmlns:a16="http://schemas.microsoft.com/office/drawing/2014/main" id="{0B486556-88A0-90F5-B48A-BCA647F0AFED}"/>
                </a:ext>
              </a:extLst>
            </p:cNvPr>
            <p:cNvGrpSpPr/>
            <p:nvPr/>
          </p:nvGrpSpPr>
          <p:grpSpPr>
            <a:xfrm>
              <a:off x="7087504" y="1772339"/>
              <a:ext cx="1269000" cy="538920"/>
              <a:chOff x="7087504" y="1772339"/>
              <a:chExt cx="1269000" cy="538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128" name="Pennanteckning 127">
                    <a:extLst>
                      <a:ext uri="{FF2B5EF4-FFF2-40B4-BE49-F238E27FC236}">
                        <a16:creationId xmlns:a16="http://schemas.microsoft.com/office/drawing/2014/main" id="{AB8E5556-51F5-E6C7-6A47-FD135F53DAD3}"/>
                      </a:ext>
                    </a:extLst>
                  </p14:cNvPr>
                  <p14:cNvContentPartPr/>
                  <p14:nvPr/>
                </p14:nvContentPartPr>
                <p14:xfrm>
                  <a:off x="7145464" y="1865939"/>
                  <a:ext cx="72360" cy="235080"/>
                </p14:xfrm>
              </p:contentPart>
            </mc:Choice>
            <mc:Fallback>
              <p:pic>
                <p:nvPicPr>
                  <p:cNvPr id="128" name="Pennanteckning 127">
                    <a:extLst>
                      <a:ext uri="{FF2B5EF4-FFF2-40B4-BE49-F238E27FC236}">
                        <a16:creationId xmlns:a16="http://schemas.microsoft.com/office/drawing/2014/main" id="{AB8E5556-51F5-E6C7-6A47-FD135F53DAD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7130344" y="1850819"/>
                    <a:ext cx="10296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129" name="Pennanteckning 128">
                    <a:extLst>
                      <a:ext uri="{FF2B5EF4-FFF2-40B4-BE49-F238E27FC236}">
                        <a16:creationId xmlns:a16="http://schemas.microsoft.com/office/drawing/2014/main" id="{94E67135-B244-D98E-826A-EF2D0C4585A6}"/>
                      </a:ext>
                    </a:extLst>
                  </p14:cNvPr>
                  <p14:cNvContentPartPr/>
                  <p14:nvPr/>
                </p14:nvContentPartPr>
                <p14:xfrm>
                  <a:off x="7087504" y="1922099"/>
                  <a:ext cx="315360" cy="122760"/>
                </p14:xfrm>
              </p:contentPart>
            </mc:Choice>
            <mc:Fallback>
              <p:pic>
                <p:nvPicPr>
                  <p:cNvPr id="129" name="Pennanteckning 128">
                    <a:extLst>
                      <a:ext uri="{FF2B5EF4-FFF2-40B4-BE49-F238E27FC236}">
                        <a16:creationId xmlns:a16="http://schemas.microsoft.com/office/drawing/2014/main" id="{94E67135-B244-D98E-826A-EF2D0C4585A6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7072384" y="1906979"/>
                    <a:ext cx="34596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DFB90FDB-9037-93B5-904C-515F38402CF0}"/>
                      </a:ext>
                    </a:extLst>
                  </p14:cNvPr>
                  <p14:cNvContentPartPr/>
                  <p14:nvPr/>
                </p14:nvContentPartPr>
                <p14:xfrm>
                  <a:off x="7388464" y="1938659"/>
                  <a:ext cx="363240" cy="138600"/>
                </p14:xfrm>
              </p:contentPart>
            </mc:Choice>
            <mc:Fallback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DFB90FDB-9037-93B5-904C-515F38402CF0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7373344" y="1923539"/>
                    <a:ext cx="3938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131" name="Pennanteckning 130">
                    <a:extLst>
                      <a:ext uri="{FF2B5EF4-FFF2-40B4-BE49-F238E27FC236}">
                        <a16:creationId xmlns:a16="http://schemas.microsoft.com/office/drawing/2014/main" id="{0A940893-6D4A-A77E-D657-E8C4990558A5}"/>
                      </a:ext>
                    </a:extLst>
                  </p14:cNvPr>
                  <p14:cNvContentPartPr/>
                  <p14:nvPr/>
                </p14:nvContentPartPr>
                <p14:xfrm>
                  <a:off x="7837744" y="1772339"/>
                  <a:ext cx="73080" cy="538920"/>
                </p14:xfrm>
              </p:contentPart>
            </mc:Choice>
            <mc:Fallback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0A940893-6D4A-A77E-D657-E8C4990558A5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7822264" y="1757219"/>
                    <a:ext cx="103680" cy="56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132" name="Pennanteckning 131">
                    <a:extLst>
                      <a:ext uri="{FF2B5EF4-FFF2-40B4-BE49-F238E27FC236}">
                        <a16:creationId xmlns:a16="http://schemas.microsoft.com/office/drawing/2014/main" id="{E98E5FEA-2CCE-B6F0-CB5D-E9FC7B68B80A}"/>
                      </a:ext>
                    </a:extLst>
                  </p14:cNvPr>
                  <p14:cNvContentPartPr/>
                  <p14:nvPr/>
                </p14:nvContentPartPr>
                <p14:xfrm>
                  <a:off x="7767184" y="2006339"/>
                  <a:ext cx="135000" cy="57600"/>
                </p14:xfrm>
              </p:contentPart>
            </mc:Choice>
            <mc:Fallback>
              <p:pic>
                <p:nvPicPr>
                  <p:cNvPr id="132" name="Pennanteckning 131">
                    <a:extLst>
                      <a:ext uri="{FF2B5EF4-FFF2-40B4-BE49-F238E27FC236}">
                        <a16:creationId xmlns:a16="http://schemas.microsoft.com/office/drawing/2014/main" id="{E98E5FEA-2CCE-B6F0-CB5D-E9FC7B68B80A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7752064" y="1991219"/>
                    <a:ext cx="1656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133" name="Pennanteckning 132">
                    <a:extLst>
                      <a:ext uri="{FF2B5EF4-FFF2-40B4-BE49-F238E27FC236}">
                        <a16:creationId xmlns:a16="http://schemas.microsoft.com/office/drawing/2014/main" id="{3F9AA94D-D6DC-DE18-397F-EA037D3E1B31}"/>
                      </a:ext>
                    </a:extLst>
                  </p14:cNvPr>
                  <p14:cNvContentPartPr/>
                  <p14:nvPr/>
                </p14:nvContentPartPr>
                <p14:xfrm>
                  <a:off x="7956544" y="1991579"/>
                  <a:ext cx="23040" cy="62280"/>
                </p14:xfrm>
              </p:contentPart>
            </mc:Choice>
            <mc:Fallback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3F9AA94D-D6DC-DE18-397F-EA037D3E1B31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7941424" y="1976459"/>
                    <a:ext cx="5328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134" name="Pennanteckning 133">
                    <a:extLst>
                      <a:ext uri="{FF2B5EF4-FFF2-40B4-BE49-F238E27FC236}">
                        <a16:creationId xmlns:a16="http://schemas.microsoft.com/office/drawing/2014/main" id="{DB9A58A9-A5A6-133B-31A0-D4AD2728D6B6}"/>
                      </a:ext>
                    </a:extLst>
                  </p14:cNvPr>
                  <p14:cNvContentPartPr/>
                  <p14:nvPr/>
                </p14:nvContentPartPr>
                <p14:xfrm>
                  <a:off x="8044384" y="1973579"/>
                  <a:ext cx="65520" cy="71640"/>
                </p14:xfrm>
              </p:contentPart>
            </mc:Choice>
            <mc:Fallback>
              <p:pic>
                <p:nvPicPr>
                  <p:cNvPr id="134" name="Pennanteckning 133">
                    <a:extLst>
                      <a:ext uri="{FF2B5EF4-FFF2-40B4-BE49-F238E27FC236}">
                        <a16:creationId xmlns:a16="http://schemas.microsoft.com/office/drawing/2014/main" id="{DB9A58A9-A5A6-133B-31A0-D4AD2728D6B6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8029264" y="1958099"/>
                    <a:ext cx="961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153" name="Pennanteckning 152">
                    <a:extLst>
                      <a:ext uri="{FF2B5EF4-FFF2-40B4-BE49-F238E27FC236}">
                        <a16:creationId xmlns:a16="http://schemas.microsoft.com/office/drawing/2014/main" id="{AEBD9165-1C20-66E5-A9CE-BF27B0A21EC1}"/>
                      </a:ext>
                    </a:extLst>
                  </p14:cNvPr>
                  <p14:cNvContentPartPr/>
                  <p14:nvPr/>
                </p14:nvContentPartPr>
                <p14:xfrm>
                  <a:off x="8191624" y="1976099"/>
                  <a:ext cx="164880" cy="43200"/>
                </p14:xfrm>
              </p:contentPart>
            </mc:Choice>
            <mc:Fallback>
              <p:pic>
                <p:nvPicPr>
                  <p:cNvPr id="153" name="Pennanteckning 152">
                    <a:extLst>
                      <a:ext uri="{FF2B5EF4-FFF2-40B4-BE49-F238E27FC236}">
                        <a16:creationId xmlns:a16="http://schemas.microsoft.com/office/drawing/2014/main" id="{AEBD9165-1C20-66E5-A9CE-BF27B0A21EC1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8176504" y="1960619"/>
                    <a:ext cx="195480" cy="7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9" name="Grupp 238">
              <a:extLst>
                <a:ext uri="{FF2B5EF4-FFF2-40B4-BE49-F238E27FC236}">
                  <a16:creationId xmlns:a16="http://schemas.microsoft.com/office/drawing/2014/main" id="{E54578A9-FDBA-FF24-4D28-DAD9E2AFA3B6}"/>
                </a:ext>
              </a:extLst>
            </p:cNvPr>
            <p:cNvGrpSpPr/>
            <p:nvPr/>
          </p:nvGrpSpPr>
          <p:grpSpPr>
            <a:xfrm>
              <a:off x="8712544" y="1809779"/>
              <a:ext cx="902520" cy="399960"/>
              <a:chOff x="8712544" y="1809779"/>
              <a:chExt cx="902520" cy="399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155" name="Pennanteckning 154">
                    <a:extLst>
                      <a:ext uri="{FF2B5EF4-FFF2-40B4-BE49-F238E27FC236}">
                        <a16:creationId xmlns:a16="http://schemas.microsoft.com/office/drawing/2014/main" id="{95F5E33F-40BF-FA80-8FB6-72838DBDC693}"/>
                      </a:ext>
                    </a:extLst>
                  </p14:cNvPr>
                  <p14:cNvContentPartPr/>
                  <p14:nvPr/>
                </p14:nvContentPartPr>
                <p14:xfrm>
                  <a:off x="8712544" y="1809779"/>
                  <a:ext cx="134280" cy="399960"/>
                </p14:xfrm>
              </p:contentPart>
            </mc:Choice>
            <mc:Fallback>
              <p:pic>
                <p:nvPicPr>
                  <p:cNvPr id="155" name="Pennanteckning 154">
                    <a:extLst>
                      <a:ext uri="{FF2B5EF4-FFF2-40B4-BE49-F238E27FC236}">
                        <a16:creationId xmlns:a16="http://schemas.microsoft.com/office/drawing/2014/main" id="{95F5E33F-40BF-FA80-8FB6-72838DBDC693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8697424" y="1794299"/>
                    <a:ext cx="164880" cy="43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444684BA-C89F-8E6A-AB2B-8D05410091AC}"/>
                      </a:ext>
                    </a:extLst>
                  </p14:cNvPr>
                  <p14:cNvContentPartPr/>
                  <p14:nvPr/>
                </p14:nvContentPartPr>
                <p14:xfrm>
                  <a:off x="8725144" y="1943699"/>
                  <a:ext cx="142560" cy="84600"/>
                </p14:xfrm>
              </p:contentPart>
            </mc:Choice>
            <mc:Fallback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444684BA-C89F-8E6A-AB2B-8D05410091AC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8709664" y="1928579"/>
                    <a:ext cx="17316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5EF10AF5-2E1C-98E3-FC38-1C4036942655}"/>
                      </a:ext>
                    </a:extLst>
                  </p14:cNvPr>
                  <p14:cNvContentPartPr/>
                  <p14:nvPr/>
                </p14:nvContentPartPr>
                <p14:xfrm>
                  <a:off x="8879584" y="1937939"/>
                  <a:ext cx="109440" cy="128880"/>
                </p14:xfrm>
              </p:contentPart>
            </mc:Choice>
            <mc:Fallback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5EF10AF5-2E1C-98E3-FC38-1C4036942655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8864464" y="1922819"/>
                    <a:ext cx="14004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228" name="Pennanteckning 227">
                    <a:extLst>
                      <a:ext uri="{FF2B5EF4-FFF2-40B4-BE49-F238E27FC236}">
                        <a16:creationId xmlns:a16="http://schemas.microsoft.com/office/drawing/2014/main" id="{B15FB1E7-8B29-AC74-342B-134324A48B5A}"/>
                      </a:ext>
                    </a:extLst>
                  </p14:cNvPr>
                  <p14:cNvContentPartPr/>
                  <p14:nvPr/>
                </p14:nvContentPartPr>
                <p14:xfrm>
                  <a:off x="9044104" y="1968539"/>
                  <a:ext cx="146880" cy="99360"/>
                </p14:xfrm>
              </p:contentPart>
            </mc:Choice>
            <mc:Fallback>
              <p:pic>
                <p:nvPicPr>
                  <p:cNvPr id="228" name="Pennanteckning 227">
                    <a:extLst>
                      <a:ext uri="{FF2B5EF4-FFF2-40B4-BE49-F238E27FC236}">
                        <a16:creationId xmlns:a16="http://schemas.microsoft.com/office/drawing/2014/main" id="{B15FB1E7-8B29-AC74-342B-134324A48B5A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9028984" y="1953059"/>
                    <a:ext cx="17712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229" name="Pennanteckning 228">
                    <a:extLst>
                      <a:ext uri="{FF2B5EF4-FFF2-40B4-BE49-F238E27FC236}">
                        <a16:creationId xmlns:a16="http://schemas.microsoft.com/office/drawing/2014/main" id="{370C89B9-5BBB-0D9F-992D-706B208BB2B2}"/>
                      </a:ext>
                    </a:extLst>
                  </p14:cNvPr>
                  <p14:cNvContentPartPr/>
                  <p14:nvPr/>
                </p14:nvContentPartPr>
                <p14:xfrm>
                  <a:off x="9218704" y="1883939"/>
                  <a:ext cx="15120" cy="217080"/>
                </p14:xfrm>
              </p:contentPart>
            </mc:Choice>
            <mc:Fallback>
              <p:pic>
                <p:nvPicPr>
                  <p:cNvPr id="229" name="Pennanteckning 228">
                    <a:extLst>
                      <a:ext uri="{FF2B5EF4-FFF2-40B4-BE49-F238E27FC236}">
                        <a16:creationId xmlns:a16="http://schemas.microsoft.com/office/drawing/2014/main" id="{370C89B9-5BBB-0D9F-992D-706B208BB2B2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9203584" y="1868819"/>
                    <a:ext cx="4572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13A152B6-D8CB-5467-CC74-926DAB184AF5}"/>
                      </a:ext>
                    </a:extLst>
                  </p14:cNvPr>
                  <p14:cNvContentPartPr/>
                  <p14:nvPr/>
                </p14:nvContentPartPr>
                <p14:xfrm>
                  <a:off x="9188824" y="1979339"/>
                  <a:ext cx="119520" cy="20160"/>
                </p14:xfrm>
              </p:contentPart>
            </mc:Choice>
            <mc:Fallback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13A152B6-D8CB-5467-CC74-926DAB184AF5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9173704" y="1963859"/>
                    <a:ext cx="14976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B8E07435-6078-2382-CBF7-22451A8E5875}"/>
                      </a:ext>
                    </a:extLst>
                  </p14:cNvPr>
                  <p14:cNvContentPartPr/>
                  <p14:nvPr/>
                </p14:nvContentPartPr>
                <p14:xfrm>
                  <a:off x="9316984" y="1947659"/>
                  <a:ext cx="298080" cy="141840"/>
                </p14:xfrm>
              </p:contentPart>
            </mc:Choice>
            <mc:Fallback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B8E07435-6078-2382-CBF7-22451A8E5875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9301864" y="1932539"/>
                    <a:ext cx="328680" cy="172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1" name="Grupp 240">
              <a:extLst>
                <a:ext uri="{FF2B5EF4-FFF2-40B4-BE49-F238E27FC236}">
                  <a16:creationId xmlns:a16="http://schemas.microsoft.com/office/drawing/2014/main" id="{0357420C-F96B-2611-95D0-80498B446F93}"/>
                </a:ext>
              </a:extLst>
            </p:cNvPr>
            <p:cNvGrpSpPr/>
            <p:nvPr/>
          </p:nvGrpSpPr>
          <p:grpSpPr>
            <a:xfrm>
              <a:off x="9893344" y="1937939"/>
              <a:ext cx="614160" cy="295200"/>
              <a:chOff x="9893344" y="1937939"/>
              <a:chExt cx="614160" cy="295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232" name="Pennanteckning 231">
                    <a:extLst>
                      <a:ext uri="{FF2B5EF4-FFF2-40B4-BE49-F238E27FC236}">
                        <a16:creationId xmlns:a16="http://schemas.microsoft.com/office/drawing/2014/main" id="{8779D16A-A5B5-41E8-E22A-C152C66717F2}"/>
                      </a:ext>
                    </a:extLst>
                  </p14:cNvPr>
                  <p14:cNvContentPartPr/>
                  <p14:nvPr/>
                </p14:nvContentPartPr>
                <p14:xfrm>
                  <a:off x="9893344" y="1951259"/>
                  <a:ext cx="29160" cy="127800"/>
                </p14:xfrm>
              </p:contentPart>
            </mc:Choice>
            <mc:Fallback>
              <p:pic>
                <p:nvPicPr>
                  <p:cNvPr id="232" name="Pennanteckning 231">
                    <a:extLst>
                      <a:ext uri="{FF2B5EF4-FFF2-40B4-BE49-F238E27FC236}">
                        <a16:creationId xmlns:a16="http://schemas.microsoft.com/office/drawing/2014/main" id="{8779D16A-A5B5-41E8-E22A-C152C66717F2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9878224" y="1935779"/>
                    <a:ext cx="5976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233" name="Pennanteckning 232">
                    <a:extLst>
                      <a:ext uri="{FF2B5EF4-FFF2-40B4-BE49-F238E27FC236}">
                        <a16:creationId xmlns:a16="http://schemas.microsoft.com/office/drawing/2014/main" id="{8AA62C02-67C6-6B33-5689-E587BCE6221A}"/>
                      </a:ext>
                    </a:extLst>
                  </p14:cNvPr>
                  <p14:cNvContentPartPr/>
                  <p14:nvPr/>
                </p14:nvContentPartPr>
                <p14:xfrm>
                  <a:off x="9972184" y="2004899"/>
                  <a:ext cx="21960" cy="228240"/>
                </p14:xfrm>
              </p:contentPart>
            </mc:Choice>
            <mc:Fallback>
              <p:pic>
                <p:nvPicPr>
                  <p:cNvPr id="233" name="Pennanteckning 232">
                    <a:extLst>
                      <a:ext uri="{FF2B5EF4-FFF2-40B4-BE49-F238E27FC236}">
                        <a16:creationId xmlns:a16="http://schemas.microsoft.com/office/drawing/2014/main" id="{8AA62C02-67C6-6B33-5689-E587BCE6221A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9956704" y="1989419"/>
                    <a:ext cx="522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234" name="Pennanteckning 233">
                    <a:extLst>
                      <a:ext uri="{FF2B5EF4-FFF2-40B4-BE49-F238E27FC236}">
                        <a16:creationId xmlns:a16="http://schemas.microsoft.com/office/drawing/2014/main" id="{F5FFFB4D-59DE-7E8A-83C9-200CF7F2CA20}"/>
                      </a:ext>
                    </a:extLst>
                  </p14:cNvPr>
                  <p14:cNvContentPartPr/>
                  <p14:nvPr/>
                </p14:nvContentPartPr>
                <p14:xfrm>
                  <a:off x="9984424" y="1991579"/>
                  <a:ext cx="61560" cy="57600"/>
                </p14:xfrm>
              </p:contentPart>
            </mc:Choice>
            <mc:Fallback>
              <p:pic>
                <p:nvPicPr>
                  <p:cNvPr id="234" name="Pennanteckning 233">
                    <a:extLst>
                      <a:ext uri="{FF2B5EF4-FFF2-40B4-BE49-F238E27FC236}">
                        <a16:creationId xmlns:a16="http://schemas.microsoft.com/office/drawing/2014/main" id="{F5FFFB4D-59DE-7E8A-83C9-200CF7F2CA20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9969304" y="1976459"/>
                    <a:ext cx="92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235" name="Pennanteckning 234">
                    <a:extLst>
                      <a:ext uri="{FF2B5EF4-FFF2-40B4-BE49-F238E27FC236}">
                        <a16:creationId xmlns:a16="http://schemas.microsoft.com/office/drawing/2014/main" id="{0547AB82-517E-7EF0-8207-E60285709783}"/>
                      </a:ext>
                    </a:extLst>
                  </p14:cNvPr>
                  <p14:cNvContentPartPr/>
                  <p14:nvPr/>
                </p14:nvContentPartPr>
                <p14:xfrm>
                  <a:off x="10154704" y="1959539"/>
                  <a:ext cx="70560" cy="100440"/>
                </p14:xfrm>
              </p:contentPart>
            </mc:Choice>
            <mc:Fallback>
              <p:pic>
                <p:nvPicPr>
                  <p:cNvPr id="235" name="Pennanteckning 234">
                    <a:extLst>
                      <a:ext uri="{FF2B5EF4-FFF2-40B4-BE49-F238E27FC236}">
                        <a16:creationId xmlns:a16="http://schemas.microsoft.com/office/drawing/2014/main" id="{0547AB82-517E-7EF0-8207-E60285709783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0139584" y="1944059"/>
                    <a:ext cx="10116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236" name="Pennanteckning 235">
                    <a:extLst>
                      <a:ext uri="{FF2B5EF4-FFF2-40B4-BE49-F238E27FC236}">
                        <a16:creationId xmlns:a16="http://schemas.microsoft.com/office/drawing/2014/main" id="{58974609-99C4-FE4B-9A25-16D48F1A060B}"/>
                      </a:ext>
                    </a:extLst>
                  </p14:cNvPr>
                  <p14:cNvContentPartPr/>
                  <p14:nvPr/>
                </p14:nvContentPartPr>
                <p14:xfrm>
                  <a:off x="10294384" y="1969979"/>
                  <a:ext cx="42120" cy="121680"/>
                </p14:xfrm>
              </p:contentPart>
            </mc:Choice>
            <mc:Fallback>
              <p:pic>
                <p:nvPicPr>
                  <p:cNvPr id="236" name="Pennanteckning 235">
                    <a:extLst>
                      <a:ext uri="{FF2B5EF4-FFF2-40B4-BE49-F238E27FC236}">
                        <a16:creationId xmlns:a16="http://schemas.microsoft.com/office/drawing/2014/main" id="{58974609-99C4-FE4B-9A25-16D48F1A060B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0279264" y="1954859"/>
                    <a:ext cx="7236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237" name="Pennanteckning 236">
                    <a:extLst>
                      <a:ext uri="{FF2B5EF4-FFF2-40B4-BE49-F238E27FC236}">
                        <a16:creationId xmlns:a16="http://schemas.microsoft.com/office/drawing/2014/main" id="{7F2F0E87-1CC3-D771-0F8D-5816255D9322}"/>
                      </a:ext>
                    </a:extLst>
                  </p14:cNvPr>
                  <p14:cNvContentPartPr/>
                  <p14:nvPr/>
                </p14:nvContentPartPr>
                <p14:xfrm>
                  <a:off x="10412104" y="1986539"/>
                  <a:ext cx="95400" cy="146880"/>
                </p14:xfrm>
              </p:contentPart>
            </mc:Choice>
            <mc:Fallback>
              <p:pic>
                <p:nvPicPr>
                  <p:cNvPr id="237" name="Pennanteckning 236">
                    <a:extLst>
                      <a:ext uri="{FF2B5EF4-FFF2-40B4-BE49-F238E27FC236}">
                        <a16:creationId xmlns:a16="http://schemas.microsoft.com/office/drawing/2014/main" id="{7F2F0E87-1CC3-D771-0F8D-5816255D932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0396624" y="1971059"/>
                    <a:ext cx="12600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2">
                <p14:nvContentPartPr>
                  <p14:cNvPr id="240" name="Pennanteckning 239">
                    <a:extLst>
                      <a:ext uri="{FF2B5EF4-FFF2-40B4-BE49-F238E27FC236}">
                        <a16:creationId xmlns:a16="http://schemas.microsoft.com/office/drawing/2014/main" id="{AEA2CF39-1340-3D1A-B6BB-6AA3BB95AC16}"/>
                      </a:ext>
                    </a:extLst>
                  </p14:cNvPr>
                  <p14:cNvContentPartPr/>
                  <p14:nvPr/>
                </p14:nvContentPartPr>
                <p14:xfrm>
                  <a:off x="10115104" y="1937939"/>
                  <a:ext cx="70560" cy="82080"/>
                </p14:xfrm>
              </p:contentPart>
            </mc:Choice>
            <mc:Fallback>
              <p:pic>
                <p:nvPicPr>
                  <p:cNvPr id="240" name="Pennanteckning 239">
                    <a:extLst>
                      <a:ext uri="{FF2B5EF4-FFF2-40B4-BE49-F238E27FC236}">
                        <a16:creationId xmlns:a16="http://schemas.microsoft.com/office/drawing/2014/main" id="{AEA2CF39-1340-3D1A-B6BB-6AA3BB95AC16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0099984" y="1922819"/>
                    <a:ext cx="101160" cy="11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7" name="Grupp 246">
              <a:extLst>
                <a:ext uri="{FF2B5EF4-FFF2-40B4-BE49-F238E27FC236}">
                  <a16:creationId xmlns:a16="http://schemas.microsoft.com/office/drawing/2014/main" id="{61A7EAF5-90EF-D748-40DA-AEA8F373EF9D}"/>
                </a:ext>
              </a:extLst>
            </p:cNvPr>
            <p:cNvGrpSpPr/>
            <p:nvPr/>
          </p:nvGrpSpPr>
          <p:grpSpPr>
            <a:xfrm>
              <a:off x="6974104" y="2466419"/>
              <a:ext cx="532080" cy="239040"/>
              <a:chOff x="6974104" y="2466419"/>
              <a:chExt cx="532080" cy="239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E5157CC1-4981-BBEE-2CBA-7D2D346C0830}"/>
                      </a:ext>
                    </a:extLst>
                  </p14:cNvPr>
                  <p14:cNvContentPartPr/>
                  <p14:nvPr/>
                </p14:nvContentPartPr>
                <p14:xfrm>
                  <a:off x="6974104" y="2565419"/>
                  <a:ext cx="41040" cy="115200"/>
                </p14:xfrm>
              </p:contentPart>
            </mc:Choice>
            <mc:Fallback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E5157CC1-4981-BBEE-2CBA-7D2D346C0830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6958984" y="2550299"/>
                    <a:ext cx="712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243" name="Pennanteckning 242">
                    <a:extLst>
                      <a:ext uri="{FF2B5EF4-FFF2-40B4-BE49-F238E27FC236}">
                        <a16:creationId xmlns:a16="http://schemas.microsoft.com/office/drawing/2014/main" id="{2E6F160F-6437-7875-6ED4-E69BEF04C2BF}"/>
                      </a:ext>
                    </a:extLst>
                  </p14:cNvPr>
                  <p14:cNvContentPartPr/>
                  <p14:nvPr/>
                </p14:nvContentPartPr>
                <p14:xfrm>
                  <a:off x="7045384" y="2466419"/>
                  <a:ext cx="23400" cy="18720"/>
                </p14:xfrm>
              </p:contentPart>
            </mc:Choice>
            <mc:Fallback>
              <p:pic>
                <p:nvPicPr>
                  <p:cNvPr id="243" name="Pennanteckning 242">
                    <a:extLst>
                      <a:ext uri="{FF2B5EF4-FFF2-40B4-BE49-F238E27FC236}">
                        <a16:creationId xmlns:a16="http://schemas.microsoft.com/office/drawing/2014/main" id="{2E6F160F-6437-7875-6ED4-E69BEF04C2BF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7030264" y="2450939"/>
                    <a:ext cx="54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8">
                <p14:nvContentPartPr>
                  <p14:cNvPr id="244" name="Pennanteckning 243">
                    <a:extLst>
                      <a:ext uri="{FF2B5EF4-FFF2-40B4-BE49-F238E27FC236}">
                        <a16:creationId xmlns:a16="http://schemas.microsoft.com/office/drawing/2014/main" id="{ACDDA3C4-CEB8-D82F-881D-54E91B2EE13B}"/>
                      </a:ext>
                    </a:extLst>
                  </p14:cNvPr>
                  <p14:cNvContentPartPr/>
                  <p14:nvPr/>
                </p14:nvContentPartPr>
                <p14:xfrm>
                  <a:off x="7121344" y="2565419"/>
                  <a:ext cx="162360" cy="73080"/>
                </p14:xfrm>
              </p:contentPart>
            </mc:Choice>
            <mc:Fallback>
              <p:pic>
                <p:nvPicPr>
                  <p:cNvPr id="244" name="Pennanteckning 243">
                    <a:extLst>
                      <a:ext uri="{FF2B5EF4-FFF2-40B4-BE49-F238E27FC236}">
                        <a16:creationId xmlns:a16="http://schemas.microsoft.com/office/drawing/2014/main" id="{ACDDA3C4-CEB8-D82F-881D-54E91B2EE13B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7106224" y="2550299"/>
                    <a:ext cx="19296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245" name="Pennanteckning 244">
                    <a:extLst>
                      <a:ext uri="{FF2B5EF4-FFF2-40B4-BE49-F238E27FC236}">
                        <a16:creationId xmlns:a16="http://schemas.microsoft.com/office/drawing/2014/main" id="{4A59E73F-174E-A670-E6B2-E9F17840179D}"/>
                      </a:ext>
                    </a:extLst>
                  </p14:cNvPr>
                  <p14:cNvContentPartPr/>
                  <p14:nvPr/>
                </p14:nvContentPartPr>
                <p14:xfrm>
                  <a:off x="7308544" y="2515019"/>
                  <a:ext cx="20520" cy="190440"/>
                </p14:xfrm>
              </p:contentPart>
            </mc:Choice>
            <mc:Fallback>
              <p:pic>
                <p:nvPicPr>
                  <p:cNvPr id="245" name="Pennanteckning 244">
                    <a:extLst>
                      <a:ext uri="{FF2B5EF4-FFF2-40B4-BE49-F238E27FC236}">
                        <a16:creationId xmlns:a16="http://schemas.microsoft.com/office/drawing/2014/main" id="{4A59E73F-174E-A670-E6B2-E9F17840179D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7293064" y="2499899"/>
                    <a:ext cx="511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246" name="Pennanteckning 245">
                    <a:extLst>
                      <a:ext uri="{FF2B5EF4-FFF2-40B4-BE49-F238E27FC236}">
                        <a16:creationId xmlns:a16="http://schemas.microsoft.com/office/drawing/2014/main" id="{F31F81DE-C28B-A394-6F12-36E9CA5981C9}"/>
                      </a:ext>
                    </a:extLst>
                  </p14:cNvPr>
                  <p14:cNvContentPartPr/>
                  <p14:nvPr/>
                </p14:nvContentPartPr>
                <p14:xfrm>
                  <a:off x="7311784" y="2559659"/>
                  <a:ext cx="194400" cy="94680"/>
                </p14:xfrm>
              </p:contentPart>
            </mc:Choice>
            <mc:Fallback>
              <p:pic>
                <p:nvPicPr>
                  <p:cNvPr id="246" name="Pennanteckning 245">
                    <a:extLst>
                      <a:ext uri="{FF2B5EF4-FFF2-40B4-BE49-F238E27FC236}">
                        <a16:creationId xmlns:a16="http://schemas.microsoft.com/office/drawing/2014/main" id="{F31F81DE-C28B-A394-6F12-36E9CA5981C9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7296304" y="2544539"/>
                    <a:ext cx="22500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8" name="Grupp 277">
              <a:extLst>
                <a:ext uri="{FF2B5EF4-FFF2-40B4-BE49-F238E27FC236}">
                  <a16:creationId xmlns:a16="http://schemas.microsoft.com/office/drawing/2014/main" id="{136879AA-090C-84F8-BC28-894BE9A0E46B}"/>
                </a:ext>
              </a:extLst>
            </p:cNvPr>
            <p:cNvGrpSpPr/>
            <p:nvPr/>
          </p:nvGrpSpPr>
          <p:grpSpPr>
            <a:xfrm>
              <a:off x="7944304" y="2491979"/>
              <a:ext cx="598320" cy="236160"/>
              <a:chOff x="7944304" y="2491979"/>
              <a:chExt cx="598320" cy="236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248" name="Pennanteckning 247">
                    <a:extLst>
                      <a:ext uri="{FF2B5EF4-FFF2-40B4-BE49-F238E27FC236}">
                        <a16:creationId xmlns:a16="http://schemas.microsoft.com/office/drawing/2014/main" id="{0B578194-5724-5624-D7EB-145BD7D0AB0D}"/>
                      </a:ext>
                    </a:extLst>
                  </p14:cNvPr>
                  <p14:cNvContentPartPr/>
                  <p14:nvPr/>
                </p14:nvContentPartPr>
                <p14:xfrm>
                  <a:off x="7944304" y="2506019"/>
                  <a:ext cx="197280" cy="213840"/>
                </p14:xfrm>
              </p:contentPart>
            </mc:Choice>
            <mc:Fallback>
              <p:pic>
                <p:nvPicPr>
                  <p:cNvPr id="248" name="Pennanteckning 247">
                    <a:extLst>
                      <a:ext uri="{FF2B5EF4-FFF2-40B4-BE49-F238E27FC236}">
                        <a16:creationId xmlns:a16="http://schemas.microsoft.com/office/drawing/2014/main" id="{0B578194-5724-5624-D7EB-145BD7D0AB0D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929184" y="2490899"/>
                    <a:ext cx="22752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AB06D5C4-ADC2-57A0-E17B-7A0D1122317B}"/>
                      </a:ext>
                    </a:extLst>
                  </p14:cNvPr>
                  <p14:cNvContentPartPr/>
                  <p14:nvPr/>
                </p14:nvContentPartPr>
                <p14:xfrm>
                  <a:off x="8219704" y="2619419"/>
                  <a:ext cx="164160" cy="68040"/>
                </p14:xfrm>
              </p:contentPart>
            </mc:Choice>
            <mc:Fallback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AB06D5C4-ADC2-57A0-E17B-7A0D1122317B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8204584" y="2603939"/>
                    <a:ext cx="19476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4528B0D4-730C-284A-83C2-4143BAF1CAE7}"/>
                      </a:ext>
                    </a:extLst>
                  </p14:cNvPr>
                  <p14:cNvContentPartPr/>
                  <p14:nvPr/>
                </p14:nvContentPartPr>
                <p14:xfrm>
                  <a:off x="8383504" y="2491979"/>
                  <a:ext cx="159120" cy="236160"/>
                </p14:xfrm>
              </p:contentPart>
            </mc:Choice>
            <mc:Fallback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4528B0D4-730C-284A-83C2-4143BAF1CAE7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8368384" y="2476859"/>
                    <a:ext cx="189720" cy="26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7" name="Grupp 276">
              <a:extLst>
                <a:ext uri="{FF2B5EF4-FFF2-40B4-BE49-F238E27FC236}">
                  <a16:creationId xmlns:a16="http://schemas.microsoft.com/office/drawing/2014/main" id="{8FC668EB-4723-8328-6776-9B738EAA99C7}"/>
                </a:ext>
              </a:extLst>
            </p:cNvPr>
            <p:cNvGrpSpPr/>
            <p:nvPr/>
          </p:nvGrpSpPr>
          <p:grpSpPr>
            <a:xfrm>
              <a:off x="8823424" y="2481899"/>
              <a:ext cx="977040" cy="401760"/>
              <a:chOff x="8823424" y="2481899"/>
              <a:chExt cx="977040" cy="40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F88A8CD0-D3AB-AB17-08A1-216A7EF0FC39}"/>
                      </a:ext>
                    </a:extLst>
                  </p14:cNvPr>
                  <p14:cNvContentPartPr/>
                  <p14:nvPr/>
                </p14:nvContentPartPr>
                <p14:xfrm>
                  <a:off x="8823424" y="2481899"/>
                  <a:ext cx="207000" cy="179280"/>
                </p14:xfrm>
              </p:contentPart>
            </mc:Choice>
            <mc:Fallback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F88A8CD0-D3AB-AB17-08A1-216A7EF0FC39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8808304" y="2466779"/>
                    <a:ext cx="23760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1FB3CD45-B17E-F95B-4E1F-F36CB45D9C67}"/>
                      </a:ext>
                    </a:extLst>
                  </p14:cNvPr>
                  <p14:cNvContentPartPr/>
                  <p14:nvPr/>
                </p14:nvContentPartPr>
                <p14:xfrm>
                  <a:off x="9121504" y="2544899"/>
                  <a:ext cx="79560" cy="131400"/>
                </p14:xfrm>
              </p:contentPart>
            </mc:Choice>
            <mc:Fallback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1FB3CD45-B17E-F95B-4E1F-F36CB45D9C6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9106384" y="2529779"/>
                    <a:ext cx="10980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274" name="Pennanteckning 273">
                    <a:extLst>
                      <a:ext uri="{FF2B5EF4-FFF2-40B4-BE49-F238E27FC236}">
                        <a16:creationId xmlns:a16="http://schemas.microsoft.com/office/drawing/2014/main" id="{F5C05F72-004E-93F0-4BDC-93EFFF55D4E7}"/>
                      </a:ext>
                    </a:extLst>
                  </p14:cNvPr>
                  <p14:cNvContentPartPr/>
                  <p14:nvPr/>
                </p14:nvContentPartPr>
                <p14:xfrm>
                  <a:off x="9262624" y="2578019"/>
                  <a:ext cx="64080" cy="305640"/>
                </p14:xfrm>
              </p:contentPart>
            </mc:Choice>
            <mc:Fallback>
              <p:pic>
                <p:nvPicPr>
                  <p:cNvPr id="274" name="Pennanteckning 273">
                    <a:extLst>
                      <a:ext uri="{FF2B5EF4-FFF2-40B4-BE49-F238E27FC236}">
                        <a16:creationId xmlns:a16="http://schemas.microsoft.com/office/drawing/2014/main" id="{F5C05F72-004E-93F0-4BDC-93EFFF55D4E7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9247144" y="2562539"/>
                    <a:ext cx="94680" cy="33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36C207B1-C18A-8882-DC71-E13BB1714D54}"/>
                      </a:ext>
                    </a:extLst>
                  </p14:cNvPr>
                  <p14:cNvContentPartPr/>
                  <p14:nvPr/>
                </p14:nvContentPartPr>
                <p14:xfrm>
                  <a:off x="9457744" y="2548859"/>
                  <a:ext cx="176400" cy="180720"/>
                </p14:xfrm>
              </p:contentPart>
            </mc:Choice>
            <mc:Fallback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36C207B1-C18A-8882-DC71-E13BB1714D54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9442264" y="2533739"/>
                    <a:ext cx="20700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AD735ECD-D376-E911-84FB-72162739C5CA}"/>
                      </a:ext>
                    </a:extLst>
                  </p14:cNvPr>
                  <p14:cNvContentPartPr/>
                  <p14:nvPr/>
                </p14:nvContentPartPr>
                <p14:xfrm>
                  <a:off x="9701824" y="2601779"/>
                  <a:ext cx="98640" cy="192240"/>
                </p14:xfrm>
              </p:contentPart>
            </mc:Choice>
            <mc:Fallback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AD735ECD-D376-E911-84FB-72162739C5CA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9686344" y="2586659"/>
                    <a:ext cx="129240" cy="222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26" name="Grupp 425">
            <a:extLst>
              <a:ext uri="{FF2B5EF4-FFF2-40B4-BE49-F238E27FC236}">
                <a16:creationId xmlns:a16="http://schemas.microsoft.com/office/drawing/2014/main" id="{1ACC6211-F17D-D1E8-698E-3DF2B48BA886}"/>
              </a:ext>
            </a:extLst>
          </p:cNvPr>
          <p:cNvGrpSpPr/>
          <p:nvPr/>
        </p:nvGrpSpPr>
        <p:grpSpPr>
          <a:xfrm>
            <a:off x="6795544" y="3153659"/>
            <a:ext cx="3835080" cy="445680"/>
            <a:chOff x="6795544" y="3153659"/>
            <a:chExt cx="383508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79" name="Pennanteckning 278">
                  <a:extLst>
                    <a:ext uri="{FF2B5EF4-FFF2-40B4-BE49-F238E27FC236}">
                      <a16:creationId xmlns:a16="http://schemas.microsoft.com/office/drawing/2014/main" id="{B41038CA-7545-1CB2-8452-BE457BB492A1}"/>
                    </a:ext>
                  </a:extLst>
                </p14:cNvPr>
                <p14:cNvContentPartPr/>
                <p14:nvPr/>
              </p14:nvContentPartPr>
              <p14:xfrm>
                <a:off x="6795544" y="3202259"/>
                <a:ext cx="370080" cy="169200"/>
              </p14:xfrm>
            </p:contentPart>
          </mc:Choice>
          <mc:Fallback>
            <p:pic>
              <p:nvPicPr>
                <p:cNvPr id="279" name="Pennanteckning 278">
                  <a:extLst>
                    <a:ext uri="{FF2B5EF4-FFF2-40B4-BE49-F238E27FC236}">
                      <a16:creationId xmlns:a16="http://schemas.microsoft.com/office/drawing/2014/main" id="{B41038CA-7545-1CB2-8452-BE457BB492A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780424" y="3187139"/>
                  <a:ext cx="400680" cy="199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0" name="Grupp 299">
              <a:extLst>
                <a:ext uri="{FF2B5EF4-FFF2-40B4-BE49-F238E27FC236}">
                  <a16:creationId xmlns:a16="http://schemas.microsoft.com/office/drawing/2014/main" id="{01FBEDC2-77E1-9299-3D60-DB618C42052B}"/>
                </a:ext>
              </a:extLst>
            </p:cNvPr>
            <p:cNvGrpSpPr/>
            <p:nvPr/>
          </p:nvGrpSpPr>
          <p:grpSpPr>
            <a:xfrm>
              <a:off x="7436704" y="3153659"/>
              <a:ext cx="1532520" cy="408240"/>
              <a:chOff x="7436704" y="3153659"/>
              <a:chExt cx="1532520" cy="408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280" name="Pennanteckning 279">
                    <a:extLst>
                      <a:ext uri="{FF2B5EF4-FFF2-40B4-BE49-F238E27FC236}">
                        <a16:creationId xmlns:a16="http://schemas.microsoft.com/office/drawing/2014/main" id="{D788D63F-35F9-042B-58BA-0AB62AE20DE6}"/>
                      </a:ext>
                    </a:extLst>
                  </p14:cNvPr>
                  <p14:cNvContentPartPr/>
                  <p14:nvPr/>
                </p14:nvContentPartPr>
                <p14:xfrm>
                  <a:off x="7462984" y="3276779"/>
                  <a:ext cx="360" cy="163080"/>
                </p14:xfrm>
              </p:contentPart>
            </mc:Choice>
            <mc:Fallback>
              <p:pic>
                <p:nvPicPr>
                  <p:cNvPr id="280" name="Pennanteckning 279">
                    <a:extLst>
                      <a:ext uri="{FF2B5EF4-FFF2-40B4-BE49-F238E27FC236}">
                        <a16:creationId xmlns:a16="http://schemas.microsoft.com/office/drawing/2014/main" id="{D788D63F-35F9-042B-58BA-0AB62AE20DE6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7447864" y="3261659"/>
                    <a:ext cx="3096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4">
                <p14:nvContentPartPr>
                  <p14:cNvPr id="281" name="Pennanteckning 280">
                    <a:extLst>
                      <a:ext uri="{FF2B5EF4-FFF2-40B4-BE49-F238E27FC236}">
                        <a16:creationId xmlns:a16="http://schemas.microsoft.com/office/drawing/2014/main" id="{0D3D990D-FC55-6614-A9D3-57D89B651DBB}"/>
                      </a:ext>
                    </a:extLst>
                  </p14:cNvPr>
                  <p14:cNvContentPartPr/>
                  <p14:nvPr/>
                </p14:nvContentPartPr>
                <p14:xfrm>
                  <a:off x="7436704" y="3210179"/>
                  <a:ext cx="131760" cy="97200"/>
                </p14:xfrm>
              </p:contentPart>
            </mc:Choice>
            <mc:Fallback>
              <p:pic>
                <p:nvPicPr>
                  <p:cNvPr id="281" name="Pennanteckning 280">
                    <a:extLst>
                      <a:ext uri="{FF2B5EF4-FFF2-40B4-BE49-F238E27FC236}">
                        <a16:creationId xmlns:a16="http://schemas.microsoft.com/office/drawing/2014/main" id="{0D3D990D-FC55-6614-A9D3-57D89B651DBB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7421224" y="3195059"/>
                    <a:ext cx="16236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6">
                <p14:nvContentPartPr>
                  <p14:cNvPr id="282" name="Pennanteckning 281">
                    <a:extLst>
                      <a:ext uri="{FF2B5EF4-FFF2-40B4-BE49-F238E27FC236}">
                        <a16:creationId xmlns:a16="http://schemas.microsoft.com/office/drawing/2014/main" id="{96F081D6-FD3E-BD5B-24D7-B5550DBBB257}"/>
                      </a:ext>
                    </a:extLst>
                  </p14:cNvPr>
                  <p14:cNvContentPartPr/>
                  <p14:nvPr/>
                </p14:nvContentPartPr>
                <p14:xfrm>
                  <a:off x="7666384" y="3252659"/>
                  <a:ext cx="73080" cy="95400"/>
                </p14:xfrm>
              </p:contentPart>
            </mc:Choice>
            <mc:Fallback>
              <p:pic>
                <p:nvPicPr>
                  <p:cNvPr id="282" name="Pennanteckning 281">
                    <a:extLst>
                      <a:ext uri="{FF2B5EF4-FFF2-40B4-BE49-F238E27FC236}">
                        <a16:creationId xmlns:a16="http://schemas.microsoft.com/office/drawing/2014/main" id="{96F081D6-FD3E-BD5B-24D7-B5550DBBB257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7651264" y="3237539"/>
                    <a:ext cx="1036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283" name="Pennanteckning 282">
                    <a:extLst>
                      <a:ext uri="{FF2B5EF4-FFF2-40B4-BE49-F238E27FC236}">
                        <a16:creationId xmlns:a16="http://schemas.microsoft.com/office/drawing/2014/main" id="{C31E76E9-BBDE-3218-251A-B3474DFDC75F}"/>
                      </a:ext>
                    </a:extLst>
                  </p14:cNvPr>
                  <p14:cNvContentPartPr/>
                  <p14:nvPr/>
                </p14:nvContentPartPr>
                <p14:xfrm>
                  <a:off x="7830184" y="3153659"/>
                  <a:ext cx="16200" cy="192960"/>
                </p14:xfrm>
              </p:contentPart>
            </mc:Choice>
            <mc:Fallback>
              <p:pic>
                <p:nvPicPr>
                  <p:cNvPr id="283" name="Pennanteckning 282">
                    <a:extLst>
                      <a:ext uri="{FF2B5EF4-FFF2-40B4-BE49-F238E27FC236}">
                        <a16:creationId xmlns:a16="http://schemas.microsoft.com/office/drawing/2014/main" id="{C31E76E9-BBDE-3218-251A-B3474DFDC75F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7815064" y="3138179"/>
                    <a:ext cx="4644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284" name="Pennanteckning 283">
                    <a:extLst>
                      <a:ext uri="{FF2B5EF4-FFF2-40B4-BE49-F238E27FC236}">
                        <a16:creationId xmlns:a16="http://schemas.microsoft.com/office/drawing/2014/main" id="{BA4FE291-8B2A-6B48-5630-EBEB75A8B652}"/>
                      </a:ext>
                    </a:extLst>
                  </p14:cNvPr>
                  <p14:cNvContentPartPr/>
                  <p14:nvPr/>
                </p14:nvContentPartPr>
                <p14:xfrm>
                  <a:off x="7879144" y="3281819"/>
                  <a:ext cx="129960" cy="280080"/>
                </p14:xfrm>
              </p:contentPart>
            </mc:Choice>
            <mc:Fallback>
              <p:pic>
                <p:nvPicPr>
                  <p:cNvPr id="284" name="Pennanteckning 283">
                    <a:extLst>
                      <a:ext uri="{FF2B5EF4-FFF2-40B4-BE49-F238E27FC236}">
                        <a16:creationId xmlns:a16="http://schemas.microsoft.com/office/drawing/2014/main" id="{BA4FE291-8B2A-6B48-5630-EBEB75A8B652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7864024" y="3266339"/>
                    <a:ext cx="16056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2">
                <p14:nvContentPartPr>
                  <p14:cNvPr id="285" name="Pennanteckning 284">
                    <a:extLst>
                      <a:ext uri="{FF2B5EF4-FFF2-40B4-BE49-F238E27FC236}">
                        <a16:creationId xmlns:a16="http://schemas.microsoft.com/office/drawing/2014/main" id="{A4B82300-D0DC-2DF6-48E1-49E217169526}"/>
                      </a:ext>
                    </a:extLst>
                  </p14:cNvPr>
                  <p14:cNvContentPartPr/>
                  <p14:nvPr/>
                </p14:nvContentPartPr>
                <p14:xfrm>
                  <a:off x="8094784" y="3276059"/>
                  <a:ext cx="123480" cy="97920"/>
                </p14:xfrm>
              </p:contentPart>
            </mc:Choice>
            <mc:Fallback>
              <p:pic>
                <p:nvPicPr>
                  <p:cNvPr id="285" name="Pennanteckning 284">
                    <a:extLst>
                      <a:ext uri="{FF2B5EF4-FFF2-40B4-BE49-F238E27FC236}">
                        <a16:creationId xmlns:a16="http://schemas.microsoft.com/office/drawing/2014/main" id="{A4B82300-D0DC-2DF6-48E1-49E217169526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8079664" y="3260579"/>
                    <a:ext cx="15408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4">
                <p14:nvContentPartPr>
                  <p14:cNvPr id="286" name="Pennanteckning 285">
                    <a:extLst>
                      <a:ext uri="{FF2B5EF4-FFF2-40B4-BE49-F238E27FC236}">
                        <a16:creationId xmlns:a16="http://schemas.microsoft.com/office/drawing/2014/main" id="{A13A63D6-8101-B9BA-47BF-FBB9CE4B4451}"/>
                      </a:ext>
                    </a:extLst>
                  </p14:cNvPr>
                  <p14:cNvContentPartPr/>
                  <p14:nvPr/>
                </p14:nvContentPartPr>
                <p14:xfrm>
                  <a:off x="8280184" y="3240419"/>
                  <a:ext cx="61560" cy="95400"/>
                </p14:xfrm>
              </p:contentPart>
            </mc:Choice>
            <mc:Fallback>
              <p:pic>
                <p:nvPicPr>
                  <p:cNvPr id="286" name="Pennanteckning 285">
                    <a:extLst>
                      <a:ext uri="{FF2B5EF4-FFF2-40B4-BE49-F238E27FC236}">
                        <a16:creationId xmlns:a16="http://schemas.microsoft.com/office/drawing/2014/main" id="{A13A63D6-8101-B9BA-47BF-FBB9CE4B4451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8264704" y="3225299"/>
                    <a:ext cx="921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6">
                <p14:nvContentPartPr>
                  <p14:cNvPr id="287" name="Pennanteckning 286">
                    <a:extLst>
                      <a:ext uri="{FF2B5EF4-FFF2-40B4-BE49-F238E27FC236}">
                        <a16:creationId xmlns:a16="http://schemas.microsoft.com/office/drawing/2014/main" id="{CB88AF0C-1334-96CA-EE6D-ADD23F1B4A09}"/>
                      </a:ext>
                    </a:extLst>
                  </p14:cNvPr>
                  <p14:cNvContentPartPr/>
                  <p14:nvPr/>
                </p14:nvContentPartPr>
                <p14:xfrm>
                  <a:off x="8410864" y="3269219"/>
                  <a:ext cx="198720" cy="79560"/>
                </p14:xfrm>
              </p:contentPart>
            </mc:Choice>
            <mc:Fallback>
              <p:pic>
                <p:nvPicPr>
                  <p:cNvPr id="287" name="Pennanteckning 286">
                    <a:extLst>
                      <a:ext uri="{FF2B5EF4-FFF2-40B4-BE49-F238E27FC236}">
                        <a16:creationId xmlns:a16="http://schemas.microsoft.com/office/drawing/2014/main" id="{CB88AF0C-1334-96CA-EE6D-ADD23F1B4A09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8395384" y="3254099"/>
                    <a:ext cx="2293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8">
                <p14:nvContentPartPr>
                  <p14:cNvPr id="288" name="Pennanteckning 287">
                    <a:extLst>
                      <a:ext uri="{FF2B5EF4-FFF2-40B4-BE49-F238E27FC236}">
                        <a16:creationId xmlns:a16="http://schemas.microsoft.com/office/drawing/2014/main" id="{E1942390-BBBB-C8D6-16C3-26C833876343}"/>
                      </a:ext>
                    </a:extLst>
                  </p14:cNvPr>
                  <p14:cNvContentPartPr/>
                  <p14:nvPr/>
                </p14:nvContentPartPr>
                <p14:xfrm>
                  <a:off x="8638024" y="3318179"/>
                  <a:ext cx="13680" cy="81360"/>
                </p14:xfrm>
              </p:contentPart>
            </mc:Choice>
            <mc:Fallback>
              <p:pic>
                <p:nvPicPr>
                  <p:cNvPr id="288" name="Pennanteckning 287">
                    <a:extLst>
                      <a:ext uri="{FF2B5EF4-FFF2-40B4-BE49-F238E27FC236}">
                        <a16:creationId xmlns:a16="http://schemas.microsoft.com/office/drawing/2014/main" id="{E1942390-BBBB-C8D6-16C3-26C833876343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8622904" y="3302699"/>
                    <a:ext cx="4428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0">
                <p14:nvContentPartPr>
                  <p14:cNvPr id="289" name="Pennanteckning 288">
                    <a:extLst>
                      <a:ext uri="{FF2B5EF4-FFF2-40B4-BE49-F238E27FC236}">
                        <a16:creationId xmlns:a16="http://schemas.microsoft.com/office/drawing/2014/main" id="{D71A84CA-E1C5-28EA-3609-88A955F14B28}"/>
                      </a:ext>
                    </a:extLst>
                  </p14:cNvPr>
                  <p14:cNvContentPartPr/>
                  <p14:nvPr/>
                </p14:nvContentPartPr>
                <p14:xfrm>
                  <a:off x="8699224" y="3232139"/>
                  <a:ext cx="4320" cy="15840"/>
                </p14:xfrm>
              </p:contentPart>
            </mc:Choice>
            <mc:Fallback>
              <p:pic>
                <p:nvPicPr>
                  <p:cNvPr id="289" name="Pennanteckning 288">
                    <a:extLst>
                      <a:ext uri="{FF2B5EF4-FFF2-40B4-BE49-F238E27FC236}">
                        <a16:creationId xmlns:a16="http://schemas.microsoft.com/office/drawing/2014/main" id="{D71A84CA-E1C5-28EA-3609-88A955F14B28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8684104" y="3217019"/>
                    <a:ext cx="3492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2">
                <p14:nvContentPartPr>
                  <p14:cNvPr id="290" name="Pennanteckning 289">
                    <a:extLst>
                      <a:ext uri="{FF2B5EF4-FFF2-40B4-BE49-F238E27FC236}">
                        <a16:creationId xmlns:a16="http://schemas.microsoft.com/office/drawing/2014/main" id="{7651FF60-CCCD-316D-B0BC-98022A843FE1}"/>
                      </a:ext>
                    </a:extLst>
                  </p14:cNvPr>
                  <p14:cNvContentPartPr/>
                  <p14:nvPr/>
                </p14:nvContentPartPr>
                <p14:xfrm>
                  <a:off x="8766544" y="3322139"/>
                  <a:ext cx="119520" cy="68040"/>
                </p14:xfrm>
              </p:contentPart>
            </mc:Choice>
            <mc:Fallback>
              <p:pic>
                <p:nvPicPr>
                  <p:cNvPr id="290" name="Pennanteckning 289">
                    <a:extLst>
                      <a:ext uri="{FF2B5EF4-FFF2-40B4-BE49-F238E27FC236}">
                        <a16:creationId xmlns:a16="http://schemas.microsoft.com/office/drawing/2014/main" id="{7651FF60-CCCD-316D-B0BC-98022A843FE1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8751064" y="3307019"/>
                    <a:ext cx="14976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4">
                <p14:nvContentPartPr>
                  <p14:cNvPr id="291" name="Pennanteckning 290">
                    <a:extLst>
                      <a:ext uri="{FF2B5EF4-FFF2-40B4-BE49-F238E27FC236}">
                        <a16:creationId xmlns:a16="http://schemas.microsoft.com/office/drawing/2014/main" id="{BBC567AC-48BB-9EA8-4611-E24CF79FD9CF}"/>
                      </a:ext>
                    </a:extLst>
                  </p14:cNvPr>
                  <p14:cNvContentPartPr/>
                  <p14:nvPr/>
                </p14:nvContentPartPr>
                <p14:xfrm>
                  <a:off x="8948344" y="3184259"/>
                  <a:ext cx="20880" cy="187200"/>
                </p14:xfrm>
              </p:contentPart>
            </mc:Choice>
            <mc:Fallback>
              <p:pic>
                <p:nvPicPr>
                  <p:cNvPr id="291" name="Pennanteckning 290">
                    <a:extLst>
                      <a:ext uri="{FF2B5EF4-FFF2-40B4-BE49-F238E27FC236}">
                        <a16:creationId xmlns:a16="http://schemas.microsoft.com/office/drawing/2014/main" id="{BBC567AC-48BB-9EA8-4611-E24CF79FD9CF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8932864" y="3168779"/>
                    <a:ext cx="51480" cy="217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9" name="Grupp 298">
              <a:extLst>
                <a:ext uri="{FF2B5EF4-FFF2-40B4-BE49-F238E27FC236}">
                  <a16:creationId xmlns:a16="http://schemas.microsoft.com/office/drawing/2014/main" id="{F4881FD3-26D4-E1EB-8F4B-F95A55AFDF77}"/>
                </a:ext>
              </a:extLst>
            </p:cNvPr>
            <p:cNvGrpSpPr/>
            <p:nvPr/>
          </p:nvGrpSpPr>
          <p:grpSpPr>
            <a:xfrm>
              <a:off x="9225184" y="3160499"/>
              <a:ext cx="1405440" cy="438840"/>
              <a:chOff x="9225184" y="3160499"/>
              <a:chExt cx="1405440" cy="438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6">
                <p14:nvContentPartPr>
                  <p14:cNvPr id="292" name="Pennanteckning 291">
                    <a:extLst>
                      <a:ext uri="{FF2B5EF4-FFF2-40B4-BE49-F238E27FC236}">
                        <a16:creationId xmlns:a16="http://schemas.microsoft.com/office/drawing/2014/main" id="{2BD353A7-9FC5-9721-7C11-7A98C23B97AE}"/>
                      </a:ext>
                    </a:extLst>
                  </p14:cNvPr>
                  <p14:cNvContentPartPr/>
                  <p14:nvPr/>
                </p14:nvContentPartPr>
                <p14:xfrm>
                  <a:off x="9225184" y="3274979"/>
                  <a:ext cx="288000" cy="174240"/>
                </p14:xfrm>
              </p:contentPart>
            </mc:Choice>
            <mc:Fallback>
              <p:pic>
                <p:nvPicPr>
                  <p:cNvPr id="292" name="Pennanteckning 291">
                    <a:extLst>
                      <a:ext uri="{FF2B5EF4-FFF2-40B4-BE49-F238E27FC236}">
                        <a16:creationId xmlns:a16="http://schemas.microsoft.com/office/drawing/2014/main" id="{2BD353A7-9FC5-9721-7C11-7A98C23B97AE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9210064" y="3259859"/>
                    <a:ext cx="31860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8">
                <p14:nvContentPartPr>
                  <p14:cNvPr id="293" name="Pennanteckning 292">
                    <a:extLst>
                      <a:ext uri="{FF2B5EF4-FFF2-40B4-BE49-F238E27FC236}">
                        <a16:creationId xmlns:a16="http://schemas.microsoft.com/office/drawing/2014/main" id="{2FF456E3-62DA-9CA5-B3F4-337EE5B6EB80}"/>
                      </a:ext>
                    </a:extLst>
                  </p14:cNvPr>
                  <p14:cNvContentPartPr/>
                  <p14:nvPr/>
                </p14:nvContentPartPr>
                <p14:xfrm>
                  <a:off x="9580144" y="3314939"/>
                  <a:ext cx="91440" cy="284400"/>
                </p14:xfrm>
              </p:contentPart>
            </mc:Choice>
            <mc:Fallback>
              <p:pic>
                <p:nvPicPr>
                  <p:cNvPr id="293" name="Pennanteckning 292">
                    <a:extLst>
                      <a:ext uri="{FF2B5EF4-FFF2-40B4-BE49-F238E27FC236}">
                        <a16:creationId xmlns:a16="http://schemas.microsoft.com/office/drawing/2014/main" id="{2FF456E3-62DA-9CA5-B3F4-337EE5B6EB80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9564664" y="3299459"/>
                    <a:ext cx="121680" cy="31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0">
                <p14:nvContentPartPr>
                  <p14:cNvPr id="294" name="Pennanteckning 293">
                    <a:extLst>
                      <a:ext uri="{FF2B5EF4-FFF2-40B4-BE49-F238E27FC236}">
                        <a16:creationId xmlns:a16="http://schemas.microsoft.com/office/drawing/2014/main" id="{189895DF-CB4C-DC28-807F-AAE51F61E813}"/>
                      </a:ext>
                    </a:extLst>
                  </p14:cNvPr>
                  <p14:cNvContentPartPr/>
                  <p14:nvPr/>
                </p14:nvContentPartPr>
                <p14:xfrm>
                  <a:off x="9762664" y="3233219"/>
                  <a:ext cx="259200" cy="176040"/>
                </p14:xfrm>
              </p:contentPart>
            </mc:Choice>
            <mc:Fallback>
              <p:pic>
                <p:nvPicPr>
                  <p:cNvPr id="294" name="Pennanteckning 293">
                    <a:extLst>
                      <a:ext uri="{FF2B5EF4-FFF2-40B4-BE49-F238E27FC236}">
                        <a16:creationId xmlns:a16="http://schemas.microsoft.com/office/drawing/2014/main" id="{189895DF-CB4C-DC28-807F-AAE51F61E813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9747544" y="3218099"/>
                    <a:ext cx="28980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2">
                <p14:nvContentPartPr>
                  <p14:cNvPr id="295" name="Pennanteckning 294">
                    <a:extLst>
                      <a:ext uri="{FF2B5EF4-FFF2-40B4-BE49-F238E27FC236}">
                        <a16:creationId xmlns:a16="http://schemas.microsoft.com/office/drawing/2014/main" id="{57B1FFC2-21EC-D65A-AE91-04DF214245A5}"/>
                      </a:ext>
                    </a:extLst>
                  </p14:cNvPr>
                  <p14:cNvContentPartPr/>
                  <p14:nvPr/>
                </p14:nvContentPartPr>
                <p14:xfrm>
                  <a:off x="10067224" y="3246899"/>
                  <a:ext cx="135000" cy="137520"/>
                </p14:xfrm>
              </p:contentPart>
            </mc:Choice>
            <mc:Fallback>
              <p:pic>
                <p:nvPicPr>
                  <p:cNvPr id="295" name="Pennanteckning 294">
                    <a:extLst>
                      <a:ext uri="{FF2B5EF4-FFF2-40B4-BE49-F238E27FC236}">
                        <a16:creationId xmlns:a16="http://schemas.microsoft.com/office/drawing/2014/main" id="{57B1FFC2-21EC-D65A-AE91-04DF214245A5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10052104" y="3231779"/>
                    <a:ext cx="16560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4">
                <p14:nvContentPartPr>
                  <p14:cNvPr id="296" name="Pennanteckning 295">
                    <a:extLst>
                      <a:ext uri="{FF2B5EF4-FFF2-40B4-BE49-F238E27FC236}">
                        <a16:creationId xmlns:a16="http://schemas.microsoft.com/office/drawing/2014/main" id="{719D905E-0EBA-E9E6-2952-EB4845A86C41}"/>
                      </a:ext>
                    </a:extLst>
                  </p14:cNvPr>
                  <p14:cNvContentPartPr/>
                  <p14:nvPr/>
                </p14:nvContentPartPr>
                <p14:xfrm>
                  <a:off x="10263064" y="3294059"/>
                  <a:ext cx="22680" cy="59760"/>
                </p14:xfrm>
              </p:contentPart>
            </mc:Choice>
            <mc:Fallback>
              <p:pic>
                <p:nvPicPr>
                  <p:cNvPr id="296" name="Pennanteckning 295">
                    <a:extLst>
                      <a:ext uri="{FF2B5EF4-FFF2-40B4-BE49-F238E27FC236}">
                        <a16:creationId xmlns:a16="http://schemas.microsoft.com/office/drawing/2014/main" id="{719D905E-0EBA-E9E6-2952-EB4845A86C41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10247944" y="3278939"/>
                    <a:ext cx="5328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6">
                <p14:nvContentPartPr>
                  <p14:cNvPr id="297" name="Pennanteckning 296">
                    <a:extLst>
                      <a:ext uri="{FF2B5EF4-FFF2-40B4-BE49-F238E27FC236}">
                        <a16:creationId xmlns:a16="http://schemas.microsoft.com/office/drawing/2014/main" id="{EAF0BB16-1952-0B98-619E-EC8415055DD2}"/>
                      </a:ext>
                    </a:extLst>
                  </p14:cNvPr>
                  <p14:cNvContentPartPr/>
                  <p14:nvPr/>
                </p14:nvContentPartPr>
                <p14:xfrm>
                  <a:off x="10305184" y="3160499"/>
                  <a:ext cx="15120" cy="15840"/>
                </p14:xfrm>
              </p:contentPart>
            </mc:Choice>
            <mc:Fallback>
              <p:pic>
                <p:nvPicPr>
                  <p:cNvPr id="297" name="Pennanteckning 296">
                    <a:extLst>
                      <a:ext uri="{FF2B5EF4-FFF2-40B4-BE49-F238E27FC236}">
                        <a16:creationId xmlns:a16="http://schemas.microsoft.com/office/drawing/2014/main" id="{EAF0BB16-1952-0B98-619E-EC8415055DD2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10290064" y="3145379"/>
                    <a:ext cx="4572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8">
                <p14:nvContentPartPr>
                  <p14:cNvPr id="298" name="Pennanteckning 297">
                    <a:extLst>
                      <a:ext uri="{FF2B5EF4-FFF2-40B4-BE49-F238E27FC236}">
                        <a16:creationId xmlns:a16="http://schemas.microsoft.com/office/drawing/2014/main" id="{C54EAF34-7374-BC30-A07E-02ECC42BE915}"/>
                      </a:ext>
                    </a:extLst>
                  </p14:cNvPr>
                  <p14:cNvContentPartPr/>
                  <p14:nvPr/>
                </p14:nvContentPartPr>
                <p14:xfrm>
                  <a:off x="10362424" y="3283259"/>
                  <a:ext cx="268200" cy="73800"/>
                </p14:xfrm>
              </p:contentPart>
            </mc:Choice>
            <mc:Fallback>
              <p:pic>
                <p:nvPicPr>
                  <p:cNvPr id="298" name="Pennanteckning 297">
                    <a:extLst>
                      <a:ext uri="{FF2B5EF4-FFF2-40B4-BE49-F238E27FC236}">
                        <a16:creationId xmlns:a16="http://schemas.microsoft.com/office/drawing/2014/main" id="{C54EAF34-7374-BC30-A07E-02ECC42BE915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0347304" y="3268139"/>
                    <a:ext cx="298800" cy="104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04" name="Grupp 303">
            <a:extLst>
              <a:ext uri="{FF2B5EF4-FFF2-40B4-BE49-F238E27FC236}">
                <a16:creationId xmlns:a16="http://schemas.microsoft.com/office/drawing/2014/main" id="{281A8F92-D2D6-5873-3FC1-A7F0B849A62B}"/>
              </a:ext>
            </a:extLst>
          </p:cNvPr>
          <p:cNvGrpSpPr/>
          <p:nvPr/>
        </p:nvGrpSpPr>
        <p:grpSpPr>
          <a:xfrm>
            <a:off x="6939544" y="4214579"/>
            <a:ext cx="383040" cy="183600"/>
            <a:chOff x="6939544" y="4214579"/>
            <a:chExt cx="38304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01" name="Pennanteckning 300">
                  <a:extLst>
                    <a:ext uri="{FF2B5EF4-FFF2-40B4-BE49-F238E27FC236}">
                      <a16:creationId xmlns:a16="http://schemas.microsoft.com/office/drawing/2014/main" id="{360A2233-EA0E-36D0-4272-374F530E82F1}"/>
                    </a:ext>
                  </a:extLst>
                </p14:cNvPr>
                <p14:cNvContentPartPr/>
                <p14:nvPr/>
              </p14:nvContentPartPr>
              <p14:xfrm>
                <a:off x="6939544" y="4214579"/>
                <a:ext cx="182160" cy="183600"/>
              </p14:xfrm>
            </p:contentPart>
          </mc:Choice>
          <mc:Fallback>
            <p:pic>
              <p:nvPicPr>
                <p:cNvPr id="301" name="Pennanteckning 300">
                  <a:extLst>
                    <a:ext uri="{FF2B5EF4-FFF2-40B4-BE49-F238E27FC236}">
                      <a16:creationId xmlns:a16="http://schemas.microsoft.com/office/drawing/2014/main" id="{360A2233-EA0E-36D0-4272-374F530E82F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24424" y="4199459"/>
                  <a:ext cx="21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02" name="Pennanteckning 301">
                  <a:extLst>
                    <a:ext uri="{FF2B5EF4-FFF2-40B4-BE49-F238E27FC236}">
                      <a16:creationId xmlns:a16="http://schemas.microsoft.com/office/drawing/2014/main" id="{6736435A-6291-E3E8-927D-B37C322C3060}"/>
                    </a:ext>
                  </a:extLst>
                </p14:cNvPr>
                <p14:cNvContentPartPr/>
                <p14:nvPr/>
              </p14:nvContentPartPr>
              <p14:xfrm>
                <a:off x="7158784" y="4264979"/>
                <a:ext cx="100440" cy="113760"/>
              </p14:xfrm>
            </p:contentPart>
          </mc:Choice>
          <mc:Fallback>
            <p:pic>
              <p:nvPicPr>
                <p:cNvPr id="302" name="Pennanteckning 301">
                  <a:extLst>
                    <a:ext uri="{FF2B5EF4-FFF2-40B4-BE49-F238E27FC236}">
                      <a16:creationId xmlns:a16="http://schemas.microsoft.com/office/drawing/2014/main" id="{6736435A-6291-E3E8-927D-B37C322C306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43304" y="4249859"/>
                  <a:ext cx="131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03" name="Pennanteckning 302">
                  <a:extLst>
                    <a:ext uri="{FF2B5EF4-FFF2-40B4-BE49-F238E27FC236}">
                      <a16:creationId xmlns:a16="http://schemas.microsoft.com/office/drawing/2014/main" id="{7E320E9D-019B-FFAF-4AC3-8401FE31018E}"/>
                    </a:ext>
                  </a:extLst>
                </p14:cNvPr>
                <p14:cNvContentPartPr/>
                <p14:nvPr/>
              </p14:nvContentPartPr>
              <p14:xfrm>
                <a:off x="7180024" y="4242659"/>
                <a:ext cx="142560" cy="132840"/>
              </p14:xfrm>
            </p:contentPart>
          </mc:Choice>
          <mc:Fallback>
            <p:pic>
              <p:nvPicPr>
                <p:cNvPr id="303" name="Pennanteckning 302">
                  <a:extLst>
                    <a:ext uri="{FF2B5EF4-FFF2-40B4-BE49-F238E27FC236}">
                      <a16:creationId xmlns:a16="http://schemas.microsoft.com/office/drawing/2014/main" id="{7E320E9D-019B-FFAF-4AC3-8401FE31018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4904" y="4227539"/>
                  <a:ext cx="1731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upp 427">
            <a:extLst>
              <a:ext uri="{FF2B5EF4-FFF2-40B4-BE49-F238E27FC236}">
                <a16:creationId xmlns:a16="http://schemas.microsoft.com/office/drawing/2014/main" id="{0B4FA946-FAB2-A1AF-19AA-4719BEA84EBC}"/>
              </a:ext>
            </a:extLst>
          </p:cNvPr>
          <p:cNvGrpSpPr/>
          <p:nvPr/>
        </p:nvGrpSpPr>
        <p:grpSpPr>
          <a:xfrm>
            <a:off x="7848544" y="3994619"/>
            <a:ext cx="732240" cy="1967040"/>
            <a:chOff x="7848544" y="3994619"/>
            <a:chExt cx="732240" cy="19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18" name="Pennanteckning 317">
                  <a:extLst>
                    <a:ext uri="{FF2B5EF4-FFF2-40B4-BE49-F238E27FC236}">
                      <a16:creationId xmlns:a16="http://schemas.microsoft.com/office/drawing/2014/main" id="{E32F01D3-4234-051A-A520-BD444F270BD5}"/>
                    </a:ext>
                  </a:extLst>
                </p14:cNvPr>
                <p14:cNvContentPartPr/>
                <p14:nvPr/>
              </p14:nvContentPartPr>
              <p14:xfrm>
                <a:off x="7848544" y="4039979"/>
                <a:ext cx="145800" cy="1790280"/>
              </p14:xfrm>
            </p:contentPart>
          </mc:Choice>
          <mc:Fallback>
            <p:pic>
              <p:nvPicPr>
                <p:cNvPr id="318" name="Pennanteckning 317">
                  <a:extLst>
                    <a:ext uri="{FF2B5EF4-FFF2-40B4-BE49-F238E27FC236}">
                      <a16:creationId xmlns:a16="http://schemas.microsoft.com/office/drawing/2014/main" id="{E32F01D3-4234-051A-A520-BD444F270BD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33424" y="4024859"/>
                  <a:ext cx="176400" cy="1820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4" name="Grupp 343">
              <a:extLst>
                <a:ext uri="{FF2B5EF4-FFF2-40B4-BE49-F238E27FC236}">
                  <a16:creationId xmlns:a16="http://schemas.microsoft.com/office/drawing/2014/main" id="{361D9680-9869-04BD-EA8E-AD60226AAD08}"/>
                </a:ext>
              </a:extLst>
            </p:cNvPr>
            <p:cNvGrpSpPr/>
            <p:nvPr/>
          </p:nvGrpSpPr>
          <p:grpSpPr>
            <a:xfrm>
              <a:off x="8140504" y="3994619"/>
              <a:ext cx="440280" cy="1967040"/>
              <a:chOff x="8140504" y="3994619"/>
              <a:chExt cx="440280" cy="1967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8">
                <p14:nvContentPartPr>
                  <p14:cNvPr id="320" name="Pennanteckning 319">
                    <a:extLst>
                      <a:ext uri="{FF2B5EF4-FFF2-40B4-BE49-F238E27FC236}">
                        <a16:creationId xmlns:a16="http://schemas.microsoft.com/office/drawing/2014/main" id="{0E141804-0161-898B-83B5-4052B6D44989}"/>
                      </a:ext>
                    </a:extLst>
                  </p14:cNvPr>
                  <p14:cNvContentPartPr/>
                  <p14:nvPr/>
                </p14:nvContentPartPr>
                <p14:xfrm>
                  <a:off x="8140504" y="4838819"/>
                  <a:ext cx="122760" cy="147600"/>
                </p14:xfrm>
              </p:contentPart>
            </mc:Choice>
            <mc:Fallback>
              <p:pic>
                <p:nvPicPr>
                  <p:cNvPr id="320" name="Pennanteckning 319">
                    <a:extLst>
                      <a:ext uri="{FF2B5EF4-FFF2-40B4-BE49-F238E27FC236}">
                        <a16:creationId xmlns:a16="http://schemas.microsoft.com/office/drawing/2014/main" id="{0E141804-0161-898B-83B5-4052B6D44989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8125024" y="4823699"/>
                    <a:ext cx="15336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0">
                <p14:nvContentPartPr>
                  <p14:cNvPr id="321" name="Pennanteckning 320">
                    <a:extLst>
                      <a:ext uri="{FF2B5EF4-FFF2-40B4-BE49-F238E27FC236}">
                        <a16:creationId xmlns:a16="http://schemas.microsoft.com/office/drawing/2014/main" id="{C8A7D144-E644-D72C-A74F-085A96FC12D7}"/>
                      </a:ext>
                    </a:extLst>
                  </p14:cNvPr>
                  <p14:cNvContentPartPr/>
                  <p14:nvPr/>
                </p14:nvContentPartPr>
                <p14:xfrm>
                  <a:off x="8140504" y="4838819"/>
                  <a:ext cx="156600" cy="90360"/>
                </p14:xfrm>
              </p:contentPart>
            </mc:Choice>
            <mc:Fallback>
              <p:pic>
                <p:nvPicPr>
                  <p:cNvPr id="321" name="Pennanteckning 320">
                    <a:extLst>
                      <a:ext uri="{FF2B5EF4-FFF2-40B4-BE49-F238E27FC236}">
                        <a16:creationId xmlns:a16="http://schemas.microsoft.com/office/drawing/2014/main" id="{C8A7D144-E644-D72C-A74F-085A96FC12D7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8125024" y="4823699"/>
                    <a:ext cx="1872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2">
                <p14:nvContentPartPr>
                  <p14:cNvPr id="322" name="Pennanteckning 321">
                    <a:extLst>
                      <a:ext uri="{FF2B5EF4-FFF2-40B4-BE49-F238E27FC236}">
                        <a16:creationId xmlns:a16="http://schemas.microsoft.com/office/drawing/2014/main" id="{36CAC735-52FE-AA86-B150-9EFB47ADDE90}"/>
                      </a:ext>
                    </a:extLst>
                  </p14:cNvPr>
                  <p14:cNvContentPartPr/>
                  <p14:nvPr/>
                </p14:nvContentPartPr>
                <p14:xfrm>
                  <a:off x="8353624" y="4937459"/>
                  <a:ext cx="11160" cy="95400"/>
                </p14:xfrm>
              </p:contentPart>
            </mc:Choice>
            <mc:Fallback>
              <p:pic>
                <p:nvPicPr>
                  <p:cNvPr id="322" name="Pennanteckning 321">
                    <a:extLst>
                      <a:ext uri="{FF2B5EF4-FFF2-40B4-BE49-F238E27FC236}">
                        <a16:creationId xmlns:a16="http://schemas.microsoft.com/office/drawing/2014/main" id="{36CAC735-52FE-AA86-B150-9EFB47ADDE90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8338504" y="4921979"/>
                    <a:ext cx="417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4">
                <p14:nvContentPartPr>
                  <p14:cNvPr id="323" name="Pennanteckning 322">
                    <a:extLst>
                      <a:ext uri="{FF2B5EF4-FFF2-40B4-BE49-F238E27FC236}">
                        <a16:creationId xmlns:a16="http://schemas.microsoft.com/office/drawing/2014/main" id="{0636DE39-2EB3-DC52-FFBF-85BC15D0AAE9}"/>
                      </a:ext>
                    </a:extLst>
                  </p14:cNvPr>
                  <p14:cNvContentPartPr/>
                  <p14:nvPr/>
                </p14:nvContentPartPr>
                <p14:xfrm>
                  <a:off x="8207104" y="4178219"/>
                  <a:ext cx="21240" cy="403920"/>
                </p14:xfrm>
              </p:contentPart>
            </mc:Choice>
            <mc:Fallback>
              <p:pic>
                <p:nvPicPr>
                  <p:cNvPr id="323" name="Pennanteckning 322">
                    <a:extLst>
                      <a:ext uri="{FF2B5EF4-FFF2-40B4-BE49-F238E27FC236}">
                        <a16:creationId xmlns:a16="http://schemas.microsoft.com/office/drawing/2014/main" id="{0636DE39-2EB3-DC52-FFBF-85BC15D0AAE9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8191984" y="4162739"/>
                    <a:ext cx="51480" cy="43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6">
                <p14:nvContentPartPr>
                  <p14:cNvPr id="324" name="Pennanteckning 323">
                    <a:extLst>
                      <a:ext uri="{FF2B5EF4-FFF2-40B4-BE49-F238E27FC236}">
                        <a16:creationId xmlns:a16="http://schemas.microsoft.com/office/drawing/2014/main" id="{395D7529-EE1A-ECE6-53B2-E7901A349A66}"/>
                      </a:ext>
                    </a:extLst>
                  </p14:cNvPr>
                  <p14:cNvContentPartPr/>
                  <p14:nvPr/>
                </p14:nvContentPartPr>
                <p14:xfrm>
                  <a:off x="8270824" y="5226899"/>
                  <a:ext cx="32760" cy="547920"/>
                </p14:xfrm>
              </p:contentPart>
            </mc:Choice>
            <mc:Fallback>
              <p:pic>
                <p:nvPicPr>
                  <p:cNvPr id="324" name="Pennanteckning 323">
                    <a:extLst>
                      <a:ext uri="{FF2B5EF4-FFF2-40B4-BE49-F238E27FC236}">
                        <a16:creationId xmlns:a16="http://schemas.microsoft.com/office/drawing/2014/main" id="{395D7529-EE1A-ECE6-53B2-E7901A349A66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8255704" y="5211419"/>
                    <a:ext cx="6300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8">
                <p14:nvContentPartPr>
                  <p14:cNvPr id="343" name="Pennanteckning 342">
                    <a:extLst>
                      <a:ext uri="{FF2B5EF4-FFF2-40B4-BE49-F238E27FC236}">
                        <a16:creationId xmlns:a16="http://schemas.microsoft.com/office/drawing/2014/main" id="{C130B822-A9CE-BA88-9C7E-CC73A662189B}"/>
                      </a:ext>
                    </a:extLst>
                  </p14:cNvPr>
                  <p14:cNvContentPartPr/>
                  <p14:nvPr/>
                </p14:nvContentPartPr>
                <p14:xfrm>
                  <a:off x="8438224" y="3994619"/>
                  <a:ext cx="142560" cy="1967040"/>
                </p14:xfrm>
              </p:contentPart>
            </mc:Choice>
            <mc:Fallback>
              <p:pic>
                <p:nvPicPr>
                  <p:cNvPr id="343" name="Pennanteckning 342">
                    <a:extLst>
                      <a:ext uri="{FF2B5EF4-FFF2-40B4-BE49-F238E27FC236}">
                        <a16:creationId xmlns:a16="http://schemas.microsoft.com/office/drawing/2014/main" id="{C130B822-A9CE-BA88-9C7E-CC73A662189B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8422744" y="3979499"/>
                    <a:ext cx="173160" cy="1997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345" name="Pennanteckning 344">
                <a:extLst>
                  <a:ext uri="{FF2B5EF4-FFF2-40B4-BE49-F238E27FC236}">
                    <a16:creationId xmlns:a16="http://schemas.microsoft.com/office/drawing/2014/main" id="{6AC49339-D0CF-60E0-8963-4E33948849E4}"/>
                  </a:ext>
                </a:extLst>
              </p14:cNvPr>
              <p14:cNvContentPartPr/>
              <p14:nvPr/>
            </p14:nvContentPartPr>
            <p14:xfrm>
              <a:off x="8819104" y="4746299"/>
              <a:ext cx="315360" cy="129240"/>
            </p14:xfrm>
          </p:contentPart>
        </mc:Choice>
        <mc:Fallback>
          <p:pic>
            <p:nvPicPr>
              <p:cNvPr id="345" name="Pennanteckning 344">
                <a:extLst>
                  <a:ext uri="{FF2B5EF4-FFF2-40B4-BE49-F238E27FC236}">
                    <a16:creationId xmlns:a16="http://schemas.microsoft.com/office/drawing/2014/main" id="{6AC49339-D0CF-60E0-8963-4E33948849E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8803984" y="4731179"/>
                <a:ext cx="34596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upp 428">
            <a:extLst>
              <a:ext uri="{FF2B5EF4-FFF2-40B4-BE49-F238E27FC236}">
                <a16:creationId xmlns:a16="http://schemas.microsoft.com/office/drawing/2014/main" id="{1A6AB6BC-635F-B83D-F417-FF109D642B90}"/>
              </a:ext>
            </a:extLst>
          </p:cNvPr>
          <p:cNvGrpSpPr/>
          <p:nvPr/>
        </p:nvGrpSpPr>
        <p:grpSpPr>
          <a:xfrm>
            <a:off x="9654664" y="3864659"/>
            <a:ext cx="1626840" cy="2044800"/>
            <a:chOff x="9654664" y="3864659"/>
            <a:chExt cx="1626840" cy="2044800"/>
          </a:xfrm>
        </p:grpSpPr>
        <p:grpSp>
          <p:nvGrpSpPr>
            <p:cNvPr id="362" name="Grupp 361">
              <a:extLst>
                <a:ext uri="{FF2B5EF4-FFF2-40B4-BE49-F238E27FC236}">
                  <a16:creationId xmlns:a16="http://schemas.microsoft.com/office/drawing/2014/main" id="{A4837A03-96AF-A64A-1749-9B53B70408E8}"/>
                </a:ext>
              </a:extLst>
            </p:cNvPr>
            <p:cNvGrpSpPr/>
            <p:nvPr/>
          </p:nvGrpSpPr>
          <p:grpSpPr>
            <a:xfrm>
              <a:off x="9654664" y="3953939"/>
              <a:ext cx="558360" cy="1955520"/>
              <a:chOff x="9654664" y="3953939"/>
              <a:chExt cx="558360" cy="1955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2">
                <p14:nvContentPartPr>
                  <p14:cNvPr id="347" name="Pennanteckning 346">
                    <a:extLst>
                      <a:ext uri="{FF2B5EF4-FFF2-40B4-BE49-F238E27FC236}">
                        <a16:creationId xmlns:a16="http://schemas.microsoft.com/office/drawing/2014/main" id="{6AB7C2BF-60B6-8B5D-F65B-985CE8CED1AC}"/>
                      </a:ext>
                    </a:extLst>
                  </p14:cNvPr>
                  <p14:cNvContentPartPr/>
                  <p14:nvPr/>
                </p14:nvContentPartPr>
                <p14:xfrm>
                  <a:off x="9654664" y="3953939"/>
                  <a:ext cx="174960" cy="1826280"/>
                </p14:xfrm>
              </p:contentPart>
            </mc:Choice>
            <mc:Fallback>
              <p:pic>
                <p:nvPicPr>
                  <p:cNvPr id="347" name="Pennanteckning 346">
                    <a:extLst>
                      <a:ext uri="{FF2B5EF4-FFF2-40B4-BE49-F238E27FC236}">
                        <a16:creationId xmlns:a16="http://schemas.microsoft.com/office/drawing/2014/main" id="{6AB7C2BF-60B6-8B5D-F65B-985CE8CED1AC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9639184" y="3938819"/>
                    <a:ext cx="205200" cy="18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4">
                <p14:nvContentPartPr>
                  <p14:cNvPr id="348" name="Pennanteckning 347">
                    <a:extLst>
                      <a:ext uri="{FF2B5EF4-FFF2-40B4-BE49-F238E27FC236}">
                        <a16:creationId xmlns:a16="http://schemas.microsoft.com/office/drawing/2014/main" id="{6FF6D4BD-302D-23A8-3374-D286468ADE4D}"/>
                      </a:ext>
                    </a:extLst>
                  </p14:cNvPr>
                  <p14:cNvContentPartPr/>
                  <p14:nvPr/>
                </p14:nvContentPartPr>
                <p14:xfrm>
                  <a:off x="9891904" y="4671059"/>
                  <a:ext cx="138600" cy="164880"/>
                </p14:xfrm>
              </p:contentPart>
            </mc:Choice>
            <mc:Fallback>
              <p:pic>
                <p:nvPicPr>
                  <p:cNvPr id="348" name="Pennanteckning 347">
                    <a:extLst>
                      <a:ext uri="{FF2B5EF4-FFF2-40B4-BE49-F238E27FC236}">
                        <a16:creationId xmlns:a16="http://schemas.microsoft.com/office/drawing/2014/main" id="{6FF6D4BD-302D-23A8-3374-D286468ADE4D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9876784" y="4655939"/>
                    <a:ext cx="16884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6">
                <p14:nvContentPartPr>
                  <p14:cNvPr id="349" name="Pennanteckning 348">
                    <a:extLst>
                      <a:ext uri="{FF2B5EF4-FFF2-40B4-BE49-F238E27FC236}">
                        <a16:creationId xmlns:a16="http://schemas.microsoft.com/office/drawing/2014/main" id="{276F6489-937B-C147-A1AC-ED0A34F29133}"/>
                      </a:ext>
                    </a:extLst>
                  </p14:cNvPr>
                  <p14:cNvContentPartPr/>
                  <p14:nvPr/>
                </p14:nvContentPartPr>
                <p14:xfrm>
                  <a:off x="9921784" y="4700939"/>
                  <a:ext cx="185760" cy="120960"/>
                </p14:xfrm>
              </p:contentPart>
            </mc:Choice>
            <mc:Fallback>
              <p:pic>
                <p:nvPicPr>
                  <p:cNvPr id="349" name="Pennanteckning 348">
                    <a:extLst>
                      <a:ext uri="{FF2B5EF4-FFF2-40B4-BE49-F238E27FC236}">
                        <a16:creationId xmlns:a16="http://schemas.microsoft.com/office/drawing/2014/main" id="{276F6489-937B-C147-A1AC-ED0A34F29133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9906304" y="4685459"/>
                    <a:ext cx="21600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8">
                <p14:nvContentPartPr>
                  <p14:cNvPr id="350" name="Pennanteckning 349">
                    <a:extLst>
                      <a:ext uri="{FF2B5EF4-FFF2-40B4-BE49-F238E27FC236}">
                        <a16:creationId xmlns:a16="http://schemas.microsoft.com/office/drawing/2014/main" id="{1BB17138-884A-66A2-150E-F8A7FA295864}"/>
                      </a:ext>
                    </a:extLst>
                  </p14:cNvPr>
                  <p14:cNvContentPartPr/>
                  <p14:nvPr/>
                </p14:nvContentPartPr>
                <p14:xfrm>
                  <a:off x="10135984" y="4801739"/>
                  <a:ext cx="39240" cy="116280"/>
                </p14:xfrm>
              </p:contentPart>
            </mc:Choice>
            <mc:Fallback>
              <p:pic>
                <p:nvPicPr>
                  <p:cNvPr id="350" name="Pennanteckning 349">
                    <a:extLst>
                      <a:ext uri="{FF2B5EF4-FFF2-40B4-BE49-F238E27FC236}">
                        <a16:creationId xmlns:a16="http://schemas.microsoft.com/office/drawing/2014/main" id="{1BB17138-884A-66A2-150E-F8A7FA295864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10120504" y="4786619"/>
                    <a:ext cx="698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0">
                <p14:nvContentPartPr>
                  <p14:cNvPr id="357" name="Pennanteckning 356">
                    <a:extLst>
                      <a:ext uri="{FF2B5EF4-FFF2-40B4-BE49-F238E27FC236}">
                        <a16:creationId xmlns:a16="http://schemas.microsoft.com/office/drawing/2014/main" id="{C4A31489-1D17-41F6-2DCE-967EE88325B3}"/>
                      </a:ext>
                    </a:extLst>
                  </p14:cNvPr>
                  <p14:cNvContentPartPr/>
                  <p14:nvPr/>
                </p14:nvContentPartPr>
                <p14:xfrm>
                  <a:off x="9934744" y="4038539"/>
                  <a:ext cx="104400" cy="493920"/>
                </p14:xfrm>
              </p:contentPart>
            </mc:Choice>
            <mc:Fallback>
              <p:pic>
                <p:nvPicPr>
                  <p:cNvPr id="357" name="Pennanteckning 356">
                    <a:extLst>
                      <a:ext uri="{FF2B5EF4-FFF2-40B4-BE49-F238E27FC236}">
                        <a16:creationId xmlns:a16="http://schemas.microsoft.com/office/drawing/2014/main" id="{C4A31489-1D17-41F6-2DCE-967EE88325B3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9919624" y="4023059"/>
                    <a:ext cx="135000" cy="52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2">
                <p14:nvContentPartPr>
                  <p14:cNvPr id="358" name="Pennanteckning 357">
                    <a:extLst>
                      <a:ext uri="{FF2B5EF4-FFF2-40B4-BE49-F238E27FC236}">
                        <a16:creationId xmlns:a16="http://schemas.microsoft.com/office/drawing/2014/main" id="{FB9063EA-87EA-82F8-1607-653445D2F100}"/>
                      </a:ext>
                    </a:extLst>
                  </p14:cNvPr>
                  <p14:cNvContentPartPr/>
                  <p14:nvPr/>
                </p14:nvContentPartPr>
                <p14:xfrm>
                  <a:off x="10122664" y="5271539"/>
                  <a:ext cx="90360" cy="637920"/>
                </p14:xfrm>
              </p:contentPart>
            </mc:Choice>
            <mc:Fallback>
              <p:pic>
                <p:nvPicPr>
                  <p:cNvPr id="358" name="Pennanteckning 357">
                    <a:extLst>
                      <a:ext uri="{FF2B5EF4-FFF2-40B4-BE49-F238E27FC236}">
                        <a16:creationId xmlns:a16="http://schemas.microsoft.com/office/drawing/2014/main" id="{FB9063EA-87EA-82F8-1607-653445D2F100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10107184" y="5256059"/>
                    <a:ext cx="120960" cy="668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6" name="Grupp 365">
              <a:extLst>
                <a:ext uri="{FF2B5EF4-FFF2-40B4-BE49-F238E27FC236}">
                  <a16:creationId xmlns:a16="http://schemas.microsoft.com/office/drawing/2014/main" id="{C7C45124-194D-E416-2EB9-2373DE08BA7F}"/>
                </a:ext>
              </a:extLst>
            </p:cNvPr>
            <p:cNvGrpSpPr/>
            <p:nvPr/>
          </p:nvGrpSpPr>
          <p:grpSpPr>
            <a:xfrm>
              <a:off x="10593904" y="3864659"/>
              <a:ext cx="687600" cy="2032200"/>
              <a:chOff x="10593904" y="3864659"/>
              <a:chExt cx="687600" cy="2032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4">
                <p14:nvContentPartPr>
                  <p14:cNvPr id="352" name="Pennanteckning 351">
                    <a:extLst>
                      <a:ext uri="{FF2B5EF4-FFF2-40B4-BE49-F238E27FC236}">
                        <a16:creationId xmlns:a16="http://schemas.microsoft.com/office/drawing/2014/main" id="{8C388621-EFC2-CECA-8359-04DCE26FEEAA}"/>
                      </a:ext>
                    </a:extLst>
                  </p14:cNvPr>
                  <p14:cNvContentPartPr/>
                  <p14:nvPr/>
                </p14:nvContentPartPr>
                <p14:xfrm>
                  <a:off x="10599664" y="4650539"/>
                  <a:ext cx="73440" cy="117000"/>
                </p14:xfrm>
              </p:contentPart>
            </mc:Choice>
            <mc:Fallback>
              <p:pic>
                <p:nvPicPr>
                  <p:cNvPr id="352" name="Pennanteckning 351">
                    <a:extLst>
                      <a:ext uri="{FF2B5EF4-FFF2-40B4-BE49-F238E27FC236}">
                        <a16:creationId xmlns:a16="http://schemas.microsoft.com/office/drawing/2014/main" id="{8C388621-EFC2-CECA-8359-04DCE26FEEAA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10584544" y="4635059"/>
                    <a:ext cx="10404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6">
                <p14:nvContentPartPr>
                  <p14:cNvPr id="353" name="Pennanteckning 352">
                    <a:extLst>
                      <a:ext uri="{FF2B5EF4-FFF2-40B4-BE49-F238E27FC236}">
                        <a16:creationId xmlns:a16="http://schemas.microsoft.com/office/drawing/2014/main" id="{32FE43A8-E867-7C9C-1221-A112958BE788}"/>
                      </a:ext>
                    </a:extLst>
                  </p14:cNvPr>
                  <p14:cNvContentPartPr/>
                  <p14:nvPr/>
                </p14:nvContentPartPr>
                <p14:xfrm>
                  <a:off x="10598944" y="4657379"/>
                  <a:ext cx="165600" cy="133920"/>
                </p14:xfrm>
              </p:contentPart>
            </mc:Choice>
            <mc:Fallback>
              <p:pic>
                <p:nvPicPr>
                  <p:cNvPr id="353" name="Pennanteckning 352">
                    <a:extLst>
                      <a:ext uri="{FF2B5EF4-FFF2-40B4-BE49-F238E27FC236}">
                        <a16:creationId xmlns:a16="http://schemas.microsoft.com/office/drawing/2014/main" id="{32FE43A8-E867-7C9C-1221-A112958BE788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10583824" y="4642259"/>
                    <a:ext cx="19620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8">
                <p14:nvContentPartPr>
                  <p14:cNvPr id="354" name="Pennanteckning 353">
                    <a:extLst>
                      <a:ext uri="{FF2B5EF4-FFF2-40B4-BE49-F238E27FC236}">
                        <a16:creationId xmlns:a16="http://schemas.microsoft.com/office/drawing/2014/main" id="{E4E5B608-B6B2-99D8-85B4-39AF0B471D12}"/>
                      </a:ext>
                    </a:extLst>
                  </p14:cNvPr>
                  <p14:cNvContentPartPr/>
                  <p14:nvPr/>
                </p14:nvContentPartPr>
                <p14:xfrm>
                  <a:off x="10848784" y="4778699"/>
                  <a:ext cx="29160" cy="122040"/>
                </p14:xfrm>
              </p:contentPart>
            </mc:Choice>
            <mc:Fallback>
              <p:pic>
                <p:nvPicPr>
                  <p:cNvPr id="354" name="Pennanteckning 353">
                    <a:extLst>
                      <a:ext uri="{FF2B5EF4-FFF2-40B4-BE49-F238E27FC236}">
                        <a16:creationId xmlns:a16="http://schemas.microsoft.com/office/drawing/2014/main" id="{E4E5B608-B6B2-99D8-85B4-39AF0B471D12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10833304" y="4763219"/>
                    <a:ext cx="5976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0">
                <p14:nvContentPartPr>
                  <p14:cNvPr id="355" name="Pennanteckning 354">
                    <a:extLst>
                      <a:ext uri="{FF2B5EF4-FFF2-40B4-BE49-F238E27FC236}">
                        <a16:creationId xmlns:a16="http://schemas.microsoft.com/office/drawing/2014/main" id="{8B4E580E-F27D-0713-FD5D-1D6919663F53}"/>
                      </a:ext>
                    </a:extLst>
                  </p14:cNvPr>
                  <p14:cNvContentPartPr/>
                  <p14:nvPr/>
                </p14:nvContentPartPr>
                <p14:xfrm>
                  <a:off x="10756984" y="4548659"/>
                  <a:ext cx="145800" cy="84600"/>
                </p14:xfrm>
              </p:contentPart>
            </mc:Choice>
            <mc:Fallback>
              <p:pic>
                <p:nvPicPr>
                  <p:cNvPr id="355" name="Pennanteckning 354">
                    <a:extLst>
                      <a:ext uri="{FF2B5EF4-FFF2-40B4-BE49-F238E27FC236}">
                        <a16:creationId xmlns:a16="http://schemas.microsoft.com/office/drawing/2014/main" id="{8B4E580E-F27D-0713-FD5D-1D6919663F53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10741504" y="4533539"/>
                    <a:ext cx="17640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2">
                <p14:nvContentPartPr>
                  <p14:cNvPr id="359" name="Pennanteckning 358">
                    <a:extLst>
                      <a:ext uri="{FF2B5EF4-FFF2-40B4-BE49-F238E27FC236}">
                        <a16:creationId xmlns:a16="http://schemas.microsoft.com/office/drawing/2014/main" id="{5C1E2F3D-1C68-5900-21D2-924E28A2DC31}"/>
                      </a:ext>
                    </a:extLst>
                  </p14:cNvPr>
                  <p14:cNvContentPartPr/>
                  <p14:nvPr/>
                </p14:nvContentPartPr>
                <p14:xfrm>
                  <a:off x="10593904" y="4001459"/>
                  <a:ext cx="141120" cy="436680"/>
                </p14:xfrm>
              </p:contentPart>
            </mc:Choice>
            <mc:Fallback>
              <p:pic>
                <p:nvPicPr>
                  <p:cNvPr id="359" name="Pennanteckning 358">
                    <a:extLst>
                      <a:ext uri="{FF2B5EF4-FFF2-40B4-BE49-F238E27FC236}">
                        <a16:creationId xmlns:a16="http://schemas.microsoft.com/office/drawing/2014/main" id="{5C1E2F3D-1C68-5900-21D2-924E28A2DC31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10578784" y="3985979"/>
                    <a:ext cx="171360" cy="46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4">
                <p14:nvContentPartPr>
                  <p14:cNvPr id="360" name="Pennanteckning 359">
                    <a:extLst>
                      <a:ext uri="{FF2B5EF4-FFF2-40B4-BE49-F238E27FC236}">
                        <a16:creationId xmlns:a16="http://schemas.microsoft.com/office/drawing/2014/main" id="{76C4C519-49DF-3EE0-D0D9-BA77116929DD}"/>
                      </a:ext>
                    </a:extLst>
                  </p14:cNvPr>
                  <p14:cNvContentPartPr/>
                  <p14:nvPr/>
                </p14:nvContentPartPr>
                <p14:xfrm>
                  <a:off x="10762744" y="5199539"/>
                  <a:ext cx="96480" cy="614520"/>
                </p14:xfrm>
              </p:contentPart>
            </mc:Choice>
            <mc:Fallback>
              <p:pic>
                <p:nvPicPr>
                  <p:cNvPr id="360" name="Pennanteckning 359">
                    <a:extLst>
                      <a:ext uri="{FF2B5EF4-FFF2-40B4-BE49-F238E27FC236}">
                        <a16:creationId xmlns:a16="http://schemas.microsoft.com/office/drawing/2014/main" id="{76C4C519-49DF-3EE0-D0D9-BA77116929DD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10747264" y="5184059"/>
                    <a:ext cx="126720" cy="64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6">
                <p14:nvContentPartPr>
                  <p14:cNvPr id="363" name="Pennanteckning 362">
                    <a:extLst>
                      <a:ext uri="{FF2B5EF4-FFF2-40B4-BE49-F238E27FC236}">
                        <a16:creationId xmlns:a16="http://schemas.microsoft.com/office/drawing/2014/main" id="{1AEE8821-8A79-8B6A-0605-206F4842E7B8}"/>
                      </a:ext>
                    </a:extLst>
                  </p14:cNvPr>
                  <p14:cNvContentPartPr/>
                  <p14:nvPr/>
                </p14:nvContentPartPr>
                <p14:xfrm>
                  <a:off x="10894144" y="3864659"/>
                  <a:ext cx="365400" cy="1386360"/>
                </p14:xfrm>
              </p:contentPart>
            </mc:Choice>
            <mc:Fallback>
              <p:pic>
                <p:nvPicPr>
                  <p:cNvPr id="363" name="Pennanteckning 362">
                    <a:extLst>
                      <a:ext uri="{FF2B5EF4-FFF2-40B4-BE49-F238E27FC236}">
                        <a16:creationId xmlns:a16="http://schemas.microsoft.com/office/drawing/2014/main" id="{1AEE8821-8A79-8B6A-0605-206F4842E7B8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10879024" y="3849539"/>
                    <a:ext cx="396000" cy="14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8">
                <p14:nvContentPartPr>
                  <p14:cNvPr id="365" name="Pennanteckning 364">
                    <a:extLst>
                      <a:ext uri="{FF2B5EF4-FFF2-40B4-BE49-F238E27FC236}">
                        <a16:creationId xmlns:a16="http://schemas.microsoft.com/office/drawing/2014/main" id="{0A6A26A0-EC0B-8367-7848-04D9807DE965}"/>
                      </a:ext>
                    </a:extLst>
                  </p14:cNvPr>
                  <p14:cNvContentPartPr/>
                  <p14:nvPr/>
                </p14:nvContentPartPr>
                <p14:xfrm>
                  <a:off x="11137144" y="5135819"/>
                  <a:ext cx="144360" cy="761040"/>
                </p14:xfrm>
              </p:contentPart>
            </mc:Choice>
            <mc:Fallback>
              <p:pic>
                <p:nvPicPr>
                  <p:cNvPr id="365" name="Pennanteckning 364">
                    <a:extLst>
                      <a:ext uri="{FF2B5EF4-FFF2-40B4-BE49-F238E27FC236}">
                        <a16:creationId xmlns:a16="http://schemas.microsoft.com/office/drawing/2014/main" id="{0A6A26A0-EC0B-8367-7848-04D9807DE965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11122024" y="5120699"/>
                    <a:ext cx="174600" cy="791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30" name="Grupp 429">
            <a:extLst>
              <a:ext uri="{FF2B5EF4-FFF2-40B4-BE49-F238E27FC236}">
                <a16:creationId xmlns:a16="http://schemas.microsoft.com/office/drawing/2014/main" id="{9E21F713-6960-2B60-DDCB-91D6A9FB5226}"/>
              </a:ext>
            </a:extLst>
          </p:cNvPr>
          <p:cNvGrpSpPr/>
          <p:nvPr/>
        </p:nvGrpSpPr>
        <p:grpSpPr>
          <a:xfrm>
            <a:off x="9930064" y="6026926"/>
            <a:ext cx="1452960" cy="391320"/>
            <a:chOff x="9930064" y="6026926"/>
            <a:chExt cx="1452960" cy="391320"/>
          </a:xfrm>
        </p:grpSpPr>
        <p:grpSp>
          <p:nvGrpSpPr>
            <p:cNvPr id="387" name="Grupp 386">
              <a:extLst>
                <a:ext uri="{FF2B5EF4-FFF2-40B4-BE49-F238E27FC236}">
                  <a16:creationId xmlns:a16="http://schemas.microsoft.com/office/drawing/2014/main" id="{53152302-C27E-C491-E266-4D40C7EBB4E8}"/>
                </a:ext>
              </a:extLst>
            </p:cNvPr>
            <p:cNvGrpSpPr/>
            <p:nvPr/>
          </p:nvGrpSpPr>
          <p:grpSpPr>
            <a:xfrm>
              <a:off x="9930064" y="6191446"/>
              <a:ext cx="747720" cy="222480"/>
              <a:chOff x="10022224" y="6340739"/>
              <a:chExt cx="747720" cy="22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0">
                <p14:nvContentPartPr>
                  <p14:cNvPr id="372" name="Pennanteckning 371">
                    <a:extLst>
                      <a:ext uri="{FF2B5EF4-FFF2-40B4-BE49-F238E27FC236}">
                        <a16:creationId xmlns:a16="http://schemas.microsoft.com/office/drawing/2014/main" id="{D4D60DE7-041E-924B-3A9E-71614035B05E}"/>
                      </a:ext>
                    </a:extLst>
                  </p14:cNvPr>
                  <p14:cNvContentPartPr/>
                  <p14:nvPr/>
                </p14:nvContentPartPr>
                <p14:xfrm>
                  <a:off x="10022224" y="6435779"/>
                  <a:ext cx="216720" cy="125280"/>
                </p14:xfrm>
              </p:contentPart>
            </mc:Choice>
            <mc:Fallback>
              <p:pic>
                <p:nvPicPr>
                  <p:cNvPr id="372" name="Pennanteckning 371">
                    <a:extLst>
                      <a:ext uri="{FF2B5EF4-FFF2-40B4-BE49-F238E27FC236}">
                        <a16:creationId xmlns:a16="http://schemas.microsoft.com/office/drawing/2014/main" id="{D4D60DE7-041E-924B-3A9E-71614035B05E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10006744" y="6420659"/>
                    <a:ext cx="24732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373" name="Pennanteckning 372">
                    <a:extLst>
                      <a:ext uri="{FF2B5EF4-FFF2-40B4-BE49-F238E27FC236}">
                        <a16:creationId xmlns:a16="http://schemas.microsoft.com/office/drawing/2014/main" id="{BCE123EB-3380-3ED1-CC55-935507A1F4F7}"/>
                      </a:ext>
                    </a:extLst>
                  </p14:cNvPr>
                  <p14:cNvContentPartPr/>
                  <p14:nvPr/>
                </p14:nvContentPartPr>
                <p14:xfrm>
                  <a:off x="10350904" y="6340739"/>
                  <a:ext cx="111960" cy="174600"/>
                </p14:xfrm>
              </p:contentPart>
            </mc:Choice>
            <mc:Fallback>
              <p:pic>
                <p:nvPicPr>
                  <p:cNvPr id="373" name="Pennanteckning 372">
                    <a:extLst>
                      <a:ext uri="{FF2B5EF4-FFF2-40B4-BE49-F238E27FC236}">
                        <a16:creationId xmlns:a16="http://schemas.microsoft.com/office/drawing/2014/main" id="{BCE123EB-3380-3ED1-CC55-935507A1F4F7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10335424" y="6325619"/>
                    <a:ext cx="14256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4">
                <p14:nvContentPartPr>
                  <p14:cNvPr id="374" name="Pennanteckning 373">
                    <a:extLst>
                      <a:ext uri="{FF2B5EF4-FFF2-40B4-BE49-F238E27FC236}">
                        <a16:creationId xmlns:a16="http://schemas.microsoft.com/office/drawing/2014/main" id="{B00F2780-931D-C824-EA67-BAF77CF36A7B}"/>
                      </a:ext>
                    </a:extLst>
                  </p14:cNvPr>
                  <p14:cNvContentPartPr/>
                  <p14:nvPr/>
                </p14:nvContentPartPr>
                <p14:xfrm>
                  <a:off x="10356664" y="6373139"/>
                  <a:ext cx="126720" cy="92160"/>
                </p14:xfrm>
              </p:contentPart>
            </mc:Choice>
            <mc:Fallback>
              <p:pic>
                <p:nvPicPr>
                  <p:cNvPr id="374" name="Pennanteckning 373">
                    <a:extLst>
                      <a:ext uri="{FF2B5EF4-FFF2-40B4-BE49-F238E27FC236}">
                        <a16:creationId xmlns:a16="http://schemas.microsoft.com/office/drawing/2014/main" id="{B00F2780-931D-C824-EA67-BAF77CF36A7B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10341544" y="6357659"/>
                    <a:ext cx="15732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6">
                <p14:nvContentPartPr>
                  <p14:cNvPr id="376" name="Pennanteckning 375">
                    <a:extLst>
                      <a:ext uri="{FF2B5EF4-FFF2-40B4-BE49-F238E27FC236}">
                        <a16:creationId xmlns:a16="http://schemas.microsoft.com/office/drawing/2014/main" id="{673A1BA1-3541-CC01-1E89-84AF3FEF5AE4}"/>
                      </a:ext>
                    </a:extLst>
                  </p14:cNvPr>
                  <p14:cNvContentPartPr/>
                  <p14:nvPr/>
                </p14:nvContentPartPr>
                <p14:xfrm>
                  <a:off x="10565824" y="6481139"/>
                  <a:ext cx="2160" cy="82080"/>
                </p14:xfrm>
              </p:contentPart>
            </mc:Choice>
            <mc:Fallback>
              <p:pic>
                <p:nvPicPr>
                  <p:cNvPr id="376" name="Pennanteckning 375">
                    <a:extLst>
                      <a:ext uri="{FF2B5EF4-FFF2-40B4-BE49-F238E27FC236}">
                        <a16:creationId xmlns:a16="http://schemas.microsoft.com/office/drawing/2014/main" id="{673A1BA1-3541-CC01-1E89-84AF3FEF5AE4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10550704" y="6466019"/>
                    <a:ext cx="32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8">
                <p14:nvContentPartPr>
                  <p14:cNvPr id="378" name="Pennanteckning 377">
                    <a:extLst>
                      <a:ext uri="{FF2B5EF4-FFF2-40B4-BE49-F238E27FC236}">
                        <a16:creationId xmlns:a16="http://schemas.microsoft.com/office/drawing/2014/main" id="{3B2F913E-18E9-9C97-E054-76E4953B8341}"/>
                      </a:ext>
                    </a:extLst>
                  </p14:cNvPr>
                  <p14:cNvContentPartPr/>
                  <p14:nvPr/>
                </p14:nvContentPartPr>
                <p14:xfrm>
                  <a:off x="10659424" y="6462419"/>
                  <a:ext cx="110520" cy="17640"/>
                </p14:xfrm>
              </p:contentPart>
            </mc:Choice>
            <mc:Fallback>
              <p:pic>
                <p:nvPicPr>
                  <p:cNvPr id="378" name="Pennanteckning 377">
                    <a:extLst>
                      <a:ext uri="{FF2B5EF4-FFF2-40B4-BE49-F238E27FC236}">
                        <a16:creationId xmlns:a16="http://schemas.microsoft.com/office/drawing/2014/main" id="{3B2F913E-18E9-9C97-E054-76E4953B8341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10643944" y="6446939"/>
                    <a:ext cx="14076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0">
                <p14:nvContentPartPr>
                  <p14:cNvPr id="379" name="Pennanteckning 378">
                    <a:extLst>
                      <a:ext uri="{FF2B5EF4-FFF2-40B4-BE49-F238E27FC236}">
                        <a16:creationId xmlns:a16="http://schemas.microsoft.com/office/drawing/2014/main" id="{85F845A0-DCBD-5E6A-CA18-5C82ECEB8BE0}"/>
                      </a:ext>
                    </a:extLst>
                  </p14:cNvPr>
                  <p14:cNvContentPartPr/>
                  <p14:nvPr/>
                </p14:nvContentPartPr>
                <p14:xfrm>
                  <a:off x="10725304" y="6398699"/>
                  <a:ext cx="41760" cy="125280"/>
                </p14:xfrm>
              </p:contentPart>
            </mc:Choice>
            <mc:Fallback>
              <p:pic>
                <p:nvPicPr>
                  <p:cNvPr id="379" name="Pennanteckning 378">
                    <a:extLst>
                      <a:ext uri="{FF2B5EF4-FFF2-40B4-BE49-F238E27FC236}">
                        <a16:creationId xmlns:a16="http://schemas.microsoft.com/office/drawing/2014/main" id="{85F845A0-DCBD-5E6A-CA18-5C82ECEB8BE0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10710184" y="6383219"/>
                    <a:ext cx="72360" cy="15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6" name="Grupp 385">
              <a:extLst>
                <a:ext uri="{FF2B5EF4-FFF2-40B4-BE49-F238E27FC236}">
                  <a16:creationId xmlns:a16="http://schemas.microsoft.com/office/drawing/2014/main" id="{7FC8B008-A81F-C254-EF5B-BB30D48E9DAB}"/>
                </a:ext>
              </a:extLst>
            </p:cNvPr>
            <p:cNvGrpSpPr/>
            <p:nvPr/>
          </p:nvGrpSpPr>
          <p:grpSpPr>
            <a:xfrm>
              <a:off x="10871464" y="6026926"/>
              <a:ext cx="511560" cy="391320"/>
              <a:chOff x="10963624" y="6176219"/>
              <a:chExt cx="511560" cy="391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2">
                <p14:nvContentPartPr>
                  <p14:cNvPr id="380" name="Pennanteckning 379">
                    <a:extLst>
                      <a:ext uri="{FF2B5EF4-FFF2-40B4-BE49-F238E27FC236}">
                        <a16:creationId xmlns:a16="http://schemas.microsoft.com/office/drawing/2014/main" id="{9628F9D7-92DF-EF37-9205-C9BA950F03E0}"/>
                      </a:ext>
                    </a:extLst>
                  </p14:cNvPr>
                  <p14:cNvContentPartPr/>
                  <p14:nvPr/>
                </p14:nvContentPartPr>
                <p14:xfrm>
                  <a:off x="10963624" y="6316259"/>
                  <a:ext cx="102960" cy="160560"/>
                </p14:xfrm>
              </p:contentPart>
            </mc:Choice>
            <mc:Fallback>
              <p:pic>
                <p:nvPicPr>
                  <p:cNvPr id="380" name="Pennanteckning 379">
                    <a:extLst>
                      <a:ext uri="{FF2B5EF4-FFF2-40B4-BE49-F238E27FC236}">
                        <a16:creationId xmlns:a16="http://schemas.microsoft.com/office/drawing/2014/main" id="{9628F9D7-92DF-EF37-9205-C9BA950F03E0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10948504" y="6300779"/>
                    <a:ext cx="13356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4">
                <p14:nvContentPartPr>
                  <p14:cNvPr id="381" name="Pennanteckning 380">
                    <a:extLst>
                      <a:ext uri="{FF2B5EF4-FFF2-40B4-BE49-F238E27FC236}">
                        <a16:creationId xmlns:a16="http://schemas.microsoft.com/office/drawing/2014/main" id="{DDF3AE1A-6D72-2CA1-0AE6-4741F772CDB7}"/>
                      </a:ext>
                    </a:extLst>
                  </p14:cNvPr>
                  <p14:cNvContentPartPr/>
                  <p14:nvPr/>
                </p14:nvContentPartPr>
                <p14:xfrm>
                  <a:off x="10977664" y="6219059"/>
                  <a:ext cx="127800" cy="255240"/>
                </p14:xfrm>
              </p:contentPart>
            </mc:Choice>
            <mc:Fallback>
              <p:pic>
                <p:nvPicPr>
                  <p:cNvPr id="381" name="Pennanteckning 380">
                    <a:extLst>
                      <a:ext uri="{FF2B5EF4-FFF2-40B4-BE49-F238E27FC236}">
                        <a16:creationId xmlns:a16="http://schemas.microsoft.com/office/drawing/2014/main" id="{DDF3AE1A-6D72-2CA1-0AE6-4741F772CDB7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10962544" y="6203939"/>
                    <a:ext cx="15804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6">
                <p14:nvContentPartPr>
                  <p14:cNvPr id="382" name="Pennanteckning 381">
                    <a:extLst>
                      <a:ext uri="{FF2B5EF4-FFF2-40B4-BE49-F238E27FC236}">
                        <a16:creationId xmlns:a16="http://schemas.microsoft.com/office/drawing/2014/main" id="{85F8EE75-F769-5C03-050F-F5F2573DD3B8}"/>
                      </a:ext>
                    </a:extLst>
                  </p14:cNvPr>
                  <p14:cNvContentPartPr/>
                  <p14:nvPr/>
                </p14:nvContentPartPr>
                <p14:xfrm>
                  <a:off x="11191864" y="6302579"/>
                  <a:ext cx="111240" cy="187200"/>
                </p14:xfrm>
              </p:contentPart>
            </mc:Choice>
            <mc:Fallback>
              <p:pic>
                <p:nvPicPr>
                  <p:cNvPr id="382" name="Pennanteckning 381">
                    <a:extLst>
                      <a:ext uri="{FF2B5EF4-FFF2-40B4-BE49-F238E27FC236}">
                        <a16:creationId xmlns:a16="http://schemas.microsoft.com/office/drawing/2014/main" id="{85F8EE75-F769-5C03-050F-F5F2573DD3B8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11176744" y="6287459"/>
                    <a:ext cx="14184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8">
                <p14:nvContentPartPr>
                  <p14:cNvPr id="383" name="Pennanteckning 382">
                    <a:extLst>
                      <a:ext uri="{FF2B5EF4-FFF2-40B4-BE49-F238E27FC236}">
                        <a16:creationId xmlns:a16="http://schemas.microsoft.com/office/drawing/2014/main" id="{FD6228DC-9FD9-3F6B-9B46-A6DA7B06D5D8}"/>
                      </a:ext>
                    </a:extLst>
                  </p14:cNvPr>
                  <p14:cNvContentPartPr/>
                  <p14:nvPr/>
                </p14:nvContentPartPr>
                <p14:xfrm>
                  <a:off x="11193664" y="6316619"/>
                  <a:ext cx="145800" cy="134280"/>
                </p14:xfrm>
              </p:contentPart>
            </mc:Choice>
            <mc:Fallback>
              <p:pic>
                <p:nvPicPr>
                  <p:cNvPr id="383" name="Pennanteckning 382">
                    <a:extLst>
                      <a:ext uri="{FF2B5EF4-FFF2-40B4-BE49-F238E27FC236}">
                        <a16:creationId xmlns:a16="http://schemas.microsoft.com/office/drawing/2014/main" id="{FD6228DC-9FD9-3F6B-9B46-A6DA7B06D5D8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11178184" y="6301499"/>
                    <a:ext cx="17640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0">
                <p14:nvContentPartPr>
                  <p14:cNvPr id="384" name="Pennanteckning 383">
                    <a:extLst>
                      <a:ext uri="{FF2B5EF4-FFF2-40B4-BE49-F238E27FC236}">
                        <a16:creationId xmlns:a16="http://schemas.microsoft.com/office/drawing/2014/main" id="{15CB9DED-F958-E65F-31A8-4FB750D2EE20}"/>
                      </a:ext>
                    </a:extLst>
                  </p14:cNvPr>
                  <p14:cNvContentPartPr/>
                  <p14:nvPr/>
                </p14:nvContentPartPr>
                <p14:xfrm>
                  <a:off x="11387704" y="6455579"/>
                  <a:ext cx="6840" cy="111960"/>
                </p14:xfrm>
              </p:contentPart>
            </mc:Choice>
            <mc:Fallback>
              <p:pic>
                <p:nvPicPr>
                  <p:cNvPr id="384" name="Pennanteckning 383">
                    <a:extLst>
                      <a:ext uri="{FF2B5EF4-FFF2-40B4-BE49-F238E27FC236}">
                        <a16:creationId xmlns:a16="http://schemas.microsoft.com/office/drawing/2014/main" id="{15CB9DED-F958-E65F-31A8-4FB750D2EE20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11372584" y="6440459"/>
                    <a:ext cx="3744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2">
                <p14:nvContentPartPr>
                  <p14:cNvPr id="385" name="Pennanteckning 384">
                    <a:extLst>
                      <a:ext uri="{FF2B5EF4-FFF2-40B4-BE49-F238E27FC236}">
                        <a16:creationId xmlns:a16="http://schemas.microsoft.com/office/drawing/2014/main" id="{EAF4BC8E-BE08-9979-B973-138DCE128E43}"/>
                      </a:ext>
                    </a:extLst>
                  </p14:cNvPr>
                  <p14:cNvContentPartPr/>
                  <p14:nvPr/>
                </p14:nvContentPartPr>
                <p14:xfrm>
                  <a:off x="11344864" y="6176219"/>
                  <a:ext cx="130320" cy="126000"/>
                </p14:xfrm>
              </p:contentPart>
            </mc:Choice>
            <mc:Fallback>
              <p:pic>
                <p:nvPicPr>
                  <p:cNvPr id="385" name="Pennanteckning 384">
                    <a:extLst>
                      <a:ext uri="{FF2B5EF4-FFF2-40B4-BE49-F238E27FC236}">
                        <a16:creationId xmlns:a16="http://schemas.microsoft.com/office/drawing/2014/main" id="{EAF4BC8E-BE08-9979-B973-138DCE128E43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11329744" y="6160739"/>
                    <a:ext cx="160560" cy="156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03" name="Grupp 402">
            <a:extLst>
              <a:ext uri="{FF2B5EF4-FFF2-40B4-BE49-F238E27FC236}">
                <a16:creationId xmlns:a16="http://schemas.microsoft.com/office/drawing/2014/main" id="{5BCDBD2E-45C2-FB40-51E6-BC2FDA037083}"/>
              </a:ext>
            </a:extLst>
          </p:cNvPr>
          <p:cNvGrpSpPr/>
          <p:nvPr/>
        </p:nvGrpSpPr>
        <p:grpSpPr>
          <a:xfrm>
            <a:off x="8242924" y="6068579"/>
            <a:ext cx="1410840" cy="590040"/>
            <a:chOff x="7998304" y="6304379"/>
            <a:chExt cx="14108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88" name="Pennanteckning 387">
                  <a:extLst>
                    <a:ext uri="{FF2B5EF4-FFF2-40B4-BE49-F238E27FC236}">
                      <a16:creationId xmlns:a16="http://schemas.microsoft.com/office/drawing/2014/main" id="{3C7D6E98-7160-EF10-1A5F-3DCADEC68D36}"/>
                    </a:ext>
                  </a:extLst>
                </p14:cNvPr>
                <p14:cNvContentPartPr/>
                <p14:nvPr/>
              </p14:nvContentPartPr>
              <p14:xfrm>
                <a:off x="7998304" y="6363779"/>
                <a:ext cx="137160" cy="181440"/>
              </p14:xfrm>
            </p:contentPart>
          </mc:Choice>
          <mc:Fallback>
            <p:pic>
              <p:nvPicPr>
                <p:cNvPr id="388" name="Pennanteckning 387">
                  <a:extLst>
                    <a:ext uri="{FF2B5EF4-FFF2-40B4-BE49-F238E27FC236}">
                      <a16:creationId xmlns:a16="http://schemas.microsoft.com/office/drawing/2014/main" id="{3C7D6E98-7160-EF10-1A5F-3DCADEC68D3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83184" y="6348659"/>
                  <a:ext cx="167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89" name="Pennanteckning 388">
                  <a:extLst>
                    <a:ext uri="{FF2B5EF4-FFF2-40B4-BE49-F238E27FC236}">
                      <a16:creationId xmlns:a16="http://schemas.microsoft.com/office/drawing/2014/main" id="{7140FC23-2E7A-6AB7-03B0-5E19968F4228}"/>
                    </a:ext>
                  </a:extLst>
                </p14:cNvPr>
                <p14:cNvContentPartPr/>
                <p14:nvPr/>
              </p14:nvContentPartPr>
              <p14:xfrm>
                <a:off x="8224024" y="6460619"/>
                <a:ext cx="123480" cy="58320"/>
              </p14:xfrm>
            </p:contentPart>
          </mc:Choice>
          <mc:Fallback>
            <p:pic>
              <p:nvPicPr>
                <p:cNvPr id="389" name="Pennanteckning 388">
                  <a:extLst>
                    <a:ext uri="{FF2B5EF4-FFF2-40B4-BE49-F238E27FC236}">
                      <a16:creationId xmlns:a16="http://schemas.microsoft.com/office/drawing/2014/main" id="{7140FC23-2E7A-6AB7-03B0-5E19968F422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08544" y="6445499"/>
                  <a:ext cx="154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90" name="Pennanteckning 389">
                  <a:extLst>
                    <a:ext uri="{FF2B5EF4-FFF2-40B4-BE49-F238E27FC236}">
                      <a16:creationId xmlns:a16="http://schemas.microsoft.com/office/drawing/2014/main" id="{52B5915D-D866-3228-F3AB-CD6CDD6022B5}"/>
                    </a:ext>
                  </a:extLst>
                </p14:cNvPr>
                <p14:cNvContentPartPr/>
                <p14:nvPr/>
              </p14:nvContentPartPr>
              <p14:xfrm>
                <a:off x="8356864" y="6304379"/>
                <a:ext cx="155160" cy="280800"/>
              </p14:xfrm>
            </p:contentPart>
          </mc:Choice>
          <mc:Fallback>
            <p:pic>
              <p:nvPicPr>
                <p:cNvPr id="390" name="Pennanteckning 389">
                  <a:extLst>
                    <a:ext uri="{FF2B5EF4-FFF2-40B4-BE49-F238E27FC236}">
                      <a16:creationId xmlns:a16="http://schemas.microsoft.com/office/drawing/2014/main" id="{52B5915D-D866-3228-F3AB-CD6CDD6022B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341744" y="6288899"/>
                  <a:ext cx="185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92" name="Pennanteckning 391">
                  <a:extLst>
                    <a:ext uri="{FF2B5EF4-FFF2-40B4-BE49-F238E27FC236}">
                      <a16:creationId xmlns:a16="http://schemas.microsoft.com/office/drawing/2014/main" id="{E51C8E02-EE18-8407-6CC5-A384B0BF0483}"/>
                    </a:ext>
                  </a:extLst>
                </p14:cNvPr>
                <p14:cNvContentPartPr/>
                <p14:nvPr/>
              </p14:nvContentPartPr>
              <p14:xfrm>
                <a:off x="8627224" y="6449819"/>
                <a:ext cx="209520" cy="102960"/>
              </p14:xfrm>
            </p:contentPart>
          </mc:Choice>
          <mc:Fallback>
            <p:pic>
              <p:nvPicPr>
                <p:cNvPr id="392" name="Pennanteckning 391">
                  <a:extLst>
                    <a:ext uri="{FF2B5EF4-FFF2-40B4-BE49-F238E27FC236}">
                      <a16:creationId xmlns:a16="http://schemas.microsoft.com/office/drawing/2014/main" id="{E51C8E02-EE18-8407-6CC5-A384B0BF048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12104" y="6434699"/>
                  <a:ext cx="240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93" name="Pennanteckning 392">
                  <a:extLst>
                    <a:ext uri="{FF2B5EF4-FFF2-40B4-BE49-F238E27FC236}">
                      <a16:creationId xmlns:a16="http://schemas.microsoft.com/office/drawing/2014/main" id="{2761F999-4762-B140-81A3-C38466548962}"/>
                    </a:ext>
                  </a:extLst>
                </p14:cNvPr>
                <p14:cNvContentPartPr/>
                <p14:nvPr/>
              </p14:nvContentPartPr>
              <p14:xfrm>
                <a:off x="8836744" y="6328139"/>
                <a:ext cx="365040" cy="145080"/>
              </p14:xfrm>
            </p:contentPart>
          </mc:Choice>
          <mc:Fallback>
            <p:pic>
              <p:nvPicPr>
                <p:cNvPr id="393" name="Pennanteckning 392">
                  <a:extLst>
                    <a:ext uri="{FF2B5EF4-FFF2-40B4-BE49-F238E27FC236}">
                      <a16:creationId xmlns:a16="http://schemas.microsoft.com/office/drawing/2014/main" id="{2761F999-4762-B140-81A3-C3846654896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821264" y="6313019"/>
                  <a:ext cx="39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95" name="Pennanteckning 394">
                  <a:extLst>
                    <a:ext uri="{FF2B5EF4-FFF2-40B4-BE49-F238E27FC236}">
                      <a16:creationId xmlns:a16="http://schemas.microsoft.com/office/drawing/2014/main" id="{EBE7C58A-5873-BC6A-2C73-D4156B69227E}"/>
                    </a:ext>
                  </a:extLst>
                </p14:cNvPr>
                <p14:cNvContentPartPr/>
                <p14:nvPr/>
              </p14:nvContentPartPr>
              <p14:xfrm>
                <a:off x="8266144" y="6701459"/>
                <a:ext cx="38520" cy="126000"/>
              </p14:xfrm>
            </p:contentPart>
          </mc:Choice>
          <mc:Fallback>
            <p:pic>
              <p:nvPicPr>
                <p:cNvPr id="395" name="Pennanteckning 394">
                  <a:extLst>
                    <a:ext uri="{FF2B5EF4-FFF2-40B4-BE49-F238E27FC236}">
                      <a16:creationId xmlns:a16="http://schemas.microsoft.com/office/drawing/2014/main" id="{EBE7C58A-5873-BC6A-2C73-D4156B69227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250664" y="6685979"/>
                  <a:ext cx="68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96" name="Pennanteckning 395">
                  <a:extLst>
                    <a:ext uri="{FF2B5EF4-FFF2-40B4-BE49-F238E27FC236}">
                      <a16:creationId xmlns:a16="http://schemas.microsoft.com/office/drawing/2014/main" id="{4B571595-0123-8550-9E84-14FE17E5B6BD}"/>
                    </a:ext>
                  </a:extLst>
                </p14:cNvPr>
                <p14:cNvContentPartPr/>
                <p14:nvPr/>
              </p14:nvContentPartPr>
              <p14:xfrm>
                <a:off x="8274424" y="6644219"/>
                <a:ext cx="118800" cy="63360"/>
              </p14:xfrm>
            </p:contentPart>
          </mc:Choice>
          <mc:Fallback>
            <p:pic>
              <p:nvPicPr>
                <p:cNvPr id="396" name="Pennanteckning 395">
                  <a:extLst>
                    <a:ext uri="{FF2B5EF4-FFF2-40B4-BE49-F238E27FC236}">
                      <a16:creationId xmlns:a16="http://schemas.microsoft.com/office/drawing/2014/main" id="{4B571595-0123-8550-9E84-14FE17E5B6B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258944" y="6629099"/>
                  <a:ext cx="149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97" name="Pennanteckning 396">
                  <a:extLst>
                    <a:ext uri="{FF2B5EF4-FFF2-40B4-BE49-F238E27FC236}">
                      <a16:creationId xmlns:a16="http://schemas.microsoft.com/office/drawing/2014/main" id="{834F5EC5-26A8-2250-D5BF-08A622A1BF50}"/>
                    </a:ext>
                  </a:extLst>
                </p14:cNvPr>
                <p14:cNvContentPartPr/>
                <p14:nvPr/>
              </p14:nvContentPartPr>
              <p14:xfrm>
                <a:off x="8459464" y="6674819"/>
                <a:ext cx="59040" cy="69120"/>
              </p14:xfrm>
            </p:contentPart>
          </mc:Choice>
          <mc:Fallback>
            <p:pic>
              <p:nvPicPr>
                <p:cNvPr id="397" name="Pennanteckning 396">
                  <a:extLst>
                    <a:ext uri="{FF2B5EF4-FFF2-40B4-BE49-F238E27FC236}">
                      <a16:creationId xmlns:a16="http://schemas.microsoft.com/office/drawing/2014/main" id="{834F5EC5-26A8-2250-D5BF-08A622A1BF5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444344" y="6659699"/>
                  <a:ext cx="89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98" name="Pennanteckning 397">
                  <a:extLst>
                    <a:ext uri="{FF2B5EF4-FFF2-40B4-BE49-F238E27FC236}">
                      <a16:creationId xmlns:a16="http://schemas.microsoft.com/office/drawing/2014/main" id="{7454CEBD-7DA4-02C4-3C54-FDF3F538239F}"/>
                    </a:ext>
                  </a:extLst>
                </p14:cNvPr>
                <p14:cNvContentPartPr/>
                <p14:nvPr/>
              </p14:nvContentPartPr>
              <p14:xfrm>
                <a:off x="8590144" y="6600299"/>
                <a:ext cx="15120" cy="141840"/>
              </p14:xfrm>
            </p:contentPart>
          </mc:Choice>
          <mc:Fallback>
            <p:pic>
              <p:nvPicPr>
                <p:cNvPr id="398" name="Pennanteckning 397">
                  <a:extLst>
                    <a:ext uri="{FF2B5EF4-FFF2-40B4-BE49-F238E27FC236}">
                      <a16:creationId xmlns:a16="http://schemas.microsoft.com/office/drawing/2014/main" id="{7454CEBD-7DA4-02C4-3C54-FDF3F538239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575024" y="6585179"/>
                  <a:ext cx="45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99" name="Pennanteckning 398">
                  <a:extLst>
                    <a:ext uri="{FF2B5EF4-FFF2-40B4-BE49-F238E27FC236}">
                      <a16:creationId xmlns:a16="http://schemas.microsoft.com/office/drawing/2014/main" id="{F0308BFE-99F6-8268-5FEE-ADBC52BAB5EF}"/>
                    </a:ext>
                  </a:extLst>
                </p14:cNvPr>
                <p14:cNvContentPartPr/>
                <p14:nvPr/>
              </p14:nvContentPartPr>
              <p14:xfrm>
                <a:off x="8650624" y="6677339"/>
                <a:ext cx="102240" cy="217080"/>
              </p14:xfrm>
            </p:contentPart>
          </mc:Choice>
          <mc:Fallback>
            <p:pic>
              <p:nvPicPr>
                <p:cNvPr id="399" name="Pennanteckning 398">
                  <a:extLst>
                    <a:ext uri="{FF2B5EF4-FFF2-40B4-BE49-F238E27FC236}">
                      <a16:creationId xmlns:a16="http://schemas.microsoft.com/office/drawing/2014/main" id="{F0308BFE-99F6-8268-5FEE-ADBC52BAB5E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35144" y="6661859"/>
                  <a:ext cx="132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400" name="Pennanteckning 399">
                  <a:extLst>
                    <a:ext uri="{FF2B5EF4-FFF2-40B4-BE49-F238E27FC236}">
                      <a16:creationId xmlns:a16="http://schemas.microsoft.com/office/drawing/2014/main" id="{7EEF3A0F-D181-E6D5-1F6F-B70114AD6E78}"/>
                    </a:ext>
                  </a:extLst>
                </p14:cNvPr>
                <p14:cNvContentPartPr/>
                <p14:nvPr/>
              </p14:nvContentPartPr>
              <p14:xfrm>
                <a:off x="8825944" y="6649979"/>
                <a:ext cx="78840" cy="60840"/>
              </p14:xfrm>
            </p:contentPart>
          </mc:Choice>
          <mc:Fallback>
            <p:pic>
              <p:nvPicPr>
                <p:cNvPr id="400" name="Pennanteckning 399">
                  <a:extLst>
                    <a:ext uri="{FF2B5EF4-FFF2-40B4-BE49-F238E27FC236}">
                      <a16:creationId xmlns:a16="http://schemas.microsoft.com/office/drawing/2014/main" id="{7EEF3A0F-D181-E6D5-1F6F-B70114AD6E7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810464" y="6634859"/>
                  <a:ext cx="109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401" name="Pennanteckning 400">
                  <a:extLst>
                    <a:ext uri="{FF2B5EF4-FFF2-40B4-BE49-F238E27FC236}">
                      <a16:creationId xmlns:a16="http://schemas.microsoft.com/office/drawing/2014/main" id="{4BD87C38-E786-E0EB-BBCF-82B29E756B8B}"/>
                    </a:ext>
                  </a:extLst>
                </p14:cNvPr>
                <p14:cNvContentPartPr/>
                <p14:nvPr/>
              </p14:nvContentPartPr>
              <p14:xfrm>
                <a:off x="8923504" y="6654299"/>
                <a:ext cx="45000" cy="91440"/>
              </p14:xfrm>
            </p:contentPart>
          </mc:Choice>
          <mc:Fallback>
            <p:pic>
              <p:nvPicPr>
                <p:cNvPr id="401" name="Pennanteckning 400">
                  <a:extLst>
                    <a:ext uri="{FF2B5EF4-FFF2-40B4-BE49-F238E27FC236}">
                      <a16:creationId xmlns:a16="http://schemas.microsoft.com/office/drawing/2014/main" id="{4BD87C38-E786-E0EB-BBCF-82B29E756B8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908384" y="6638819"/>
                  <a:ext cx="75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402" name="Pennanteckning 401">
                  <a:extLst>
                    <a:ext uri="{FF2B5EF4-FFF2-40B4-BE49-F238E27FC236}">
                      <a16:creationId xmlns:a16="http://schemas.microsoft.com/office/drawing/2014/main" id="{9178D414-0BC5-2DC7-61DC-F7FDF88CEB42}"/>
                    </a:ext>
                  </a:extLst>
                </p14:cNvPr>
                <p14:cNvContentPartPr/>
                <p14:nvPr/>
              </p14:nvContentPartPr>
              <p14:xfrm>
                <a:off x="8954104" y="6543779"/>
                <a:ext cx="455040" cy="167040"/>
              </p14:xfrm>
            </p:contentPart>
          </mc:Choice>
          <mc:Fallback>
            <p:pic>
              <p:nvPicPr>
                <p:cNvPr id="402" name="Pennanteckning 401">
                  <a:extLst>
                    <a:ext uri="{FF2B5EF4-FFF2-40B4-BE49-F238E27FC236}">
                      <a16:creationId xmlns:a16="http://schemas.microsoft.com/office/drawing/2014/main" id="{9178D414-0BC5-2DC7-61DC-F7FDF88CEB4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938984" y="6528299"/>
                  <a:ext cx="4856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upp 426">
            <a:extLst>
              <a:ext uri="{FF2B5EF4-FFF2-40B4-BE49-F238E27FC236}">
                <a16:creationId xmlns:a16="http://schemas.microsoft.com/office/drawing/2014/main" id="{633ECFB3-53D9-CFAA-5B35-E859D4B8EC65}"/>
              </a:ext>
            </a:extLst>
          </p:cNvPr>
          <p:cNvGrpSpPr/>
          <p:nvPr/>
        </p:nvGrpSpPr>
        <p:grpSpPr>
          <a:xfrm>
            <a:off x="2279704" y="5484659"/>
            <a:ext cx="1551600" cy="882720"/>
            <a:chOff x="2279704" y="5484659"/>
            <a:chExt cx="1551600" cy="882720"/>
          </a:xfrm>
        </p:grpSpPr>
        <p:grpSp>
          <p:nvGrpSpPr>
            <p:cNvPr id="417" name="Grupp 416">
              <a:extLst>
                <a:ext uri="{FF2B5EF4-FFF2-40B4-BE49-F238E27FC236}">
                  <a16:creationId xmlns:a16="http://schemas.microsoft.com/office/drawing/2014/main" id="{99B8ED40-D671-25BC-356D-5F20FFABEED0}"/>
                </a:ext>
              </a:extLst>
            </p:cNvPr>
            <p:cNvGrpSpPr/>
            <p:nvPr/>
          </p:nvGrpSpPr>
          <p:grpSpPr>
            <a:xfrm>
              <a:off x="2279704" y="5484659"/>
              <a:ext cx="995760" cy="265680"/>
              <a:chOff x="2279704" y="5484659"/>
              <a:chExt cx="995760" cy="265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0">
                <p14:nvContentPartPr>
                  <p14:cNvPr id="412" name="Pennanteckning 411">
                    <a:extLst>
                      <a:ext uri="{FF2B5EF4-FFF2-40B4-BE49-F238E27FC236}">
                        <a16:creationId xmlns:a16="http://schemas.microsoft.com/office/drawing/2014/main" id="{79122719-EFA2-E397-F86C-3D4CBBC956BE}"/>
                      </a:ext>
                    </a:extLst>
                  </p14:cNvPr>
                  <p14:cNvContentPartPr/>
                  <p14:nvPr/>
                </p14:nvContentPartPr>
                <p14:xfrm>
                  <a:off x="2279704" y="5484659"/>
                  <a:ext cx="145800" cy="206280"/>
                </p14:xfrm>
              </p:contentPart>
            </mc:Choice>
            <mc:Fallback>
              <p:pic>
                <p:nvPicPr>
                  <p:cNvPr id="412" name="Pennanteckning 411">
                    <a:extLst>
                      <a:ext uri="{FF2B5EF4-FFF2-40B4-BE49-F238E27FC236}">
                        <a16:creationId xmlns:a16="http://schemas.microsoft.com/office/drawing/2014/main" id="{79122719-EFA2-E397-F86C-3D4CBBC956BE}"/>
                      </a:ext>
                    </a:extLst>
                  </p:cNvPr>
                  <p:cNvPicPr/>
                  <p:nvPr/>
                </p:nvPicPr>
                <p:blipFill>
                  <a:blip r:embed="rId441"/>
                  <a:stretch>
                    <a:fillRect/>
                  </a:stretch>
                </p:blipFill>
                <p:spPr>
                  <a:xfrm>
                    <a:off x="2264224" y="5469539"/>
                    <a:ext cx="1764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2">
                <p14:nvContentPartPr>
                  <p14:cNvPr id="413" name="Pennanteckning 412">
                    <a:extLst>
                      <a:ext uri="{FF2B5EF4-FFF2-40B4-BE49-F238E27FC236}">
                        <a16:creationId xmlns:a16="http://schemas.microsoft.com/office/drawing/2014/main" id="{E2861DC3-32D9-42B0-E6E1-D26430FF56D6}"/>
                      </a:ext>
                    </a:extLst>
                  </p14:cNvPr>
                  <p14:cNvContentPartPr/>
                  <p14:nvPr/>
                </p14:nvContentPartPr>
                <p14:xfrm>
                  <a:off x="2712424" y="5488259"/>
                  <a:ext cx="91080" cy="186480"/>
                </p14:xfrm>
              </p:contentPart>
            </mc:Choice>
            <mc:Fallback>
              <p:pic>
                <p:nvPicPr>
                  <p:cNvPr id="413" name="Pennanteckning 412">
                    <a:extLst>
                      <a:ext uri="{FF2B5EF4-FFF2-40B4-BE49-F238E27FC236}">
                        <a16:creationId xmlns:a16="http://schemas.microsoft.com/office/drawing/2014/main" id="{E2861DC3-32D9-42B0-E6E1-D26430FF56D6}"/>
                      </a:ext>
                    </a:extLst>
                  </p:cNvPr>
                  <p:cNvPicPr/>
                  <p:nvPr/>
                </p:nvPicPr>
                <p:blipFill>
                  <a:blip r:embed="rId443"/>
                  <a:stretch>
                    <a:fillRect/>
                  </a:stretch>
                </p:blipFill>
                <p:spPr>
                  <a:xfrm>
                    <a:off x="2696944" y="5472779"/>
                    <a:ext cx="12168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4">
                <p14:nvContentPartPr>
                  <p14:cNvPr id="414" name="Pennanteckning 413">
                    <a:extLst>
                      <a:ext uri="{FF2B5EF4-FFF2-40B4-BE49-F238E27FC236}">
                        <a16:creationId xmlns:a16="http://schemas.microsoft.com/office/drawing/2014/main" id="{6C1EE743-DE60-F69A-6DAE-C43ECCF86A28}"/>
                      </a:ext>
                    </a:extLst>
                  </p14:cNvPr>
                  <p14:cNvContentPartPr/>
                  <p14:nvPr/>
                </p14:nvContentPartPr>
                <p14:xfrm>
                  <a:off x="2881624" y="5636939"/>
                  <a:ext cx="14400" cy="49320"/>
                </p14:xfrm>
              </p:contentPart>
            </mc:Choice>
            <mc:Fallback>
              <p:pic>
                <p:nvPicPr>
                  <p:cNvPr id="414" name="Pennanteckning 413">
                    <a:extLst>
                      <a:ext uri="{FF2B5EF4-FFF2-40B4-BE49-F238E27FC236}">
                        <a16:creationId xmlns:a16="http://schemas.microsoft.com/office/drawing/2014/main" id="{6C1EE743-DE60-F69A-6DAE-C43ECCF86A28}"/>
                      </a:ext>
                    </a:extLst>
                  </p:cNvPr>
                  <p:cNvPicPr/>
                  <p:nvPr/>
                </p:nvPicPr>
                <p:blipFill>
                  <a:blip r:embed="rId445"/>
                  <a:stretch>
                    <a:fillRect/>
                  </a:stretch>
                </p:blipFill>
                <p:spPr>
                  <a:xfrm>
                    <a:off x="2866504" y="5621819"/>
                    <a:ext cx="4500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6">
                <p14:nvContentPartPr>
                  <p14:cNvPr id="415" name="Pennanteckning 414">
                    <a:extLst>
                      <a:ext uri="{FF2B5EF4-FFF2-40B4-BE49-F238E27FC236}">
                        <a16:creationId xmlns:a16="http://schemas.microsoft.com/office/drawing/2014/main" id="{4E9BB041-C72F-5414-7BE6-C7905656F965}"/>
                      </a:ext>
                    </a:extLst>
                  </p14:cNvPr>
                  <p14:cNvContentPartPr/>
                  <p14:nvPr/>
                </p14:nvContentPartPr>
                <p14:xfrm>
                  <a:off x="2943544" y="5510579"/>
                  <a:ext cx="15480" cy="72360"/>
                </p14:xfrm>
              </p:contentPart>
            </mc:Choice>
            <mc:Fallback>
              <p:pic>
                <p:nvPicPr>
                  <p:cNvPr id="415" name="Pennanteckning 414">
                    <a:extLst>
                      <a:ext uri="{FF2B5EF4-FFF2-40B4-BE49-F238E27FC236}">
                        <a16:creationId xmlns:a16="http://schemas.microsoft.com/office/drawing/2014/main" id="{4E9BB041-C72F-5414-7BE6-C7905656F965}"/>
                      </a:ext>
                    </a:extLst>
                  </p:cNvPr>
                  <p:cNvPicPr/>
                  <p:nvPr/>
                </p:nvPicPr>
                <p:blipFill>
                  <a:blip r:embed="rId447"/>
                  <a:stretch>
                    <a:fillRect/>
                  </a:stretch>
                </p:blipFill>
                <p:spPr>
                  <a:xfrm>
                    <a:off x="2928424" y="5495099"/>
                    <a:ext cx="4572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8">
                <p14:nvContentPartPr>
                  <p14:cNvPr id="416" name="Pennanteckning 415">
                    <a:extLst>
                      <a:ext uri="{FF2B5EF4-FFF2-40B4-BE49-F238E27FC236}">
                        <a16:creationId xmlns:a16="http://schemas.microsoft.com/office/drawing/2014/main" id="{AFFC875D-086B-F1FD-3BBC-A70858FB66DF}"/>
                      </a:ext>
                    </a:extLst>
                  </p14:cNvPr>
                  <p14:cNvContentPartPr/>
                  <p14:nvPr/>
                </p14:nvContentPartPr>
                <p14:xfrm>
                  <a:off x="3013024" y="5607059"/>
                  <a:ext cx="262440" cy="143280"/>
                </p14:xfrm>
              </p:contentPart>
            </mc:Choice>
            <mc:Fallback>
              <p:pic>
                <p:nvPicPr>
                  <p:cNvPr id="416" name="Pennanteckning 415">
                    <a:extLst>
                      <a:ext uri="{FF2B5EF4-FFF2-40B4-BE49-F238E27FC236}">
                        <a16:creationId xmlns:a16="http://schemas.microsoft.com/office/drawing/2014/main" id="{AFFC875D-086B-F1FD-3BBC-A70858FB66DF}"/>
                      </a:ext>
                    </a:extLst>
                  </p:cNvPr>
                  <p:cNvPicPr/>
                  <p:nvPr/>
                </p:nvPicPr>
                <p:blipFill>
                  <a:blip r:embed="rId449"/>
                  <a:stretch>
                    <a:fillRect/>
                  </a:stretch>
                </p:blipFill>
                <p:spPr>
                  <a:xfrm>
                    <a:off x="2997904" y="5591939"/>
                    <a:ext cx="29304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4" name="Grupp 423">
              <a:extLst>
                <a:ext uri="{FF2B5EF4-FFF2-40B4-BE49-F238E27FC236}">
                  <a16:creationId xmlns:a16="http://schemas.microsoft.com/office/drawing/2014/main" id="{2C274D46-707A-5700-4081-98BCB5D09937}"/>
                </a:ext>
              </a:extLst>
            </p:cNvPr>
            <p:cNvGrpSpPr/>
            <p:nvPr/>
          </p:nvGrpSpPr>
          <p:grpSpPr>
            <a:xfrm>
              <a:off x="2327584" y="5971379"/>
              <a:ext cx="1503720" cy="396000"/>
              <a:chOff x="2327584" y="5971379"/>
              <a:chExt cx="1503720" cy="396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0">
                <p14:nvContentPartPr>
                  <p14:cNvPr id="418" name="Pennanteckning 417">
                    <a:extLst>
                      <a:ext uri="{FF2B5EF4-FFF2-40B4-BE49-F238E27FC236}">
                        <a16:creationId xmlns:a16="http://schemas.microsoft.com/office/drawing/2014/main" id="{ED772660-624B-E839-3E6F-F94D195E0CDF}"/>
                      </a:ext>
                    </a:extLst>
                  </p14:cNvPr>
                  <p14:cNvContentPartPr/>
                  <p14:nvPr/>
                </p14:nvContentPartPr>
                <p14:xfrm>
                  <a:off x="2364664" y="6025739"/>
                  <a:ext cx="23400" cy="224640"/>
                </p14:xfrm>
              </p:contentPart>
            </mc:Choice>
            <mc:Fallback>
              <p:pic>
                <p:nvPicPr>
                  <p:cNvPr id="418" name="Pennanteckning 417">
                    <a:extLst>
                      <a:ext uri="{FF2B5EF4-FFF2-40B4-BE49-F238E27FC236}">
                        <a16:creationId xmlns:a16="http://schemas.microsoft.com/office/drawing/2014/main" id="{ED772660-624B-E839-3E6F-F94D195E0CDF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2349544" y="6010259"/>
                    <a:ext cx="5400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2">
                <p14:nvContentPartPr>
                  <p14:cNvPr id="419" name="Pennanteckning 418">
                    <a:extLst>
                      <a:ext uri="{FF2B5EF4-FFF2-40B4-BE49-F238E27FC236}">
                        <a16:creationId xmlns:a16="http://schemas.microsoft.com/office/drawing/2014/main" id="{DEF523FF-BA02-ED30-FBC3-2A4AEB7F5515}"/>
                      </a:ext>
                    </a:extLst>
                  </p14:cNvPr>
                  <p14:cNvContentPartPr/>
                  <p14:nvPr/>
                </p14:nvContentPartPr>
                <p14:xfrm>
                  <a:off x="2327584" y="5971379"/>
                  <a:ext cx="113760" cy="84600"/>
                </p14:xfrm>
              </p:contentPart>
            </mc:Choice>
            <mc:Fallback>
              <p:pic>
                <p:nvPicPr>
                  <p:cNvPr id="419" name="Pennanteckning 418">
                    <a:extLst>
                      <a:ext uri="{FF2B5EF4-FFF2-40B4-BE49-F238E27FC236}">
                        <a16:creationId xmlns:a16="http://schemas.microsoft.com/office/drawing/2014/main" id="{DEF523FF-BA02-ED30-FBC3-2A4AEB7F5515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2312104" y="5955899"/>
                    <a:ext cx="14400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4">
                <p14:nvContentPartPr>
                  <p14:cNvPr id="420" name="Pennanteckning 419">
                    <a:extLst>
                      <a:ext uri="{FF2B5EF4-FFF2-40B4-BE49-F238E27FC236}">
                        <a16:creationId xmlns:a16="http://schemas.microsoft.com/office/drawing/2014/main" id="{3AD48536-5B39-5642-4956-47AA42481AFB}"/>
                      </a:ext>
                    </a:extLst>
                  </p14:cNvPr>
                  <p14:cNvContentPartPr/>
                  <p14:nvPr/>
                </p14:nvContentPartPr>
                <p14:xfrm>
                  <a:off x="2709904" y="6175139"/>
                  <a:ext cx="113400" cy="106200"/>
                </p14:xfrm>
              </p:contentPart>
            </mc:Choice>
            <mc:Fallback>
              <p:pic>
                <p:nvPicPr>
                  <p:cNvPr id="420" name="Pennanteckning 419">
                    <a:extLst>
                      <a:ext uri="{FF2B5EF4-FFF2-40B4-BE49-F238E27FC236}">
                        <a16:creationId xmlns:a16="http://schemas.microsoft.com/office/drawing/2014/main" id="{3AD48536-5B39-5642-4956-47AA42481AFB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2694784" y="6160019"/>
                    <a:ext cx="14364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6">
                <p14:nvContentPartPr>
                  <p14:cNvPr id="421" name="Pennanteckning 420">
                    <a:extLst>
                      <a:ext uri="{FF2B5EF4-FFF2-40B4-BE49-F238E27FC236}">
                        <a16:creationId xmlns:a16="http://schemas.microsoft.com/office/drawing/2014/main" id="{A6859823-1E9F-14B9-AECC-1DD08E94E82D}"/>
                      </a:ext>
                    </a:extLst>
                  </p14:cNvPr>
                  <p14:cNvContentPartPr/>
                  <p14:nvPr/>
                </p14:nvContentPartPr>
                <p14:xfrm>
                  <a:off x="2833744" y="6058859"/>
                  <a:ext cx="337680" cy="234360"/>
                </p14:xfrm>
              </p:contentPart>
            </mc:Choice>
            <mc:Fallback>
              <p:pic>
                <p:nvPicPr>
                  <p:cNvPr id="421" name="Pennanteckning 420">
                    <a:extLst>
                      <a:ext uri="{FF2B5EF4-FFF2-40B4-BE49-F238E27FC236}">
                        <a16:creationId xmlns:a16="http://schemas.microsoft.com/office/drawing/2014/main" id="{A6859823-1E9F-14B9-AECC-1DD08E94E82D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2818264" y="6043379"/>
                    <a:ext cx="36828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8">
                <p14:nvContentPartPr>
                  <p14:cNvPr id="422" name="Pennanteckning 421">
                    <a:extLst>
                      <a:ext uri="{FF2B5EF4-FFF2-40B4-BE49-F238E27FC236}">
                        <a16:creationId xmlns:a16="http://schemas.microsoft.com/office/drawing/2014/main" id="{B194A21A-2622-DC3C-12E1-0CAAF30E202C}"/>
                      </a:ext>
                    </a:extLst>
                  </p14:cNvPr>
                  <p14:cNvContentPartPr/>
                  <p14:nvPr/>
                </p14:nvContentPartPr>
                <p14:xfrm>
                  <a:off x="3180064" y="6166139"/>
                  <a:ext cx="422280" cy="125280"/>
                </p14:xfrm>
              </p:contentPart>
            </mc:Choice>
            <mc:Fallback>
              <p:pic>
                <p:nvPicPr>
                  <p:cNvPr id="422" name="Pennanteckning 421">
                    <a:extLst>
                      <a:ext uri="{FF2B5EF4-FFF2-40B4-BE49-F238E27FC236}">
                        <a16:creationId xmlns:a16="http://schemas.microsoft.com/office/drawing/2014/main" id="{B194A21A-2622-DC3C-12E1-0CAAF30E202C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3164944" y="6151019"/>
                    <a:ext cx="45252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0">
                <p14:nvContentPartPr>
                  <p14:cNvPr id="423" name="Pennanteckning 422">
                    <a:extLst>
                      <a:ext uri="{FF2B5EF4-FFF2-40B4-BE49-F238E27FC236}">
                        <a16:creationId xmlns:a16="http://schemas.microsoft.com/office/drawing/2014/main" id="{F923A914-6DAC-6458-D9D0-E47083DB5F8B}"/>
                      </a:ext>
                    </a:extLst>
                  </p14:cNvPr>
                  <p14:cNvContentPartPr/>
                  <p14:nvPr/>
                </p14:nvContentPartPr>
                <p14:xfrm>
                  <a:off x="3609184" y="6158219"/>
                  <a:ext cx="222120" cy="209160"/>
                </p14:xfrm>
              </p:contentPart>
            </mc:Choice>
            <mc:Fallback>
              <p:pic>
                <p:nvPicPr>
                  <p:cNvPr id="423" name="Pennanteckning 422">
                    <a:extLst>
                      <a:ext uri="{FF2B5EF4-FFF2-40B4-BE49-F238E27FC236}">
                        <a16:creationId xmlns:a16="http://schemas.microsoft.com/office/drawing/2014/main" id="{F923A914-6DAC-6458-D9D0-E47083DB5F8B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3594064" y="6143099"/>
                    <a:ext cx="252360" cy="239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9699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what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if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make a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very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complex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model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?</a:t>
            </a: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913EE6D1-12A4-14FF-C26C-554CCF7989A7}"/>
              </a:ext>
            </a:extLst>
          </p:cNvPr>
          <p:cNvGrpSpPr/>
          <p:nvPr/>
        </p:nvGrpSpPr>
        <p:grpSpPr>
          <a:xfrm>
            <a:off x="1795384" y="2259874"/>
            <a:ext cx="4676503" cy="2815046"/>
            <a:chOff x="1763486" y="2259874"/>
            <a:chExt cx="4676503" cy="2815046"/>
          </a:xfrm>
        </p:grpSpPr>
        <p:cxnSp>
          <p:nvCxnSpPr>
            <p:cNvPr id="3" name="Rak pil 2">
              <a:extLst>
                <a:ext uri="{FF2B5EF4-FFF2-40B4-BE49-F238E27FC236}">
                  <a16:creationId xmlns:a16="http://schemas.microsoft.com/office/drawing/2014/main" id="{A1888BA2-CAB9-B1F8-A3C9-93C7FA0D84F9}"/>
                </a:ext>
              </a:extLst>
            </p:cNvPr>
            <p:cNvCxnSpPr/>
            <p:nvPr/>
          </p:nvCxnSpPr>
          <p:spPr>
            <a:xfrm>
              <a:off x="1763486" y="4480560"/>
              <a:ext cx="467650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Rak pil 3">
              <a:extLst>
                <a:ext uri="{FF2B5EF4-FFF2-40B4-BE49-F238E27FC236}">
                  <a16:creationId xmlns:a16="http://schemas.microsoft.com/office/drawing/2014/main" id="{054C48D5-9B67-825C-88C6-047FA865C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795" y="2259874"/>
              <a:ext cx="0" cy="2815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 4">
            <a:extLst>
              <a:ext uri="{FF2B5EF4-FFF2-40B4-BE49-F238E27FC236}">
                <a16:creationId xmlns:a16="http://schemas.microsoft.com/office/drawing/2014/main" id="{8BDA4350-EC69-BDB1-C466-92DD699509B6}"/>
              </a:ext>
            </a:extLst>
          </p:cNvPr>
          <p:cNvGrpSpPr/>
          <p:nvPr/>
        </p:nvGrpSpPr>
        <p:grpSpPr>
          <a:xfrm>
            <a:off x="2457653" y="2935859"/>
            <a:ext cx="2966760" cy="1472760"/>
            <a:chOff x="2425755" y="2935859"/>
            <a:chExt cx="2966760" cy="14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F9F8666E-8102-A4FB-20D0-9952EBEB0A26}"/>
                    </a:ext>
                  </a:extLst>
                </p14:cNvPr>
                <p14:cNvContentPartPr/>
                <p14:nvPr/>
              </p14:nvContentPartPr>
              <p14:xfrm>
                <a:off x="2467155" y="2970059"/>
                <a:ext cx="16920" cy="14400"/>
              </p14:xfrm>
            </p:contentPart>
          </mc:Choice>
          <mc:Fallback xmlns="">
            <p:pic>
              <p:nvPicPr>
                <p:cNvPr id="2" name="Pennanteckning 1">
                  <a:extLst>
                    <a:ext uri="{FF2B5EF4-FFF2-40B4-BE49-F238E27FC236}">
                      <a16:creationId xmlns:a16="http://schemas.microsoft.com/office/drawing/2014/main" id="{0296C313-3799-3DF3-2A8D-2A70BDEA58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2035" y="2954579"/>
                  <a:ext cx="47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Pennanteckning 6">
                  <a:extLst>
                    <a:ext uri="{FF2B5EF4-FFF2-40B4-BE49-F238E27FC236}">
                      <a16:creationId xmlns:a16="http://schemas.microsoft.com/office/drawing/2014/main" id="{221B3D6B-8080-3AF8-D6CC-6A2E1DCA7589}"/>
                    </a:ext>
                  </a:extLst>
                </p14:cNvPr>
                <p14:cNvContentPartPr/>
                <p14:nvPr/>
              </p14:nvContentPartPr>
              <p14:xfrm>
                <a:off x="2425755" y="3077339"/>
                <a:ext cx="3600" cy="468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B99F8C0F-C063-C6B8-F358-C862D7DFCF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10635" y="3062219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4AA39573-14B5-55CA-D645-548B5A46D699}"/>
                    </a:ext>
                  </a:extLst>
                </p14:cNvPr>
                <p14:cNvContentPartPr/>
                <p14:nvPr/>
              </p14:nvContentPartPr>
              <p14:xfrm>
                <a:off x="2511075" y="3061859"/>
                <a:ext cx="11880" cy="16920"/>
              </p14:xfrm>
            </p:contentPart>
          </mc:Choice>
          <mc:Fallback xmlns=""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08948579-5E15-06F2-9AA5-34D8DA2EB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5595" y="3046379"/>
                  <a:ext cx="4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5E50BFE9-E8AA-8A2F-801B-DF1C4ED129E5}"/>
                    </a:ext>
                  </a:extLst>
                </p14:cNvPr>
                <p14:cNvContentPartPr/>
                <p14:nvPr/>
              </p14:nvContentPartPr>
              <p14:xfrm>
                <a:off x="2449875" y="3162659"/>
                <a:ext cx="25200" cy="24480"/>
              </p14:xfrm>
            </p:contentPart>
          </mc:Choice>
          <mc:Fallback xmlns="">
            <p:pic>
              <p:nvPicPr>
                <p:cNvPr id="7" name="Pennanteckning 6">
                  <a:extLst>
                    <a:ext uri="{FF2B5EF4-FFF2-40B4-BE49-F238E27FC236}">
                      <a16:creationId xmlns:a16="http://schemas.microsoft.com/office/drawing/2014/main" id="{69B42420-FBCD-D002-8412-1FAA9412F2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34395" y="3147539"/>
                  <a:ext cx="55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Pennanteckning 9">
                  <a:extLst>
                    <a:ext uri="{FF2B5EF4-FFF2-40B4-BE49-F238E27FC236}">
                      <a16:creationId xmlns:a16="http://schemas.microsoft.com/office/drawing/2014/main" id="{DB0D781D-CB25-3FC4-12AF-C9F59A3BDD63}"/>
                    </a:ext>
                  </a:extLst>
                </p14:cNvPr>
                <p14:cNvContentPartPr/>
                <p14:nvPr/>
              </p14:nvContentPartPr>
              <p14:xfrm>
                <a:off x="2474715" y="3162659"/>
                <a:ext cx="46800" cy="62280"/>
              </p14:xfrm>
            </p:contentPart>
          </mc:Choice>
          <mc:Fallback xmlns=""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45192F31-4AEF-A6F5-62F8-46F35C9867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9235" y="3147539"/>
                  <a:ext cx="77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680C3518-A358-B698-28CA-7B70D4A4F2DD}"/>
                    </a:ext>
                  </a:extLst>
                </p14:cNvPr>
                <p14:cNvContentPartPr/>
                <p14:nvPr/>
              </p14:nvContentPartPr>
              <p14:xfrm>
                <a:off x="2592795" y="3168419"/>
                <a:ext cx="16920" cy="50760"/>
              </p14:xfrm>
            </p:contentPart>
          </mc:Choice>
          <mc:Fallback xmlns=""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921EBE8C-94BA-7120-53E2-8008A73461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77675" y="3153299"/>
                  <a:ext cx="47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98A06D01-A38F-B3B6-FABE-183E2107370F}"/>
                    </a:ext>
                  </a:extLst>
                </p14:cNvPr>
                <p14:cNvContentPartPr/>
                <p14:nvPr/>
              </p14:nvContentPartPr>
              <p14:xfrm>
                <a:off x="2517555" y="3303059"/>
                <a:ext cx="8640" cy="11160"/>
              </p14:xfrm>
            </p:contentPart>
          </mc:Choice>
          <mc:Fallback xmlns="">
            <p:pic>
              <p:nvPicPr>
                <p:cNvPr id="10" name="Pennanteckning 9">
                  <a:extLst>
                    <a:ext uri="{FF2B5EF4-FFF2-40B4-BE49-F238E27FC236}">
                      <a16:creationId xmlns:a16="http://schemas.microsoft.com/office/drawing/2014/main" id="{59633C5B-2443-9BA2-9BEB-8A6F85B565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02075" y="3287939"/>
                  <a:ext cx="39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4FF7D2AD-0DDE-05C8-4C07-EDAEB74CA3F2}"/>
                    </a:ext>
                  </a:extLst>
                </p14:cNvPr>
                <p14:cNvContentPartPr/>
                <p14:nvPr/>
              </p14:nvContentPartPr>
              <p14:xfrm>
                <a:off x="2597115" y="3323219"/>
                <a:ext cx="44280" cy="432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4EE9D25E-2F8C-34C4-615E-EB313E33AE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1635" y="3307739"/>
                  <a:ext cx="74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Pennanteckning 13">
                  <a:extLst>
                    <a:ext uri="{FF2B5EF4-FFF2-40B4-BE49-F238E27FC236}">
                      <a16:creationId xmlns:a16="http://schemas.microsoft.com/office/drawing/2014/main" id="{C5BB3A76-2F61-CAE2-4229-BC5C0CDEB7D3}"/>
                    </a:ext>
                  </a:extLst>
                </p14:cNvPr>
                <p14:cNvContentPartPr/>
                <p14:nvPr/>
              </p14:nvContentPartPr>
              <p14:xfrm>
                <a:off x="2634195" y="3352019"/>
                <a:ext cx="37440" cy="46800"/>
              </p14:xfrm>
            </p:contentPart>
          </mc:Choice>
          <mc:Fallback xmlns=""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9F03E4FD-D042-8C28-35DE-2423BCD7BA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9075" y="3336899"/>
                  <a:ext cx="68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D5986593-4B77-6ACA-6FF4-AB9FF7948833}"/>
                    </a:ext>
                  </a:extLst>
                </p14:cNvPr>
                <p14:cNvContentPartPr/>
                <p14:nvPr/>
              </p14:nvContentPartPr>
              <p14:xfrm>
                <a:off x="2588835" y="3425459"/>
                <a:ext cx="26640" cy="2268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0768F2DC-1CD2-AF11-B775-4C5C1C92A4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73355" y="3410339"/>
                  <a:ext cx="57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B23AB793-109A-6B71-1F12-2A18B5C90375}"/>
                    </a:ext>
                  </a:extLst>
                </p14:cNvPr>
                <p14:cNvContentPartPr/>
                <p14:nvPr/>
              </p14:nvContentPartPr>
              <p14:xfrm>
                <a:off x="2768115" y="3370379"/>
                <a:ext cx="11160" cy="10440"/>
              </p14:xfrm>
            </p:contentPart>
          </mc:Choice>
          <mc:Fallback xmlns="">
            <p:pic>
              <p:nvPicPr>
                <p:cNvPr id="14" name="Pennanteckning 13">
                  <a:extLst>
                    <a:ext uri="{FF2B5EF4-FFF2-40B4-BE49-F238E27FC236}">
                      <a16:creationId xmlns:a16="http://schemas.microsoft.com/office/drawing/2014/main" id="{70013081-7D67-FA2C-8295-BE0E963111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2995" y="3354899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62AEFB55-17EE-380B-11D3-4E55501DE70B}"/>
                    </a:ext>
                  </a:extLst>
                </p14:cNvPr>
                <p14:cNvContentPartPr/>
                <p14:nvPr/>
              </p14:nvContentPartPr>
              <p14:xfrm>
                <a:off x="2657235" y="3501779"/>
                <a:ext cx="64800" cy="6660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EE7C380F-E5CA-4F6D-809A-CD0B14587C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2115" y="3486299"/>
                  <a:ext cx="95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C176CD94-2A02-99C0-9D4B-9C007FB8FF36}"/>
                    </a:ext>
                  </a:extLst>
                </p14:cNvPr>
                <p14:cNvContentPartPr/>
                <p14:nvPr/>
              </p14:nvContentPartPr>
              <p14:xfrm>
                <a:off x="2700435" y="3501779"/>
                <a:ext cx="23400" cy="6912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A5AE0C52-2E70-C239-3B71-65271EAB48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84955" y="3486299"/>
                  <a:ext cx="54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AE0A273D-1B5A-0EAF-7A23-2A1D822C8112}"/>
                    </a:ext>
                  </a:extLst>
                </p14:cNvPr>
                <p14:cNvContentPartPr/>
                <p14:nvPr/>
              </p14:nvContentPartPr>
              <p14:xfrm>
                <a:off x="2854875" y="3517259"/>
                <a:ext cx="360" cy="21960"/>
              </p14:xfrm>
            </p:contentPart>
          </mc:Choice>
          <mc:Fallback xmlns=""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A03CFD2C-488E-6F26-E282-88BBE2F6E3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39755" y="3502139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Pennanteckning 19">
                  <a:extLst>
                    <a:ext uri="{FF2B5EF4-FFF2-40B4-BE49-F238E27FC236}">
                      <a16:creationId xmlns:a16="http://schemas.microsoft.com/office/drawing/2014/main" id="{843B2A4E-A34E-DE4B-7B35-2ADEC6A3E729}"/>
                    </a:ext>
                  </a:extLst>
                </p14:cNvPr>
                <p14:cNvContentPartPr/>
                <p14:nvPr/>
              </p14:nvContentPartPr>
              <p14:xfrm>
                <a:off x="2763075" y="3408899"/>
                <a:ext cx="24480" cy="48240"/>
              </p14:xfrm>
            </p:contentPart>
          </mc:Choice>
          <mc:Fallback xmlns=""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C74EBA94-2FA0-CA36-2187-7F2195EDDC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7955" y="3393779"/>
                  <a:ext cx="54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Pennanteckning 20">
                  <a:extLst>
                    <a:ext uri="{FF2B5EF4-FFF2-40B4-BE49-F238E27FC236}">
                      <a16:creationId xmlns:a16="http://schemas.microsoft.com/office/drawing/2014/main" id="{A04CCCB6-E9B2-A3D0-DC6D-F21F4F787C1E}"/>
                    </a:ext>
                  </a:extLst>
                </p14:cNvPr>
                <p14:cNvContentPartPr/>
                <p14:nvPr/>
              </p14:nvContentPartPr>
              <p14:xfrm>
                <a:off x="2733915" y="3355259"/>
                <a:ext cx="15840" cy="53280"/>
              </p14:xfrm>
            </p:contentPart>
          </mc:Choice>
          <mc:Fallback xmlns=""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F678C172-27DD-2AA6-A630-AF67C7CB22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18435" y="3340139"/>
                  <a:ext cx="46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F6C87E0B-F5A3-C1FC-F94D-77894140F445}"/>
                    </a:ext>
                  </a:extLst>
                </p14:cNvPr>
                <p14:cNvContentPartPr/>
                <p14:nvPr/>
              </p14:nvContentPartPr>
              <p14:xfrm>
                <a:off x="2709075" y="3571979"/>
                <a:ext cx="7560" cy="8640"/>
              </p14:xfrm>
            </p:contentPart>
          </mc:Choice>
          <mc:Fallback xmlns="">
            <p:pic>
              <p:nvPicPr>
                <p:cNvPr id="21" name="Pennanteckning 20">
                  <a:extLst>
                    <a:ext uri="{FF2B5EF4-FFF2-40B4-BE49-F238E27FC236}">
                      <a16:creationId xmlns:a16="http://schemas.microsoft.com/office/drawing/2014/main" id="{77ECAAC8-0936-D6E5-1A31-57F38022A4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93595" y="3556859"/>
                  <a:ext cx="3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Pennanteckning 22">
                  <a:extLst>
                    <a:ext uri="{FF2B5EF4-FFF2-40B4-BE49-F238E27FC236}">
                      <a16:creationId xmlns:a16="http://schemas.microsoft.com/office/drawing/2014/main" id="{34A48132-32C1-E345-297B-E6CA3A53197A}"/>
                    </a:ext>
                  </a:extLst>
                </p14:cNvPr>
                <p14:cNvContentPartPr/>
                <p14:nvPr/>
              </p14:nvContentPartPr>
              <p14:xfrm>
                <a:off x="2817795" y="3580979"/>
                <a:ext cx="2880" cy="10800"/>
              </p14:xfrm>
            </p:contentPart>
          </mc:Choice>
          <mc:Fallback xmlns=""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72EE365C-E80D-1699-9C1E-724C9D3C97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2315" y="3565859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A55A6F12-DA91-08B7-0F60-5012008C63D5}"/>
                    </a:ext>
                  </a:extLst>
                </p14:cNvPr>
                <p14:cNvContentPartPr/>
                <p14:nvPr/>
              </p14:nvContentPartPr>
              <p14:xfrm>
                <a:off x="2820315" y="3580979"/>
                <a:ext cx="360" cy="360"/>
              </p14:xfrm>
            </p:contentPart>
          </mc:Choice>
          <mc:Fallback xmlns="">
            <p:pic>
              <p:nvPicPr>
                <p:cNvPr id="23" name="Pennanteckning 22">
                  <a:extLst>
                    <a:ext uri="{FF2B5EF4-FFF2-40B4-BE49-F238E27FC236}">
                      <a16:creationId xmlns:a16="http://schemas.microsoft.com/office/drawing/2014/main" id="{745DED08-E818-979D-C280-A2AAA2ED22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05195" y="356585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Pennanteckning 24">
                  <a:extLst>
                    <a:ext uri="{FF2B5EF4-FFF2-40B4-BE49-F238E27FC236}">
                      <a16:creationId xmlns:a16="http://schemas.microsoft.com/office/drawing/2014/main" id="{FD2E7327-5CAD-A432-F02D-04B55D6D4CCB}"/>
                    </a:ext>
                  </a:extLst>
                </p14:cNvPr>
                <p14:cNvContentPartPr/>
                <p14:nvPr/>
              </p14:nvContentPartPr>
              <p14:xfrm>
                <a:off x="2723475" y="3668099"/>
                <a:ext cx="11880" cy="34560"/>
              </p14:xfrm>
            </p:contentPart>
          </mc:Choice>
          <mc:Fallback xmlns=""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336A6060-CC9C-62E7-2D71-6BECA4E785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08355" y="3652619"/>
                  <a:ext cx="42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B477B8E7-4852-C1E5-344F-3BCFBA8759CA}"/>
                    </a:ext>
                  </a:extLst>
                </p14:cNvPr>
                <p14:cNvContentPartPr/>
                <p14:nvPr/>
              </p14:nvContentPartPr>
              <p14:xfrm>
                <a:off x="2864595" y="3619139"/>
                <a:ext cx="19800" cy="47520"/>
              </p14:xfrm>
            </p:contentPart>
          </mc:Choice>
          <mc:Fallback xmlns="">
            <p:pic>
              <p:nvPicPr>
                <p:cNvPr id="25" name="Pennanteckning 24">
                  <a:extLst>
                    <a:ext uri="{FF2B5EF4-FFF2-40B4-BE49-F238E27FC236}">
                      <a16:creationId xmlns:a16="http://schemas.microsoft.com/office/drawing/2014/main" id="{82E3E363-C912-9134-5F6B-3DA24BDF1D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49115" y="3604019"/>
                  <a:ext cx="50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C8C554CB-E46A-6E12-A778-BF2B38741E52}"/>
                    </a:ext>
                  </a:extLst>
                </p14:cNvPr>
                <p14:cNvContentPartPr/>
                <p14:nvPr/>
              </p14:nvContentPartPr>
              <p14:xfrm>
                <a:off x="2871435" y="3705179"/>
                <a:ext cx="30240" cy="56520"/>
              </p14:xfrm>
            </p:contentPart>
          </mc:Choice>
          <mc:Fallback xmlns=""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7757B6C2-50B8-06AE-F973-D6821B14C9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56315" y="3690059"/>
                  <a:ext cx="60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Pennanteckning 28">
                  <a:extLst>
                    <a:ext uri="{FF2B5EF4-FFF2-40B4-BE49-F238E27FC236}">
                      <a16:creationId xmlns:a16="http://schemas.microsoft.com/office/drawing/2014/main" id="{7F33746E-9FCE-82D8-AF99-88CC4BE14C75}"/>
                    </a:ext>
                  </a:extLst>
                </p14:cNvPr>
                <p14:cNvContentPartPr/>
                <p14:nvPr/>
              </p14:nvContentPartPr>
              <p14:xfrm>
                <a:off x="2792955" y="3783659"/>
                <a:ext cx="25920" cy="29160"/>
              </p14:xfrm>
            </p:contentPart>
          </mc:Choice>
          <mc:Fallback xmlns=""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E8100DAB-60B0-D9EA-01C6-280BFDEDAA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77835" y="3768539"/>
                  <a:ext cx="56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Pennanteckning 29">
                  <a:extLst>
                    <a:ext uri="{FF2B5EF4-FFF2-40B4-BE49-F238E27FC236}">
                      <a16:creationId xmlns:a16="http://schemas.microsoft.com/office/drawing/2014/main" id="{4E43A347-EE95-E8F0-3182-22BDF45FCCD7}"/>
                    </a:ext>
                  </a:extLst>
                </p14:cNvPr>
                <p14:cNvContentPartPr/>
                <p14:nvPr/>
              </p14:nvContentPartPr>
              <p14:xfrm>
                <a:off x="2960715" y="3798419"/>
                <a:ext cx="15120" cy="43200"/>
              </p14:xfrm>
            </p:contentPart>
          </mc:Choice>
          <mc:Fallback xmlns="">
            <p:pic>
              <p:nvPicPr>
                <p:cNvPr id="29" name="Pennanteckning 28">
                  <a:extLst>
                    <a:ext uri="{FF2B5EF4-FFF2-40B4-BE49-F238E27FC236}">
                      <a16:creationId xmlns:a16="http://schemas.microsoft.com/office/drawing/2014/main" id="{A1B284D6-D839-C16B-2127-36D653EF99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45595" y="3783299"/>
                  <a:ext cx="45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Pennanteckning 30">
                  <a:extLst>
                    <a:ext uri="{FF2B5EF4-FFF2-40B4-BE49-F238E27FC236}">
                      <a16:creationId xmlns:a16="http://schemas.microsoft.com/office/drawing/2014/main" id="{8F962BB1-2171-6F37-521B-1D15B547102B}"/>
                    </a:ext>
                  </a:extLst>
                </p14:cNvPr>
                <p14:cNvContentPartPr/>
                <p14:nvPr/>
              </p14:nvContentPartPr>
              <p14:xfrm>
                <a:off x="2882955" y="3798419"/>
                <a:ext cx="92880" cy="117720"/>
              </p14:xfrm>
            </p:contentPart>
          </mc:Choice>
          <mc:Fallback xmlns="">
            <p:pic>
              <p:nvPicPr>
                <p:cNvPr id="30" name="Pennanteckning 29">
                  <a:extLst>
                    <a:ext uri="{FF2B5EF4-FFF2-40B4-BE49-F238E27FC236}">
                      <a16:creationId xmlns:a16="http://schemas.microsoft.com/office/drawing/2014/main" id="{B863116C-30B1-34B6-4F15-C0091E5C910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7835" y="3783299"/>
                  <a:ext cx="123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Pennanteckning 31">
                  <a:extLst>
                    <a:ext uri="{FF2B5EF4-FFF2-40B4-BE49-F238E27FC236}">
                      <a16:creationId xmlns:a16="http://schemas.microsoft.com/office/drawing/2014/main" id="{98BACDF5-DC5F-6D13-F648-DFACA5DCEA24}"/>
                    </a:ext>
                  </a:extLst>
                </p14:cNvPr>
                <p14:cNvContentPartPr/>
                <p14:nvPr/>
              </p14:nvContentPartPr>
              <p14:xfrm>
                <a:off x="2949195" y="3930179"/>
                <a:ext cx="20160" cy="37440"/>
              </p14:xfrm>
            </p:contentPart>
          </mc:Choice>
          <mc:Fallback xmlns="">
            <p:pic>
              <p:nvPicPr>
                <p:cNvPr id="31" name="Pennanteckning 30">
                  <a:extLst>
                    <a:ext uri="{FF2B5EF4-FFF2-40B4-BE49-F238E27FC236}">
                      <a16:creationId xmlns:a16="http://schemas.microsoft.com/office/drawing/2014/main" id="{1A216B6A-7DA8-6A9E-7C66-5786BBC194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34075" y="3914699"/>
                  <a:ext cx="50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6EA6D52C-E1A1-1C67-76CF-8B2C17112FB0}"/>
                    </a:ext>
                  </a:extLst>
                </p14:cNvPr>
                <p14:cNvContentPartPr/>
                <p14:nvPr/>
              </p14:nvContentPartPr>
              <p14:xfrm>
                <a:off x="3043515" y="3877259"/>
                <a:ext cx="23400" cy="14400"/>
              </p14:xfrm>
            </p:contentPart>
          </mc:Choice>
          <mc:Fallback xmlns="">
            <p:pic>
              <p:nvPicPr>
                <p:cNvPr id="32" name="Pennanteckning 31">
                  <a:extLst>
                    <a:ext uri="{FF2B5EF4-FFF2-40B4-BE49-F238E27FC236}">
                      <a16:creationId xmlns:a16="http://schemas.microsoft.com/office/drawing/2014/main" id="{2A11467F-B01A-30D0-0641-A7483AE111F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28395" y="3861779"/>
                  <a:ext cx="54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9868F34E-DA59-F917-AB91-7C80222B5912}"/>
                    </a:ext>
                  </a:extLst>
                </p14:cNvPr>
                <p14:cNvContentPartPr/>
                <p14:nvPr/>
              </p14:nvContentPartPr>
              <p14:xfrm>
                <a:off x="3043515" y="3890219"/>
                <a:ext cx="4320" cy="125280"/>
              </p14:xfrm>
            </p:contentPart>
          </mc:Choice>
          <mc:Fallback xmlns=""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AB6A56C9-7E67-1047-5705-B4566B4262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28395" y="3875099"/>
                  <a:ext cx="34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Pennanteckning 34">
                  <a:extLst>
                    <a:ext uri="{FF2B5EF4-FFF2-40B4-BE49-F238E27FC236}">
                      <a16:creationId xmlns:a16="http://schemas.microsoft.com/office/drawing/2014/main" id="{26FE869F-0D96-AD4C-8942-46677F5217D2}"/>
                    </a:ext>
                  </a:extLst>
                </p14:cNvPr>
                <p14:cNvContentPartPr/>
                <p14:nvPr/>
              </p14:nvContentPartPr>
              <p14:xfrm>
                <a:off x="3039915" y="4064819"/>
                <a:ext cx="5400" cy="25200"/>
              </p14:xfrm>
            </p:contentPart>
          </mc:Choice>
          <mc:Fallback xmlns=""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69712DCA-3FC3-273A-4632-A5D948BA76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24795" y="4049699"/>
                  <a:ext cx="36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Pennanteckning 35">
                  <a:extLst>
                    <a:ext uri="{FF2B5EF4-FFF2-40B4-BE49-F238E27FC236}">
                      <a16:creationId xmlns:a16="http://schemas.microsoft.com/office/drawing/2014/main" id="{1AD5296D-6AC9-67E8-C75D-B8B6F4FD6DA1}"/>
                    </a:ext>
                  </a:extLst>
                </p14:cNvPr>
                <p14:cNvContentPartPr/>
                <p14:nvPr/>
              </p14:nvContentPartPr>
              <p14:xfrm>
                <a:off x="3195075" y="4038539"/>
                <a:ext cx="10080" cy="18360"/>
              </p14:xfrm>
            </p:contentPart>
          </mc:Choice>
          <mc:Fallback xmlns="">
            <p:pic>
              <p:nvPicPr>
                <p:cNvPr id="35" name="Pennanteckning 34">
                  <a:extLst>
                    <a:ext uri="{FF2B5EF4-FFF2-40B4-BE49-F238E27FC236}">
                      <a16:creationId xmlns:a16="http://schemas.microsoft.com/office/drawing/2014/main" id="{6FD4AE35-3109-1981-6400-B58A8E80A9A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79595" y="4023059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Pennanteckning 36">
                  <a:extLst>
                    <a:ext uri="{FF2B5EF4-FFF2-40B4-BE49-F238E27FC236}">
                      <a16:creationId xmlns:a16="http://schemas.microsoft.com/office/drawing/2014/main" id="{06BD5A3B-4940-5A85-B224-F355B9F87CAB}"/>
                    </a:ext>
                  </a:extLst>
                </p14:cNvPr>
                <p14:cNvContentPartPr/>
                <p14:nvPr/>
              </p14:nvContentPartPr>
              <p14:xfrm>
                <a:off x="3229635" y="4036739"/>
                <a:ext cx="20880" cy="28440"/>
              </p14:xfrm>
            </p:contentPart>
          </mc:Choice>
          <mc:Fallback xmlns="">
            <p:pic>
              <p:nvPicPr>
                <p:cNvPr id="36" name="Pennanteckning 35">
                  <a:extLst>
                    <a:ext uri="{FF2B5EF4-FFF2-40B4-BE49-F238E27FC236}">
                      <a16:creationId xmlns:a16="http://schemas.microsoft.com/office/drawing/2014/main" id="{4AFDA22F-4C85-A6E2-6857-7B8567B580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14515" y="4021619"/>
                  <a:ext cx="51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EAFB1D16-E46D-D1A5-99FE-BDDFDC42BF7B}"/>
                    </a:ext>
                  </a:extLst>
                </p14:cNvPr>
                <p14:cNvContentPartPr/>
                <p14:nvPr/>
              </p14:nvContentPartPr>
              <p14:xfrm>
                <a:off x="3159435" y="4126739"/>
                <a:ext cx="16200" cy="12600"/>
              </p14:xfrm>
            </p:contentPart>
          </mc:Choice>
          <mc:Fallback xmlns="">
            <p:pic>
              <p:nvPicPr>
                <p:cNvPr id="37" name="Pennanteckning 36">
                  <a:extLst>
                    <a:ext uri="{FF2B5EF4-FFF2-40B4-BE49-F238E27FC236}">
                      <a16:creationId xmlns:a16="http://schemas.microsoft.com/office/drawing/2014/main" id="{ECA9D0D8-897C-C241-1479-E8327CD7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43955" y="4111619"/>
                  <a:ext cx="46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Pennanteckning 38">
                  <a:extLst>
                    <a:ext uri="{FF2B5EF4-FFF2-40B4-BE49-F238E27FC236}">
                      <a16:creationId xmlns:a16="http://schemas.microsoft.com/office/drawing/2014/main" id="{86A07527-D5BB-E8E4-BD3F-4A77280A628A}"/>
                    </a:ext>
                  </a:extLst>
                </p14:cNvPr>
                <p14:cNvContentPartPr/>
                <p14:nvPr/>
              </p14:nvContentPartPr>
              <p14:xfrm>
                <a:off x="3269235" y="4122779"/>
                <a:ext cx="23400" cy="57600"/>
              </p14:xfrm>
            </p:contentPart>
          </mc:Choice>
          <mc:Fallback xmlns=""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11C96C1C-586C-AE57-93C2-877FC44DB0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54115" y="4107659"/>
                  <a:ext cx="54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Pennanteckning 39">
                  <a:extLst>
                    <a:ext uri="{FF2B5EF4-FFF2-40B4-BE49-F238E27FC236}">
                      <a16:creationId xmlns:a16="http://schemas.microsoft.com/office/drawing/2014/main" id="{24EFF8C3-A248-734C-65BC-9BD122902063}"/>
                    </a:ext>
                  </a:extLst>
                </p14:cNvPr>
                <p14:cNvContentPartPr/>
                <p14:nvPr/>
              </p14:nvContentPartPr>
              <p14:xfrm>
                <a:off x="3377955" y="4134299"/>
                <a:ext cx="8280" cy="32040"/>
              </p14:xfrm>
            </p:contentPart>
          </mc:Choice>
          <mc:Fallback xmlns="">
            <p:pic>
              <p:nvPicPr>
                <p:cNvPr id="39" name="Pennanteckning 38">
                  <a:extLst>
                    <a:ext uri="{FF2B5EF4-FFF2-40B4-BE49-F238E27FC236}">
                      <a16:creationId xmlns:a16="http://schemas.microsoft.com/office/drawing/2014/main" id="{D24EB8FB-8FEC-72E8-E1D4-13627CFA97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62835" y="4119179"/>
                  <a:ext cx="38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8852915E-6E11-68EC-DB2A-5EACF8BAF66E}"/>
                    </a:ext>
                  </a:extLst>
                </p14:cNvPr>
                <p14:cNvContentPartPr/>
                <p14:nvPr/>
              </p14:nvContentPartPr>
              <p14:xfrm>
                <a:off x="3373635" y="4134299"/>
                <a:ext cx="21960" cy="76320"/>
              </p14:xfrm>
            </p:contentPart>
          </mc:Choice>
          <mc:Fallback xmlns="">
            <p:pic>
              <p:nvPicPr>
                <p:cNvPr id="40" name="Pennanteckning 39">
                  <a:extLst>
                    <a:ext uri="{FF2B5EF4-FFF2-40B4-BE49-F238E27FC236}">
                      <a16:creationId xmlns:a16="http://schemas.microsoft.com/office/drawing/2014/main" id="{A20A1F3D-A15A-D61B-52F9-3E01704388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58155" y="4119179"/>
                  <a:ext cx="52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F5936A16-04A3-533F-5D7D-E3484FCC0BAE}"/>
                    </a:ext>
                  </a:extLst>
                </p14:cNvPr>
                <p14:cNvContentPartPr/>
                <p14:nvPr/>
              </p14:nvContentPartPr>
              <p14:xfrm>
                <a:off x="3377595" y="4250219"/>
                <a:ext cx="11880" cy="9000"/>
              </p14:xfrm>
            </p:contentPart>
          </mc:Choice>
          <mc:Fallback xmlns=""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F0D9B4BC-AEEE-D36A-12C2-2939E10D99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62475" y="4234739"/>
                  <a:ext cx="4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F575DC1C-574B-CB2E-D397-E47B39D574AD}"/>
                    </a:ext>
                  </a:extLst>
                </p14:cNvPr>
                <p14:cNvContentPartPr/>
                <p14:nvPr/>
              </p14:nvContentPartPr>
              <p14:xfrm>
                <a:off x="3472635" y="4239419"/>
                <a:ext cx="24480" cy="19080"/>
              </p14:xfrm>
            </p:contentPart>
          </mc:Choice>
          <mc:Fallback xmlns=""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B7E73303-4531-74FE-0148-2198143A33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57515" y="4223939"/>
                  <a:ext cx="54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57585E98-558B-398D-687F-26C2C7D5E250}"/>
                    </a:ext>
                  </a:extLst>
                </p14:cNvPr>
                <p14:cNvContentPartPr/>
                <p14:nvPr/>
              </p14:nvContentPartPr>
              <p14:xfrm>
                <a:off x="3566955" y="4165619"/>
                <a:ext cx="21960" cy="55800"/>
              </p14:xfrm>
            </p:contentPart>
          </mc:Choice>
          <mc:Fallback xmlns=""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E0644B1A-8958-7295-C209-997C8C692D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51835" y="4150499"/>
                  <a:ext cx="52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Pennanteckning 44">
                  <a:extLst>
                    <a:ext uri="{FF2B5EF4-FFF2-40B4-BE49-F238E27FC236}">
                      <a16:creationId xmlns:a16="http://schemas.microsoft.com/office/drawing/2014/main" id="{069DD78A-4EAB-2CD7-3856-823C00CCDFB1}"/>
                    </a:ext>
                  </a:extLst>
                </p14:cNvPr>
                <p14:cNvContentPartPr/>
                <p14:nvPr/>
              </p14:nvContentPartPr>
              <p14:xfrm>
                <a:off x="3521595" y="4270019"/>
                <a:ext cx="25920" cy="57600"/>
              </p14:xfrm>
            </p:contentPart>
          </mc:Choice>
          <mc:Fallback xmlns=""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22BA934B-43E7-4FC0-9CFD-C443E437F77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6115" y="4254539"/>
                  <a:ext cx="56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E2C5D052-595D-AA95-275B-271B244E2D32}"/>
                    </a:ext>
                  </a:extLst>
                </p14:cNvPr>
                <p14:cNvContentPartPr/>
                <p14:nvPr/>
              </p14:nvContentPartPr>
              <p14:xfrm>
                <a:off x="3570195" y="4342019"/>
                <a:ext cx="28440" cy="4680"/>
              </p14:xfrm>
            </p:contentPart>
          </mc:Choice>
          <mc:Fallback xmlns="">
            <p:pic>
              <p:nvPicPr>
                <p:cNvPr id="45" name="Pennanteckning 44">
                  <a:extLst>
                    <a:ext uri="{FF2B5EF4-FFF2-40B4-BE49-F238E27FC236}">
                      <a16:creationId xmlns:a16="http://schemas.microsoft.com/office/drawing/2014/main" id="{B06AD664-C148-2E9A-A767-3A9F022C79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55075" y="4326539"/>
                  <a:ext cx="59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A3DBE4C5-7CEB-CF3D-BA2C-FD1EA0342B2C}"/>
                    </a:ext>
                  </a:extLst>
                </p14:cNvPr>
                <p14:cNvContentPartPr/>
                <p14:nvPr/>
              </p14:nvContentPartPr>
              <p14:xfrm>
                <a:off x="3694395" y="4322939"/>
                <a:ext cx="21960" cy="7560"/>
              </p14:xfrm>
            </p:contentPart>
          </mc:Choice>
          <mc:Fallback xmlns=""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B17C26AA-4DDF-59FD-FBBA-53D567B94C5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79275" y="4307459"/>
                  <a:ext cx="52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6D1928A6-B5AB-5419-246C-3816C8C61D36}"/>
                    </a:ext>
                  </a:extLst>
                </p14:cNvPr>
                <p14:cNvContentPartPr/>
                <p14:nvPr/>
              </p14:nvContentPartPr>
              <p14:xfrm>
                <a:off x="3775395" y="4225379"/>
                <a:ext cx="25200" cy="28440"/>
              </p14:xfrm>
            </p:contentPart>
          </mc:Choice>
          <mc:Fallback xmlns=""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2FF62187-E961-484B-D2FB-43EF365BD8B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0275" y="4209899"/>
                  <a:ext cx="55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F28EC876-F17E-06E8-A6FF-C7FC1E0EC4A7}"/>
                    </a:ext>
                  </a:extLst>
                </p14:cNvPr>
                <p14:cNvContentPartPr/>
                <p14:nvPr/>
              </p14:nvContentPartPr>
              <p14:xfrm>
                <a:off x="3602595" y="4254179"/>
                <a:ext cx="5400" cy="20880"/>
              </p14:xfrm>
            </p:contentPart>
          </mc:Choice>
          <mc:Fallback xmlns=""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3C89ED42-2A3C-2545-7A03-6C030B454A6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87475" y="4239059"/>
                  <a:ext cx="35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E3FE984C-5497-FF89-112E-079D79597A0B}"/>
                    </a:ext>
                  </a:extLst>
                </p14:cNvPr>
                <p14:cNvContentPartPr/>
                <p14:nvPr/>
              </p14:nvContentPartPr>
              <p14:xfrm>
                <a:off x="3642915" y="4312859"/>
                <a:ext cx="41760" cy="58320"/>
              </p14:xfrm>
            </p:contentPart>
          </mc:Choice>
          <mc:Fallback xmlns=""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2BA89547-EE9A-CD38-C00A-1F852DE508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27795" y="4297739"/>
                  <a:ext cx="72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06513F97-A7E1-9ABA-4E01-9B8E96B9D495}"/>
                    </a:ext>
                  </a:extLst>
                </p14:cNvPr>
                <p14:cNvContentPartPr/>
                <p14:nvPr/>
              </p14:nvContentPartPr>
              <p14:xfrm>
                <a:off x="3777915" y="4354259"/>
                <a:ext cx="8640" cy="43200"/>
              </p14:xfrm>
            </p:contentPart>
          </mc:Choice>
          <mc:Fallback xmlns=""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78126F67-5773-9045-22CA-B8E5D8E804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62795" y="4339139"/>
                  <a:ext cx="39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8A474A06-B614-6D42-6F17-70B4F52E5ADD}"/>
                    </a:ext>
                  </a:extLst>
                </p14:cNvPr>
                <p14:cNvContentPartPr/>
                <p14:nvPr/>
              </p14:nvContentPartPr>
              <p14:xfrm>
                <a:off x="3856395" y="4269299"/>
                <a:ext cx="16920" cy="7920"/>
              </p14:xfrm>
            </p:contentPart>
          </mc:Choice>
          <mc:Fallback xmlns=""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014659BE-79B0-E351-C690-EEA77BF396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41275" y="4253819"/>
                  <a:ext cx="4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9FA24D1B-8D82-63BB-91DD-0F589F29EC64}"/>
                    </a:ext>
                  </a:extLst>
                </p14:cNvPr>
                <p14:cNvContentPartPr/>
                <p14:nvPr/>
              </p14:nvContentPartPr>
              <p14:xfrm>
                <a:off x="3884835" y="4283339"/>
                <a:ext cx="20520" cy="45720"/>
              </p14:xfrm>
            </p:contentPart>
          </mc:Choice>
          <mc:Fallback xmlns=""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EF348D8F-8AB2-2390-28FB-C7C35CE78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69715" y="4267859"/>
                  <a:ext cx="51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4D0300F4-E976-0A7A-ED92-DB5E6759A89C}"/>
                    </a:ext>
                  </a:extLst>
                </p14:cNvPr>
                <p14:cNvContentPartPr/>
                <p14:nvPr/>
              </p14:nvContentPartPr>
              <p14:xfrm>
                <a:off x="3955035" y="4343459"/>
                <a:ext cx="12600" cy="39960"/>
              </p14:xfrm>
            </p:contentPart>
          </mc:Choice>
          <mc:Fallback xmlns=""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B57C6EAC-9CE9-F9CA-F70F-A14BBB0E916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39555" y="4328339"/>
                  <a:ext cx="43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Pennanteckning 54">
                  <a:extLst>
                    <a:ext uri="{FF2B5EF4-FFF2-40B4-BE49-F238E27FC236}">
                      <a16:creationId xmlns:a16="http://schemas.microsoft.com/office/drawing/2014/main" id="{438B5938-321C-7EF7-849A-9E61E41CBC43}"/>
                    </a:ext>
                  </a:extLst>
                </p14:cNvPr>
                <p14:cNvContentPartPr/>
                <p14:nvPr/>
              </p14:nvContentPartPr>
              <p14:xfrm>
                <a:off x="4019835" y="4255979"/>
                <a:ext cx="7920" cy="24480"/>
              </p14:xfrm>
            </p:contentPart>
          </mc:Choice>
          <mc:Fallback xmlns=""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4456803E-6B13-52E4-8B33-AE371DB2A1D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04715" y="4240499"/>
                  <a:ext cx="38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7E8A2833-6FD4-5151-0004-284961C7BCC2}"/>
                    </a:ext>
                  </a:extLst>
                </p14:cNvPr>
                <p14:cNvContentPartPr/>
                <p14:nvPr/>
              </p14:nvContentPartPr>
              <p14:xfrm>
                <a:off x="4047555" y="4222139"/>
                <a:ext cx="23400" cy="55800"/>
              </p14:xfrm>
            </p:contentPart>
          </mc:Choice>
          <mc:Fallback xmlns="">
            <p:pic>
              <p:nvPicPr>
                <p:cNvPr id="55" name="Pennanteckning 54">
                  <a:extLst>
                    <a:ext uri="{FF2B5EF4-FFF2-40B4-BE49-F238E27FC236}">
                      <a16:creationId xmlns:a16="http://schemas.microsoft.com/office/drawing/2014/main" id="{82419474-5900-0CE1-CDE4-97B9B884DA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32075" y="4206659"/>
                  <a:ext cx="54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F57F5A04-9B08-4C42-AB3C-32B87F195A34}"/>
                    </a:ext>
                  </a:extLst>
                </p14:cNvPr>
                <p14:cNvContentPartPr/>
                <p14:nvPr/>
              </p14:nvContentPartPr>
              <p14:xfrm>
                <a:off x="4126035" y="4259939"/>
                <a:ext cx="34200" cy="25200"/>
              </p14:xfrm>
            </p:contentPart>
          </mc:Choice>
          <mc:Fallback xmlns=""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454923E5-5E80-C776-1E35-2FA2120F10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10915" y="4244819"/>
                  <a:ext cx="6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636E89C8-F526-775B-CB43-6E41A47C6785}"/>
                    </a:ext>
                  </a:extLst>
                </p14:cNvPr>
                <p14:cNvContentPartPr/>
                <p14:nvPr/>
              </p14:nvContentPartPr>
              <p14:xfrm>
                <a:off x="4234395" y="4250939"/>
                <a:ext cx="5400" cy="5760"/>
              </p14:xfrm>
            </p:contentPart>
          </mc:Choice>
          <mc:Fallback xmlns=""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4671396F-7E14-2322-8EBF-DDF20E9BFE8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19275" y="4235819"/>
                  <a:ext cx="3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Pennanteckning 58">
                  <a:extLst>
                    <a:ext uri="{FF2B5EF4-FFF2-40B4-BE49-F238E27FC236}">
                      <a16:creationId xmlns:a16="http://schemas.microsoft.com/office/drawing/2014/main" id="{0F01AED5-086E-132B-6F19-893F40B03940}"/>
                    </a:ext>
                  </a:extLst>
                </p14:cNvPr>
                <p14:cNvContentPartPr/>
                <p14:nvPr/>
              </p14:nvContentPartPr>
              <p14:xfrm>
                <a:off x="4194435" y="4122059"/>
                <a:ext cx="29520" cy="27720"/>
              </p14:xfrm>
            </p:contentPart>
          </mc:Choice>
          <mc:Fallback xmlns=""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47BFB4FB-C7C1-CBBE-6471-064A2D73E63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79315" y="4106579"/>
                  <a:ext cx="59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D60AA0DB-1CAA-7A8C-7679-A0D2718360C6}"/>
                    </a:ext>
                  </a:extLst>
                </p14:cNvPr>
                <p14:cNvContentPartPr/>
                <p14:nvPr/>
              </p14:nvContentPartPr>
              <p14:xfrm>
                <a:off x="4284075" y="4203059"/>
                <a:ext cx="50760" cy="45000"/>
              </p14:xfrm>
            </p:contentPart>
          </mc:Choice>
          <mc:Fallback xmlns="">
            <p:pic>
              <p:nvPicPr>
                <p:cNvPr id="59" name="Pennanteckning 58">
                  <a:extLst>
                    <a:ext uri="{FF2B5EF4-FFF2-40B4-BE49-F238E27FC236}">
                      <a16:creationId xmlns:a16="http://schemas.microsoft.com/office/drawing/2014/main" id="{77176FB1-20CF-29D6-BFB3-47C10EF07E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268595" y="4187579"/>
                  <a:ext cx="81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15707F5F-C1EE-924E-1385-FAEDE1C0453D}"/>
                    </a:ext>
                  </a:extLst>
                </p14:cNvPr>
                <p14:cNvContentPartPr/>
                <p14:nvPr/>
              </p14:nvContentPartPr>
              <p14:xfrm>
                <a:off x="4379835" y="4120979"/>
                <a:ext cx="17640" cy="2520"/>
              </p14:xfrm>
            </p:contentPart>
          </mc:Choice>
          <mc:Fallback xmlns=""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27F5F38F-6EC9-FA04-F7B2-2079C467FE8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64715" y="4105859"/>
                  <a:ext cx="48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8F40887D-E95E-14B2-CBF2-8B7221A852CB}"/>
                    </a:ext>
                  </a:extLst>
                </p14:cNvPr>
                <p14:cNvContentPartPr/>
                <p14:nvPr/>
              </p14:nvContentPartPr>
              <p14:xfrm>
                <a:off x="4453275" y="4013699"/>
                <a:ext cx="16920" cy="16200"/>
              </p14:xfrm>
            </p:contentPart>
          </mc:Choice>
          <mc:Fallback xmlns=""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99785F0E-8EB7-1BC1-58D4-41EB83437AC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38155" y="3998219"/>
                  <a:ext cx="47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3DD6ABFA-CF03-6203-8C4A-E1085C2F1306}"/>
                    </a:ext>
                  </a:extLst>
                </p14:cNvPr>
                <p14:cNvContentPartPr/>
                <p14:nvPr/>
              </p14:nvContentPartPr>
              <p14:xfrm>
                <a:off x="4446795" y="4013699"/>
                <a:ext cx="26280" cy="87120"/>
              </p14:xfrm>
            </p:contentPart>
          </mc:Choice>
          <mc:Fallback xmlns=""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C33AEC86-6BF3-86C8-8DF6-1A5F8721EDC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31315" y="3998219"/>
                  <a:ext cx="56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Pennanteckning 63">
                  <a:extLst>
                    <a:ext uri="{FF2B5EF4-FFF2-40B4-BE49-F238E27FC236}">
                      <a16:creationId xmlns:a16="http://schemas.microsoft.com/office/drawing/2014/main" id="{B33888F8-B47E-8C08-9598-5FC7858F54F2}"/>
                    </a:ext>
                  </a:extLst>
                </p14:cNvPr>
                <p14:cNvContentPartPr/>
                <p14:nvPr/>
              </p14:nvContentPartPr>
              <p14:xfrm>
                <a:off x="4479195" y="4045019"/>
                <a:ext cx="15120" cy="39960"/>
              </p14:xfrm>
            </p:contentPart>
          </mc:Choice>
          <mc:Fallback xmlns=""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DDF22800-8C03-B492-9FCB-EA089AA703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64075" y="4029899"/>
                  <a:ext cx="45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Pennanteckning 64">
                  <a:extLst>
                    <a:ext uri="{FF2B5EF4-FFF2-40B4-BE49-F238E27FC236}">
                      <a16:creationId xmlns:a16="http://schemas.microsoft.com/office/drawing/2014/main" id="{323025DB-1CF7-68F0-FF71-ADC94924A385}"/>
                    </a:ext>
                  </a:extLst>
                </p14:cNvPr>
                <p14:cNvContentPartPr/>
                <p14:nvPr/>
              </p14:nvContentPartPr>
              <p14:xfrm>
                <a:off x="4354275" y="4023419"/>
                <a:ext cx="58320" cy="64080"/>
              </p14:xfrm>
            </p:contentPart>
          </mc:Choice>
          <mc:Fallback xmlns="">
            <p:pic>
              <p:nvPicPr>
                <p:cNvPr id="64" name="Pennanteckning 63">
                  <a:extLst>
                    <a:ext uri="{FF2B5EF4-FFF2-40B4-BE49-F238E27FC236}">
                      <a16:creationId xmlns:a16="http://schemas.microsoft.com/office/drawing/2014/main" id="{AB4C9E7C-DBFD-7CEE-5F19-AE243DC8FB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39155" y="4008299"/>
                  <a:ext cx="88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Pennanteckning 65">
                  <a:extLst>
                    <a:ext uri="{FF2B5EF4-FFF2-40B4-BE49-F238E27FC236}">
                      <a16:creationId xmlns:a16="http://schemas.microsoft.com/office/drawing/2014/main" id="{2FA5E21B-C4D5-55E8-B82C-98D7179263B6}"/>
                    </a:ext>
                  </a:extLst>
                </p14:cNvPr>
                <p14:cNvContentPartPr/>
                <p14:nvPr/>
              </p14:nvContentPartPr>
              <p14:xfrm>
                <a:off x="4465155" y="4054019"/>
                <a:ext cx="69120" cy="12600"/>
              </p14:xfrm>
            </p:contentPart>
          </mc:Choice>
          <mc:Fallback xmlns="">
            <p:pic>
              <p:nvPicPr>
                <p:cNvPr id="65" name="Pennanteckning 64">
                  <a:extLst>
                    <a:ext uri="{FF2B5EF4-FFF2-40B4-BE49-F238E27FC236}">
                      <a16:creationId xmlns:a16="http://schemas.microsoft.com/office/drawing/2014/main" id="{2D552496-62C6-98AA-B70D-F3328AB32E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50035" y="4038899"/>
                  <a:ext cx="99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7" name="Pennanteckning 66">
                  <a:extLst>
                    <a:ext uri="{FF2B5EF4-FFF2-40B4-BE49-F238E27FC236}">
                      <a16:creationId xmlns:a16="http://schemas.microsoft.com/office/drawing/2014/main" id="{BAEA646C-9B64-6782-6722-572848015E75}"/>
                    </a:ext>
                  </a:extLst>
                </p14:cNvPr>
                <p14:cNvContentPartPr/>
                <p14:nvPr/>
              </p14:nvContentPartPr>
              <p14:xfrm>
                <a:off x="4616355" y="3955019"/>
                <a:ext cx="360" cy="15120"/>
              </p14:xfrm>
            </p:contentPart>
          </mc:Choice>
          <mc:Fallback xmlns="">
            <p:pic>
              <p:nvPicPr>
                <p:cNvPr id="66" name="Pennanteckning 65">
                  <a:extLst>
                    <a:ext uri="{FF2B5EF4-FFF2-40B4-BE49-F238E27FC236}">
                      <a16:creationId xmlns:a16="http://schemas.microsoft.com/office/drawing/2014/main" id="{255B65EA-1870-D0D1-1FF0-535129FB16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01235" y="3939539"/>
                  <a:ext cx="30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Pennanteckning 67">
                  <a:extLst>
                    <a:ext uri="{FF2B5EF4-FFF2-40B4-BE49-F238E27FC236}">
                      <a16:creationId xmlns:a16="http://schemas.microsoft.com/office/drawing/2014/main" id="{1B5FCC96-0B74-B374-9738-7986821E11E8}"/>
                    </a:ext>
                  </a:extLst>
                </p14:cNvPr>
                <p14:cNvContentPartPr/>
                <p14:nvPr/>
              </p14:nvContentPartPr>
              <p14:xfrm>
                <a:off x="4583595" y="3843419"/>
                <a:ext cx="22320" cy="49320"/>
              </p14:xfrm>
            </p:contentPart>
          </mc:Choice>
          <mc:Fallback xmlns="">
            <p:pic>
              <p:nvPicPr>
                <p:cNvPr id="67" name="Pennanteckning 66">
                  <a:extLst>
                    <a:ext uri="{FF2B5EF4-FFF2-40B4-BE49-F238E27FC236}">
                      <a16:creationId xmlns:a16="http://schemas.microsoft.com/office/drawing/2014/main" id="{5E1C36C9-A4C6-3CCF-A9CC-30030EC2F3B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68475" y="3827939"/>
                  <a:ext cx="52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9" name="Pennanteckning 68">
                  <a:extLst>
                    <a:ext uri="{FF2B5EF4-FFF2-40B4-BE49-F238E27FC236}">
                      <a16:creationId xmlns:a16="http://schemas.microsoft.com/office/drawing/2014/main" id="{4FB61240-8EA2-ED46-B96A-3A124A2208B2}"/>
                    </a:ext>
                  </a:extLst>
                </p14:cNvPr>
                <p14:cNvContentPartPr/>
                <p14:nvPr/>
              </p14:nvContentPartPr>
              <p14:xfrm>
                <a:off x="4501515" y="3895259"/>
                <a:ext cx="30960" cy="54000"/>
              </p14:xfrm>
            </p:contentPart>
          </mc:Choice>
          <mc:Fallback xmlns="">
            <p:pic>
              <p:nvPicPr>
                <p:cNvPr id="68" name="Pennanteckning 67">
                  <a:extLst>
                    <a:ext uri="{FF2B5EF4-FFF2-40B4-BE49-F238E27FC236}">
                      <a16:creationId xmlns:a16="http://schemas.microsoft.com/office/drawing/2014/main" id="{CA45E2D9-FEE8-07BF-A576-339F3AC3AA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86395" y="3880139"/>
                  <a:ext cx="61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0" name="Pennanteckning 69">
                  <a:extLst>
                    <a:ext uri="{FF2B5EF4-FFF2-40B4-BE49-F238E27FC236}">
                      <a16:creationId xmlns:a16="http://schemas.microsoft.com/office/drawing/2014/main" id="{B0E2AA23-2349-111F-1330-4397730FE8E4}"/>
                    </a:ext>
                  </a:extLst>
                </p14:cNvPr>
                <p14:cNvContentPartPr/>
                <p14:nvPr/>
              </p14:nvContentPartPr>
              <p14:xfrm>
                <a:off x="4495755" y="3922619"/>
                <a:ext cx="39960" cy="27720"/>
              </p14:xfrm>
            </p:contentPart>
          </mc:Choice>
          <mc:Fallback xmlns="">
            <p:pic>
              <p:nvPicPr>
                <p:cNvPr id="69" name="Pennanteckning 68">
                  <a:extLst>
                    <a:ext uri="{FF2B5EF4-FFF2-40B4-BE49-F238E27FC236}">
                      <a16:creationId xmlns:a16="http://schemas.microsoft.com/office/drawing/2014/main" id="{C46A2BCE-F951-DF41-E029-E04657E457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80635" y="3907499"/>
                  <a:ext cx="70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1" name="Pennanteckning 70">
                  <a:extLst>
                    <a:ext uri="{FF2B5EF4-FFF2-40B4-BE49-F238E27FC236}">
                      <a16:creationId xmlns:a16="http://schemas.microsoft.com/office/drawing/2014/main" id="{C106EEFF-8600-59C4-3D47-CCF7B3763882}"/>
                    </a:ext>
                  </a:extLst>
                </p14:cNvPr>
                <p14:cNvContentPartPr/>
                <p14:nvPr/>
              </p14:nvContentPartPr>
              <p14:xfrm>
                <a:off x="4632915" y="3938459"/>
                <a:ext cx="23400" cy="32040"/>
              </p14:xfrm>
            </p:contentPart>
          </mc:Choice>
          <mc:Fallback xmlns="">
            <p:pic>
              <p:nvPicPr>
                <p:cNvPr id="70" name="Pennanteckning 69">
                  <a:extLst>
                    <a:ext uri="{FF2B5EF4-FFF2-40B4-BE49-F238E27FC236}">
                      <a16:creationId xmlns:a16="http://schemas.microsoft.com/office/drawing/2014/main" id="{92E24738-946D-43A1-292D-2D412714152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17795" y="3922979"/>
                  <a:ext cx="54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0B12FB3A-BDCD-8BD5-8655-E5180785057F}"/>
                    </a:ext>
                  </a:extLst>
                </p14:cNvPr>
                <p14:cNvContentPartPr/>
                <p14:nvPr/>
              </p14:nvContentPartPr>
              <p14:xfrm>
                <a:off x="4708155" y="3820019"/>
                <a:ext cx="11880" cy="12600"/>
              </p14:xfrm>
            </p:contentPart>
          </mc:Choice>
          <mc:Fallback xmlns="">
            <p:pic>
              <p:nvPicPr>
                <p:cNvPr id="71" name="Pennanteckning 70">
                  <a:extLst>
                    <a:ext uri="{FF2B5EF4-FFF2-40B4-BE49-F238E27FC236}">
                      <a16:creationId xmlns:a16="http://schemas.microsoft.com/office/drawing/2014/main" id="{0760881B-6984-757D-6C46-3E4E338AFFF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93035" y="3804899"/>
                  <a:ext cx="42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6308998E-2379-B830-E7CA-5E6175C76431}"/>
                    </a:ext>
                  </a:extLst>
                </p14:cNvPr>
                <p14:cNvContentPartPr/>
                <p14:nvPr/>
              </p14:nvContentPartPr>
              <p14:xfrm>
                <a:off x="4685835" y="3735779"/>
                <a:ext cx="30240" cy="55080"/>
              </p14:xfrm>
            </p:contentPart>
          </mc:Choice>
          <mc:Fallback xmlns=""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B606BAF9-15A6-0107-691D-0B4A211D04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70355" y="3720299"/>
                  <a:ext cx="60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4" name="Pennanteckning 73">
                  <a:extLst>
                    <a:ext uri="{FF2B5EF4-FFF2-40B4-BE49-F238E27FC236}">
                      <a16:creationId xmlns:a16="http://schemas.microsoft.com/office/drawing/2014/main" id="{779053E0-A54D-D8C1-3E9B-3F5318892C85}"/>
                    </a:ext>
                  </a:extLst>
                </p14:cNvPr>
                <p14:cNvContentPartPr/>
                <p14:nvPr/>
              </p14:nvContentPartPr>
              <p14:xfrm>
                <a:off x="4775115" y="3755579"/>
                <a:ext cx="58320" cy="4104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2B01400D-7017-5EFB-E4F4-9E05FE7B750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9995" y="3740459"/>
                  <a:ext cx="88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5EBDB2F5-A978-7A8A-7F36-534DCB5D85F4}"/>
                    </a:ext>
                  </a:extLst>
                </p14:cNvPr>
                <p14:cNvContentPartPr/>
                <p14:nvPr/>
              </p14:nvContentPartPr>
              <p14:xfrm>
                <a:off x="4901835" y="3781139"/>
                <a:ext cx="17640" cy="5400"/>
              </p14:xfrm>
            </p:contentPart>
          </mc:Choice>
          <mc:Fallback xmlns="">
            <p:pic>
              <p:nvPicPr>
                <p:cNvPr id="74" name="Pennanteckning 73">
                  <a:extLst>
                    <a:ext uri="{FF2B5EF4-FFF2-40B4-BE49-F238E27FC236}">
                      <a16:creationId xmlns:a16="http://schemas.microsoft.com/office/drawing/2014/main" id="{3FFE6CCB-73D4-FAA8-BF2A-7C18E5FB88C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86355" y="3766019"/>
                  <a:ext cx="48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6" name="Pennanteckning 75">
                  <a:extLst>
                    <a:ext uri="{FF2B5EF4-FFF2-40B4-BE49-F238E27FC236}">
                      <a16:creationId xmlns:a16="http://schemas.microsoft.com/office/drawing/2014/main" id="{CDF7D171-E18E-E68C-FFEA-24D13479576C}"/>
                    </a:ext>
                  </a:extLst>
                </p14:cNvPr>
                <p14:cNvContentPartPr/>
                <p14:nvPr/>
              </p14:nvContentPartPr>
              <p14:xfrm>
                <a:off x="4820835" y="3654779"/>
                <a:ext cx="36720" cy="12600"/>
              </p14:xfrm>
            </p:contentPart>
          </mc:Choice>
          <mc:Fallback xmlns=""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EB4F67FC-1C10-2C9E-A434-4E77AEB9BE7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05355" y="3639299"/>
                  <a:ext cx="67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03B1D9F2-5B55-96D1-A434-3835E0D6E6C6}"/>
                    </a:ext>
                  </a:extLst>
                </p14:cNvPr>
                <p14:cNvContentPartPr/>
                <p14:nvPr/>
              </p14:nvContentPartPr>
              <p14:xfrm>
                <a:off x="4857195" y="3667019"/>
                <a:ext cx="360" cy="360"/>
              </p14:xfrm>
            </p:contentPart>
          </mc:Choice>
          <mc:Fallback xmlns="">
            <p:pic>
              <p:nvPicPr>
                <p:cNvPr id="76" name="Pennanteckning 75">
                  <a:extLst>
                    <a:ext uri="{FF2B5EF4-FFF2-40B4-BE49-F238E27FC236}">
                      <a16:creationId xmlns:a16="http://schemas.microsoft.com/office/drawing/2014/main" id="{74794CF7-3602-5C51-2A4D-4FCA7A043C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41715" y="365189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2DDC6F84-563B-089B-8049-80852F22822C}"/>
                    </a:ext>
                  </a:extLst>
                </p14:cNvPr>
                <p14:cNvContentPartPr/>
                <p14:nvPr/>
              </p14:nvContentPartPr>
              <p14:xfrm>
                <a:off x="4959795" y="3669539"/>
                <a:ext cx="2160" cy="43560"/>
              </p14:xfrm>
            </p:contentPart>
          </mc:Choice>
          <mc:Fallback xmlns=""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0EA1D78B-DA16-D79A-25CD-C98972B386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44315" y="3654419"/>
                  <a:ext cx="32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Pennanteckning 78">
                  <a:extLst>
                    <a:ext uri="{FF2B5EF4-FFF2-40B4-BE49-F238E27FC236}">
                      <a16:creationId xmlns:a16="http://schemas.microsoft.com/office/drawing/2014/main" id="{FB8B88FD-E8D7-E1A9-B26E-EE3521770F63}"/>
                    </a:ext>
                  </a:extLst>
                </p14:cNvPr>
                <p14:cNvContentPartPr/>
                <p14:nvPr/>
              </p14:nvContentPartPr>
              <p14:xfrm>
                <a:off x="4789155" y="3672059"/>
                <a:ext cx="23400" cy="25200"/>
              </p14:xfrm>
            </p:contentPart>
          </mc:Choice>
          <mc:Fallback xmlns=""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7E0D6300-8711-68D9-111F-27C08A96BB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74035" y="3656939"/>
                  <a:ext cx="54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2EBF9B14-8DB9-F875-CE59-0E38ACD70DF6}"/>
                    </a:ext>
                  </a:extLst>
                </p14:cNvPr>
                <p14:cNvContentPartPr/>
                <p14:nvPr/>
              </p14:nvContentPartPr>
              <p14:xfrm>
                <a:off x="4855395" y="3635699"/>
                <a:ext cx="45000" cy="4680"/>
              </p14:xfrm>
            </p:contentPart>
          </mc:Choice>
          <mc:Fallback xmlns="">
            <p:pic>
              <p:nvPicPr>
                <p:cNvPr id="79" name="Pennanteckning 78">
                  <a:extLst>
                    <a:ext uri="{FF2B5EF4-FFF2-40B4-BE49-F238E27FC236}">
                      <a16:creationId xmlns:a16="http://schemas.microsoft.com/office/drawing/2014/main" id="{B7AA0E98-6A09-F52D-0079-A7AD322366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40275" y="3620579"/>
                  <a:ext cx="75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157B5C67-9386-452C-1016-77DDCAAA086C}"/>
                    </a:ext>
                  </a:extLst>
                </p14:cNvPr>
                <p14:cNvContentPartPr/>
                <p14:nvPr/>
              </p14:nvContentPartPr>
              <p14:xfrm>
                <a:off x="5009115" y="3540659"/>
                <a:ext cx="5400" cy="24480"/>
              </p14:xfrm>
            </p:contentPart>
          </mc:Choice>
          <mc:Fallback xmlns=""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65351D8F-1FC2-E9A1-34F1-319C1E5467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93995" y="3525179"/>
                  <a:ext cx="36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" name="Pennanteckning 81">
                  <a:extLst>
                    <a:ext uri="{FF2B5EF4-FFF2-40B4-BE49-F238E27FC236}">
                      <a16:creationId xmlns:a16="http://schemas.microsoft.com/office/drawing/2014/main" id="{5AC8E085-9C3E-A608-B95B-123EB267EE84}"/>
                    </a:ext>
                  </a:extLst>
                </p14:cNvPr>
                <p14:cNvContentPartPr/>
                <p14:nvPr/>
              </p14:nvContentPartPr>
              <p14:xfrm>
                <a:off x="5009115" y="3563699"/>
                <a:ext cx="360" cy="360"/>
              </p14:xfrm>
            </p:contentPart>
          </mc:Choice>
          <mc:Fallback xmlns=""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3F2C478C-40FE-5CEB-F48D-08529072CC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93995" y="354857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3" name="Pennanteckning 82">
                  <a:extLst>
                    <a:ext uri="{FF2B5EF4-FFF2-40B4-BE49-F238E27FC236}">
                      <a16:creationId xmlns:a16="http://schemas.microsoft.com/office/drawing/2014/main" id="{CCAA039F-7E18-EFB3-AAEA-268CAE3582B5}"/>
                    </a:ext>
                  </a:extLst>
                </p14:cNvPr>
                <p14:cNvContentPartPr/>
                <p14:nvPr/>
              </p14:nvContentPartPr>
              <p14:xfrm>
                <a:off x="4982835" y="3496739"/>
                <a:ext cx="39240" cy="43200"/>
              </p14:xfrm>
            </p:contentPart>
          </mc:Choice>
          <mc:Fallback xmlns="">
            <p:pic>
              <p:nvPicPr>
                <p:cNvPr id="82" name="Pennanteckning 81">
                  <a:extLst>
                    <a:ext uri="{FF2B5EF4-FFF2-40B4-BE49-F238E27FC236}">
                      <a16:creationId xmlns:a16="http://schemas.microsoft.com/office/drawing/2014/main" id="{E7FE867B-3FC6-66F2-2441-134D2A4FA1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67715" y="3481619"/>
                  <a:ext cx="69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E4E83DD3-170A-5BB0-3D0D-65DB67A0CD31}"/>
                    </a:ext>
                  </a:extLst>
                </p14:cNvPr>
                <p14:cNvContentPartPr/>
                <p14:nvPr/>
              </p14:nvContentPartPr>
              <p14:xfrm>
                <a:off x="4921635" y="3437339"/>
                <a:ext cx="15840" cy="8640"/>
              </p14:xfrm>
            </p:contentPart>
          </mc:Choice>
          <mc:Fallback xmlns="">
            <p:pic>
              <p:nvPicPr>
                <p:cNvPr id="83" name="Pennanteckning 82">
                  <a:extLst>
                    <a:ext uri="{FF2B5EF4-FFF2-40B4-BE49-F238E27FC236}">
                      <a16:creationId xmlns:a16="http://schemas.microsoft.com/office/drawing/2014/main" id="{F00DEC9C-56AB-9067-3C8D-979738D5325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906515" y="3421859"/>
                  <a:ext cx="46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5" name="Pennanteckning 84">
                  <a:extLst>
                    <a:ext uri="{FF2B5EF4-FFF2-40B4-BE49-F238E27FC236}">
                      <a16:creationId xmlns:a16="http://schemas.microsoft.com/office/drawing/2014/main" id="{21254598-63B8-7CA0-4136-3D2121E9F7CD}"/>
                    </a:ext>
                  </a:extLst>
                </p14:cNvPr>
                <p14:cNvContentPartPr/>
                <p14:nvPr/>
              </p14:nvContentPartPr>
              <p14:xfrm>
                <a:off x="5046555" y="3458579"/>
                <a:ext cx="50760" cy="11880"/>
              </p14:xfrm>
            </p:contentPart>
          </mc:Choice>
          <mc:Fallback xmlns="">
            <p:pic>
              <p:nvPicPr>
                <p:cNvPr id="84" name="Pennanteckning 83">
                  <a:extLst>
                    <a:ext uri="{FF2B5EF4-FFF2-40B4-BE49-F238E27FC236}">
                      <a16:creationId xmlns:a16="http://schemas.microsoft.com/office/drawing/2014/main" id="{1A1D0028-C658-B8FB-EA53-395FFBB5F1C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1075" y="3443459"/>
                  <a:ext cx="81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FFCB5428-3410-2E8F-1036-1AF5B1C5C0D2}"/>
                    </a:ext>
                  </a:extLst>
                </p14:cNvPr>
                <p14:cNvContentPartPr/>
                <p14:nvPr/>
              </p14:nvContentPartPr>
              <p14:xfrm>
                <a:off x="5148075" y="3431219"/>
                <a:ext cx="9360" cy="7920"/>
              </p14:xfrm>
            </p:contentPart>
          </mc:Choice>
          <mc:Fallback xmlns="">
            <p:pic>
              <p:nvPicPr>
                <p:cNvPr id="85" name="Pennanteckning 84">
                  <a:extLst>
                    <a:ext uri="{FF2B5EF4-FFF2-40B4-BE49-F238E27FC236}">
                      <a16:creationId xmlns:a16="http://schemas.microsoft.com/office/drawing/2014/main" id="{CC317317-DB93-B2DE-2DB3-D786DEF4C1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132955" y="3416099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6831F395-5204-F3DB-8151-11D688C7D1F4}"/>
                    </a:ext>
                  </a:extLst>
                </p14:cNvPr>
                <p14:cNvContentPartPr/>
                <p14:nvPr/>
              </p14:nvContentPartPr>
              <p14:xfrm>
                <a:off x="5079675" y="3357779"/>
                <a:ext cx="24480" cy="4680"/>
              </p14:xfrm>
            </p:contentPart>
          </mc:Choice>
          <mc:Fallback xmlns=""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F047BD8A-7DEC-44BE-A16E-13E95977B18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64195" y="3342659"/>
                  <a:ext cx="54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8" name="Pennanteckning 87">
                  <a:extLst>
                    <a:ext uri="{FF2B5EF4-FFF2-40B4-BE49-F238E27FC236}">
                      <a16:creationId xmlns:a16="http://schemas.microsoft.com/office/drawing/2014/main" id="{F9273BBF-CC68-2A63-16A9-56A4983D9D28}"/>
                    </a:ext>
                  </a:extLst>
                </p14:cNvPr>
                <p14:cNvContentPartPr/>
                <p14:nvPr/>
              </p14:nvContentPartPr>
              <p14:xfrm>
                <a:off x="5136555" y="3282539"/>
                <a:ext cx="44280" cy="17640"/>
              </p14:xfrm>
            </p:contentPart>
          </mc:Choice>
          <mc:Fallback xmlns=""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99945346-4A8E-D03A-2558-EFF2634B2C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121435" y="3267419"/>
                  <a:ext cx="74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9" name="Pennanteckning 88">
                  <a:extLst>
                    <a:ext uri="{FF2B5EF4-FFF2-40B4-BE49-F238E27FC236}">
                      <a16:creationId xmlns:a16="http://schemas.microsoft.com/office/drawing/2014/main" id="{0958BFA8-B88B-9A86-DA4E-15AA6D80891F}"/>
                    </a:ext>
                  </a:extLst>
                </p14:cNvPr>
                <p14:cNvContentPartPr/>
                <p14:nvPr/>
              </p14:nvContentPartPr>
              <p14:xfrm>
                <a:off x="5211075" y="3271739"/>
                <a:ext cx="17640" cy="6840"/>
              </p14:xfrm>
            </p:contentPart>
          </mc:Choice>
          <mc:Fallback xmlns="">
            <p:pic>
              <p:nvPicPr>
                <p:cNvPr id="88" name="Pennanteckning 87">
                  <a:extLst>
                    <a:ext uri="{FF2B5EF4-FFF2-40B4-BE49-F238E27FC236}">
                      <a16:creationId xmlns:a16="http://schemas.microsoft.com/office/drawing/2014/main" id="{993F177F-A5BE-BC84-0E82-55F4E983E92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95955" y="3256619"/>
                  <a:ext cx="48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0" name="Pennanteckning 89">
                  <a:extLst>
                    <a:ext uri="{FF2B5EF4-FFF2-40B4-BE49-F238E27FC236}">
                      <a16:creationId xmlns:a16="http://schemas.microsoft.com/office/drawing/2014/main" id="{1BA7D38E-A7CE-814C-18E5-E00386EF741D}"/>
                    </a:ext>
                  </a:extLst>
                </p14:cNvPr>
                <p14:cNvContentPartPr/>
                <p14:nvPr/>
              </p14:nvContentPartPr>
              <p14:xfrm>
                <a:off x="5216835" y="3199019"/>
                <a:ext cx="15120" cy="2880"/>
              </p14:xfrm>
            </p:contentPart>
          </mc:Choice>
          <mc:Fallback xmlns="">
            <p:pic>
              <p:nvPicPr>
                <p:cNvPr id="89" name="Pennanteckning 88">
                  <a:extLst>
                    <a:ext uri="{FF2B5EF4-FFF2-40B4-BE49-F238E27FC236}">
                      <a16:creationId xmlns:a16="http://schemas.microsoft.com/office/drawing/2014/main" id="{07F1D81D-F610-375A-6069-B36BA5C018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01715" y="3183899"/>
                  <a:ext cx="45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D0E37F4F-5641-7078-DB64-87B8B388BD7B}"/>
                    </a:ext>
                  </a:extLst>
                </p14:cNvPr>
                <p14:cNvContentPartPr/>
                <p14:nvPr/>
              </p14:nvContentPartPr>
              <p14:xfrm>
                <a:off x="5192715" y="3138539"/>
                <a:ext cx="32760" cy="37440"/>
              </p14:xfrm>
            </p:contentPart>
          </mc:Choice>
          <mc:Fallback xmlns="">
            <p:pic>
              <p:nvPicPr>
                <p:cNvPr id="90" name="Pennanteckning 89">
                  <a:extLst>
                    <a:ext uri="{FF2B5EF4-FFF2-40B4-BE49-F238E27FC236}">
                      <a16:creationId xmlns:a16="http://schemas.microsoft.com/office/drawing/2014/main" id="{87C35105-B662-2381-06E5-62FCD069C89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77595" y="3123419"/>
                  <a:ext cx="6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2" name="Pennanteckning 91">
                  <a:extLst>
                    <a:ext uri="{FF2B5EF4-FFF2-40B4-BE49-F238E27FC236}">
                      <a16:creationId xmlns:a16="http://schemas.microsoft.com/office/drawing/2014/main" id="{D619062E-3C34-78FA-D1A1-1EF0E5DAF246}"/>
                    </a:ext>
                  </a:extLst>
                </p14:cNvPr>
                <p14:cNvContentPartPr/>
                <p14:nvPr/>
              </p14:nvContentPartPr>
              <p14:xfrm>
                <a:off x="5231595" y="3161939"/>
                <a:ext cx="36000" cy="13680"/>
              </p14:xfrm>
            </p:contentPart>
          </mc:Choice>
          <mc:Fallback xmlns=""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78323B13-A8DD-BB9E-80D3-8F0C1B2087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16475" y="3146459"/>
                  <a:ext cx="66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2759774F-AD5E-D870-1C27-0E85FC936CBB}"/>
                    </a:ext>
                  </a:extLst>
                </p14:cNvPr>
                <p14:cNvContentPartPr/>
                <p14:nvPr/>
              </p14:nvContentPartPr>
              <p14:xfrm>
                <a:off x="5237355" y="3049259"/>
                <a:ext cx="11880" cy="11160"/>
              </p14:xfrm>
            </p:contentPart>
          </mc:Choice>
          <mc:Fallback xmlns="">
            <p:pic>
              <p:nvPicPr>
                <p:cNvPr id="92" name="Pennanteckning 91">
                  <a:extLst>
                    <a:ext uri="{FF2B5EF4-FFF2-40B4-BE49-F238E27FC236}">
                      <a16:creationId xmlns:a16="http://schemas.microsoft.com/office/drawing/2014/main" id="{D042905B-9CEC-D4E0-6F1E-21E1005B8F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22235" y="3034139"/>
                  <a:ext cx="42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4" name="Pennanteckning 93">
                  <a:extLst>
                    <a:ext uri="{FF2B5EF4-FFF2-40B4-BE49-F238E27FC236}">
                      <a16:creationId xmlns:a16="http://schemas.microsoft.com/office/drawing/2014/main" id="{86D6D8FF-C727-6A88-09A0-4D6B0E8E00EF}"/>
                    </a:ext>
                  </a:extLst>
                </p14:cNvPr>
                <p14:cNvContentPartPr/>
                <p14:nvPr/>
              </p14:nvContentPartPr>
              <p14:xfrm>
                <a:off x="5346795" y="3003179"/>
                <a:ext cx="3240" cy="5400"/>
              </p14:xfrm>
            </p:contentPart>
          </mc:Choice>
          <mc:Fallback xmlns=""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98B3F06F-CB12-338F-43A7-D16E32EF4E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31675" y="2987699"/>
                  <a:ext cx="33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40A5CC21-1D3C-94A3-7B52-E82441840B09}"/>
                    </a:ext>
                  </a:extLst>
                </p14:cNvPr>
                <p14:cNvContentPartPr/>
                <p14:nvPr/>
              </p14:nvContentPartPr>
              <p14:xfrm>
                <a:off x="5348235" y="3003179"/>
                <a:ext cx="2160" cy="4680"/>
              </p14:xfrm>
            </p:contentPart>
          </mc:Choice>
          <mc:Fallback xmlns=""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6609CD91-D475-DEFB-14E6-D6151529F68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33115" y="2987699"/>
                  <a:ext cx="32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22D4A238-5BA3-C9CA-579A-038220DC75FD}"/>
                    </a:ext>
                  </a:extLst>
                </p14:cNvPr>
                <p14:cNvContentPartPr/>
                <p14:nvPr/>
              </p14:nvContentPartPr>
              <p14:xfrm>
                <a:off x="5344995" y="2935859"/>
                <a:ext cx="18720" cy="37440"/>
              </p14:xfrm>
            </p:contentPart>
          </mc:Choice>
          <mc:Fallback xmlns=""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0C2C9505-763A-B841-ED7F-AE55F828F53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29875" y="2920739"/>
                  <a:ext cx="48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7" name="Pennanteckning 96">
                  <a:extLst>
                    <a:ext uri="{FF2B5EF4-FFF2-40B4-BE49-F238E27FC236}">
                      <a16:creationId xmlns:a16="http://schemas.microsoft.com/office/drawing/2014/main" id="{C03B654B-1D52-B4D4-0C0A-5F9F3A075BDF}"/>
                    </a:ext>
                  </a:extLst>
                </p14:cNvPr>
                <p14:cNvContentPartPr/>
                <p14:nvPr/>
              </p14:nvContentPartPr>
              <p14:xfrm>
                <a:off x="5380635" y="3075899"/>
                <a:ext cx="11880" cy="27720"/>
              </p14:xfrm>
            </p:contentPart>
          </mc:Choice>
          <mc:Fallback xmlns=""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C6453712-0642-D189-EB68-0615C6C0933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65515" y="3060419"/>
                  <a:ext cx="42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61201ACE-43E9-C7A5-FA77-C9F680CCCA31}"/>
                    </a:ext>
                  </a:extLst>
                </p14:cNvPr>
                <p14:cNvContentPartPr/>
                <p14:nvPr/>
              </p14:nvContentPartPr>
              <p14:xfrm>
                <a:off x="5263275" y="3065099"/>
                <a:ext cx="55800" cy="3600"/>
              </p14:xfrm>
            </p:contentPart>
          </mc:Choice>
          <mc:Fallback xmlns="">
            <p:pic>
              <p:nvPicPr>
                <p:cNvPr id="97" name="Pennanteckning 96">
                  <a:extLst>
                    <a:ext uri="{FF2B5EF4-FFF2-40B4-BE49-F238E27FC236}">
                      <a16:creationId xmlns:a16="http://schemas.microsoft.com/office/drawing/2014/main" id="{A3325CBD-2D01-CD3F-EA1E-49007C424D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47795" y="3049619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9" name="Pennanteckning 98">
                  <a:extLst>
                    <a:ext uri="{FF2B5EF4-FFF2-40B4-BE49-F238E27FC236}">
                      <a16:creationId xmlns:a16="http://schemas.microsoft.com/office/drawing/2014/main" id="{3D454841-C563-00A8-4731-D19C1B11374C}"/>
                    </a:ext>
                  </a:extLst>
                </p14:cNvPr>
                <p14:cNvContentPartPr/>
                <p14:nvPr/>
              </p14:nvContentPartPr>
              <p14:xfrm>
                <a:off x="5227995" y="3046019"/>
                <a:ext cx="17280" cy="64800"/>
              </p14:xfrm>
            </p:contentPart>
          </mc:Choice>
          <mc:Fallback xmlns=""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EEE0CFF5-0E13-97CB-37ED-CEB9933256F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212875" y="3030899"/>
                  <a:ext cx="4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0" name="Pennanteckning 99">
                  <a:extLst>
                    <a:ext uri="{FF2B5EF4-FFF2-40B4-BE49-F238E27FC236}">
                      <a16:creationId xmlns:a16="http://schemas.microsoft.com/office/drawing/2014/main" id="{54D45C2F-098F-26F1-EAFC-03E97D2E004F}"/>
                    </a:ext>
                  </a:extLst>
                </p14:cNvPr>
                <p14:cNvContentPartPr/>
                <p14:nvPr/>
              </p14:nvContentPartPr>
              <p14:xfrm>
                <a:off x="5192715" y="3125579"/>
                <a:ext cx="50040" cy="22680"/>
              </p14:xfrm>
            </p:contentPart>
          </mc:Choice>
          <mc:Fallback xmlns="">
            <p:pic>
              <p:nvPicPr>
                <p:cNvPr id="99" name="Pennanteckning 98">
                  <a:extLst>
                    <a:ext uri="{FF2B5EF4-FFF2-40B4-BE49-F238E27FC236}">
                      <a16:creationId xmlns:a16="http://schemas.microsoft.com/office/drawing/2014/main" id="{944C4E28-C96E-3DFB-E672-89EA7B53EE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77595" y="3110099"/>
                  <a:ext cx="80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1" name="Pennanteckning 100">
                  <a:extLst>
                    <a:ext uri="{FF2B5EF4-FFF2-40B4-BE49-F238E27FC236}">
                      <a16:creationId xmlns:a16="http://schemas.microsoft.com/office/drawing/2014/main" id="{03ACE952-D985-757C-B5D0-680D19A97845}"/>
                    </a:ext>
                  </a:extLst>
                </p14:cNvPr>
                <p14:cNvContentPartPr/>
                <p14:nvPr/>
              </p14:nvContentPartPr>
              <p14:xfrm>
                <a:off x="5182995" y="3125579"/>
                <a:ext cx="59760" cy="124560"/>
              </p14:xfrm>
            </p:contentPart>
          </mc:Choice>
          <mc:Fallback xmlns="">
            <p:pic>
              <p:nvPicPr>
                <p:cNvPr id="100" name="Pennanteckning 99">
                  <a:extLst>
                    <a:ext uri="{FF2B5EF4-FFF2-40B4-BE49-F238E27FC236}">
                      <a16:creationId xmlns:a16="http://schemas.microsoft.com/office/drawing/2014/main" id="{46AC635C-674B-C5DD-CF22-EAF72006971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167515" y="3110099"/>
                  <a:ext cx="90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2" name="Pennanteckning 101">
                  <a:extLst>
                    <a:ext uri="{FF2B5EF4-FFF2-40B4-BE49-F238E27FC236}">
                      <a16:creationId xmlns:a16="http://schemas.microsoft.com/office/drawing/2014/main" id="{55BDEDDB-6018-FBDA-EA5B-19D2AB8ED3E7}"/>
                    </a:ext>
                  </a:extLst>
                </p14:cNvPr>
                <p14:cNvContentPartPr/>
                <p14:nvPr/>
              </p14:nvContentPartPr>
              <p14:xfrm>
                <a:off x="5016675" y="3234659"/>
                <a:ext cx="21960" cy="62280"/>
              </p14:xfrm>
            </p:contentPart>
          </mc:Choice>
          <mc:Fallback xmlns="">
            <p:pic>
              <p:nvPicPr>
                <p:cNvPr id="101" name="Pennanteckning 100">
                  <a:extLst>
                    <a:ext uri="{FF2B5EF4-FFF2-40B4-BE49-F238E27FC236}">
                      <a16:creationId xmlns:a16="http://schemas.microsoft.com/office/drawing/2014/main" id="{CF76BF94-DD08-D50F-1370-295A406A11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01195" y="3219179"/>
                  <a:ext cx="52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3" name="Pennanteckning 102">
                  <a:extLst>
                    <a:ext uri="{FF2B5EF4-FFF2-40B4-BE49-F238E27FC236}">
                      <a16:creationId xmlns:a16="http://schemas.microsoft.com/office/drawing/2014/main" id="{F9B66531-FA98-7B3D-CBFD-FBD02CC4ED41}"/>
                    </a:ext>
                  </a:extLst>
                </p14:cNvPr>
                <p14:cNvContentPartPr/>
                <p14:nvPr/>
              </p14:nvContentPartPr>
              <p14:xfrm>
                <a:off x="5037195" y="3350219"/>
                <a:ext cx="8640" cy="43200"/>
              </p14:xfrm>
            </p:contentPart>
          </mc:Choice>
          <mc:Fallback xmlns="">
            <p:pic>
              <p:nvPicPr>
                <p:cNvPr id="102" name="Pennanteckning 101">
                  <a:extLst>
                    <a:ext uri="{FF2B5EF4-FFF2-40B4-BE49-F238E27FC236}">
                      <a16:creationId xmlns:a16="http://schemas.microsoft.com/office/drawing/2014/main" id="{CAD63387-E76C-B2EC-ECBF-466A5400A85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022075" y="3335099"/>
                  <a:ext cx="39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4" name="Pennanteckning 103">
                  <a:extLst>
                    <a:ext uri="{FF2B5EF4-FFF2-40B4-BE49-F238E27FC236}">
                      <a16:creationId xmlns:a16="http://schemas.microsoft.com/office/drawing/2014/main" id="{409CDEC3-1064-3461-27EE-1801FC1B39C0}"/>
                    </a:ext>
                  </a:extLst>
                </p14:cNvPr>
                <p14:cNvContentPartPr/>
                <p14:nvPr/>
              </p14:nvContentPartPr>
              <p14:xfrm>
                <a:off x="5005155" y="3420779"/>
                <a:ext cx="21960" cy="51480"/>
              </p14:xfrm>
            </p:contentPart>
          </mc:Choice>
          <mc:Fallback xmlns="">
            <p:pic>
              <p:nvPicPr>
                <p:cNvPr id="103" name="Pennanteckning 102">
                  <a:extLst>
                    <a:ext uri="{FF2B5EF4-FFF2-40B4-BE49-F238E27FC236}">
                      <a16:creationId xmlns:a16="http://schemas.microsoft.com/office/drawing/2014/main" id="{E22AF452-E077-9202-66F3-E85C4893658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90035" y="3405299"/>
                  <a:ext cx="52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5" name="Pennanteckning 104">
                  <a:extLst>
                    <a:ext uri="{FF2B5EF4-FFF2-40B4-BE49-F238E27FC236}">
                      <a16:creationId xmlns:a16="http://schemas.microsoft.com/office/drawing/2014/main" id="{C14CCDC8-E17A-89ED-6EF8-78CAD3E76285}"/>
                    </a:ext>
                  </a:extLst>
                </p14:cNvPr>
                <p14:cNvContentPartPr/>
                <p14:nvPr/>
              </p14:nvContentPartPr>
              <p14:xfrm>
                <a:off x="4956195" y="3547139"/>
                <a:ext cx="15120" cy="27720"/>
              </p14:xfrm>
            </p:contentPart>
          </mc:Choice>
          <mc:Fallback xmlns="">
            <p:pic>
              <p:nvPicPr>
                <p:cNvPr id="104" name="Pennanteckning 103">
                  <a:extLst>
                    <a:ext uri="{FF2B5EF4-FFF2-40B4-BE49-F238E27FC236}">
                      <a16:creationId xmlns:a16="http://schemas.microsoft.com/office/drawing/2014/main" id="{6781327C-C9CB-68F7-E34B-1BEA1EEF2E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1075" y="3532019"/>
                  <a:ext cx="45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14770B6C-D3DF-7688-1B26-B8A3993451A1}"/>
                    </a:ext>
                  </a:extLst>
                </p14:cNvPr>
                <p14:cNvContentPartPr/>
                <p14:nvPr/>
              </p14:nvContentPartPr>
              <p14:xfrm>
                <a:off x="4867995" y="3508979"/>
                <a:ext cx="64800" cy="58320"/>
              </p14:xfrm>
            </p:contentPart>
          </mc:Choice>
          <mc:Fallback xmlns="">
            <p:pic>
              <p:nvPicPr>
                <p:cNvPr id="105" name="Pennanteckning 104">
                  <a:extLst>
                    <a:ext uri="{FF2B5EF4-FFF2-40B4-BE49-F238E27FC236}">
                      <a16:creationId xmlns:a16="http://schemas.microsoft.com/office/drawing/2014/main" id="{87E9DCEC-408D-7D65-E9AA-546C9D4973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52515" y="3493859"/>
                  <a:ext cx="95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7" name="Pennanteckning 106">
                  <a:extLst>
                    <a:ext uri="{FF2B5EF4-FFF2-40B4-BE49-F238E27FC236}">
                      <a16:creationId xmlns:a16="http://schemas.microsoft.com/office/drawing/2014/main" id="{7F1A850D-7602-E837-F59B-B585F1AABF23}"/>
                    </a:ext>
                  </a:extLst>
                </p14:cNvPr>
                <p14:cNvContentPartPr/>
                <p14:nvPr/>
              </p14:nvContentPartPr>
              <p14:xfrm>
                <a:off x="4883475" y="3603299"/>
                <a:ext cx="28440" cy="64800"/>
              </p14:xfrm>
            </p:contentPart>
          </mc:Choice>
          <mc:Fallback xmlns=""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AA16C9C0-478C-900A-B248-1FDA6AD8F31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68355" y="3588179"/>
                  <a:ext cx="59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13C5DE3B-C857-01B3-C327-A9E21D1A3912}"/>
                    </a:ext>
                  </a:extLst>
                </p14:cNvPr>
                <p14:cNvContentPartPr/>
                <p14:nvPr/>
              </p14:nvContentPartPr>
              <p14:xfrm>
                <a:off x="4827315" y="3692579"/>
                <a:ext cx="14400" cy="20880"/>
              </p14:xfrm>
            </p:contentPart>
          </mc:Choice>
          <mc:Fallback xmlns="">
            <p:pic>
              <p:nvPicPr>
                <p:cNvPr id="107" name="Pennanteckning 106">
                  <a:extLst>
                    <a:ext uri="{FF2B5EF4-FFF2-40B4-BE49-F238E27FC236}">
                      <a16:creationId xmlns:a16="http://schemas.microsoft.com/office/drawing/2014/main" id="{64D93F3B-50E9-F511-6A18-119DF7B4231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12195" y="3677459"/>
                  <a:ext cx="45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9" name="Pennanteckning 108">
                  <a:extLst>
                    <a:ext uri="{FF2B5EF4-FFF2-40B4-BE49-F238E27FC236}">
                      <a16:creationId xmlns:a16="http://schemas.microsoft.com/office/drawing/2014/main" id="{5231EDFE-E43D-D91A-395F-8F8DCD1C0B4F}"/>
                    </a:ext>
                  </a:extLst>
                </p14:cNvPr>
                <p14:cNvContentPartPr/>
                <p14:nvPr/>
              </p14:nvContentPartPr>
              <p14:xfrm>
                <a:off x="4838835" y="3830099"/>
                <a:ext cx="16200" cy="6120"/>
              </p14:xfrm>
            </p:contentPart>
          </mc:Choice>
          <mc:Fallback xmlns=""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42FB6AD0-C602-6868-43A9-750A53331E9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23715" y="3814619"/>
                  <a:ext cx="46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D950617D-056F-BEAA-DA3C-5AD0B68BA2FB}"/>
                    </a:ext>
                  </a:extLst>
                </p14:cNvPr>
                <p14:cNvContentPartPr/>
                <p14:nvPr/>
              </p14:nvContentPartPr>
              <p14:xfrm>
                <a:off x="4868715" y="3786179"/>
                <a:ext cx="48960" cy="46800"/>
              </p14:xfrm>
            </p:contentPart>
          </mc:Choice>
          <mc:Fallback xmlns="">
            <p:pic>
              <p:nvPicPr>
                <p:cNvPr id="109" name="Pennanteckning 108">
                  <a:extLst>
                    <a:ext uri="{FF2B5EF4-FFF2-40B4-BE49-F238E27FC236}">
                      <a16:creationId xmlns:a16="http://schemas.microsoft.com/office/drawing/2014/main" id="{0BBD66AC-1C6C-FBA8-FC14-98061481F3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53595" y="3771059"/>
                  <a:ext cx="79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4CD6DECA-DFCD-8755-C3F7-C15BA011F8D1}"/>
                    </a:ext>
                  </a:extLst>
                </p14:cNvPr>
                <p14:cNvContentPartPr/>
                <p14:nvPr/>
              </p14:nvContentPartPr>
              <p14:xfrm>
                <a:off x="4715715" y="3843419"/>
                <a:ext cx="23400" cy="13680"/>
              </p14:xfrm>
            </p:contentPart>
          </mc:Choice>
          <mc:Fallback xmlns=""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C3FFB115-6AB7-531D-CCFE-2F8646CCA16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00595" y="3827939"/>
                  <a:ext cx="54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54255CFF-AA49-CE4D-7675-397245578F25}"/>
                    </a:ext>
                  </a:extLst>
                </p14:cNvPr>
                <p14:cNvContentPartPr/>
                <p14:nvPr/>
              </p14:nvContentPartPr>
              <p14:xfrm>
                <a:off x="4641915" y="3865379"/>
                <a:ext cx="11880" cy="25200"/>
              </p14:xfrm>
            </p:contentPart>
          </mc:Choice>
          <mc:Fallback xmlns=""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538989E1-79CB-C9BD-18CE-2213B90F020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26795" y="3850259"/>
                  <a:ext cx="42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3" name="Pennanteckning 112">
                  <a:extLst>
                    <a:ext uri="{FF2B5EF4-FFF2-40B4-BE49-F238E27FC236}">
                      <a16:creationId xmlns:a16="http://schemas.microsoft.com/office/drawing/2014/main" id="{AC31CD2F-C656-EB4E-1AC9-A02E065D95B5}"/>
                    </a:ext>
                  </a:extLst>
                </p14:cNvPr>
                <p14:cNvContentPartPr/>
                <p14:nvPr/>
              </p14:nvContentPartPr>
              <p14:xfrm>
                <a:off x="4671075" y="3955739"/>
                <a:ext cx="360" cy="360"/>
              </p14:xfrm>
            </p:contentPart>
          </mc:Choice>
          <mc:Fallback xmlns=""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D5485BDE-78B3-C046-87F9-78C7FF432F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55955" y="394061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4" name="Pennanteckning 113">
                  <a:extLst>
                    <a:ext uri="{FF2B5EF4-FFF2-40B4-BE49-F238E27FC236}">
                      <a16:creationId xmlns:a16="http://schemas.microsoft.com/office/drawing/2014/main" id="{3EC76CB6-36A8-BD0E-03D7-B9AE17669454}"/>
                    </a:ext>
                  </a:extLst>
                </p14:cNvPr>
                <p14:cNvContentPartPr/>
                <p14:nvPr/>
              </p14:nvContentPartPr>
              <p14:xfrm>
                <a:off x="4064835" y="4352819"/>
                <a:ext cx="6840" cy="360"/>
              </p14:xfrm>
            </p:contentPart>
          </mc:Choice>
          <mc:Fallback xmlns="">
            <p:pic>
              <p:nvPicPr>
                <p:cNvPr id="115" name="Pennanteckning 114">
                  <a:extLst>
                    <a:ext uri="{FF2B5EF4-FFF2-40B4-BE49-F238E27FC236}">
                      <a16:creationId xmlns:a16="http://schemas.microsoft.com/office/drawing/2014/main" id="{EC08237F-3ED3-FE6A-9C6F-F61A036885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49715" y="4337339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5" name="Pennanteckning 114">
                  <a:extLst>
                    <a:ext uri="{FF2B5EF4-FFF2-40B4-BE49-F238E27FC236}">
                      <a16:creationId xmlns:a16="http://schemas.microsoft.com/office/drawing/2014/main" id="{91F8A650-25FA-41AB-0C56-0763A33C5008}"/>
                    </a:ext>
                  </a:extLst>
                </p14:cNvPr>
                <p14:cNvContentPartPr/>
                <p14:nvPr/>
              </p14:nvContentPartPr>
              <p14:xfrm>
                <a:off x="4126755" y="4391699"/>
                <a:ext cx="24480" cy="16920"/>
              </p14:xfrm>
            </p:contentPart>
          </mc:Choice>
          <mc:Fallback xmlns=""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90BD17DA-DAAD-02CE-6E49-6307DEBAC6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11635" y="4376219"/>
                  <a:ext cx="54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4A6507F3-8F33-302A-0342-0851FCB98C8B}"/>
                    </a:ext>
                  </a:extLst>
                </p14:cNvPr>
                <p14:cNvContentPartPr/>
                <p14:nvPr/>
              </p14:nvContentPartPr>
              <p14:xfrm>
                <a:off x="4212795" y="4319699"/>
                <a:ext cx="22680" cy="25200"/>
              </p14:xfrm>
            </p:contentPart>
          </mc:Choice>
          <mc:Fallback xmlns=""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2060246C-7B08-87B7-022E-E049558B1A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97675" y="4304219"/>
                  <a:ext cx="53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95043CB9-0265-663D-4964-EB1071604708}"/>
                    </a:ext>
                  </a:extLst>
                </p14:cNvPr>
                <p14:cNvContentPartPr/>
                <p14:nvPr/>
              </p14:nvContentPartPr>
              <p14:xfrm>
                <a:off x="4179675" y="4187939"/>
                <a:ext cx="39960" cy="27720"/>
              </p14:xfrm>
            </p:contentPart>
          </mc:Choice>
          <mc:Fallback xmlns=""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CA01A4D7-3C58-9E29-23AB-8487DF5A7F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64555" y="4172819"/>
                  <a:ext cx="70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2D3DC697-C472-6422-102A-5563A690C16F}"/>
                    </a:ext>
                  </a:extLst>
                </p14:cNvPr>
                <p14:cNvContentPartPr/>
                <p14:nvPr/>
              </p14:nvContentPartPr>
              <p14:xfrm>
                <a:off x="4162755" y="4063379"/>
                <a:ext cx="11880" cy="50760"/>
              </p14:xfrm>
            </p:contentPart>
          </mc:Choice>
          <mc:Fallback xmlns=""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89E9A668-B76D-FB80-7560-A0C8D2F5852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47275" y="4047899"/>
                  <a:ext cx="42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B0E35D60-D8A4-5C89-79B5-231EDB1ADA40}"/>
                    </a:ext>
                  </a:extLst>
                </p14:cNvPr>
                <p14:cNvContentPartPr/>
                <p14:nvPr/>
              </p14:nvContentPartPr>
              <p14:xfrm>
                <a:off x="4263195" y="4046819"/>
                <a:ext cx="22680" cy="3600"/>
              </p14:xfrm>
            </p:contentPart>
          </mc:Choice>
          <mc:Fallback xmlns=""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ABE8F387-3CF2-DBD4-8B00-ABF3902C604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48075" y="4031339"/>
                  <a:ext cx="532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0" name="Pennanteckning 119">
                <a:extLst>
                  <a:ext uri="{FF2B5EF4-FFF2-40B4-BE49-F238E27FC236}">
                    <a16:creationId xmlns:a16="http://schemas.microsoft.com/office/drawing/2014/main" id="{4453BC31-83BB-C4B3-351C-547FD2D0E8F0}"/>
                  </a:ext>
                </a:extLst>
              </p14:cNvPr>
              <p14:cNvContentPartPr/>
              <p14:nvPr/>
            </p14:nvContentPartPr>
            <p14:xfrm>
              <a:off x="2381224" y="2508539"/>
              <a:ext cx="3210840" cy="1965600"/>
            </p14:xfrm>
          </p:contentPart>
        </mc:Choice>
        <mc:Fallback>
          <p:pic>
            <p:nvPicPr>
              <p:cNvPr id="120" name="Pennanteckning 119">
                <a:extLst>
                  <a:ext uri="{FF2B5EF4-FFF2-40B4-BE49-F238E27FC236}">
                    <a16:creationId xmlns:a16="http://schemas.microsoft.com/office/drawing/2014/main" id="{4453BC31-83BB-C4B3-351C-547FD2D0E8F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366104" y="2493059"/>
                <a:ext cx="3241080" cy="19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upp 236">
            <a:extLst>
              <a:ext uri="{FF2B5EF4-FFF2-40B4-BE49-F238E27FC236}">
                <a16:creationId xmlns:a16="http://schemas.microsoft.com/office/drawing/2014/main" id="{A88923F5-5B1C-0C1F-CE6A-762CEE4931DE}"/>
              </a:ext>
            </a:extLst>
          </p:cNvPr>
          <p:cNvGrpSpPr/>
          <p:nvPr/>
        </p:nvGrpSpPr>
        <p:grpSpPr>
          <a:xfrm>
            <a:off x="6555424" y="1459859"/>
            <a:ext cx="3382200" cy="834840"/>
            <a:chOff x="6555424" y="1459859"/>
            <a:chExt cx="3382200" cy="83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1" name="Pennanteckning 120">
                  <a:extLst>
                    <a:ext uri="{FF2B5EF4-FFF2-40B4-BE49-F238E27FC236}">
                      <a16:creationId xmlns:a16="http://schemas.microsoft.com/office/drawing/2014/main" id="{A64A53F6-3A4C-2FC0-13EC-41A0771C14EC}"/>
                    </a:ext>
                  </a:extLst>
                </p14:cNvPr>
                <p14:cNvContentPartPr/>
                <p14:nvPr/>
              </p14:nvContentPartPr>
              <p14:xfrm>
                <a:off x="6555424" y="1638419"/>
                <a:ext cx="69480" cy="81360"/>
              </p14:xfrm>
            </p:contentPart>
          </mc:Choice>
          <mc:Fallback>
            <p:pic>
              <p:nvPicPr>
                <p:cNvPr id="121" name="Pennanteckning 120">
                  <a:extLst>
                    <a:ext uri="{FF2B5EF4-FFF2-40B4-BE49-F238E27FC236}">
                      <a16:creationId xmlns:a16="http://schemas.microsoft.com/office/drawing/2014/main" id="{A64A53F6-3A4C-2FC0-13EC-41A0771C14E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40304" y="1623299"/>
                  <a:ext cx="100080" cy="111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4" name="Grupp 133">
              <a:extLst>
                <a:ext uri="{FF2B5EF4-FFF2-40B4-BE49-F238E27FC236}">
                  <a16:creationId xmlns:a16="http://schemas.microsoft.com/office/drawing/2014/main" id="{F3F410A8-4FF1-80B8-3381-8B4F9D2AC0A6}"/>
                </a:ext>
              </a:extLst>
            </p:cNvPr>
            <p:cNvGrpSpPr/>
            <p:nvPr/>
          </p:nvGrpSpPr>
          <p:grpSpPr>
            <a:xfrm>
              <a:off x="6861064" y="1626539"/>
              <a:ext cx="567360" cy="468720"/>
              <a:chOff x="6861064" y="1626539"/>
              <a:chExt cx="567360" cy="468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122" name="Pennanteckning 121">
                    <a:extLst>
                      <a:ext uri="{FF2B5EF4-FFF2-40B4-BE49-F238E27FC236}">
                        <a16:creationId xmlns:a16="http://schemas.microsoft.com/office/drawing/2014/main" id="{FF121510-B35D-56B9-03AC-C7A1558A2ACA}"/>
                      </a:ext>
                    </a:extLst>
                  </p14:cNvPr>
                  <p14:cNvContentPartPr/>
                  <p14:nvPr/>
                </p14:nvContentPartPr>
                <p14:xfrm>
                  <a:off x="6861064" y="1635179"/>
                  <a:ext cx="85680" cy="90360"/>
                </p14:xfrm>
              </p:contentPart>
            </mc:Choice>
            <mc:Fallback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FF121510-B35D-56B9-03AC-C7A1558A2ACA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6845584" y="1620059"/>
                    <a:ext cx="11592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123" name="Pennanteckning 122">
                    <a:extLst>
                      <a:ext uri="{FF2B5EF4-FFF2-40B4-BE49-F238E27FC236}">
                        <a16:creationId xmlns:a16="http://schemas.microsoft.com/office/drawing/2014/main" id="{1EB93E6D-394B-8A35-F8E9-35E68AA009ED}"/>
                      </a:ext>
                    </a:extLst>
                  </p14:cNvPr>
                  <p14:cNvContentPartPr/>
                  <p14:nvPr/>
                </p14:nvContentPartPr>
                <p14:xfrm>
                  <a:off x="7051864" y="1626539"/>
                  <a:ext cx="376560" cy="468720"/>
                </p14:xfrm>
              </p:contentPart>
            </mc:Choice>
            <mc:Fallback>
              <p:pic>
                <p:nvPicPr>
                  <p:cNvPr id="123" name="Pennanteckning 122">
                    <a:extLst>
                      <a:ext uri="{FF2B5EF4-FFF2-40B4-BE49-F238E27FC236}">
                        <a16:creationId xmlns:a16="http://schemas.microsoft.com/office/drawing/2014/main" id="{1EB93E6D-394B-8A35-F8E9-35E68AA009ED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7036744" y="1611059"/>
                    <a:ext cx="407160" cy="499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3" name="Grupp 132">
              <a:extLst>
                <a:ext uri="{FF2B5EF4-FFF2-40B4-BE49-F238E27FC236}">
                  <a16:creationId xmlns:a16="http://schemas.microsoft.com/office/drawing/2014/main" id="{D635FD5B-80DE-680F-D814-FF89C081CEB3}"/>
                </a:ext>
              </a:extLst>
            </p:cNvPr>
            <p:cNvGrpSpPr/>
            <p:nvPr/>
          </p:nvGrpSpPr>
          <p:grpSpPr>
            <a:xfrm>
              <a:off x="7754224" y="1465619"/>
              <a:ext cx="716400" cy="499320"/>
              <a:chOff x="7754224" y="1465619"/>
              <a:chExt cx="716400" cy="499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124" name="Pennanteckning 123">
                    <a:extLst>
                      <a:ext uri="{FF2B5EF4-FFF2-40B4-BE49-F238E27FC236}">
                        <a16:creationId xmlns:a16="http://schemas.microsoft.com/office/drawing/2014/main" id="{8AC97609-6E70-1C08-6BE8-8116845751C5}"/>
                      </a:ext>
                    </a:extLst>
                  </p14:cNvPr>
                  <p14:cNvContentPartPr/>
                  <p14:nvPr/>
                </p14:nvContentPartPr>
                <p14:xfrm>
                  <a:off x="7754224" y="1465619"/>
                  <a:ext cx="162360" cy="274680"/>
                </p14:xfrm>
              </p:contentPart>
            </mc:Choice>
            <mc:Fallback>
              <p:pic>
                <p:nvPicPr>
                  <p:cNvPr id="124" name="Pennanteckning 123">
                    <a:extLst>
                      <a:ext uri="{FF2B5EF4-FFF2-40B4-BE49-F238E27FC236}">
                        <a16:creationId xmlns:a16="http://schemas.microsoft.com/office/drawing/2014/main" id="{8AC97609-6E70-1C08-6BE8-8116845751C5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7738744" y="1450499"/>
                    <a:ext cx="192960" cy="30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125" name="Pennanteckning 124">
                    <a:extLst>
                      <a:ext uri="{FF2B5EF4-FFF2-40B4-BE49-F238E27FC236}">
                        <a16:creationId xmlns:a16="http://schemas.microsoft.com/office/drawing/2014/main" id="{1847624C-FFE9-3EFF-D7AE-AC9AA0E3DB24}"/>
                      </a:ext>
                    </a:extLst>
                  </p14:cNvPr>
                  <p14:cNvContentPartPr/>
                  <p14:nvPr/>
                </p14:nvContentPartPr>
                <p14:xfrm>
                  <a:off x="7979224" y="1562459"/>
                  <a:ext cx="194400" cy="402480"/>
                </p14:xfrm>
              </p:contentPart>
            </mc:Choice>
            <mc:Fallback>
              <p:pic>
                <p:nvPicPr>
                  <p:cNvPr id="125" name="Pennanteckning 124">
                    <a:extLst>
                      <a:ext uri="{FF2B5EF4-FFF2-40B4-BE49-F238E27FC236}">
                        <a16:creationId xmlns:a16="http://schemas.microsoft.com/office/drawing/2014/main" id="{1847624C-FFE9-3EFF-D7AE-AC9AA0E3DB24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7963744" y="1547339"/>
                    <a:ext cx="225000" cy="43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126" name="Pennanteckning 125">
                    <a:extLst>
                      <a:ext uri="{FF2B5EF4-FFF2-40B4-BE49-F238E27FC236}">
                        <a16:creationId xmlns:a16="http://schemas.microsoft.com/office/drawing/2014/main" id="{F14F2316-C61B-B911-75D8-7BE6160D9051}"/>
                      </a:ext>
                    </a:extLst>
                  </p14:cNvPr>
                  <p14:cNvContentPartPr/>
                  <p14:nvPr/>
                </p14:nvContentPartPr>
                <p14:xfrm>
                  <a:off x="8286664" y="1515659"/>
                  <a:ext cx="183960" cy="228240"/>
                </p14:xfrm>
              </p:contentPart>
            </mc:Choice>
            <mc:Fallback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F14F2316-C61B-B911-75D8-7BE6160D905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8271544" y="1500539"/>
                    <a:ext cx="214560" cy="25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2" name="Grupp 131">
              <a:extLst>
                <a:ext uri="{FF2B5EF4-FFF2-40B4-BE49-F238E27FC236}">
                  <a16:creationId xmlns:a16="http://schemas.microsoft.com/office/drawing/2014/main" id="{FA67D300-AFBD-3610-CFC2-D0655EDD2594}"/>
                </a:ext>
              </a:extLst>
            </p:cNvPr>
            <p:cNvGrpSpPr/>
            <p:nvPr/>
          </p:nvGrpSpPr>
          <p:grpSpPr>
            <a:xfrm>
              <a:off x="8725864" y="1459859"/>
              <a:ext cx="1211760" cy="558720"/>
              <a:chOff x="8725864" y="1459859"/>
              <a:chExt cx="1211760" cy="558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127" name="Pennanteckning 126">
                    <a:extLst>
                      <a:ext uri="{FF2B5EF4-FFF2-40B4-BE49-F238E27FC236}">
                        <a16:creationId xmlns:a16="http://schemas.microsoft.com/office/drawing/2014/main" id="{855AE049-9BFB-3D6A-8F66-228638D6B390}"/>
                      </a:ext>
                    </a:extLst>
                  </p14:cNvPr>
                  <p14:cNvContentPartPr/>
                  <p14:nvPr/>
                </p14:nvContentPartPr>
                <p14:xfrm>
                  <a:off x="8725864" y="1459859"/>
                  <a:ext cx="201240" cy="325080"/>
                </p14:xfrm>
              </p:contentPart>
            </mc:Choice>
            <mc:Fallback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855AE049-9BFB-3D6A-8F66-228638D6B390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710744" y="1444379"/>
                    <a:ext cx="231840" cy="35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128" name="Pennanteckning 127">
                    <a:extLst>
                      <a:ext uri="{FF2B5EF4-FFF2-40B4-BE49-F238E27FC236}">
                        <a16:creationId xmlns:a16="http://schemas.microsoft.com/office/drawing/2014/main" id="{27AA0176-0E51-96EB-3AF6-68BA0C44E16F}"/>
                      </a:ext>
                    </a:extLst>
                  </p14:cNvPr>
                  <p14:cNvContentPartPr/>
                  <p14:nvPr/>
                </p14:nvContentPartPr>
                <p14:xfrm>
                  <a:off x="8998024" y="1606019"/>
                  <a:ext cx="169200" cy="145440"/>
                </p14:xfrm>
              </p:contentPart>
            </mc:Choice>
            <mc:Fallback>
              <p:pic>
                <p:nvPicPr>
                  <p:cNvPr id="128" name="Pennanteckning 127">
                    <a:extLst>
                      <a:ext uri="{FF2B5EF4-FFF2-40B4-BE49-F238E27FC236}">
                        <a16:creationId xmlns:a16="http://schemas.microsoft.com/office/drawing/2014/main" id="{27AA0176-0E51-96EB-3AF6-68BA0C44E16F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8982544" y="1590899"/>
                    <a:ext cx="19944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129" name="Pennanteckning 128">
                    <a:extLst>
                      <a:ext uri="{FF2B5EF4-FFF2-40B4-BE49-F238E27FC236}">
                        <a16:creationId xmlns:a16="http://schemas.microsoft.com/office/drawing/2014/main" id="{83A5A5E2-49C7-79CD-51D0-FD04C4F3D488}"/>
                      </a:ext>
                    </a:extLst>
                  </p14:cNvPr>
                  <p14:cNvContentPartPr/>
                  <p14:nvPr/>
                </p14:nvContentPartPr>
                <p14:xfrm>
                  <a:off x="9163264" y="1612139"/>
                  <a:ext cx="132840" cy="406440"/>
                </p14:xfrm>
              </p:contentPart>
            </mc:Choice>
            <mc:Fallback>
              <p:pic>
                <p:nvPicPr>
                  <p:cNvPr id="129" name="Pennanteckning 128">
                    <a:extLst>
                      <a:ext uri="{FF2B5EF4-FFF2-40B4-BE49-F238E27FC236}">
                        <a16:creationId xmlns:a16="http://schemas.microsoft.com/office/drawing/2014/main" id="{83A5A5E2-49C7-79CD-51D0-FD04C4F3D488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9147784" y="1596659"/>
                    <a:ext cx="163440" cy="43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3D19A2D4-641B-ACCC-4A31-57465F63E12F}"/>
                      </a:ext>
                    </a:extLst>
                  </p14:cNvPr>
                  <p14:cNvContentPartPr/>
                  <p14:nvPr/>
                </p14:nvContentPartPr>
                <p14:xfrm>
                  <a:off x="9421384" y="1555979"/>
                  <a:ext cx="273240" cy="153360"/>
                </p14:xfrm>
              </p:contentPart>
            </mc:Choice>
            <mc:Fallback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3D19A2D4-641B-ACCC-4A31-57465F63E12F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9405904" y="1540499"/>
                    <a:ext cx="30384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131" name="Pennanteckning 130">
                    <a:extLst>
                      <a:ext uri="{FF2B5EF4-FFF2-40B4-BE49-F238E27FC236}">
                        <a16:creationId xmlns:a16="http://schemas.microsoft.com/office/drawing/2014/main" id="{2266C006-B50B-8CF0-7A8C-099008489694}"/>
                      </a:ext>
                    </a:extLst>
                  </p14:cNvPr>
                  <p14:cNvContentPartPr/>
                  <p14:nvPr/>
                </p14:nvContentPartPr>
                <p14:xfrm>
                  <a:off x="9781744" y="1550219"/>
                  <a:ext cx="155880" cy="233280"/>
                </p14:xfrm>
              </p:contentPart>
            </mc:Choice>
            <mc:Fallback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2266C006-B50B-8CF0-7A8C-099008489694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9766624" y="1535099"/>
                    <a:ext cx="18648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Pennanteckning 145">
                  <a:extLst>
                    <a:ext uri="{FF2B5EF4-FFF2-40B4-BE49-F238E27FC236}">
                      <a16:creationId xmlns:a16="http://schemas.microsoft.com/office/drawing/2014/main" id="{8A33B634-7A5A-6138-79B9-3A4FD941B65B}"/>
                    </a:ext>
                  </a:extLst>
                </p14:cNvPr>
                <p14:cNvContentPartPr/>
                <p14:nvPr/>
              </p14:nvContentPartPr>
              <p14:xfrm>
                <a:off x="8380264" y="2294339"/>
                <a:ext cx="360" cy="360"/>
              </p14:xfrm>
            </p:contentPart>
          </mc:Choice>
          <mc:Fallback>
            <p:pic>
              <p:nvPicPr>
                <p:cNvPr id="146" name="Pennanteckning 145">
                  <a:extLst>
                    <a:ext uri="{FF2B5EF4-FFF2-40B4-BE49-F238E27FC236}">
                      <a16:creationId xmlns:a16="http://schemas.microsoft.com/office/drawing/2014/main" id="{8A33B634-7A5A-6138-79B9-3A4FD941B65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64784" y="227921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upp 237">
            <a:extLst>
              <a:ext uri="{FF2B5EF4-FFF2-40B4-BE49-F238E27FC236}">
                <a16:creationId xmlns:a16="http://schemas.microsoft.com/office/drawing/2014/main" id="{2F9CD08A-558B-2B7F-BB36-F45D0B818044}"/>
              </a:ext>
            </a:extLst>
          </p:cNvPr>
          <p:cNvGrpSpPr/>
          <p:nvPr/>
        </p:nvGrpSpPr>
        <p:grpSpPr>
          <a:xfrm>
            <a:off x="6555784" y="2183459"/>
            <a:ext cx="4410000" cy="712440"/>
            <a:chOff x="6555784" y="2183459"/>
            <a:chExt cx="441000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5" name="Pennanteckning 134">
                  <a:extLst>
                    <a:ext uri="{FF2B5EF4-FFF2-40B4-BE49-F238E27FC236}">
                      <a16:creationId xmlns:a16="http://schemas.microsoft.com/office/drawing/2014/main" id="{D48655BA-EFBE-C07C-761E-4370E1E1DC4F}"/>
                    </a:ext>
                  </a:extLst>
                </p14:cNvPr>
                <p14:cNvContentPartPr/>
                <p14:nvPr/>
              </p14:nvContentPartPr>
              <p14:xfrm>
                <a:off x="6555784" y="2292179"/>
                <a:ext cx="77400" cy="51120"/>
              </p14:xfrm>
            </p:contentPart>
          </mc:Choice>
          <mc:Fallback>
            <p:pic>
              <p:nvPicPr>
                <p:cNvPr id="135" name="Pennanteckning 134">
                  <a:extLst>
                    <a:ext uri="{FF2B5EF4-FFF2-40B4-BE49-F238E27FC236}">
                      <a16:creationId xmlns:a16="http://schemas.microsoft.com/office/drawing/2014/main" id="{D48655BA-EFBE-C07C-761E-4370E1E1DC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40664" y="2277059"/>
                  <a:ext cx="107640" cy="81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4" name="Grupp 143">
              <a:extLst>
                <a:ext uri="{FF2B5EF4-FFF2-40B4-BE49-F238E27FC236}">
                  <a16:creationId xmlns:a16="http://schemas.microsoft.com/office/drawing/2014/main" id="{1FF6AD86-E70E-CC1B-66E7-F8B1FD5F7D84}"/>
                </a:ext>
              </a:extLst>
            </p:cNvPr>
            <p:cNvGrpSpPr/>
            <p:nvPr/>
          </p:nvGrpSpPr>
          <p:grpSpPr>
            <a:xfrm>
              <a:off x="6895624" y="2183459"/>
              <a:ext cx="1053000" cy="347040"/>
              <a:chOff x="6895624" y="2183459"/>
              <a:chExt cx="1053000" cy="347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136" name="Pennanteckning 135">
                    <a:extLst>
                      <a:ext uri="{FF2B5EF4-FFF2-40B4-BE49-F238E27FC236}">
                        <a16:creationId xmlns:a16="http://schemas.microsoft.com/office/drawing/2014/main" id="{5AEC6A17-B5C6-125F-B21E-881661C15769}"/>
                      </a:ext>
                    </a:extLst>
                  </p14:cNvPr>
                  <p14:cNvContentPartPr/>
                  <p14:nvPr/>
                </p14:nvContentPartPr>
                <p14:xfrm>
                  <a:off x="6895624" y="2183459"/>
                  <a:ext cx="148320" cy="340200"/>
                </p14:xfrm>
              </p:contentPart>
            </mc:Choice>
            <mc:Fallback>
              <p:pic>
                <p:nvPicPr>
                  <p:cNvPr id="136" name="Pennanteckning 135">
                    <a:extLst>
                      <a:ext uri="{FF2B5EF4-FFF2-40B4-BE49-F238E27FC236}">
                        <a16:creationId xmlns:a16="http://schemas.microsoft.com/office/drawing/2014/main" id="{5AEC6A17-B5C6-125F-B21E-881661C15769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6880504" y="2168339"/>
                    <a:ext cx="17892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137" name="Pennanteckning 136">
                    <a:extLst>
                      <a:ext uri="{FF2B5EF4-FFF2-40B4-BE49-F238E27FC236}">
                        <a16:creationId xmlns:a16="http://schemas.microsoft.com/office/drawing/2014/main" id="{D3E5D82B-8DAF-CFB2-414D-A69EC0EF9A62}"/>
                      </a:ext>
                    </a:extLst>
                  </p14:cNvPr>
                  <p14:cNvContentPartPr/>
                  <p14:nvPr/>
                </p14:nvContentPartPr>
                <p14:xfrm>
                  <a:off x="7225744" y="2379299"/>
                  <a:ext cx="131760" cy="151200"/>
                </p14:xfrm>
              </p:contentPart>
            </mc:Choice>
            <mc:Fallback>
              <p:pic>
                <p:nvPicPr>
                  <p:cNvPr id="137" name="Pennanteckning 136">
                    <a:extLst>
                      <a:ext uri="{FF2B5EF4-FFF2-40B4-BE49-F238E27FC236}">
                        <a16:creationId xmlns:a16="http://schemas.microsoft.com/office/drawing/2014/main" id="{D3E5D82B-8DAF-CFB2-414D-A69EC0EF9A62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7210264" y="2364179"/>
                    <a:ext cx="1623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138" name="Pennanteckning 137">
                    <a:extLst>
                      <a:ext uri="{FF2B5EF4-FFF2-40B4-BE49-F238E27FC236}">
                        <a16:creationId xmlns:a16="http://schemas.microsoft.com/office/drawing/2014/main" id="{BD962017-14C5-2140-50B3-278D35ADD91C}"/>
                      </a:ext>
                    </a:extLst>
                  </p14:cNvPr>
                  <p14:cNvContentPartPr/>
                  <p14:nvPr/>
                </p14:nvContentPartPr>
                <p14:xfrm>
                  <a:off x="7420144" y="2390099"/>
                  <a:ext cx="217800" cy="111240"/>
                </p14:xfrm>
              </p:contentPart>
            </mc:Choice>
            <mc:Fallback>
              <p:pic>
                <p:nvPicPr>
                  <p:cNvPr id="138" name="Pennanteckning 137">
                    <a:extLst>
                      <a:ext uri="{FF2B5EF4-FFF2-40B4-BE49-F238E27FC236}">
                        <a16:creationId xmlns:a16="http://schemas.microsoft.com/office/drawing/2014/main" id="{BD962017-14C5-2140-50B3-278D35ADD91C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7404664" y="2374979"/>
                    <a:ext cx="24840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BD948194-2FA0-8401-CC66-1EC075B48425}"/>
                      </a:ext>
                    </a:extLst>
                  </p14:cNvPr>
                  <p14:cNvContentPartPr/>
                  <p14:nvPr/>
                </p14:nvContentPartPr>
                <p14:xfrm>
                  <a:off x="7680424" y="2410259"/>
                  <a:ext cx="88200" cy="88920"/>
                </p14:xfrm>
              </p:contentPart>
            </mc:Choice>
            <mc:Fallback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BD948194-2FA0-8401-CC66-1EC075B48425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7665304" y="2394779"/>
                    <a:ext cx="1184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140" name="Pennanteckning 139">
                    <a:extLst>
                      <a:ext uri="{FF2B5EF4-FFF2-40B4-BE49-F238E27FC236}">
                        <a16:creationId xmlns:a16="http://schemas.microsoft.com/office/drawing/2014/main" id="{247E86BC-48E8-C9EB-FD92-E8EE3CB1A6F9}"/>
                      </a:ext>
                    </a:extLst>
                  </p14:cNvPr>
                  <p14:cNvContentPartPr/>
                  <p14:nvPr/>
                </p14:nvContentPartPr>
                <p14:xfrm>
                  <a:off x="7833424" y="2416739"/>
                  <a:ext cx="10440" cy="70560"/>
                </p14:xfrm>
              </p:contentPart>
            </mc:Choice>
            <mc:Fallback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247E86BC-48E8-C9EB-FD92-E8EE3CB1A6F9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7818304" y="2401619"/>
                    <a:ext cx="4068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141" name="Pennanteckning 140">
                    <a:extLst>
                      <a:ext uri="{FF2B5EF4-FFF2-40B4-BE49-F238E27FC236}">
                        <a16:creationId xmlns:a16="http://schemas.microsoft.com/office/drawing/2014/main" id="{881DB8A6-EE22-82DC-83C8-80C88BE27DCF}"/>
                      </a:ext>
                    </a:extLst>
                  </p14:cNvPr>
                  <p14:cNvContentPartPr/>
                  <p14:nvPr/>
                </p14:nvContentPartPr>
                <p14:xfrm>
                  <a:off x="7869784" y="2420699"/>
                  <a:ext cx="78840" cy="25920"/>
                </p14:xfrm>
              </p:contentPart>
            </mc:Choice>
            <mc:Fallback>
              <p:pic>
                <p:nvPicPr>
                  <p:cNvPr id="141" name="Pennanteckning 140">
                    <a:extLst>
                      <a:ext uri="{FF2B5EF4-FFF2-40B4-BE49-F238E27FC236}">
                        <a16:creationId xmlns:a16="http://schemas.microsoft.com/office/drawing/2014/main" id="{881DB8A6-EE22-82DC-83C8-80C88BE27DCF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7854664" y="2405579"/>
                    <a:ext cx="10944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143" name="Pennanteckning 142">
                    <a:extLst>
                      <a:ext uri="{FF2B5EF4-FFF2-40B4-BE49-F238E27FC236}">
                        <a16:creationId xmlns:a16="http://schemas.microsoft.com/office/drawing/2014/main" id="{B740541D-8AAD-E180-59A2-9A7C311BD665}"/>
                      </a:ext>
                    </a:extLst>
                  </p14:cNvPr>
                  <p14:cNvContentPartPr/>
                  <p14:nvPr/>
                </p14:nvContentPartPr>
                <p14:xfrm>
                  <a:off x="7840984" y="2445539"/>
                  <a:ext cx="41040" cy="61560"/>
                </p14:xfrm>
              </p:contentPart>
            </mc:Choice>
            <mc:Fallback>
              <p:pic>
                <p:nvPicPr>
                  <p:cNvPr id="143" name="Pennanteckning 142">
                    <a:extLst>
                      <a:ext uri="{FF2B5EF4-FFF2-40B4-BE49-F238E27FC236}">
                        <a16:creationId xmlns:a16="http://schemas.microsoft.com/office/drawing/2014/main" id="{B740541D-8AAD-E180-59A2-9A7C311BD665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7825864" y="2430419"/>
                    <a:ext cx="71280" cy="92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8" name="Grupp 147">
              <a:extLst>
                <a:ext uri="{FF2B5EF4-FFF2-40B4-BE49-F238E27FC236}">
                  <a16:creationId xmlns:a16="http://schemas.microsoft.com/office/drawing/2014/main" id="{1B91DEFD-7333-628C-3D8B-3C372640E9F3}"/>
                </a:ext>
              </a:extLst>
            </p:cNvPr>
            <p:cNvGrpSpPr/>
            <p:nvPr/>
          </p:nvGrpSpPr>
          <p:grpSpPr>
            <a:xfrm>
              <a:off x="8280904" y="2422499"/>
              <a:ext cx="261720" cy="145080"/>
              <a:chOff x="8280904" y="2422499"/>
              <a:chExt cx="261720" cy="145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145" name="Pennanteckning 144">
                    <a:extLst>
                      <a:ext uri="{FF2B5EF4-FFF2-40B4-BE49-F238E27FC236}">
                        <a16:creationId xmlns:a16="http://schemas.microsoft.com/office/drawing/2014/main" id="{D83E298B-1E67-888E-C0E2-B5FE09BF5B46}"/>
                      </a:ext>
                    </a:extLst>
                  </p14:cNvPr>
                  <p14:cNvContentPartPr/>
                  <p14:nvPr/>
                </p14:nvContentPartPr>
                <p14:xfrm>
                  <a:off x="8280904" y="2422499"/>
                  <a:ext cx="48240" cy="120240"/>
                </p14:xfrm>
              </p:contentPart>
            </mc:Choice>
            <mc:Fallback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D83E298B-1E67-888E-C0E2-B5FE09BF5B46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8265784" y="2407379"/>
                    <a:ext cx="7884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147" name="Pennanteckning 146">
                    <a:extLst>
                      <a:ext uri="{FF2B5EF4-FFF2-40B4-BE49-F238E27FC236}">
                        <a16:creationId xmlns:a16="http://schemas.microsoft.com/office/drawing/2014/main" id="{1F3F182F-6254-1432-3C84-DDC700E5110B}"/>
                      </a:ext>
                    </a:extLst>
                  </p14:cNvPr>
                  <p14:cNvContentPartPr/>
                  <p14:nvPr/>
                </p14:nvContentPartPr>
                <p14:xfrm>
                  <a:off x="8389264" y="2483699"/>
                  <a:ext cx="153360" cy="83880"/>
                </p14:xfrm>
              </p:contentPart>
            </mc:Choice>
            <mc:Fallback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1F3F182F-6254-1432-3C84-DDC700E5110B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8374144" y="2468579"/>
                    <a:ext cx="1839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1" name="Grupp 160">
              <a:extLst>
                <a:ext uri="{FF2B5EF4-FFF2-40B4-BE49-F238E27FC236}">
                  <a16:creationId xmlns:a16="http://schemas.microsoft.com/office/drawing/2014/main" id="{4A745443-56A8-C501-A93D-FADD17180EE4}"/>
                </a:ext>
              </a:extLst>
            </p:cNvPr>
            <p:cNvGrpSpPr/>
            <p:nvPr/>
          </p:nvGrpSpPr>
          <p:grpSpPr>
            <a:xfrm>
              <a:off x="8799304" y="2305139"/>
              <a:ext cx="1068120" cy="590760"/>
              <a:chOff x="8799304" y="2305139"/>
              <a:chExt cx="1068120" cy="59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2">
                <p14:nvContentPartPr>
                  <p14:cNvPr id="149" name="Pennanteckning 148">
                    <a:extLst>
                      <a:ext uri="{FF2B5EF4-FFF2-40B4-BE49-F238E27FC236}">
                        <a16:creationId xmlns:a16="http://schemas.microsoft.com/office/drawing/2014/main" id="{5FD614B6-F225-B408-F60C-656890F508E1}"/>
                      </a:ext>
                    </a:extLst>
                  </p14:cNvPr>
                  <p14:cNvContentPartPr/>
                  <p14:nvPr/>
                </p14:nvContentPartPr>
                <p14:xfrm>
                  <a:off x="8855824" y="2366339"/>
                  <a:ext cx="53280" cy="240120"/>
                </p14:xfrm>
              </p:contentPart>
            </mc:Choice>
            <mc:Fallback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5FD614B6-F225-B408-F60C-656890F508E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8840344" y="2350859"/>
                    <a:ext cx="838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150" name="Pennanteckning 149">
                    <a:extLst>
                      <a:ext uri="{FF2B5EF4-FFF2-40B4-BE49-F238E27FC236}">
                        <a16:creationId xmlns:a16="http://schemas.microsoft.com/office/drawing/2014/main" id="{9828CADB-19A8-C1AD-7D86-76D4C66B975D}"/>
                      </a:ext>
                    </a:extLst>
                  </p14:cNvPr>
                  <p14:cNvContentPartPr/>
                  <p14:nvPr/>
                </p14:nvContentPartPr>
                <p14:xfrm>
                  <a:off x="8799304" y="2422499"/>
                  <a:ext cx="385920" cy="105120"/>
                </p14:xfrm>
              </p:contentPart>
            </mc:Choice>
            <mc:Fallback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9828CADB-19A8-C1AD-7D86-76D4C66B975D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8784184" y="2407379"/>
                    <a:ext cx="4161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152" name="Pennanteckning 151">
                    <a:extLst>
                      <a:ext uri="{FF2B5EF4-FFF2-40B4-BE49-F238E27FC236}">
                        <a16:creationId xmlns:a16="http://schemas.microsoft.com/office/drawing/2014/main" id="{540ABE66-F498-38C4-13D9-B8F77F1277B6}"/>
                      </a:ext>
                    </a:extLst>
                  </p14:cNvPr>
                  <p14:cNvContentPartPr/>
                  <p14:nvPr/>
                </p14:nvContentPartPr>
                <p14:xfrm>
                  <a:off x="9185584" y="2457059"/>
                  <a:ext cx="39960" cy="127800"/>
                </p14:xfrm>
              </p:contentPart>
            </mc:Choice>
            <mc:Fallback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540ABE66-F498-38C4-13D9-B8F77F1277B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9170464" y="2441939"/>
                    <a:ext cx="7056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8">
                <p14:nvContentPartPr>
                  <p14:cNvPr id="153" name="Pennanteckning 152">
                    <a:extLst>
                      <a:ext uri="{FF2B5EF4-FFF2-40B4-BE49-F238E27FC236}">
                        <a16:creationId xmlns:a16="http://schemas.microsoft.com/office/drawing/2014/main" id="{3861789B-93F7-F8C9-1104-8283262C6295}"/>
                      </a:ext>
                    </a:extLst>
                  </p14:cNvPr>
                  <p14:cNvContentPartPr/>
                  <p14:nvPr/>
                </p14:nvContentPartPr>
                <p14:xfrm>
                  <a:off x="9266584" y="2453099"/>
                  <a:ext cx="25200" cy="95400"/>
                </p14:xfrm>
              </p:contentPart>
            </mc:Choice>
            <mc:Fallback>
              <p:pic>
                <p:nvPicPr>
                  <p:cNvPr id="153" name="Pennanteckning 152">
                    <a:extLst>
                      <a:ext uri="{FF2B5EF4-FFF2-40B4-BE49-F238E27FC236}">
                        <a16:creationId xmlns:a16="http://schemas.microsoft.com/office/drawing/2014/main" id="{3861789B-93F7-F8C9-1104-8283262C6295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9251464" y="2437979"/>
                    <a:ext cx="558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154" name="Pennanteckning 153">
                    <a:extLst>
                      <a:ext uri="{FF2B5EF4-FFF2-40B4-BE49-F238E27FC236}">
                        <a16:creationId xmlns:a16="http://schemas.microsoft.com/office/drawing/2014/main" id="{4E8E888E-49C7-452D-25ED-8F85A80FA23F}"/>
                      </a:ext>
                    </a:extLst>
                  </p14:cNvPr>
                  <p14:cNvContentPartPr/>
                  <p14:nvPr/>
                </p14:nvContentPartPr>
                <p14:xfrm>
                  <a:off x="9285664" y="2381819"/>
                  <a:ext cx="215280" cy="158400"/>
                </p14:xfrm>
              </p:contentPart>
            </mc:Choice>
            <mc:Fallback>
              <p:pic>
                <p:nvPicPr>
                  <p:cNvPr id="154" name="Pennanteckning 153">
                    <a:extLst>
                      <a:ext uri="{FF2B5EF4-FFF2-40B4-BE49-F238E27FC236}">
                        <a16:creationId xmlns:a16="http://schemas.microsoft.com/office/drawing/2014/main" id="{4E8E888E-49C7-452D-25ED-8F85A80FA23F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9270544" y="2366699"/>
                    <a:ext cx="2458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155" name="Pennanteckning 154">
                    <a:extLst>
                      <a:ext uri="{FF2B5EF4-FFF2-40B4-BE49-F238E27FC236}">
                        <a16:creationId xmlns:a16="http://schemas.microsoft.com/office/drawing/2014/main" id="{32536557-FF05-FB25-DF35-1D2443DDE964}"/>
                      </a:ext>
                    </a:extLst>
                  </p14:cNvPr>
                  <p14:cNvContentPartPr/>
                  <p14:nvPr/>
                </p14:nvContentPartPr>
                <p14:xfrm>
                  <a:off x="9552784" y="2470379"/>
                  <a:ext cx="9360" cy="21960"/>
                </p14:xfrm>
              </p:contentPart>
            </mc:Choice>
            <mc:Fallback>
              <p:pic>
                <p:nvPicPr>
                  <p:cNvPr id="155" name="Pennanteckning 154">
                    <a:extLst>
                      <a:ext uri="{FF2B5EF4-FFF2-40B4-BE49-F238E27FC236}">
                        <a16:creationId xmlns:a16="http://schemas.microsoft.com/office/drawing/2014/main" id="{32536557-FF05-FB25-DF35-1D2443DDE964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9537664" y="2455259"/>
                    <a:ext cx="399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156" name="Pennanteckning 155">
                    <a:extLst>
                      <a:ext uri="{FF2B5EF4-FFF2-40B4-BE49-F238E27FC236}">
                        <a16:creationId xmlns:a16="http://schemas.microsoft.com/office/drawing/2014/main" id="{34437CA5-B699-AAC6-4CD1-7B8302FA2034}"/>
                      </a:ext>
                    </a:extLst>
                  </p14:cNvPr>
                  <p14:cNvContentPartPr/>
                  <p14:nvPr/>
                </p14:nvContentPartPr>
                <p14:xfrm>
                  <a:off x="9603184" y="2305139"/>
                  <a:ext cx="10080" cy="13680"/>
                </p14:xfrm>
              </p:contentPart>
            </mc:Choice>
            <mc:Fallback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34437CA5-B699-AAC6-4CD1-7B8302FA2034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9588064" y="2289659"/>
                    <a:ext cx="406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157" name="Pennanteckning 156">
                    <a:extLst>
                      <a:ext uri="{FF2B5EF4-FFF2-40B4-BE49-F238E27FC236}">
                        <a16:creationId xmlns:a16="http://schemas.microsoft.com/office/drawing/2014/main" id="{CFF3F7C4-9DE4-937F-33BE-0BF50B5DEDEA}"/>
                      </a:ext>
                    </a:extLst>
                  </p14:cNvPr>
                  <p14:cNvContentPartPr/>
                  <p14:nvPr/>
                </p14:nvContentPartPr>
                <p14:xfrm>
                  <a:off x="9632344" y="2454899"/>
                  <a:ext cx="235080" cy="441000"/>
                </p14:xfrm>
              </p:contentPart>
            </mc:Choice>
            <mc:Fallback>
              <p:pic>
                <p:nvPicPr>
                  <p:cNvPr id="157" name="Pennanteckning 156">
                    <a:extLst>
                      <a:ext uri="{FF2B5EF4-FFF2-40B4-BE49-F238E27FC236}">
                        <a16:creationId xmlns:a16="http://schemas.microsoft.com/office/drawing/2014/main" id="{CFF3F7C4-9DE4-937F-33BE-0BF50B5DEDEA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9616864" y="2439419"/>
                    <a:ext cx="265680" cy="47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 159">
              <a:extLst>
                <a:ext uri="{FF2B5EF4-FFF2-40B4-BE49-F238E27FC236}">
                  <a16:creationId xmlns:a16="http://schemas.microsoft.com/office/drawing/2014/main" id="{C68F1E85-D052-E033-523E-3625B1516D7C}"/>
                </a:ext>
              </a:extLst>
            </p:cNvPr>
            <p:cNvGrpSpPr/>
            <p:nvPr/>
          </p:nvGrpSpPr>
          <p:grpSpPr>
            <a:xfrm>
              <a:off x="10231024" y="2317379"/>
              <a:ext cx="734760" cy="262440"/>
              <a:chOff x="10231024" y="2317379"/>
              <a:chExt cx="734760" cy="262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158" name="Pennanteckning 157">
                    <a:extLst>
                      <a:ext uri="{FF2B5EF4-FFF2-40B4-BE49-F238E27FC236}">
                        <a16:creationId xmlns:a16="http://schemas.microsoft.com/office/drawing/2014/main" id="{F3FEE347-A608-D386-B7D9-3084F7AFD022}"/>
                      </a:ext>
                    </a:extLst>
                  </p14:cNvPr>
                  <p14:cNvContentPartPr/>
                  <p14:nvPr/>
                </p14:nvContentPartPr>
                <p14:xfrm>
                  <a:off x="10231024" y="2356259"/>
                  <a:ext cx="206280" cy="197280"/>
                </p14:xfrm>
              </p:contentPart>
            </mc:Choice>
            <mc:Fallback>
              <p:pic>
                <p:nvPicPr>
                  <p:cNvPr id="158" name="Pennanteckning 157">
                    <a:extLst>
                      <a:ext uri="{FF2B5EF4-FFF2-40B4-BE49-F238E27FC236}">
                        <a16:creationId xmlns:a16="http://schemas.microsoft.com/office/drawing/2014/main" id="{F3FEE347-A608-D386-B7D9-3084F7AFD022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10215544" y="2341139"/>
                    <a:ext cx="23688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159" name="Pennanteckning 158">
                    <a:extLst>
                      <a:ext uri="{FF2B5EF4-FFF2-40B4-BE49-F238E27FC236}">
                        <a16:creationId xmlns:a16="http://schemas.microsoft.com/office/drawing/2014/main" id="{B30F14DB-8132-0BFB-A17E-43A90042DA55}"/>
                      </a:ext>
                    </a:extLst>
                  </p14:cNvPr>
                  <p14:cNvContentPartPr/>
                  <p14:nvPr/>
                </p14:nvContentPartPr>
                <p14:xfrm>
                  <a:off x="10498144" y="2317379"/>
                  <a:ext cx="467640" cy="262440"/>
                </p14:xfrm>
              </p:contentPart>
            </mc:Choice>
            <mc:Fallback>
              <p:pic>
                <p:nvPicPr>
                  <p:cNvPr id="159" name="Pennanteckning 158">
                    <a:extLst>
                      <a:ext uri="{FF2B5EF4-FFF2-40B4-BE49-F238E27FC236}">
                        <a16:creationId xmlns:a16="http://schemas.microsoft.com/office/drawing/2014/main" id="{B30F14DB-8132-0BFB-A17E-43A90042DA5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10482664" y="2302259"/>
                    <a:ext cx="498240" cy="293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9" name="Grupp 238">
            <a:extLst>
              <a:ext uri="{FF2B5EF4-FFF2-40B4-BE49-F238E27FC236}">
                <a16:creationId xmlns:a16="http://schemas.microsoft.com/office/drawing/2014/main" id="{C88816BD-0A55-7123-B2AF-836C449B026D}"/>
              </a:ext>
            </a:extLst>
          </p:cNvPr>
          <p:cNvGrpSpPr/>
          <p:nvPr/>
        </p:nvGrpSpPr>
        <p:grpSpPr>
          <a:xfrm>
            <a:off x="6622024" y="2833619"/>
            <a:ext cx="2723760" cy="464400"/>
            <a:chOff x="6622024" y="2833619"/>
            <a:chExt cx="272376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2" name="Pennanteckning 161">
                  <a:extLst>
                    <a:ext uri="{FF2B5EF4-FFF2-40B4-BE49-F238E27FC236}">
                      <a16:creationId xmlns:a16="http://schemas.microsoft.com/office/drawing/2014/main" id="{942DCC15-17D6-9A85-8CC0-F5ED7350533C}"/>
                    </a:ext>
                  </a:extLst>
                </p14:cNvPr>
                <p14:cNvContentPartPr/>
                <p14:nvPr/>
              </p14:nvContentPartPr>
              <p14:xfrm>
                <a:off x="6622024" y="2970059"/>
                <a:ext cx="53280" cy="53280"/>
              </p14:xfrm>
            </p:contentPart>
          </mc:Choice>
          <mc:Fallback>
            <p:pic>
              <p:nvPicPr>
                <p:cNvPr id="162" name="Pennanteckning 161">
                  <a:extLst>
                    <a:ext uri="{FF2B5EF4-FFF2-40B4-BE49-F238E27FC236}">
                      <a16:creationId xmlns:a16="http://schemas.microsoft.com/office/drawing/2014/main" id="{942DCC15-17D6-9A85-8CC0-F5ED7350533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06904" y="2954579"/>
                  <a:ext cx="83880" cy="83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 177">
              <a:extLst>
                <a:ext uri="{FF2B5EF4-FFF2-40B4-BE49-F238E27FC236}">
                  <a16:creationId xmlns:a16="http://schemas.microsoft.com/office/drawing/2014/main" id="{0A775B9B-F6E8-F9C3-41B8-1E3B17DAA00C}"/>
                </a:ext>
              </a:extLst>
            </p:cNvPr>
            <p:cNvGrpSpPr/>
            <p:nvPr/>
          </p:nvGrpSpPr>
          <p:grpSpPr>
            <a:xfrm>
              <a:off x="7008304" y="2833619"/>
              <a:ext cx="627840" cy="464400"/>
              <a:chOff x="7008304" y="2833619"/>
              <a:chExt cx="627840" cy="464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163" name="Pennanteckning 162">
                    <a:extLst>
                      <a:ext uri="{FF2B5EF4-FFF2-40B4-BE49-F238E27FC236}">
                        <a16:creationId xmlns:a16="http://schemas.microsoft.com/office/drawing/2014/main" id="{1A2EDE82-750B-DC42-0425-3A350899BB2D}"/>
                      </a:ext>
                    </a:extLst>
                  </p14:cNvPr>
                  <p14:cNvContentPartPr/>
                  <p14:nvPr/>
                </p14:nvContentPartPr>
                <p14:xfrm>
                  <a:off x="7008304" y="2833619"/>
                  <a:ext cx="212040" cy="464400"/>
                </p14:xfrm>
              </p:contentPart>
            </mc:Choice>
            <mc:Fallback>
              <p:pic>
                <p:nvPicPr>
                  <p:cNvPr id="163" name="Pennanteckning 162">
                    <a:extLst>
                      <a:ext uri="{FF2B5EF4-FFF2-40B4-BE49-F238E27FC236}">
                        <a16:creationId xmlns:a16="http://schemas.microsoft.com/office/drawing/2014/main" id="{1A2EDE82-750B-DC42-0425-3A350899BB2D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992824" y="2818139"/>
                    <a:ext cx="242640" cy="49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164" name="Pennanteckning 163">
                    <a:extLst>
                      <a:ext uri="{FF2B5EF4-FFF2-40B4-BE49-F238E27FC236}">
                        <a16:creationId xmlns:a16="http://schemas.microsoft.com/office/drawing/2014/main" id="{6E7F63A9-5FBB-A5B0-2D10-9697AC7591A3}"/>
                      </a:ext>
                    </a:extLst>
                  </p14:cNvPr>
                  <p14:cNvContentPartPr/>
                  <p14:nvPr/>
                </p14:nvContentPartPr>
                <p14:xfrm>
                  <a:off x="7037824" y="3059339"/>
                  <a:ext cx="199800" cy="62280"/>
                </p14:xfrm>
              </p:contentPart>
            </mc:Choice>
            <mc:Fallback>
              <p:pic>
                <p:nvPicPr>
                  <p:cNvPr id="164" name="Pennanteckning 163">
                    <a:extLst>
                      <a:ext uri="{FF2B5EF4-FFF2-40B4-BE49-F238E27FC236}">
                        <a16:creationId xmlns:a16="http://schemas.microsoft.com/office/drawing/2014/main" id="{6E7F63A9-5FBB-A5B0-2D10-9697AC7591A3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7022704" y="3043859"/>
                    <a:ext cx="230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165" name="Pennanteckning 164">
                    <a:extLst>
                      <a:ext uri="{FF2B5EF4-FFF2-40B4-BE49-F238E27FC236}">
                        <a16:creationId xmlns:a16="http://schemas.microsoft.com/office/drawing/2014/main" id="{9B5CD934-B879-53CC-9C81-A150F3AD038B}"/>
                      </a:ext>
                    </a:extLst>
                  </p14:cNvPr>
                  <p14:cNvContentPartPr/>
                  <p14:nvPr/>
                </p14:nvContentPartPr>
                <p14:xfrm>
                  <a:off x="7254544" y="3081659"/>
                  <a:ext cx="16200" cy="63360"/>
                </p14:xfrm>
              </p:contentPart>
            </mc:Choice>
            <mc:Fallback>
              <p:pic>
                <p:nvPicPr>
                  <p:cNvPr id="165" name="Pennanteckning 164">
                    <a:extLst>
                      <a:ext uri="{FF2B5EF4-FFF2-40B4-BE49-F238E27FC236}">
                        <a16:creationId xmlns:a16="http://schemas.microsoft.com/office/drawing/2014/main" id="{9B5CD934-B879-53CC-9C81-A150F3AD038B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7239424" y="3066179"/>
                    <a:ext cx="4644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0">
                <p14:nvContentPartPr>
                  <p14:cNvPr id="166" name="Pennanteckning 165">
                    <a:extLst>
                      <a:ext uri="{FF2B5EF4-FFF2-40B4-BE49-F238E27FC236}">
                        <a16:creationId xmlns:a16="http://schemas.microsoft.com/office/drawing/2014/main" id="{4704281C-32A0-F08C-04DF-5AD55BF72469}"/>
                      </a:ext>
                    </a:extLst>
                  </p14:cNvPr>
                  <p14:cNvContentPartPr/>
                  <p14:nvPr/>
                </p14:nvContentPartPr>
                <p14:xfrm>
                  <a:off x="7288384" y="2947739"/>
                  <a:ext cx="43560" cy="32760"/>
                </p14:xfrm>
              </p:contentPart>
            </mc:Choice>
            <mc:Fallback>
              <p:pic>
                <p:nvPicPr>
                  <p:cNvPr id="166" name="Pennanteckning 165">
                    <a:extLst>
                      <a:ext uri="{FF2B5EF4-FFF2-40B4-BE49-F238E27FC236}">
                        <a16:creationId xmlns:a16="http://schemas.microsoft.com/office/drawing/2014/main" id="{4704281C-32A0-F08C-04DF-5AD55BF72469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7273264" y="2932259"/>
                    <a:ext cx="7380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167" name="Pennanteckning 166">
                    <a:extLst>
                      <a:ext uri="{FF2B5EF4-FFF2-40B4-BE49-F238E27FC236}">
                        <a16:creationId xmlns:a16="http://schemas.microsoft.com/office/drawing/2014/main" id="{DFD2800D-7ABA-CFC0-01D6-EB9A8B5E20A5}"/>
                      </a:ext>
                    </a:extLst>
                  </p14:cNvPr>
                  <p14:cNvContentPartPr/>
                  <p14:nvPr/>
                </p14:nvContentPartPr>
                <p14:xfrm>
                  <a:off x="7448224" y="2869979"/>
                  <a:ext cx="31680" cy="256680"/>
                </p14:xfrm>
              </p:contentPart>
            </mc:Choice>
            <mc:Fallback>
              <p:pic>
                <p:nvPicPr>
                  <p:cNvPr id="167" name="Pennanteckning 166">
                    <a:extLst>
                      <a:ext uri="{FF2B5EF4-FFF2-40B4-BE49-F238E27FC236}">
                        <a16:creationId xmlns:a16="http://schemas.microsoft.com/office/drawing/2014/main" id="{DFD2800D-7ABA-CFC0-01D6-EB9A8B5E20A5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7432744" y="2854499"/>
                    <a:ext cx="61920" cy="28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4">
                <p14:nvContentPartPr>
                  <p14:cNvPr id="168" name="Pennanteckning 167">
                    <a:extLst>
                      <a:ext uri="{FF2B5EF4-FFF2-40B4-BE49-F238E27FC236}">
                        <a16:creationId xmlns:a16="http://schemas.microsoft.com/office/drawing/2014/main" id="{663FF0CD-0408-552E-A4ED-3A2C9128C83C}"/>
                      </a:ext>
                    </a:extLst>
                  </p14:cNvPr>
                  <p14:cNvContentPartPr/>
                  <p14:nvPr/>
                </p14:nvContentPartPr>
                <p14:xfrm>
                  <a:off x="7417624" y="2975819"/>
                  <a:ext cx="218520" cy="169200"/>
                </p14:xfrm>
              </p:contentPart>
            </mc:Choice>
            <mc:Fallback>
              <p:pic>
                <p:nvPicPr>
                  <p:cNvPr id="168" name="Pennanteckning 167">
                    <a:extLst>
                      <a:ext uri="{FF2B5EF4-FFF2-40B4-BE49-F238E27FC236}">
                        <a16:creationId xmlns:a16="http://schemas.microsoft.com/office/drawing/2014/main" id="{663FF0CD-0408-552E-A4ED-3A2C9128C83C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7402144" y="2960339"/>
                    <a:ext cx="249120" cy="19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7" name="Grupp 176">
              <a:extLst>
                <a:ext uri="{FF2B5EF4-FFF2-40B4-BE49-F238E27FC236}">
                  <a16:creationId xmlns:a16="http://schemas.microsoft.com/office/drawing/2014/main" id="{CEA95A11-F282-8A4B-8F5C-9DAEC00A5C64}"/>
                </a:ext>
              </a:extLst>
            </p:cNvPr>
            <p:cNvGrpSpPr/>
            <p:nvPr/>
          </p:nvGrpSpPr>
          <p:grpSpPr>
            <a:xfrm>
              <a:off x="7909744" y="2928659"/>
              <a:ext cx="293040" cy="290520"/>
              <a:chOff x="7909744" y="2928659"/>
              <a:chExt cx="293040" cy="290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6">
                <p14:nvContentPartPr>
                  <p14:cNvPr id="169" name="Pennanteckning 168">
                    <a:extLst>
                      <a:ext uri="{FF2B5EF4-FFF2-40B4-BE49-F238E27FC236}">
                        <a16:creationId xmlns:a16="http://schemas.microsoft.com/office/drawing/2014/main" id="{23D5EC8A-2DC1-72F0-D44B-122E78D91669}"/>
                      </a:ext>
                    </a:extLst>
                  </p14:cNvPr>
                  <p14:cNvContentPartPr/>
                  <p14:nvPr/>
                </p14:nvContentPartPr>
                <p14:xfrm>
                  <a:off x="7983904" y="2928659"/>
                  <a:ext cx="64080" cy="290520"/>
                </p14:xfrm>
              </p:contentPart>
            </mc:Choice>
            <mc:Fallback>
              <p:pic>
                <p:nvPicPr>
                  <p:cNvPr id="169" name="Pennanteckning 168">
                    <a:extLst>
                      <a:ext uri="{FF2B5EF4-FFF2-40B4-BE49-F238E27FC236}">
                        <a16:creationId xmlns:a16="http://schemas.microsoft.com/office/drawing/2014/main" id="{23D5EC8A-2DC1-72F0-D44B-122E78D91669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7968784" y="2913179"/>
                    <a:ext cx="9468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170" name="Pennanteckning 169">
                    <a:extLst>
                      <a:ext uri="{FF2B5EF4-FFF2-40B4-BE49-F238E27FC236}">
                        <a16:creationId xmlns:a16="http://schemas.microsoft.com/office/drawing/2014/main" id="{7D38513A-2D2A-1F1C-48B5-103A189AB594}"/>
                      </a:ext>
                    </a:extLst>
                  </p14:cNvPr>
                  <p14:cNvContentPartPr/>
                  <p14:nvPr/>
                </p14:nvContentPartPr>
                <p14:xfrm>
                  <a:off x="7909744" y="3032699"/>
                  <a:ext cx="233640" cy="24480"/>
                </p14:xfrm>
              </p:contentPart>
            </mc:Choice>
            <mc:Fallback>
              <p:pic>
                <p:nvPicPr>
                  <p:cNvPr id="170" name="Pennanteckning 169">
                    <a:extLst>
                      <a:ext uri="{FF2B5EF4-FFF2-40B4-BE49-F238E27FC236}">
                        <a16:creationId xmlns:a16="http://schemas.microsoft.com/office/drawing/2014/main" id="{7D38513A-2D2A-1F1C-48B5-103A189AB594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7894264" y="3017579"/>
                    <a:ext cx="26424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171" name="Pennanteckning 170">
                    <a:extLst>
                      <a:ext uri="{FF2B5EF4-FFF2-40B4-BE49-F238E27FC236}">
                        <a16:creationId xmlns:a16="http://schemas.microsoft.com/office/drawing/2014/main" id="{F1954EA7-B673-9788-A721-98FE8E10F587}"/>
                      </a:ext>
                    </a:extLst>
                  </p14:cNvPr>
                  <p14:cNvContentPartPr/>
                  <p14:nvPr/>
                </p14:nvContentPartPr>
                <p14:xfrm>
                  <a:off x="8099104" y="3065819"/>
                  <a:ext cx="103680" cy="84600"/>
                </p14:xfrm>
              </p:contentPart>
            </mc:Choice>
            <mc:Fallback>
              <p:pic>
                <p:nvPicPr>
                  <p:cNvPr id="171" name="Pennanteckning 170">
                    <a:extLst>
                      <a:ext uri="{FF2B5EF4-FFF2-40B4-BE49-F238E27FC236}">
                        <a16:creationId xmlns:a16="http://schemas.microsoft.com/office/drawing/2014/main" id="{F1954EA7-B673-9788-A721-98FE8E10F587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8083624" y="3050699"/>
                    <a:ext cx="134280" cy="115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6" name="Grupp 175">
              <a:extLst>
                <a:ext uri="{FF2B5EF4-FFF2-40B4-BE49-F238E27FC236}">
                  <a16:creationId xmlns:a16="http://schemas.microsoft.com/office/drawing/2014/main" id="{B8215737-59D3-2E20-D4B2-B5058CF2447A}"/>
                </a:ext>
              </a:extLst>
            </p:cNvPr>
            <p:cNvGrpSpPr/>
            <p:nvPr/>
          </p:nvGrpSpPr>
          <p:grpSpPr>
            <a:xfrm>
              <a:off x="8503384" y="3036299"/>
              <a:ext cx="842400" cy="221040"/>
              <a:chOff x="8503384" y="3036299"/>
              <a:chExt cx="842400" cy="221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2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08CF0972-D536-74E6-3D32-63C931D5D894}"/>
                      </a:ext>
                    </a:extLst>
                  </p14:cNvPr>
                  <p14:cNvContentPartPr/>
                  <p14:nvPr/>
                </p14:nvContentPartPr>
                <p14:xfrm>
                  <a:off x="8503384" y="3070139"/>
                  <a:ext cx="209520" cy="105480"/>
                </p14:xfrm>
              </p:contentPart>
            </mc:Choice>
            <mc:Fallback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08CF0972-D536-74E6-3D32-63C931D5D894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8488264" y="3054659"/>
                    <a:ext cx="240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4">
                <p14:nvContentPartPr>
                  <p14:cNvPr id="173" name="Pennanteckning 172">
                    <a:extLst>
                      <a:ext uri="{FF2B5EF4-FFF2-40B4-BE49-F238E27FC236}">
                        <a16:creationId xmlns:a16="http://schemas.microsoft.com/office/drawing/2014/main" id="{B21DE675-11E6-95BA-487B-C39F23AD08FD}"/>
                      </a:ext>
                    </a:extLst>
                  </p14:cNvPr>
                  <p14:cNvContentPartPr/>
                  <p14:nvPr/>
                </p14:nvContentPartPr>
                <p14:xfrm>
                  <a:off x="8725144" y="3107219"/>
                  <a:ext cx="94680" cy="105480"/>
                </p14:xfrm>
              </p:contentPart>
            </mc:Choice>
            <mc:Fallback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B21DE675-11E6-95BA-487B-C39F23AD08FD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8709664" y="3092099"/>
                    <a:ext cx="12528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6">
                <p14:nvContentPartPr>
                  <p14:cNvPr id="174" name="Pennanteckning 173">
                    <a:extLst>
                      <a:ext uri="{FF2B5EF4-FFF2-40B4-BE49-F238E27FC236}">
                        <a16:creationId xmlns:a16="http://schemas.microsoft.com/office/drawing/2014/main" id="{AD6CC50A-1A10-C095-7A04-E90F8BDDE434}"/>
                      </a:ext>
                    </a:extLst>
                  </p14:cNvPr>
                  <p14:cNvContentPartPr/>
                  <p14:nvPr/>
                </p14:nvContentPartPr>
                <p14:xfrm>
                  <a:off x="8912344" y="3124499"/>
                  <a:ext cx="5040" cy="65160"/>
                </p14:xfrm>
              </p:contentPart>
            </mc:Choice>
            <mc:Fallback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AD6CC50A-1A10-C095-7A04-E90F8BDDE434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8896864" y="3109379"/>
                    <a:ext cx="3528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8">
                <p14:nvContentPartPr>
                  <p14:cNvPr id="175" name="Pennanteckning 174">
                    <a:extLst>
                      <a:ext uri="{FF2B5EF4-FFF2-40B4-BE49-F238E27FC236}">
                        <a16:creationId xmlns:a16="http://schemas.microsoft.com/office/drawing/2014/main" id="{72A351E9-DE98-4F55-51C4-4976110FA7B8}"/>
                      </a:ext>
                    </a:extLst>
                  </p14:cNvPr>
                  <p14:cNvContentPartPr/>
                  <p14:nvPr/>
                </p14:nvContentPartPr>
                <p14:xfrm>
                  <a:off x="8947624" y="3036299"/>
                  <a:ext cx="398160" cy="221040"/>
                </p14:xfrm>
              </p:contentPart>
            </mc:Choice>
            <mc:Fallback>
              <p:pic>
                <p:nvPicPr>
                  <p:cNvPr id="175" name="Pennanteckning 174">
                    <a:extLst>
                      <a:ext uri="{FF2B5EF4-FFF2-40B4-BE49-F238E27FC236}">
                        <a16:creationId xmlns:a16="http://schemas.microsoft.com/office/drawing/2014/main" id="{72A351E9-DE98-4F55-51C4-4976110FA7B8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8932144" y="3020819"/>
                    <a:ext cx="428760" cy="251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0" name="Grupp 239">
            <a:extLst>
              <a:ext uri="{FF2B5EF4-FFF2-40B4-BE49-F238E27FC236}">
                <a16:creationId xmlns:a16="http://schemas.microsoft.com/office/drawing/2014/main" id="{26E1EB5E-862C-458A-3E8E-7973CAB638EC}"/>
              </a:ext>
            </a:extLst>
          </p:cNvPr>
          <p:cNvGrpSpPr/>
          <p:nvPr/>
        </p:nvGrpSpPr>
        <p:grpSpPr>
          <a:xfrm>
            <a:off x="6828664" y="3655499"/>
            <a:ext cx="2563200" cy="633960"/>
            <a:chOff x="6828664" y="3655499"/>
            <a:chExt cx="256320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9" name="Pennanteckning 178">
                  <a:extLst>
                    <a:ext uri="{FF2B5EF4-FFF2-40B4-BE49-F238E27FC236}">
                      <a16:creationId xmlns:a16="http://schemas.microsoft.com/office/drawing/2014/main" id="{C0E22D12-2792-799C-5279-5C2C2EE98EBF}"/>
                    </a:ext>
                  </a:extLst>
                </p14:cNvPr>
                <p14:cNvContentPartPr/>
                <p14:nvPr/>
              </p14:nvContentPartPr>
              <p14:xfrm>
                <a:off x="6828664" y="3664499"/>
                <a:ext cx="474480" cy="196200"/>
              </p14:xfrm>
            </p:contentPart>
          </mc:Choice>
          <mc:Fallback>
            <p:pic>
              <p:nvPicPr>
                <p:cNvPr id="179" name="Pennanteckning 178">
                  <a:extLst>
                    <a:ext uri="{FF2B5EF4-FFF2-40B4-BE49-F238E27FC236}">
                      <a16:creationId xmlns:a16="http://schemas.microsoft.com/office/drawing/2014/main" id="{C0E22D12-2792-799C-5279-5C2C2EE98EB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813544" y="3649379"/>
                  <a:ext cx="504720" cy="226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8" name="Grupp 187">
              <a:extLst>
                <a:ext uri="{FF2B5EF4-FFF2-40B4-BE49-F238E27FC236}">
                  <a16:creationId xmlns:a16="http://schemas.microsoft.com/office/drawing/2014/main" id="{25273DF5-14AD-367F-E003-B66E0A4EF807}"/>
                </a:ext>
              </a:extLst>
            </p:cNvPr>
            <p:cNvGrpSpPr/>
            <p:nvPr/>
          </p:nvGrpSpPr>
          <p:grpSpPr>
            <a:xfrm>
              <a:off x="7540744" y="3655499"/>
              <a:ext cx="1851120" cy="633960"/>
              <a:chOff x="7540744" y="3655499"/>
              <a:chExt cx="1851120" cy="633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2">
                <p14:nvContentPartPr>
                  <p14:cNvPr id="180" name="Pennanteckning 179">
                    <a:extLst>
                      <a:ext uri="{FF2B5EF4-FFF2-40B4-BE49-F238E27FC236}">
                        <a16:creationId xmlns:a16="http://schemas.microsoft.com/office/drawing/2014/main" id="{C17E412E-D500-CFB3-45D7-2C581A9035E6}"/>
                      </a:ext>
                    </a:extLst>
                  </p14:cNvPr>
                  <p14:cNvContentPartPr/>
                  <p14:nvPr/>
                </p14:nvContentPartPr>
                <p14:xfrm>
                  <a:off x="7540744" y="3737219"/>
                  <a:ext cx="110520" cy="122040"/>
                </p14:xfrm>
              </p:contentPart>
            </mc:Choice>
            <mc:Fallback>
              <p:pic>
                <p:nvPicPr>
                  <p:cNvPr id="180" name="Pennanteckning 179">
                    <a:extLst>
                      <a:ext uri="{FF2B5EF4-FFF2-40B4-BE49-F238E27FC236}">
                        <a16:creationId xmlns:a16="http://schemas.microsoft.com/office/drawing/2014/main" id="{C17E412E-D500-CFB3-45D7-2C581A9035E6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7525624" y="3722099"/>
                    <a:ext cx="14076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4">
                <p14:nvContentPartPr>
                  <p14:cNvPr id="181" name="Pennanteckning 180">
                    <a:extLst>
                      <a:ext uri="{FF2B5EF4-FFF2-40B4-BE49-F238E27FC236}">
                        <a16:creationId xmlns:a16="http://schemas.microsoft.com/office/drawing/2014/main" id="{2E90E226-3753-F7D9-269F-B308058F6276}"/>
                      </a:ext>
                    </a:extLst>
                  </p14:cNvPr>
                  <p14:cNvContentPartPr/>
                  <p14:nvPr/>
                </p14:nvContentPartPr>
                <p14:xfrm>
                  <a:off x="7767184" y="3733979"/>
                  <a:ext cx="148320" cy="123480"/>
                </p14:xfrm>
              </p:contentPart>
            </mc:Choice>
            <mc:Fallback>
              <p:pic>
                <p:nvPicPr>
                  <p:cNvPr id="181" name="Pennanteckning 180">
                    <a:extLst>
                      <a:ext uri="{FF2B5EF4-FFF2-40B4-BE49-F238E27FC236}">
                        <a16:creationId xmlns:a16="http://schemas.microsoft.com/office/drawing/2014/main" id="{2E90E226-3753-F7D9-269F-B308058F6276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7752064" y="3718859"/>
                    <a:ext cx="17892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6">
                <p14:nvContentPartPr>
                  <p14:cNvPr id="182" name="Pennanteckning 181">
                    <a:extLst>
                      <a:ext uri="{FF2B5EF4-FFF2-40B4-BE49-F238E27FC236}">
                        <a16:creationId xmlns:a16="http://schemas.microsoft.com/office/drawing/2014/main" id="{E30A73A6-6000-696C-1F0A-6A6C06B6B44C}"/>
                      </a:ext>
                    </a:extLst>
                  </p14:cNvPr>
                  <p14:cNvContentPartPr/>
                  <p14:nvPr/>
                </p14:nvContentPartPr>
                <p14:xfrm>
                  <a:off x="7937824" y="3745859"/>
                  <a:ext cx="307080" cy="116640"/>
                </p14:xfrm>
              </p:contentPart>
            </mc:Choice>
            <mc:Fallback>
              <p:pic>
                <p:nvPicPr>
                  <p:cNvPr id="182" name="Pennanteckning 181">
                    <a:extLst>
                      <a:ext uri="{FF2B5EF4-FFF2-40B4-BE49-F238E27FC236}">
                        <a16:creationId xmlns:a16="http://schemas.microsoft.com/office/drawing/2014/main" id="{E30A73A6-6000-696C-1F0A-6A6C06B6B44C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7922344" y="3730739"/>
                    <a:ext cx="337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8">
                <p14:nvContentPartPr>
                  <p14:cNvPr id="183" name="Pennanteckning 182">
                    <a:extLst>
                      <a:ext uri="{FF2B5EF4-FFF2-40B4-BE49-F238E27FC236}">
                        <a16:creationId xmlns:a16="http://schemas.microsoft.com/office/drawing/2014/main" id="{2AE12BB8-0486-DF44-0CF9-7040FA17BDAD}"/>
                      </a:ext>
                    </a:extLst>
                  </p14:cNvPr>
                  <p14:cNvContentPartPr/>
                  <p14:nvPr/>
                </p14:nvContentPartPr>
                <p14:xfrm>
                  <a:off x="8294944" y="3655499"/>
                  <a:ext cx="103680" cy="452880"/>
                </p14:xfrm>
              </p:contentPart>
            </mc:Choice>
            <mc:Fallback>
              <p:pic>
                <p:nvPicPr>
                  <p:cNvPr id="183" name="Pennanteckning 182">
                    <a:extLst>
                      <a:ext uri="{FF2B5EF4-FFF2-40B4-BE49-F238E27FC236}">
                        <a16:creationId xmlns:a16="http://schemas.microsoft.com/office/drawing/2014/main" id="{2AE12BB8-0486-DF44-0CF9-7040FA17BDAD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8279824" y="3640379"/>
                    <a:ext cx="134280" cy="48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0">
                <p14:nvContentPartPr>
                  <p14:cNvPr id="184" name="Pennanteckning 183">
                    <a:extLst>
                      <a:ext uri="{FF2B5EF4-FFF2-40B4-BE49-F238E27FC236}">
                        <a16:creationId xmlns:a16="http://schemas.microsoft.com/office/drawing/2014/main" id="{A081AF1D-A9C0-3A92-95FE-9EDFEAB2158A}"/>
                      </a:ext>
                    </a:extLst>
                  </p14:cNvPr>
                  <p14:cNvContentPartPr/>
                  <p14:nvPr/>
                </p14:nvContentPartPr>
                <p14:xfrm>
                  <a:off x="8262904" y="3719939"/>
                  <a:ext cx="279000" cy="183240"/>
                </p14:xfrm>
              </p:contentPart>
            </mc:Choice>
            <mc:Fallback>
              <p:pic>
                <p:nvPicPr>
                  <p:cNvPr id="184" name="Pennanteckning 183">
                    <a:extLst>
                      <a:ext uri="{FF2B5EF4-FFF2-40B4-BE49-F238E27FC236}">
                        <a16:creationId xmlns:a16="http://schemas.microsoft.com/office/drawing/2014/main" id="{A081AF1D-A9C0-3A92-95FE-9EDFEAB2158A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8247424" y="3704819"/>
                    <a:ext cx="30960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2">
                <p14:nvContentPartPr>
                  <p14:cNvPr id="185" name="Pennanteckning 184">
                    <a:extLst>
                      <a:ext uri="{FF2B5EF4-FFF2-40B4-BE49-F238E27FC236}">
                        <a16:creationId xmlns:a16="http://schemas.microsoft.com/office/drawing/2014/main" id="{F28193F2-FABE-48C9-0A4B-D027370E29BE}"/>
                      </a:ext>
                    </a:extLst>
                  </p14:cNvPr>
                  <p14:cNvContentPartPr/>
                  <p14:nvPr/>
                </p14:nvContentPartPr>
                <p14:xfrm>
                  <a:off x="8570344" y="3702299"/>
                  <a:ext cx="123480" cy="237600"/>
                </p14:xfrm>
              </p:contentPart>
            </mc:Choice>
            <mc:Fallback>
              <p:pic>
                <p:nvPicPr>
                  <p:cNvPr id="185" name="Pennanteckning 184">
                    <a:extLst>
                      <a:ext uri="{FF2B5EF4-FFF2-40B4-BE49-F238E27FC236}">
                        <a16:creationId xmlns:a16="http://schemas.microsoft.com/office/drawing/2014/main" id="{F28193F2-FABE-48C9-0A4B-D027370E29BE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8555224" y="3687179"/>
                    <a:ext cx="15408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4">
                <p14:nvContentPartPr>
                  <p14:cNvPr id="186" name="Pennanteckning 185">
                    <a:extLst>
                      <a:ext uri="{FF2B5EF4-FFF2-40B4-BE49-F238E27FC236}">
                        <a16:creationId xmlns:a16="http://schemas.microsoft.com/office/drawing/2014/main" id="{6E5EFB65-5EFD-C32B-B42D-00D032A05411}"/>
                      </a:ext>
                    </a:extLst>
                  </p14:cNvPr>
                  <p14:cNvContentPartPr/>
                  <p14:nvPr/>
                </p14:nvContentPartPr>
                <p14:xfrm>
                  <a:off x="8604184" y="3772139"/>
                  <a:ext cx="181440" cy="11160"/>
                </p14:xfrm>
              </p:contentPart>
            </mc:Choice>
            <mc:Fallback>
              <p:pic>
                <p:nvPicPr>
                  <p:cNvPr id="186" name="Pennanteckning 185">
                    <a:extLst>
                      <a:ext uri="{FF2B5EF4-FFF2-40B4-BE49-F238E27FC236}">
                        <a16:creationId xmlns:a16="http://schemas.microsoft.com/office/drawing/2014/main" id="{6E5EFB65-5EFD-C32B-B42D-00D032A05411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8589064" y="3757019"/>
                    <a:ext cx="2120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6">
                <p14:nvContentPartPr>
                  <p14:cNvPr id="187" name="Pennanteckning 186">
                    <a:extLst>
                      <a:ext uri="{FF2B5EF4-FFF2-40B4-BE49-F238E27FC236}">
                        <a16:creationId xmlns:a16="http://schemas.microsoft.com/office/drawing/2014/main" id="{C983948D-1AC9-5D0F-9B1E-20E4034138CF}"/>
                      </a:ext>
                    </a:extLst>
                  </p14:cNvPr>
                  <p14:cNvContentPartPr/>
                  <p14:nvPr/>
                </p14:nvContentPartPr>
                <p14:xfrm>
                  <a:off x="8791024" y="3730019"/>
                  <a:ext cx="600840" cy="559440"/>
                </p14:xfrm>
              </p:contentPart>
            </mc:Choice>
            <mc:Fallback>
              <p:pic>
                <p:nvPicPr>
                  <p:cNvPr id="187" name="Pennanteckning 186">
                    <a:extLst>
                      <a:ext uri="{FF2B5EF4-FFF2-40B4-BE49-F238E27FC236}">
                        <a16:creationId xmlns:a16="http://schemas.microsoft.com/office/drawing/2014/main" id="{C983948D-1AC9-5D0F-9B1E-20E4034138CF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8775904" y="3714899"/>
                    <a:ext cx="631080" cy="59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2" name="Grupp 241">
            <a:extLst>
              <a:ext uri="{FF2B5EF4-FFF2-40B4-BE49-F238E27FC236}">
                <a16:creationId xmlns:a16="http://schemas.microsoft.com/office/drawing/2014/main" id="{FF0AC45E-2670-64B2-1F79-BFB2795E8F00}"/>
              </a:ext>
            </a:extLst>
          </p:cNvPr>
          <p:cNvGrpSpPr/>
          <p:nvPr/>
        </p:nvGrpSpPr>
        <p:grpSpPr>
          <a:xfrm>
            <a:off x="6838744" y="4329419"/>
            <a:ext cx="3819960" cy="613080"/>
            <a:chOff x="6838744" y="4329419"/>
            <a:chExt cx="381996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3" name="Pennanteckning 192">
                  <a:extLst>
                    <a:ext uri="{FF2B5EF4-FFF2-40B4-BE49-F238E27FC236}">
                      <a16:creationId xmlns:a16="http://schemas.microsoft.com/office/drawing/2014/main" id="{19B1A337-BE1F-D2C7-B8FA-4E9DBCA6B0AB}"/>
                    </a:ext>
                  </a:extLst>
                </p14:cNvPr>
                <p14:cNvContentPartPr/>
                <p14:nvPr/>
              </p14:nvContentPartPr>
              <p14:xfrm>
                <a:off x="6838744" y="4484579"/>
                <a:ext cx="39240" cy="44640"/>
              </p14:xfrm>
            </p:contentPart>
          </mc:Choice>
          <mc:Fallback>
            <p:pic>
              <p:nvPicPr>
                <p:cNvPr id="193" name="Pennanteckning 192">
                  <a:extLst>
                    <a:ext uri="{FF2B5EF4-FFF2-40B4-BE49-F238E27FC236}">
                      <a16:creationId xmlns:a16="http://schemas.microsoft.com/office/drawing/2014/main" id="{19B1A337-BE1F-D2C7-B8FA-4E9DBCA6B0A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23264" y="4469099"/>
                  <a:ext cx="69840" cy="7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0" name="Grupp 209">
              <a:extLst>
                <a:ext uri="{FF2B5EF4-FFF2-40B4-BE49-F238E27FC236}">
                  <a16:creationId xmlns:a16="http://schemas.microsoft.com/office/drawing/2014/main" id="{1DA59766-280A-7A80-8141-06EB43EB62D1}"/>
                </a:ext>
              </a:extLst>
            </p:cNvPr>
            <p:cNvGrpSpPr/>
            <p:nvPr/>
          </p:nvGrpSpPr>
          <p:grpSpPr>
            <a:xfrm>
              <a:off x="7167064" y="4329419"/>
              <a:ext cx="843840" cy="301680"/>
              <a:chOff x="7167064" y="4329419"/>
              <a:chExt cx="843840" cy="30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0">
                <p14:nvContentPartPr>
                  <p14:cNvPr id="194" name="Pennanteckning 193">
                    <a:extLst>
                      <a:ext uri="{FF2B5EF4-FFF2-40B4-BE49-F238E27FC236}">
                        <a16:creationId xmlns:a16="http://schemas.microsoft.com/office/drawing/2014/main" id="{8C50F267-646B-80E1-A8FC-70C398A24B72}"/>
                      </a:ext>
                    </a:extLst>
                  </p14:cNvPr>
                  <p14:cNvContentPartPr/>
                  <p14:nvPr/>
                </p14:nvContentPartPr>
                <p14:xfrm>
                  <a:off x="7167064" y="4456139"/>
                  <a:ext cx="114480" cy="165240"/>
                </p14:xfrm>
              </p:contentPart>
            </mc:Choice>
            <mc:Fallback>
              <p:pic>
                <p:nvPicPr>
                  <p:cNvPr id="194" name="Pennanteckning 193">
                    <a:extLst>
                      <a:ext uri="{FF2B5EF4-FFF2-40B4-BE49-F238E27FC236}">
                        <a16:creationId xmlns:a16="http://schemas.microsoft.com/office/drawing/2014/main" id="{8C50F267-646B-80E1-A8FC-70C398A24B72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7151584" y="4440659"/>
                    <a:ext cx="1450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2">
                <p14:nvContentPartPr>
                  <p14:cNvPr id="195" name="Pennanteckning 194">
                    <a:extLst>
                      <a:ext uri="{FF2B5EF4-FFF2-40B4-BE49-F238E27FC236}">
                        <a16:creationId xmlns:a16="http://schemas.microsoft.com/office/drawing/2014/main" id="{64CCE323-61E9-C87B-68CE-224A0481412F}"/>
                      </a:ext>
                    </a:extLst>
                  </p14:cNvPr>
                  <p14:cNvContentPartPr/>
                  <p14:nvPr/>
                </p14:nvContentPartPr>
                <p14:xfrm>
                  <a:off x="7322584" y="4489259"/>
                  <a:ext cx="346680" cy="141840"/>
                </p14:xfrm>
              </p:contentPart>
            </mc:Choice>
            <mc:Fallback>
              <p:pic>
                <p:nvPicPr>
                  <p:cNvPr id="195" name="Pennanteckning 194">
                    <a:extLst>
                      <a:ext uri="{FF2B5EF4-FFF2-40B4-BE49-F238E27FC236}">
                        <a16:creationId xmlns:a16="http://schemas.microsoft.com/office/drawing/2014/main" id="{64CCE323-61E9-C87B-68CE-224A0481412F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7307104" y="4473779"/>
                    <a:ext cx="37728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4">
                <p14:nvContentPartPr>
                  <p14:cNvPr id="196" name="Pennanteckning 195">
                    <a:extLst>
                      <a:ext uri="{FF2B5EF4-FFF2-40B4-BE49-F238E27FC236}">
                        <a16:creationId xmlns:a16="http://schemas.microsoft.com/office/drawing/2014/main" id="{00ECC7AF-4F9A-47B2-25A7-A16EFFD0CAE1}"/>
                      </a:ext>
                    </a:extLst>
                  </p14:cNvPr>
                  <p14:cNvContentPartPr/>
                  <p14:nvPr/>
                </p14:nvContentPartPr>
                <p14:xfrm>
                  <a:off x="7774384" y="4393859"/>
                  <a:ext cx="45360" cy="112680"/>
                </p14:xfrm>
              </p:contentPart>
            </mc:Choice>
            <mc:Fallback>
              <p:pic>
                <p:nvPicPr>
                  <p:cNvPr id="196" name="Pennanteckning 195">
                    <a:extLst>
                      <a:ext uri="{FF2B5EF4-FFF2-40B4-BE49-F238E27FC236}">
                        <a16:creationId xmlns:a16="http://schemas.microsoft.com/office/drawing/2014/main" id="{00ECC7AF-4F9A-47B2-25A7-A16EFFD0CAE1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7759264" y="4378739"/>
                    <a:ext cx="7596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6">
                <p14:nvContentPartPr>
                  <p14:cNvPr id="197" name="Pennanteckning 196">
                    <a:extLst>
                      <a:ext uri="{FF2B5EF4-FFF2-40B4-BE49-F238E27FC236}">
                        <a16:creationId xmlns:a16="http://schemas.microsoft.com/office/drawing/2014/main" id="{05B52756-6527-9643-A9E9-0323F89EDF38}"/>
                      </a:ext>
                    </a:extLst>
                  </p14:cNvPr>
                  <p14:cNvContentPartPr/>
                  <p14:nvPr/>
                </p14:nvContentPartPr>
                <p14:xfrm>
                  <a:off x="7900384" y="4329419"/>
                  <a:ext cx="78120" cy="295560"/>
                </p14:xfrm>
              </p:contentPart>
            </mc:Choice>
            <mc:Fallback>
              <p:pic>
                <p:nvPicPr>
                  <p:cNvPr id="197" name="Pennanteckning 196">
                    <a:extLst>
                      <a:ext uri="{FF2B5EF4-FFF2-40B4-BE49-F238E27FC236}">
                        <a16:creationId xmlns:a16="http://schemas.microsoft.com/office/drawing/2014/main" id="{05B52756-6527-9643-A9E9-0323F89EDF38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7885264" y="4314299"/>
                    <a:ext cx="108720" cy="32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8">
                <p14:nvContentPartPr>
                  <p14:cNvPr id="198" name="Pennanteckning 197">
                    <a:extLst>
                      <a:ext uri="{FF2B5EF4-FFF2-40B4-BE49-F238E27FC236}">
                        <a16:creationId xmlns:a16="http://schemas.microsoft.com/office/drawing/2014/main" id="{2B641769-4A95-83F7-0EB0-4DA219C20A64}"/>
                      </a:ext>
                    </a:extLst>
                  </p14:cNvPr>
                  <p14:cNvContentPartPr/>
                  <p14:nvPr/>
                </p14:nvContentPartPr>
                <p14:xfrm>
                  <a:off x="7877344" y="4488179"/>
                  <a:ext cx="133560" cy="48240"/>
                </p14:xfrm>
              </p:contentPart>
            </mc:Choice>
            <mc:Fallback>
              <p:pic>
                <p:nvPicPr>
                  <p:cNvPr id="198" name="Pennanteckning 197">
                    <a:extLst>
                      <a:ext uri="{FF2B5EF4-FFF2-40B4-BE49-F238E27FC236}">
                        <a16:creationId xmlns:a16="http://schemas.microsoft.com/office/drawing/2014/main" id="{2B641769-4A95-83F7-0EB0-4DA219C20A64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7862224" y="4473059"/>
                    <a:ext cx="16416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6CC43C72-9FD8-4983-FBD5-378BC7F0ED76}"/>
                </a:ext>
              </a:extLst>
            </p:cNvPr>
            <p:cNvGrpSpPr/>
            <p:nvPr/>
          </p:nvGrpSpPr>
          <p:grpSpPr>
            <a:xfrm>
              <a:off x="8281624" y="4456139"/>
              <a:ext cx="1485000" cy="486360"/>
              <a:chOff x="8281624" y="4456139"/>
              <a:chExt cx="1485000" cy="486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0">
                <p14:nvContentPartPr>
                  <p14:cNvPr id="199" name="Pennanteckning 198">
                    <a:extLst>
                      <a:ext uri="{FF2B5EF4-FFF2-40B4-BE49-F238E27FC236}">
                        <a16:creationId xmlns:a16="http://schemas.microsoft.com/office/drawing/2014/main" id="{3608FDF9-85D4-EA7C-66A3-01A88E8FFB14}"/>
                      </a:ext>
                    </a:extLst>
                  </p14:cNvPr>
                  <p14:cNvContentPartPr/>
                  <p14:nvPr/>
                </p14:nvContentPartPr>
                <p14:xfrm>
                  <a:off x="8281624" y="4549379"/>
                  <a:ext cx="114480" cy="393120"/>
                </p14:xfrm>
              </p:contentPart>
            </mc:Choice>
            <mc:Fallback>
              <p:pic>
                <p:nvPicPr>
                  <p:cNvPr id="199" name="Pennanteckning 198">
                    <a:extLst>
                      <a:ext uri="{FF2B5EF4-FFF2-40B4-BE49-F238E27FC236}">
                        <a16:creationId xmlns:a16="http://schemas.microsoft.com/office/drawing/2014/main" id="{3608FDF9-85D4-EA7C-66A3-01A88E8FFB14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8266504" y="4534259"/>
                    <a:ext cx="145080" cy="42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2">
                <p14:nvContentPartPr>
                  <p14:cNvPr id="200" name="Pennanteckning 199">
                    <a:extLst>
                      <a:ext uri="{FF2B5EF4-FFF2-40B4-BE49-F238E27FC236}">
                        <a16:creationId xmlns:a16="http://schemas.microsoft.com/office/drawing/2014/main" id="{E13757AC-EBCE-C736-A215-BCA655DC4D82}"/>
                      </a:ext>
                    </a:extLst>
                  </p14:cNvPr>
                  <p14:cNvContentPartPr/>
                  <p14:nvPr/>
                </p14:nvContentPartPr>
                <p14:xfrm>
                  <a:off x="8502664" y="4570259"/>
                  <a:ext cx="131040" cy="147240"/>
                </p14:xfrm>
              </p:contentPart>
            </mc:Choice>
            <mc:Fallback>
              <p:pic>
                <p:nvPicPr>
                  <p:cNvPr id="200" name="Pennanteckning 199">
                    <a:extLst>
                      <a:ext uri="{FF2B5EF4-FFF2-40B4-BE49-F238E27FC236}">
                        <a16:creationId xmlns:a16="http://schemas.microsoft.com/office/drawing/2014/main" id="{E13757AC-EBCE-C736-A215-BCA655DC4D82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8487184" y="4554779"/>
                    <a:ext cx="16164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4">
                <p14:nvContentPartPr>
                  <p14:cNvPr id="201" name="Pennanteckning 200">
                    <a:extLst>
                      <a:ext uri="{FF2B5EF4-FFF2-40B4-BE49-F238E27FC236}">
                        <a16:creationId xmlns:a16="http://schemas.microsoft.com/office/drawing/2014/main" id="{0266BCDB-CD3E-BDFE-DD3D-46F95DCCF5AC}"/>
                      </a:ext>
                    </a:extLst>
                  </p14:cNvPr>
                  <p14:cNvContentPartPr/>
                  <p14:nvPr/>
                </p14:nvContentPartPr>
                <p14:xfrm>
                  <a:off x="8699224" y="4554419"/>
                  <a:ext cx="120240" cy="138960"/>
                </p14:xfrm>
              </p:contentPart>
            </mc:Choice>
            <mc:Fallback>
              <p:pic>
                <p:nvPicPr>
                  <p:cNvPr id="201" name="Pennanteckning 200">
                    <a:extLst>
                      <a:ext uri="{FF2B5EF4-FFF2-40B4-BE49-F238E27FC236}">
                        <a16:creationId xmlns:a16="http://schemas.microsoft.com/office/drawing/2014/main" id="{0266BCDB-CD3E-BDFE-DD3D-46F95DCCF5AC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8684104" y="4539299"/>
                    <a:ext cx="15084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6">
                <p14:nvContentPartPr>
                  <p14:cNvPr id="202" name="Pennanteckning 201">
                    <a:extLst>
                      <a:ext uri="{FF2B5EF4-FFF2-40B4-BE49-F238E27FC236}">
                        <a16:creationId xmlns:a16="http://schemas.microsoft.com/office/drawing/2014/main" id="{A45C5A0D-C597-9CE8-0087-724D1197DA97}"/>
                      </a:ext>
                    </a:extLst>
                  </p14:cNvPr>
                  <p14:cNvContentPartPr/>
                  <p14:nvPr/>
                </p14:nvContentPartPr>
                <p14:xfrm>
                  <a:off x="8865544" y="4570259"/>
                  <a:ext cx="343440" cy="119160"/>
                </p14:xfrm>
              </p:contentPart>
            </mc:Choice>
            <mc:Fallback>
              <p:pic>
                <p:nvPicPr>
                  <p:cNvPr id="202" name="Pennanteckning 201">
                    <a:extLst>
                      <a:ext uri="{FF2B5EF4-FFF2-40B4-BE49-F238E27FC236}">
                        <a16:creationId xmlns:a16="http://schemas.microsoft.com/office/drawing/2014/main" id="{A45C5A0D-C597-9CE8-0087-724D1197DA97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8850424" y="4554779"/>
                    <a:ext cx="37404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8">
                <p14:nvContentPartPr>
                  <p14:cNvPr id="203" name="Pennanteckning 202">
                    <a:extLst>
                      <a:ext uri="{FF2B5EF4-FFF2-40B4-BE49-F238E27FC236}">
                        <a16:creationId xmlns:a16="http://schemas.microsoft.com/office/drawing/2014/main" id="{503F43E2-93A0-6AA0-9BA7-2834F37DDB29}"/>
                      </a:ext>
                    </a:extLst>
                  </p14:cNvPr>
                  <p14:cNvContentPartPr/>
                  <p14:nvPr/>
                </p14:nvContentPartPr>
                <p14:xfrm>
                  <a:off x="9299704" y="4456139"/>
                  <a:ext cx="83880" cy="218520"/>
                </p14:xfrm>
              </p:contentPart>
            </mc:Choice>
            <mc:Fallback>
              <p:pic>
                <p:nvPicPr>
                  <p:cNvPr id="203" name="Pennanteckning 202">
                    <a:extLst>
                      <a:ext uri="{FF2B5EF4-FFF2-40B4-BE49-F238E27FC236}">
                        <a16:creationId xmlns:a16="http://schemas.microsoft.com/office/drawing/2014/main" id="{503F43E2-93A0-6AA0-9BA7-2834F37DDB29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9284584" y="4440659"/>
                    <a:ext cx="11448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0">
                <p14:nvContentPartPr>
                  <p14:cNvPr id="204" name="Pennanteckning 203">
                    <a:extLst>
                      <a:ext uri="{FF2B5EF4-FFF2-40B4-BE49-F238E27FC236}">
                        <a16:creationId xmlns:a16="http://schemas.microsoft.com/office/drawing/2014/main" id="{BDA23FE4-42BB-B9FC-7750-0EB43BE95D37}"/>
                      </a:ext>
                    </a:extLst>
                  </p14:cNvPr>
                  <p14:cNvContentPartPr/>
                  <p14:nvPr/>
                </p14:nvContentPartPr>
                <p14:xfrm>
                  <a:off x="9374944" y="4604099"/>
                  <a:ext cx="9360" cy="43200"/>
                </p14:xfrm>
              </p:contentPart>
            </mc:Choice>
            <mc:Fallback>
              <p:pic>
                <p:nvPicPr>
                  <p:cNvPr id="204" name="Pennanteckning 203">
                    <a:extLst>
                      <a:ext uri="{FF2B5EF4-FFF2-40B4-BE49-F238E27FC236}">
                        <a16:creationId xmlns:a16="http://schemas.microsoft.com/office/drawing/2014/main" id="{BDA23FE4-42BB-B9FC-7750-0EB43BE95D37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9359824" y="4588979"/>
                    <a:ext cx="3996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2">
                <p14:nvContentPartPr>
                  <p14:cNvPr id="205" name="Pennanteckning 204">
                    <a:extLst>
                      <a:ext uri="{FF2B5EF4-FFF2-40B4-BE49-F238E27FC236}">
                        <a16:creationId xmlns:a16="http://schemas.microsoft.com/office/drawing/2014/main" id="{5CA4D9F7-594B-3F6E-D7FB-31DC1CC45BA2}"/>
                      </a:ext>
                    </a:extLst>
                  </p14:cNvPr>
                  <p14:cNvContentPartPr/>
                  <p14:nvPr/>
                </p14:nvContentPartPr>
                <p14:xfrm>
                  <a:off x="9436144" y="4489259"/>
                  <a:ext cx="1080" cy="3600"/>
                </p14:xfrm>
              </p:contentPart>
            </mc:Choice>
            <mc:Fallback>
              <p:pic>
                <p:nvPicPr>
                  <p:cNvPr id="205" name="Pennanteckning 204">
                    <a:extLst>
                      <a:ext uri="{FF2B5EF4-FFF2-40B4-BE49-F238E27FC236}">
                        <a16:creationId xmlns:a16="http://schemas.microsoft.com/office/drawing/2014/main" id="{5CA4D9F7-594B-3F6E-D7FB-31DC1CC45BA2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9421024" y="4473779"/>
                    <a:ext cx="3168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4">
                <p14:nvContentPartPr>
                  <p14:cNvPr id="206" name="Pennanteckning 205">
                    <a:extLst>
                      <a:ext uri="{FF2B5EF4-FFF2-40B4-BE49-F238E27FC236}">
                        <a16:creationId xmlns:a16="http://schemas.microsoft.com/office/drawing/2014/main" id="{6201A53F-1EA9-0BCA-F29A-C646610703A7}"/>
                      </a:ext>
                    </a:extLst>
                  </p14:cNvPr>
                  <p14:cNvContentPartPr/>
                  <p14:nvPr/>
                </p14:nvContentPartPr>
                <p14:xfrm>
                  <a:off x="9507424" y="4506539"/>
                  <a:ext cx="51480" cy="164880"/>
                </p14:xfrm>
              </p:contentPart>
            </mc:Choice>
            <mc:Fallback>
              <p:pic>
                <p:nvPicPr>
                  <p:cNvPr id="206" name="Pennanteckning 205">
                    <a:extLst>
                      <a:ext uri="{FF2B5EF4-FFF2-40B4-BE49-F238E27FC236}">
                        <a16:creationId xmlns:a16="http://schemas.microsoft.com/office/drawing/2014/main" id="{6201A53F-1EA9-0BCA-F29A-C646610703A7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9491944" y="4491419"/>
                    <a:ext cx="8208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6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1286571B-1354-0A31-B77C-80FE8454ACCD}"/>
                      </a:ext>
                    </a:extLst>
                  </p14:cNvPr>
                  <p14:cNvContentPartPr/>
                  <p14:nvPr/>
                </p14:nvContentPartPr>
                <p14:xfrm>
                  <a:off x="9518944" y="4568459"/>
                  <a:ext cx="102240" cy="48240"/>
                </p14:xfrm>
              </p:contentPart>
            </mc:Choice>
            <mc:Fallback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1286571B-1354-0A31-B77C-80FE8454ACCD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9503824" y="4553339"/>
                    <a:ext cx="13248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8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81536DA4-8006-0AA0-E1EB-846A08691CFB}"/>
                      </a:ext>
                    </a:extLst>
                  </p14:cNvPr>
                  <p14:cNvContentPartPr/>
                  <p14:nvPr/>
                </p14:nvContentPartPr>
                <p14:xfrm>
                  <a:off x="9663664" y="4528139"/>
                  <a:ext cx="92160" cy="177480"/>
                </p14:xfrm>
              </p:contentPart>
            </mc:Choice>
            <mc:Fallback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81536DA4-8006-0AA0-E1EB-846A08691CFB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9648184" y="4513019"/>
                    <a:ext cx="1227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0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DD31946E-F61E-AB6F-DB9C-08D2E83513A9}"/>
                      </a:ext>
                    </a:extLst>
                  </p14:cNvPr>
                  <p14:cNvContentPartPr/>
                  <p14:nvPr/>
                </p14:nvContentPartPr>
                <p14:xfrm>
                  <a:off x="9677704" y="4560899"/>
                  <a:ext cx="88920" cy="39960"/>
                </p14:xfrm>
              </p:contentPart>
            </mc:Choice>
            <mc:Fallback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DD31946E-F61E-AB6F-DB9C-08D2E83513A9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9662584" y="4545779"/>
                    <a:ext cx="119160" cy="7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7" name="Grupp 216">
              <a:extLst>
                <a:ext uri="{FF2B5EF4-FFF2-40B4-BE49-F238E27FC236}">
                  <a16:creationId xmlns:a16="http://schemas.microsoft.com/office/drawing/2014/main" id="{21256564-86D8-4AEF-29A5-53278EE5B457}"/>
                </a:ext>
              </a:extLst>
            </p:cNvPr>
            <p:cNvGrpSpPr/>
            <p:nvPr/>
          </p:nvGrpSpPr>
          <p:grpSpPr>
            <a:xfrm>
              <a:off x="10064704" y="4407179"/>
              <a:ext cx="594000" cy="275760"/>
              <a:chOff x="10064704" y="4407179"/>
              <a:chExt cx="594000" cy="275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2">
                <p14:nvContentPartPr>
                  <p14:cNvPr id="213" name="Pennanteckning 212">
                    <a:extLst>
                      <a:ext uri="{FF2B5EF4-FFF2-40B4-BE49-F238E27FC236}">
                        <a16:creationId xmlns:a16="http://schemas.microsoft.com/office/drawing/2014/main" id="{DC5EBFA7-228B-6B42-368C-9A12124C3F9D}"/>
                      </a:ext>
                    </a:extLst>
                  </p14:cNvPr>
                  <p14:cNvContentPartPr/>
                  <p14:nvPr/>
                </p14:nvContentPartPr>
                <p14:xfrm>
                  <a:off x="10064704" y="4548659"/>
                  <a:ext cx="173880" cy="118440"/>
                </p14:xfrm>
              </p:contentPart>
            </mc:Choice>
            <mc:Fallback>
              <p:pic>
                <p:nvPicPr>
                  <p:cNvPr id="213" name="Pennanteckning 212">
                    <a:extLst>
                      <a:ext uri="{FF2B5EF4-FFF2-40B4-BE49-F238E27FC236}">
                        <a16:creationId xmlns:a16="http://schemas.microsoft.com/office/drawing/2014/main" id="{DC5EBFA7-228B-6B42-368C-9A12124C3F9D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10049584" y="4533539"/>
                    <a:ext cx="20448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4">
                <p14:nvContentPartPr>
                  <p14:cNvPr id="214" name="Pennanteckning 213">
                    <a:extLst>
                      <a:ext uri="{FF2B5EF4-FFF2-40B4-BE49-F238E27FC236}">
                        <a16:creationId xmlns:a16="http://schemas.microsoft.com/office/drawing/2014/main" id="{CCBE4E1B-CAAF-F733-8596-BCF6FE02D0E6}"/>
                      </a:ext>
                    </a:extLst>
                  </p14:cNvPr>
                  <p14:cNvContentPartPr/>
                  <p14:nvPr/>
                </p14:nvContentPartPr>
                <p14:xfrm>
                  <a:off x="10303024" y="4521299"/>
                  <a:ext cx="122760" cy="148680"/>
                </p14:xfrm>
              </p:contentPart>
            </mc:Choice>
            <mc:Fallback>
              <p:pic>
                <p:nvPicPr>
                  <p:cNvPr id="214" name="Pennanteckning 213">
                    <a:extLst>
                      <a:ext uri="{FF2B5EF4-FFF2-40B4-BE49-F238E27FC236}">
                        <a16:creationId xmlns:a16="http://schemas.microsoft.com/office/drawing/2014/main" id="{CCBE4E1B-CAAF-F733-8596-BCF6FE02D0E6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10287544" y="4506179"/>
                    <a:ext cx="15336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6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A4A96AF3-F575-777E-9FE9-77226811A3EA}"/>
                      </a:ext>
                    </a:extLst>
                  </p14:cNvPr>
                  <p14:cNvContentPartPr/>
                  <p14:nvPr/>
                </p14:nvContentPartPr>
                <p14:xfrm>
                  <a:off x="10498144" y="4407179"/>
                  <a:ext cx="72360" cy="219240"/>
                </p14:xfrm>
              </p:contentPart>
            </mc:Choice>
            <mc:Fallback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A4A96AF3-F575-777E-9FE9-77226811A3EA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10482664" y="4392059"/>
                    <a:ext cx="1029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8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EDE041F3-33D6-D764-7283-0999C705CB17}"/>
                      </a:ext>
                    </a:extLst>
                  </p14:cNvPr>
                  <p14:cNvContentPartPr/>
                  <p14:nvPr/>
                </p14:nvContentPartPr>
                <p14:xfrm>
                  <a:off x="10596424" y="4432019"/>
                  <a:ext cx="62280" cy="250920"/>
                </p14:xfrm>
              </p:contentPart>
            </mc:Choice>
            <mc:Fallback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EDE041F3-33D6-D764-7283-0999C705CB17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10581304" y="4416899"/>
                    <a:ext cx="9288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6" name="Grupp 235">
            <a:extLst>
              <a:ext uri="{FF2B5EF4-FFF2-40B4-BE49-F238E27FC236}">
                <a16:creationId xmlns:a16="http://schemas.microsoft.com/office/drawing/2014/main" id="{A1A5E5AB-663C-34F5-1998-8360A4303A88}"/>
              </a:ext>
            </a:extLst>
          </p:cNvPr>
          <p:cNvGrpSpPr/>
          <p:nvPr/>
        </p:nvGrpSpPr>
        <p:grpSpPr>
          <a:xfrm>
            <a:off x="2677795" y="5346959"/>
            <a:ext cx="1675800" cy="988920"/>
            <a:chOff x="5068984" y="5325899"/>
            <a:chExt cx="1675800" cy="9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9" name="Pennanteckning 218">
                  <a:extLst>
                    <a:ext uri="{FF2B5EF4-FFF2-40B4-BE49-F238E27FC236}">
                      <a16:creationId xmlns:a16="http://schemas.microsoft.com/office/drawing/2014/main" id="{99B05B35-6DD4-D6DC-BA0C-7BE148897A0D}"/>
                    </a:ext>
                  </a:extLst>
                </p14:cNvPr>
                <p14:cNvContentPartPr/>
                <p14:nvPr/>
              </p14:nvContentPartPr>
              <p14:xfrm>
                <a:off x="5075464" y="5325899"/>
                <a:ext cx="104400" cy="303480"/>
              </p14:xfrm>
            </p:contentPart>
          </mc:Choice>
          <mc:Fallback>
            <p:pic>
              <p:nvPicPr>
                <p:cNvPr id="219" name="Pennanteckning 218">
                  <a:extLst>
                    <a:ext uri="{FF2B5EF4-FFF2-40B4-BE49-F238E27FC236}">
                      <a16:creationId xmlns:a16="http://schemas.microsoft.com/office/drawing/2014/main" id="{99B05B35-6DD4-D6DC-BA0C-7BE148897A0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060344" y="5310419"/>
                  <a:ext cx="135000" cy="33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2" name="Grupp 231">
              <a:extLst>
                <a:ext uri="{FF2B5EF4-FFF2-40B4-BE49-F238E27FC236}">
                  <a16:creationId xmlns:a16="http://schemas.microsoft.com/office/drawing/2014/main" id="{3D76DF1C-37F9-1E5C-3B91-3BA7A473B772}"/>
                </a:ext>
              </a:extLst>
            </p:cNvPr>
            <p:cNvGrpSpPr/>
            <p:nvPr/>
          </p:nvGrpSpPr>
          <p:grpSpPr>
            <a:xfrm>
              <a:off x="5440144" y="5367299"/>
              <a:ext cx="614160" cy="311400"/>
              <a:chOff x="5440144" y="5367299"/>
              <a:chExt cx="614160" cy="311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2">
                <p14:nvContentPartPr>
                  <p14:cNvPr id="220" name="Pennanteckning 219">
                    <a:extLst>
                      <a:ext uri="{FF2B5EF4-FFF2-40B4-BE49-F238E27FC236}">
                        <a16:creationId xmlns:a16="http://schemas.microsoft.com/office/drawing/2014/main" id="{307EB689-5E9F-310A-2D9B-EC507E9AF6D1}"/>
                      </a:ext>
                    </a:extLst>
                  </p14:cNvPr>
                  <p14:cNvContentPartPr/>
                  <p14:nvPr/>
                </p14:nvContentPartPr>
                <p14:xfrm>
                  <a:off x="5440144" y="5367299"/>
                  <a:ext cx="150120" cy="267480"/>
                </p14:xfrm>
              </p:contentPart>
            </mc:Choice>
            <mc:Fallback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307EB689-5E9F-310A-2D9B-EC507E9AF6D1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5425024" y="5352179"/>
                    <a:ext cx="18072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4">
                <p14:nvContentPartPr>
                  <p14:cNvPr id="221" name="Pennanteckning 220">
                    <a:extLst>
                      <a:ext uri="{FF2B5EF4-FFF2-40B4-BE49-F238E27FC236}">
                        <a16:creationId xmlns:a16="http://schemas.microsoft.com/office/drawing/2014/main" id="{83F3B5F9-23A2-A2C5-5B31-4483C34716CF}"/>
                      </a:ext>
                    </a:extLst>
                  </p14:cNvPr>
                  <p14:cNvContentPartPr/>
                  <p14:nvPr/>
                </p14:nvContentPartPr>
                <p14:xfrm>
                  <a:off x="5670184" y="5550179"/>
                  <a:ext cx="16920" cy="97200"/>
                </p14:xfrm>
              </p:contentPart>
            </mc:Choice>
            <mc:Fallback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83F3B5F9-23A2-A2C5-5B31-4483C34716CF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5654704" y="5534699"/>
                    <a:ext cx="4752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6">
                <p14:nvContentPartPr>
                  <p14:cNvPr id="222" name="Pennanteckning 221">
                    <a:extLst>
                      <a:ext uri="{FF2B5EF4-FFF2-40B4-BE49-F238E27FC236}">
                        <a16:creationId xmlns:a16="http://schemas.microsoft.com/office/drawing/2014/main" id="{CAD19E1F-317D-B787-43CC-D535A742BB1F}"/>
                      </a:ext>
                    </a:extLst>
                  </p14:cNvPr>
                  <p14:cNvContentPartPr/>
                  <p14:nvPr/>
                </p14:nvContentPartPr>
                <p14:xfrm>
                  <a:off x="5770624" y="5440019"/>
                  <a:ext cx="283680" cy="238680"/>
                </p14:xfrm>
              </p:contentPart>
            </mc:Choice>
            <mc:Fallback>
              <p:pic>
                <p:nvPicPr>
                  <p:cNvPr id="222" name="Pennanteckning 221">
                    <a:extLst>
                      <a:ext uri="{FF2B5EF4-FFF2-40B4-BE49-F238E27FC236}">
                        <a16:creationId xmlns:a16="http://schemas.microsoft.com/office/drawing/2014/main" id="{CAD19E1F-317D-B787-43CC-D535A742BB1F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5755144" y="5424899"/>
                    <a:ext cx="314280" cy="268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3" name="Pennanteckning 222">
                  <a:extLst>
                    <a:ext uri="{FF2B5EF4-FFF2-40B4-BE49-F238E27FC236}">
                      <a16:creationId xmlns:a16="http://schemas.microsoft.com/office/drawing/2014/main" id="{9660E6F2-1B4F-0250-2DEE-40EFDDBDB156}"/>
                    </a:ext>
                  </a:extLst>
                </p14:cNvPr>
                <p14:cNvContentPartPr/>
                <p14:nvPr/>
              </p14:nvContentPartPr>
              <p14:xfrm>
                <a:off x="5104624" y="5971019"/>
                <a:ext cx="68040" cy="327960"/>
              </p14:xfrm>
            </p:contentPart>
          </mc:Choice>
          <mc:Fallback>
            <p:pic>
              <p:nvPicPr>
                <p:cNvPr id="223" name="Pennanteckning 222">
                  <a:extLst>
                    <a:ext uri="{FF2B5EF4-FFF2-40B4-BE49-F238E27FC236}">
                      <a16:creationId xmlns:a16="http://schemas.microsoft.com/office/drawing/2014/main" id="{9660E6F2-1B4F-0250-2DEE-40EFDDBDB15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089144" y="5955899"/>
                  <a:ext cx="98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4" name="Pennanteckning 223">
                  <a:extLst>
                    <a:ext uri="{FF2B5EF4-FFF2-40B4-BE49-F238E27FC236}">
                      <a16:creationId xmlns:a16="http://schemas.microsoft.com/office/drawing/2014/main" id="{3F0A6851-3D53-E5C3-5CBD-34EF41B2C1C6}"/>
                    </a:ext>
                  </a:extLst>
                </p14:cNvPr>
                <p14:cNvContentPartPr/>
                <p14:nvPr/>
              </p14:nvContentPartPr>
              <p14:xfrm>
                <a:off x="5068984" y="5956979"/>
                <a:ext cx="208080" cy="108720"/>
              </p14:xfrm>
            </p:contentPart>
          </mc:Choice>
          <mc:Fallback>
            <p:pic>
              <p:nvPicPr>
                <p:cNvPr id="224" name="Pennanteckning 223">
                  <a:extLst>
                    <a:ext uri="{FF2B5EF4-FFF2-40B4-BE49-F238E27FC236}">
                      <a16:creationId xmlns:a16="http://schemas.microsoft.com/office/drawing/2014/main" id="{3F0A6851-3D53-E5C3-5CBD-34EF41B2C1C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053864" y="5941859"/>
                  <a:ext cx="238320" cy="13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5" name="Grupp 234">
              <a:extLst>
                <a:ext uri="{FF2B5EF4-FFF2-40B4-BE49-F238E27FC236}">
                  <a16:creationId xmlns:a16="http://schemas.microsoft.com/office/drawing/2014/main" id="{FB2BB28A-8C67-FF97-8DFA-D5B4DA7BFEC1}"/>
                </a:ext>
              </a:extLst>
            </p:cNvPr>
            <p:cNvGrpSpPr/>
            <p:nvPr/>
          </p:nvGrpSpPr>
          <p:grpSpPr>
            <a:xfrm>
              <a:off x="5527984" y="5971739"/>
              <a:ext cx="1216800" cy="343080"/>
              <a:chOff x="5527984" y="5971739"/>
              <a:chExt cx="1216800" cy="343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225" name="Pennanteckning 224">
                    <a:extLst>
                      <a:ext uri="{FF2B5EF4-FFF2-40B4-BE49-F238E27FC236}">
                        <a16:creationId xmlns:a16="http://schemas.microsoft.com/office/drawing/2014/main" id="{BE8FA5E4-172B-6F0C-5F7F-A6F0F4B62F67}"/>
                      </a:ext>
                    </a:extLst>
                  </p14:cNvPr>
                  <p14:cNvContentPartPr/>
                  <p14:nvPr/>
                </p14:nvContentPartPr>
                <p14:xfrm>
                  <a:off x="5527984" y="6071099"/>
                  <a:ext cx="150840" cy="149040"/>
                </p14:xfrm>
              </p:contentPart>
            </mc:Choice>
            <mc:Fallback>
              <p:pic>
                <p:nvPicPr>
                  <p:cNvPr id="225" name="Pennanteckning 224">
                    <a:extLst>
                      <a:ext uri="{FF2B5EF4-FFF2-40B4-BE49-F238E27FC236}">
                        <a16:creationId xmlns:a16="http://schemas.microsoft.com/office/drawing/2014/main" id="{BE8FA5E4-172B-6F0C-5F7F-A6F0F4B62F67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5512504" y="6055979"/>
                    <a:ext cx="1814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4">
                <p14:nvContentPartPr>
                  <p14:cNvPr id="226" name="Pennanteckning 225">
                    <a:extLst>
                      <a:ext uri="{FF2B5EF4-FFF2-40B4-BE49-F238E27FC236}">
                        <a16:creationId xmlns:a16="http://schemas.microsoft.com/office/drawing/2014/main" id="{71F7E4E3-9A25-ADAA-D62B-F465004D9C2A}"/>
                      </a:ext>
                    </a:extLst>
                  </p14:cNvPr>
                  <p14:cNvContentPartPr/>
                  <p14:nvPr/>
                </p14:nvContentPartPr>
                <p14:xfrm>
                  <a:off x="5665144" y="6100979"/>
                  <a:ext cx="330480" cy="147600"/>
                </p14:xfrm>
              </p:contentPart>
            </mc:Choice>
            <mc:Fallback>
              <p:pic>
                <p:nvPicPr>
                  <p:cNvPr id="226" name="Pennanteckning 225">
                    <a:extLst>
                      <a:ext uri="{FF2B5EF4-FFF2-40B4-BE49-F238E27FC236}">
                        <a16:creationId xmlns:a16="http://schemas.microsoft.com/office/drawing/2014/main" id="{71F7E4E3-9A25-ADAA-D62B-F465004D9C2A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5650024" y="6085499"/>
                    <a:ext cx="36072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6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8AACB3C3-B6B0-1691-35D8-D899D0D5DC53}"/>
                      </a:ext>
                    </a:extLst>
                  </p14:cNvPr>
                  <p14:cNvContentPartPr/>
                  <p14:nvPr/>
                </p14:nvContentPartPr>
                <p14:xfrm>
                  <a:off x="6030544" y="5971739"/>
                  <a:ext cx="44280" cy="91440"/>
                </p14:xfrm>
              </p:contentPart>
            </mc:Choice>
            <mc:Fallback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8AACB3C3-B6B0-1691-35D8-D899D0D5DC53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6015424" y="5956619"/>
                    <a:ext cx="745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8">
                <p14:nvContentPartPr>
                  <p14:cNvPr id="228" name="Pennanteckning 227">
                    <a:extLst>
                      <a:ext uri="{FF2B5EF4-FFF2-40B4-BE49-F238E27FC236}">
                        <a16:creationId xmlns:a16="http://schemas.microsoft.com/office/drawing/2014/main" id="{33E5524B-523C-D58C-76C3-A40C0854B8B4}"/>
                      </a:ext>
                    </a:extLst>
                  </p14:cNvPr>
                  <p14:cNvContentPartPr/>
                  <p14:nvPr/>
                </p14:nvContentPartPr>
                <p14:xfrm>
                  <a:off x="6088504" y="6063539"/>
                  <a:ext cx="423000" cy="136800"/>
                </p14:xfrm>
              </p:contentPart>
            </mc:Choice>
            <mc:Fallback>
              <p:pic>
                <p:nvPicPr>
                  <p:cNvPr id="228" name="Pennanteckning 227">
                    <a:extLst>
                      <a:ext uri="{FF2B5EF4-FFF2-40B4-BE49-F238E27FC236}">
                        <a16:creationId xmlns:a16="http://schemas.microsoft.com/office/drawing/2014/main" id="{33E5524B-523C-D58C-76C3-A40C0854B8B4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6073384" y="6048419"/>
                    <a:ext cx="4536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0">
                <p14:nvContentPartPr>
                  <p14:cNvPr id="229" name="Pennanteckning 228">
                    <a:extLst>
                      <a:ext uri="{FF2B5EF4-FFF2-40B4-BE49-F238E27FC236}">
                        <a16:creationId xmlns:a16="http://schemas.microsoft.com/office/drawing/2014/main" id="{0636FD81-9622-FB61-D9DE-5364F2B5240D}"/>
                      </a:ext>
                    </a:extLst>
                  </p14:cNvPr>
                  <p14:cNvContentPartPr/>
                  <p14:nvPr/>
                </p14:nvContentPartPr>
                <p14:xfrm>
                  <a:off x="6521224" y="6068579"/>
                  <a:ext cx="360" cy="360"/>
                </p14:xfrm>
              </p:contentPart>
            </mc:Choice>
            <mc:Fallback>
              <p:pic>
                <p:nvPicPr>
                  <p:cNvPr id="229" name="Pennanteckning 228">
                    <a:extLst>
                      <a:ext uri="{FF2B5EF4-FFF2-40B4-BE49-F238E27FC236}">
                        <a16:creationId xmlns:a16="http://schemas.microsoft.com/office/drawing/2014/main" id="{0636FD81-9622-FB61-D9DE-5364F2B5240D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6505744" y="605345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233" name="Pennanteckning 232">
                    <a:extLst>
                      <a:ext uri="{FF2B5EF4-FFF2-40B4-BE49-F238E27FC236}">
                        <a16:creationId xmlns:a16="http://schemas.microsoft.com/office/drawing/2014/main" id="{00626815-373E-49EE-2FC5-11D7F2CB599B}"/>
                      </a:ext>
                    </a:extLst>
                  </p14:cNvPr>
                  <p14:cNvContentPartPr/>
                  <p14:nvPr/>
                </p14:nvContentPartPr>
                <p14:xfrm>
                  <a:off x="6399544" y="5986859"/>
                  <a:ext cx="150120" cy="138600"/>
                </p14:xfrm>
              </p:contentPart>
            </mc:Choice>
            <mc:Fallback>
              <p:pic>
                <p:nvPicPr>
                  <p:cNvPr id="233" name="Pennanteckning 232">
                    <a:extLst>
                      <a:ext uri="{FF2B5EF4-FFF2-40B4-BE49-F238E27FC236}">
                        <a16:creationId xmlns:a16="http://schemas.microsoft.com/office/drawing/2014/main" id="{00626815-373E-49EE-2FC5-11D7F2CB599B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6384424" y="5971379"/>
                    <a:ext cx="18072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234" name="Pennanteckning 233">
                    <a:extLst>
                      <a:ext uri="{FF2B5EF4-FFF2-40B4-BE49-F238E27FC236}">
                        <a16:creationId xmlns:a16="http://schemas.microsoft.com/office/drawing/2014/main" id="{4120B749-99A6-753E-7878-93227A925FCB}"/>
                      </a:ext>
                    </a:extLst>
                  </p14:cNvPr>
                  <p14:cNvContentPartPr/>
                  <p14:nvPr/>
                </p14:nvContentPartPr>
                <p14:xfrm>
                  <a:off x="6602584" y="6038699"/>
                  <a:ext cx="142200" cy="276120"/>
                </p14:xfrm>
              </p:contentPart>
            </mc:Choice>
            <mc:Fallback>
              <p:pic>
                <p:nvPicPr>
                  <p:cNvPr id="234" name="Pennanteckning 233">
                    <a:extLst>
                      <a:ext uri="{FF2B5EF4-FFF2-40B4-BE49-F238E27FC236}">
                        <a16:creationId xmlns:a16="http://schemas.microsoft.com/office/drawing/2014/main" id="{4120B749-99A6-753E-7878-93227A925FCB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6587464" y="6023579"/>
                    <a:ext cx="172800" cy="306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41" name="Pennanteckning 240">
                <a:extLst>
                  <a:ext uri="{FF2B5EF4-FFF2-40B4-BE49-F238E27FC236}">
                    <a16:creationId xmlns:a16="http://schemas.microsoft.com/office/drawing/2014/main" id="{29BA2CD0-D6BD-6C1D-1B84-07AE3CDD2611}"/>
                  </a:ext>
                </a:extLst>
              </p14:cNvPr>
              <p14:cNvContentPartPr/>
              <p14:nvPr/>
            </p14:nvContentPartPr>
            <p14:xfrm>
              <a:off x="7562769" y="4036667"/>
              <a:ext cx="1438200" cy="14040"/>
            </p14:xfrm>
          </p:contentPart>
        </mc:Choice>
        <mc:Fallback>
          <p:pic>
            <p:nvPicPr>
              <p:cNvPr id="241" name="Pennanteckning 240">
                <a:extLst>
                  <a:ext uri="{FF2B5EF4-FFF2-40B4-BE49-F238E27FC236}">
                    <a16:creationId xmlns:a16="http://schemas.microsoft.com/office/drawing/2014/main" id="{29BA2CD0-D6BD-6C1D-1B84-07AE3CDD2611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7553769" y="4027667"/>
                <a:ext cx="145584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6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need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find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balance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– 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bias-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variance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tradeoff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</a:p>
        </p:txBody>
      </p:sp>
      <p:grpSp>
        <p:nvGrpSpPr>
          <p:cNvPr id="551" name="Grupp 550">
            <a:extLst>
              <a:ext uri="{FF2B5EF4-FFF2-40B4-BE49-F238E27FC236}">
                <a16:creationId xmlns:a16="http://schemas.microsoft.com/office/drawing/2014/main" id="{E79C1F83-249C-F05A-69D6-64D59C94A111}"/>
              </a:ext>
            </a:extLst>
          </p:cNvPr>
          <p:cNvGrpSpPr/>
          <p:nvPr/>
        </p:nvGrpSpPr>
        <p:grpSpPr>
          <a:xfrm>
            <a:off x="1271344" y="3056819"/>
            <a:ext cx="6299280" cy="1326960"/>
            <a:chOff x="1271344" y="3056819"/>
            <a:chExt cx="6299280" cy="1326960"/>
          </a:xfrm>
        </p:grpSpPr>
        <p:grpSp>
          <p:nvGrpSpPr>
            <p:cNvPr id="299" name="Grupp 298">
              <a:extLst>
                <a:ext uri="{FF2B5EF4-FFF2-40B4-BE49-F238E27FC236}">
                  <a16:creationId xmlns:a16="http://schemas.microsoft.com/office/drawing/2014/main" id="{00F80D45-C0D2-A173-2E6A-CFD9EDDC93ED}"/>
                </a:ext>
              </a:extLst>
            </p:cNvPr>
            <p:cNvGrpSpPr/>
            <p:nvPr/>
          </p:nvGrpSpPr>
          <p:grpSpPr>
            <a:xfrm>
              <a:off x="1271344" y="3157619"/>
              <a:ext cx="1724040" cy="212400"/>
              <a:chOff x="1271344" y="3157619"/>
              <a:chExt cx="1724040" cy="21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289" name="Pennanteckning 288">
                    <a:extLst>
                      <a:ext uri="{FF2B5EF4-FFF2-40B4-BE49-F238E27FC236}">
                        <a16:creationId xmlns:a16="http://schemas.microsoft.com/office/drawing/2014/main" id="{AB2C805A-CB5E-04DD-95A7-499A16050447}"/>
                      </a:ext>
                    </a:extLst>
                  </p14:cNvPr>
                  <p14:cNvContentPartPr/>
                  <p14:nvPr/>
                </p14:nvContentPartPr>
                <p14:xfrm>
                  <a:off x="1271344" y="3232859"/>
                  <a:ext cx="106920" cy="113760"/>
                </p14:xfrm>
              </p:contentPart>
            </mc:Choice>
            <mc:Fallback>
              <p:pic>
                <p:nvPicPr>
                  <p:cNvPr id="289" name="Pennanteckning 288">
                    <a:extLst>
                      <a:ext uri="{FF2B5EF4-FFF2-40B4-BE49-F238E27FC236}">
                        <a16:creationId xmlns:a16="http://schemas.microsoft.com/office/drawing/2014/main" id="{AB2C805A-CB5E-04DD-95A7-499A1605044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56224" y="3217739"/>
                    <a:ext cx="13752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290" name="Pennanteckning 289">
                    <a:extLst>
                      <a:ext uri="{FF2B5EF4-FFF2-40B4-BE49-F238E27FC236}">
                        <a16:creationId xmlns:a16="http://schemas.microsoft.com/office/drawing/2014/main" id="{89835C73-3C8A-D000-2358-A06F69674057}"/>
                      </a:ext>
                    </a:extLst>
                  </p14:cNvPr>
                  <p14:cNvContentPartPr/>
                  <p14:nvPr/>
                </p14:nvContentPartPr>
                <p14:xfrm>
                  <a:off x="1456024" y="3242939"/>
                  <a:ext cx="316440" cy="127080"/>
                </p14:xfrm>
              </p:contentPart>
            </mc:Choice>
            <mc:Fallback>
              <p:pic>
                <p:nvPicPr>
                  <p:cNvPr id="290" name="Pennanteckning 289">
                    <a:extLst>
                      <a:ext uri="{FF2B5EF4-FFF2-40B4-BE49-F238E27FC236}">
                        <a16:creationId xmlns:a16="http://schemas.microsoft.com/office/drawing/2014/main" id="{89835C73-3C8A-D000-2358-A06F6967405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440544" y="3227459"/>
                    <a:ext cx="34668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291" name="Pennanteckning 290">
                    <a:extLst>
                      <a:ext uri="{FF2B5EF4-FFF2-40B4-BE49-F238E27FC236}">
                        <a16:creationId xmlns:a16="http://schemas.microsoft.com/office/drawing/2014/main" id="{D297D493-2B82-EBF2-636D-11762B340266}"/>
                      </a:ext>
                    </a:extLst>
                  </p14:cNvPr>
                  <p14:cNvContentPartPr/>
                  <p14:nvPr/>
                </p14:nvContentPartPr>
                <p14:xfrm>
                  <a:off x="1843024" y="3255179"/>
                  <a:ext cx="6120" cy="83880"/>
                </p14:xfrm>
              </p:contentPart>
            </mc:Choice>
            <mc:Fallback>
              <p:pic>
                <p:nvPicPr>
                  <p:cNvPr id="291" name="Pennanteckning 290">
                    <a:extLst>
                      <a:ext uri="{FF2B5EF4-FFF2-40B4-BE49-F238E27FC236}">
                        <a16:creationId xmlns:a16="http://schemas.microsoft.com/office/drawing/2014/main" id="{D297D493-2B82-EBF2-636D-11762B34026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827544" y="3240059"/>
                    <a:ext cx="3672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92" name="Pennanteckning 291">
                    <a:extLst>
                      <a:ext uri="{FF2B5EF4-FFF2-40B4-BE49-F238E27FC236}">
                        <a16:creationId xmlns:a16="http://schemas.microsoft.com/office/drawing/2014/main" id="{BB0F2F18-C916-0060-7907-9AA1172E2BFE}"/>
                      </a:ext>
                    </a:extLst>
                  </p14:cNvPr>
                  <p14:cNvContentPartPr/>
                  <p14:nvPr/>
                </p14:nvContentPartPr>
                <p14:xfrm>
                  <a:off x="1849504" y="3157619"/>
                  <a:ext cx="34200" cy="24480"/>
                </p14:xfrm>
              </p:contentPart>
            </mc:Choice>
            <mc:Fallback>
              <p:pic>
                <p:nvPicPr>
                  <p:cNvPr id="292" name="Pennanteckning 291">
                    <a:extLst>
                      <a:ext uri="{FF2B5EF4-FFF2-40B4-BE49-F238E27FC236}">
                        <a16:creationId xmlns:a16="http://schemas.microsoft.com/office/drawing/2014/main" id="{BB0F2F18-C916-0060-7907-9AA1172E2BF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34384" y="3142499"/>
                    <a:ext cx="648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93" name="Pennanteckning 292">
                    <a:extLst>
                      <a:ext uri="{FF2B5EF4-FFF2-40B4-BE49-F238E27FC236}">
                        <a16:creationId xmlns:a16="http://schemas.microsoft.com/office/drawing/2014/main" id="{1EEA42A3-3F2F-B4AE-039D-1C83079F2362}"/>
                      </a:ext>
                    </a:extLst>
                  </p14:cNvPr>
                  <p14:cNvContentPartPr/>
                  <p14:nvPr/>
                </p14:nvContentPartPr>
                <p14:xfrm>
                  <a:off x="1980904" y="3211259"/>
                  <a:ext cx="382320" cy="121320"/>
                </p14:xfrm>
              </p:contentPart>
            </mc:Choice>
            <mc:Fallback>
              <p:pic>
                <p:nvPicPr>
                  <p:cNvPr id="293" name="Pennanteckning 292">
                    <a:extLst>
                      <a:ext uri="{FF2B5EF4-FFF2-40B4-BE49-F238E27FC236}">
                        <a16:creationId xmlns:a16="http://schemas.microsoft.com/office/drawing/2014/main" id="{1EEA42A3-3F2F-B4AE-039D-1C83079F236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65784" y="3196139"/>
                    <a:ext cx="41292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94" name="Pennanteckning 293">
                    <a:extLst>
                      <a:ext uri="{FF2B5EF4-FFF2-40B4-BE49-F238E27FC236}">
                        <a16:creationId xmlns:a16="http://schemas.microsoft.com/office/drawing/2014/main" id="{DD9A996D-CEA0-4CA8-F449-2D9C6BD4A5DC}"/>
                      </a:ext>
                    </a:extLst>
                  </p14:cNvPr>
                  <p14:cNvContentPartPr/>
                  <p14:nvPr/>
                </p14:nvContentPartPr>
                <p14:xfrm>
                  <a:off x="2496064" y="3198299"/>
                  <a:ext cx="152640" cy="66600"/>
                </p14:xfrm>
              </p:contentPart>
            </mc:Choice>
            <mc:Fallback>
              <p:pic>
                <p:nvPicPr>
                  <p:cNvPr id="294" name="Pennanteckning 293">
                    <a:extLst>
                      <a:ext uri="{FF2B5EF4-FFF2-40B4-BE49-F238E27FC236}">
                        <a16:creationId xmlns:a16="http://schemas.microsoft.com/office/drawing/2014/main" id="{DD9A996D-CEA0-4CA8-F449-2D9C6BD4A5D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480944" y="3182819"/>
                    <a:ext cx="182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96" name="Pennanteckning 295">
                    <a:extLst>
                      <a:ext uri="{FF2B5EF4-FFF2-40B4-BE49-F238E27FC236}">
                        <a16:creationId xmlns:a16="http://schemas.microsoft.com/office/drawing/2014/main" id="{DC55A30E-F168-860D-AF33-506D7BDEB691}"/>
                      </a:ext>
                    </a:extLst>
                  </p14:cNvPr>
                  <p14:cNvContentPartPr/>
                  <p14:nvPr/>
                </p14:nvContentPartPr>
                <p14:xfrm>
                  <a:off x="2368624" y="3193979"/>
                  <a:ext cx="83160" cy="115200"/>
                </p14:xfrm>
              </p:contentPart>
            </mc:Choice>
            <mc:Fallback>
              <p:pic>
                <p:nvPicPr>
                  <p:cNvPr id="296" name="Pennanteckning 295">
                    <a:extLst>
                      <a:ext uri="{FF2B5EF4-FFF2-40B4-BE49-F238E27FC236}">
                        <a16:creationId xmlns:a16="http://schemas.microsoft.com/office/drawing/2014/main" id="{DC55A30E-F168-860D-AF33-506D7BDEB69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353504" y="3178859"/>
                    <a:ext cx="11376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97" name="Pennanteckning 296">
                    <a:extLst>
                      <a:ext uri="{FF2B5EF4-FFF2-40B4-BE49-F238E27FC236}">
                        <a16:creationId xmlns:a16="http://schemas.microsoft.com/office/drawing/2014/main" id="{89740816-DE11-678B-4D2F-9312EB3054B0}"/>
                      </a:ext>
                    </a:extLst>
                  </p14:cNvPr>
                  <p14:cNvContentPartPr/>
                  <p14:nvPr/>
                </p14:nvContentPartPr>
                <p14:xfrm>
                  <a:off x="2593624" y="3161939"/>
                  <a:ext cx="154080" cy="201240"/>
                </p14:xfrm>
              </p:contentPart>
            </mc:Choice>
            <mc:Fallback>
              <p:pic>
                <p:nvPicPr>
                  <p:cNvPr id="297" name="Pennanteckning 296">
                    <a:extLst>
                      <a:ext uri="{FF2B5EF4-FFF2-40B4-BE49-F238E27FC236}">
                        <a16:creationId xmlns:a16="http://schemas.microsoft.com/office/drawing/2014/main" id="{89740816-DE11-678B-4D2F-9312EB3054B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578504" y="3146459"/>
                    <a:ext cx="18468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98" name="Pennanteckning 297">
                    <a:extLst>
                      <a:ext uri="{FF2B5EF4-FFF2-40B4-BE49-F238E27FC236}">
                        <a16:creationId xmlns:a16="http://schemas.microsoft.com/office/drawing/2014/main" id="{BEF67745-B7F8-5F32-BBD1-77A878DA451D}"/>
                      </a:ext>
                    </a:extLst>
                  </p14:cNvPr>
                  <p14:cNvContentPartPr/>
                  <p14:nvPr/>
                </p14:nvContentPartPr>
                <p14:xfrm>
                  <a:off x="2914744" y="3255179"/>
                  <a:ext cx="80640" cy="5400"/>
                </p14:xfrm>
              </p:contentPart>
            </mc:Choice>
            <mc:Fallback>
              <p:pic>
                <p:nvPicPr>
                  <p:cNvPr id="298" name="Pennanteckning 297">
                    <a:extLst>
                      <a:ext uri="{FF2B5EF4-FFF2-40B4-BE49-F238E27FC236}">
                        <a16:creationId xmlns:a16="http://schemas.microsoft.com/office/drawing/2014/main" id="{BEF67745-B7F8-5F32-BBD1-77A878DA451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899264" y="3240059"/>
                    <a:ext cx="11124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4" name="Grupp 313">
              <a:extLst>
                <a:ext uri="{FF2B5EF4-FFF2-40B4-BE49-F238E27FC236}">
                  <a16:creationId xmlns:a16="http://schemas.microsoft.com/office/drawing/2014/main" id="{3BEF0AB3-E55D-6116-2A8D-4C984E2BB070}"/>
                </a:ext>
              </a:extLst>
            </p:cNvPr>
            <p:cNvGrpSpPr/>
            <p:nvPr/>
          </p:nvGrpSpPr>
          <p:grpSpPr>
            <a:xfrm>
              <a:off x="3260344" y="3056819"/>
              <a:ext cx="556920" cy="241920"/>
              <a:chOff x="3260344" y="3056819"/>
              <a:chExt cx="556920" cy="241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300" name="Pennanteckning 299">
                    <a:extLst>
                      <a:ext uri="{FF2B5EF4-FFF2-40B4-BE49-F238E27FC236}">
                        <a16:creationId xmlns:a16="http://schemas.microsoft.com/office/drawing/2014/main" id="{D200F08A-B180-9219-ECE5-F3885EB75DE0}"/>
                      </a:ext>
                    </a:extLst>
                  </p14:cNvPr>
                  <p14:cNvContentPartPr/>
                  <p14:nvPr/>
                </p14:nvContentPartPr>
                <p14:xfrm>
                  <a:off x="3260344" y="3056819"/>
                  <a:ext cx="132840" cy="241920"/>
                </p14:xfrm>
              </p:contentPart>
            </mc:Choice>
            <mc:Fallback>
              <p:pic>
                <p:nvPicPr>
                  <p:cNvPr id="300" name="Pennanteckning 299">
                    <a:extLst>
                      <a:ext uri="{FF2B5EF4-FFF2-40B4-BE49-F238E27FC236}">
                        <a16:creationId xmlns:a16="http://schemas.microsoft.com/office/drawing/2014/main" id="{D200F08A-B180-9219-ECE5-F3885EB75DE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245224" y="3041339"/>
                    <a:ext cx="16308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301" name="Pennanteckning 300">
                    <a:extLst>
                      <a:ext uri="{FF2B5EF4-FFF2-40B4-BE49-F238E27FC236}">
                        <a16:creationId xmlns:a16="http://schemas.microsoft.com/office/drawing/2014/main" id="{23BF1583-32BD-DD8C-38D9-C72C3E4D0262}"/>
                      </a:ext>
                    </a:extLst>
                  </p14:cNvPr>
                  <p14:cNvContentPartPr/>
                  <p14:nvPr/>
                </p14:nvContentPartPr>
                <p14:xfrm>
                  <a:off x="3473824" y="3198299"/>
                  <a:ext cx="69840" cy="100440"/>
                </p14:xfrm>
              </p:contentPart>
            </mc:Choice>
            <mc:Fallback>
              <p:pic>
                <p:nvPicPr>
                  <p:cNvPr id="301" name="Pennanteckning 300">
                    <a:extLst>
                      <a:ext uri="{FF2B5EF4-FFF2-40B4-BE49-F238E27FC236}">
                        <a16:creationId xmlns:a16="http://schemas.microsoft.com/office/drawing/2014/main" id="{23BF1583-32BD-DD8C-38D9-C72C3E4D026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458344" y="3182819"/>
                    <a:ext cx="10044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02" name="Pennanteckning 301">
                    <a:extLst>
                      <a:ext uri="{FF2B5EF4-FFF2-40B4-BE49-F238E27FC236}">
                        <a16:creationId xmlns:a16="http://schemas.microsoft.com/office/drawing/2014/main" id="{51E31DAB-BC2F-354F-4E16-2D76A9BA70F2}"/>
                      </a:ext>
                    </a:extLst>
                  </p14:cNvPr>
                  <p14:cNvContentPartPr/>
                  <p14:nvPr/>
                </p14:nvContentPartPr>
                <p14:xfrm>
                  <a:off x="3603424" y="3218819"/>
                  <a:ext cx="213840" cy="74880"/>
                </p14:xfrm>
              </p:contentPart>
            </mc:Choice>
            <mc:Fallback>
              <p:pic>
                <p:nvPicPr>
                  <p:cNvPr id="302" name="Pennanteckning 301">
                    <a:extLst>
                      <a:ext uri="{FF2B5EF4-FFF2-40B4-BE49-F238E27FC236}">
                        <a16:creationId xmlns:a16="http://schemas.microsoft.com/office/drawing/2014/main" id="{51E31DAB-BC2F-354F-4E16-2D76A9BA70F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588304" y="3203699"/>
                    <a:ext cx="244080" cy="105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3" name="Grupp 312">
              <a:extLst>
                <a:ext uri="{FF2B5EF4-FFF2-40B4-BE49-F238E27FC236}">
                  <a16:creationId xmlns:a16="http://schemas.microsoft.com/office/drawing/2014/main" id="{EBD4FD59-E80D-1486-4269-5A1F119367DA}"/>
                </a:ext>
              </a:extLst>
            </p:cNvPr>
            <p:cNvGrpSpPr/>
            <p:nvPr/>
          </p:nvGrpSpPr>
          <p:grpSpPr>
            <a:xfrm>
              <a:off x="4075024" y="3102179"/>
              <a:ext cx="896040" cy="274320"/>
              <a:chOff x="4075024" y="3102179"/>
              <a:chExt cx="896040" cy="27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03" name="Pennanteckning 302">
                    <a:extLst>
                      <a:ext uri="{FF2B5EF4-FFF2-40B4-BE49-F238E27FC236}">
                        <a16:creationId xmlns:a16="http://schemas.microsoft.com/office/drawing/2014/main" id="{0BBBE843-E797-A67D-CB44-9B4FE895D857}"/>
                      </a:ext>
                    </a:extLst>
                  </p14:cNvPr>
                  <p14:cNvContentPartPr/>
                  <p14:nvPr/>
                </p14:nvContentPartPr>
                <p14:xfrm>
                  <a:off x="4075024" y="3221339"/>
                  <a:ext cx="613800" cy="155160"/>
                </p14:xfrm>
              </p:contentPart>
            </mc:Choice>
            <mc:Fallback>
              <p:pic>
                <p:nvPicPr>
                  <p:cNvPr id="303" name="Pennanteckning 302">
                    <a:extLst>
                      <a:ext uri="{FF2B5EF4-FFF2-40B4-BE49-F238E27FC236}">
                        <a16:creationId xmlns:a16="http://schemas.microsoft.com/office/drawing/2014/main" id="{0BBBE843-E797-A67D-CB44-9B4FE895D85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059544" y="3206219"/>
                    <a:ext cx="64440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04" name="Pennanteckning 303">
                    <a:extLst>
                      <a:ext uri="{FF2B5EF4-FFF2-40B4-BE49-F238E27FC236}">
                        <a16:creationId xmlns:a16="http://schemas.microsoft.com/office/drawing/2014/main" id="{2FAB86C9-002E-DCB4-54AE-261B8EDAF0DC}"/>
                      </a:ext>
                    </a:extLst>
                  </p14:cNvPr>
                  <p14:cNvContentPartPr/>
                  <p14:nvPr/>
                </p14:nvContentPartPr>
                <p14:xfrm>
                  <a:off x="4845784" y="3102179"/>
                  <a:ext cx="125280" cy="266760"/>
                </p14:xfrm>
              </p:contentPart>
            </mc:Choice>
            <mc:Fallback>
              <p:pic>
                <p:nvPicPr>
                  <p:cNvPr id="304" name="Pennanteckning 303">
                    <a:extLst>
                      <a:ext uri="{FF2B5EF4-FFF2-40B4-BE49-F238E27FC236}">
                        <a16:creationId xmlns:a16="http://schemas.microsoft.com/office/drawing/2014/main" id="{2FAB86C9-002E-DCB4-54AE-261B8EDAF0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30304" y="3087059"/>
                    <a:ext cx="155880" cy="29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2" name="Grupp 311">
              <a:extLst>
                <a:ext uri="{FF2B5EF4-FFF2-40B4-BE49-F238E27FC236}">
                  <a16:creationId xmlns:a16="http://schemas.microsoft.com/office/drawing/2014/main" id="{A7C81590-58B9-CB81-52C3-2E60C21204CD}"/>
                </a:ext>
              </a:extLst>
            </p:cNvPr>
            <p:cNvGrpSpPr/>
            <p:nvPr/>
          </p:nvGrpSpPr>
          <p:grpSpPr>
            <a:xfrm>
              <a:off x="5363464" y="3110459"/>
              <a:ext cx="898560" cy="298080"/>
              <a:chOff x="5363464" y="3110459"/>
              <a:chExt cx="898560" cy="298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05" name="Pennanteckning 304">
                    <a:extLst>
                      <a:ext uri="{FF2B5EF4-FFF2-40B4-BE49-F238E27FC236}">
                        <a16:creationId xmlns:a16="http://schemas.microsoft.com/office/drawing/2014/main" id="{37C69ECC-93A9-EBB1-8D56-E9100FBC6073}"/>
                      </a:ext>
                    </a:extLst>
                  </p14:cNvPr>
                  <p14:cNvContentPartPr/>
                  <p14:nvPr/>
                </p14:nvContentPartPr>
                <p14:xfrm>
                  <a:off x="5363464" y="3186419"/>
                  <a:ext cx="256680" cy="131400"/>
                </p14:xfrm>
              </p:contentPart>
            </mc:Choice>
            <mc:Fallback>
              <p:pic>
                <p:nvPicPr>
                  <p:cNvPr id="305" name="Pennanteckning 304">
                    <a:extLst>
                      <a:ext uri="{FF2B5EF4-FFF2-40B4-BE49-F238E27FC236}">
                        <a16:creationId xmlns:a16="http://schemas.microsoft.com/office/drawing/2014/main" id="{37C69ECC-93A9-EBB1-8D56-E9100FBC607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347984" y="3171299"/>
                    <a:ext cx="28728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06" name="Pennanteckning 305">
                    <a:extLst>
                      <a:ext uri="{FF2B5EF4-FFF2-40B4-BE49-F238E27FC236}">
                        <a16:creationId xmlns:a16="http://schemas.microsoft.com/office/drawing/2014/main" id="{47AD06CC-B0D7-2467-78B1-21ACBB081C7A}"/>
                      </a:ext>
                    </a:extLst>
                  </p14:cNvPr>
                  <p14:cNvContentPartPr/>
                  <p14:nvPr/>
                </p14:nvContentPartPr>
                <p14:xfrm>
                  <a:off x="5672704" y="3143939"/>
                  <a:ext cx="461160" cy="264600"/>
                </p14:xfrm>
              </p:contentPart>
            </mc:Choice>
            <mc:Fallback>
              <p:pic>
                <p:nvPicPr>
                  <p:cNvPr id="306" name="Pennanteckning 305">
                    <a:extLst>
                      <a:ext uri="{FF2B5EF4-FFF2-40B4-BE49-F238E27FC236}">
                        <a16:creationId xmlns:a16="http://schemas.microsoft.com/office/drawing/2014/main" id="{47AD06CC-B0D7-2467-78B1-21ACBB081C7A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657224" y="3128459"/>
                    <a:ext cx="491400" cy="29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07" name="Pennanteckning 306">
                    <a:extLst>
                      <a:ext uri="{FF2B5EF4-FFF2-40B4-BE49-F238E27FC236}">
                        <a16:creationId xmlns:a16="http://schemas.microsoft.com/office/drawing/2014/main" id="{7A111A1B-1822-7D72-E275-9C584C7A6B85}"/>
                      </a:ext>
                    </a:extLst>
                  </p14:cNvPr>
                  <p14:cNvContentPartPr/>
                  <p14:nvPr/>
                </p14:nvContentPartPr>
                <p14:xfrm>
                  <a:off x="6206944" y="3110459"/>
                  <a:ext cx="55080" cy="244440"/>
                </p14:xfrm>
              </p:contentPart>
            </mc:Choice>
            <mc:Fallback>
              <p:pic>
                <p:nvPicPr>
                  <p:cNvPr id="307" name="Pennanteckning 306">
                    <a:extLst>
                      <a:ext uri="{FF2B5EF4-FFF2-40B4-BE49-F238E27FC236}">
                        <a16:creationId xmlns:a16="http://schemas.microsoft.com/office/drawing/2014/main" id="{7A111A1B-1822-7D72-E275-9C584C7A6B8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91464" y="3095339"/>
                    <a:ext cx="85320" cy="27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1" name="Grupp 310">
              <a:extLst>
                <a:ext uri="{FF2B5EF4-FFF2-40B4-BE49-F238E27FC236}">
                  <a16:creationId xmlns:a16="http://schemas.microsoft.com/office/drawing/2014/main" id="{B4AEEB0D-65C0-5ED3-4D36-4170A58E4D1A}"/>
                </a:ext>
              </a:extLst>
            </p:cNvPr>
            <p:cNvGrpSpPr/>
            <p:nvPr/>
          </p:nvGrpSpPr>
          <p:grpSpPr>
            <a:xfrm>
              <a:off x="6509344" y="3154379"/>
              <a:ext cx="1061280" cy="455040"/>
              <a:chOff x="6509344" y="3154379"/>
              <a:chExt cx="1061280" cy="455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08" name="Pennanteckning 307">
                    <a:extLst>
                      <a:ext uri="{FF2B5EF4-FFF2-40B4-BE49-F238E27FC236}">
                        <a16:creationId xmlns:a16="http://schemas.microsoft.com/office/drawing/2014/main" id="{D712A6D7-3A38-D338-6270-07B10D8092D9}"/>
                      </a:ext>
                    </a:extLst>
                  </p14:cNvPr>
                  <p14:cNvContentPartPr/>
                  <p14:nvPr/>
                </p14:nvContentPartPr>
                <p14:xfrm>
                  <a:off x="6509344" y="3226379"/>
                  <a:ext cx="83160" cy="131040"/>
                </p14:xfrm>
              </p:contentPart>
            </mc:Choice>
            <mc:Fallback>
              <p:pic>
                <p:nvPicPr>
                  <p:cNvPr id="308" name="Pennanteckning 307">
                    <a:extLst>
                      <a:ext uri="{FF2B5EF4-FFF2-40B4-BE49-F238E27FC236}">
                        <a16:creationId xmlns:a16="http://schemas.microsoft.com/office/drawing/2014/main" id="{D712A6D7-3A38-D338-6270-07B10D8092D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494224" y="3210899"/>
                    <a:ext cx="11340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09" name="Pennanteckning 308">
                    <a:extLst>
                      <a:ext uri="{FF2B5EF4-FFF2-40B4-BE49-F238E27FC236}">
                        <a16:creationId xmlns:a16="http://schemas.microsoft.com/office/drawing/2014/main" id="{3AB4206D-92F2-65AF-77F0-D2002BBBBBB1}"/>
                      </a:ext>
                    </a:extLst>
                  </p14:cNvPr>
                  <p14:cNvContentPartPr/>
                  <p14:nvPr/>
                </p14:nvContentPartPr>
                <p14:xfrm>
                  <a:off x="6696544" y="3154379"/>
                  <a:ext cx="139320" cy="176400"/>
                </p14:xfrm>
              </p:contentPart>
            </mc:Choice>
            <mc:Fallback>
              <p:pic>
                <p:nvPicPr>
                  <p:cNvPr id="309" name="Pennanteckning 308">
                    <a:extLst>
                      <a:ext uri="{FF2B5EF4-FFF2-40B4-BE49-F238E27FC236}">
                        <a16:creationId xmlns:a16="http://schemas.microsoft.com/office/drawing/2014/main" id="{3AB4206D-92F2-65AF-77F0-D2002BBBBBB1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681064" y="3139259"/>
                    <a:ext cx="16992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10" name="Pennanteckning 309">
                    <a:extLst>
                      <a:ext uri="{FF2B5EF4-FFF2-40B4-BE49-F238E27FC236}">
                        <a16:creationId xmlns:a16="http://schemas.microsoft.com/office/drawing/2014/main" id="{B63099A4-5B2E-58CD-15A3-824AE09F7E49}"/>
                      </a:ext>
                    </a:extLst>
                  </p14:cNvPr>
                  <p14:cNvContentPartPr/>
                  <p14:nvPr/>
                </p14:nvContentPartPr>
                <p14:xfrm>
                  <a:off x="6954304" y="3280019"/>
                  <a:ext cx="616320" cy="329400"/>
                </p14:xfrm>
              </p:contentPart>
            </mc:Choice>
            <mc:Fallback>
              <p:pic>
                <p:nvPicPr>
                  <p:cNvPr id="310" name="Pennanteckning 309">
                    <a:extLst>
                      <a:ext uri="{FF2B5EF4-FFF2-40B4-BE49-F238E27FC236}">
                        <a16:creationId xmlns:a16="http://schemas.microsoft.com/office/drawing/2014/main" id="{B63099A4-5B2E-58CD-15A3-824AE09F7E49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939184" y="3264899"/>
                    <a:ext cx="646920" cy="36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6" name="Grupp 325">
              <a:extLst>
                <a:ext uri="{FF2B5EF4-FFF2-40B4-BE49-F238E27FC236}">
                  <a16:creationId xmlns:a16="http://schemas.microsoft.com/office/drawing/2014/main" id="{4F1C8473-B34A-EFC0-D3AC-B5AD06EB8911}"/>
                </a:ext>
              </a:extLst>
            </p:cNvPr>
            <p:cNvGrpSpPr/>
            <p:nvPr/>
          </p:nvGrpSpPr>
          <p:grpSpPr>
            <a:xfrm>
              <a:off x="3256384" y="3519779"/>
              <a:ext cx="1359720" cy="530640"/>
              <a:chOff x="3256384" y="3519779"/>
              <a:chExt cx="1359720" cy="53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315" name="Pennanteckning 314">
                    <a:extLst>
                      <a:ext uri="{FF2B5EF4-FFF2-40B4-BE49-F238E27FC236}">
                        <a16:creationId xmlns:a16="http://schemas.microsoft.com/office/drawing/2014/main" id="{80EDE6C9-0D1E-92BA-E253-7138C19A3221}"/>
                      </a:ext>
                    </a:extLst>
                  </p14:cNvPr>
                  <p14:cNvContentPartPr/>
                  <p14:nvPr/>
                </p14:nvContentPartPr>
                <p14:xfrm>
                  <a:off x="3256384" y="3721739"/>
                  <a:ext cx="11160" cy="94680"/>
                </p14:xfrm>
              </p:contentPart>
            </mc:Choice>
            <mc:Fallback>
              <p:pic>
                <p:nvPicPr>
                  <p:cNvPr id="315" name="Pennanteckning 314">
                    <a:extLst>
                      <a:ext uri="{FF2B5EF4-FFF2-40B4-BE49-F238E27FC236}">
                        <a16:creationId xmlns:a16="http://schemas.microsoft.com/office/drawing/2014/main" id="{80EDE6C9-0D1E-92BA-E253-7138C19A322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240904" y="3706259"/>
                    <a:ext cx="4176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316" name="Pennanteckning 315">
                    <a:extLst>
                      <a:ext uri="{FF2B5EF4-FFF2-40B4-BE49-F238E27FC236}">
                        <a16:creationId xmlns:a16="http://schemas.microsoft.com/office/drawing/2014/main" id="{4B81B741-488F-F7D9-5C2A-7F059C6F894B}"/>
                      </a:ext>
                    </a:extLst>
                  </p14:cNvPr>
                  <p14:cNvContentPartPr/>
                  <p14:nvPr/>
                </p14:nvContentPartPr>
                <p14:xfrm>
                  <a:off x="3292744" y="3593219"/>
                  <a:ext cx="20160" cy="21600"/>
                </p14:xfrm>
              </p:contentPart>
            </mc:Choice>
            <mc:Fallback>
              <p:pic>
                <p:nvPicPr>
                  <p:cNvPr id="316" name="Pennanteckning 315">
                    <a:extLst>
                      <a:ext uri="{FF2B5EF4-FFF2-40B4-BE49-F238E27FC236}">
                        <a16:creationId xmlns:a16="http://schemas.microsoft.com/office/drawing/2014/main" id="{4B81B741-488F-F7D9-5C2A-7F059C6F894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277264" y="3577739"/>
                    <a:ext cx="5076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17" name="Pennanteckning 316">
                    <a:extLst>
                      <a:ext uri="{FF2B5EF4-FFF2-40B4-BE49-F238E27FC236}">
                        <a16:creationId xmlns:a16="http://schemas.microsoft.com/office/drawing/2014/main" id="{434EFBFD-1831-F03A-6581-E5FEAE22BFD3}"/>
                      </a:ext>
                    </a:extLst>
                  </p14:cNvPr>
                  <p14:cNvContentPartPr/>
                  <p14:nvPr/>
                </p14:nvContentPartPr>
                <p14:xfrm>
                  <a:off x="3400744" y="3519779"/>
                  <a:ext cx="60840" cy="427680"/>
                </p14:xfrm>
              </p:contentPart>
            </mc:Choice>
            <mc:Fallback>
              <p:pic>
                <p:nvPicPr>
                  <p:cNvPr id="317" name="Pennanteckning 316">
                    <a:extLst>
                      <a:ext uri="{FF2B5EF4-FFF2-40B4-BE49-F238E27FC236}">
                        <a16:creationId xmlns:a16="http://schemas.microsoft.com/office/drawing/2014/main" id="{434EFBFD-1831-F03A-6581-E5FEAE22BFD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385624" y="3504659"/>
                    <a:ext cx="91440" cy="45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18" name="Pennanteckning 317">
                    <a:extLst>
                      <a:ext uri="{FF2B5EF4-FFF2-40B4-BE49-F238E27FC236}">
                        <a16:creationId xmlns:a16="http://schemas.microsoft.com/office/drawing/2014/main" id="{4B1647A2-D12E-F89B-AEAA-8C18ED8DC1F1}"/>
                      </a:ext>
                    </a:extLst>
                  </p14:cNvPr>
                  <p14:cNvContentPartPr/>
                  <p14:nvPr/>
                </p14:nvContentPartPr>
                <p14:xfrm>
                  <a:off x="3369424" y="3710219"/>
                  <a:ext cx="158400" cy="47520"/>
                </p14:xfrm>
              </p:contentPart>
            </mc:Choice>
            <mc:Fallback>
              <p:pic>
                <p:nvPicPr>
                  <p:cNvPr id="318" name="Pennanteckning 317">
                    <a:extLst>
                      <a:ext uri="{FF2B5EF4-FFF2-40B4-BE49-F238E27FC236}">
                        <a16:creationId xmlns:a16="http://schemas.microsoft.com/office/drawing/2014/main" id="{4B1647A2-D12E-F89B-AEAA-8C18ED8DC1F1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354304" y="3694739"/>
                    <a:ext cx="1886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19" name="Pennanteckning 318">
                    <a:extLst>
                      <a:ext uri="{FF2B5EF4-FFF2-40B4-BE49-F238E27FC236}">
                        <a16:creationId xmlns:a16="http://schemas.microsoft.com/office/drawing/2014/main" id="{AA25458F-B754-18D1-C63D-DAE87BE80A90}"/>
                      </a:ext>
                    </a:extLst>
                  </p14:cNvPr>
                  <p14:cNvContentPartPr/>
                  <p14:nvPr/>
                </p14:nvContentPartPr>
                <p14:xfrm>
                  <a:off x="3721864" y="3595019"/>
                  <a:ext cx="57600" cy="266760"/>
                </p14:xfrm>
              </p:contentPart>
            </mc:Choice>
            <mc:Fallback>
              <p:pic>
                <p:nvPicPr>
                  <p:cNvPr id="319" name="Pennanteckning 318">
                    <a:extLst>
                      <a:ext uri="{FF2B5EF4-FFF2-40B4-BE49-F238E27FC236}">
                        <a16:creationId xmlns:a16="http://schemas.microsoft.com/office/drawing/2014/main" id="{AA25458F-B754-18D1-C63D-DAE87BE80A90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706384" y="3579899"/>
                    <a:ext cx="878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20" name="Pennanteckning 319">
                    <a:extLst>
                      <a:ext uri="{FF2B5EF4-FFF2-40B4-BE49-F238E27FC236}">
                        <a16:creationId xmlns:a16="http://schemas.microsoft.com/office/drawing/2014/main" id="{645A9DD5-D8AD-E46F-A9DA-5878711B458E}"/>
                      </a:ext>
                    </a:extLst>
                  </p14:cNvPr>
                  <p14:cNvContentPartPr/>
                  <p14:nvPr/>
                </p14:nvContentPartPr>
                <p14:xfrm>
                  <a:off x="3693784" y="3693299"/>
                  <a:ext cx="279720" cy="102960"/>
                </p14:xfrm>
              </p:contentPart>
            </mc:Choice>
            <mc:Fallback>
              <p:pic>
                <p:nvPicPr>
                  <p:cNvPr id="320" name="Pennanteckning 319">
                    <a:extLst>
                      <a:ext uri="{FF2B5EF4-FFF2-40B4-BE49-F238E27FC236}">
                        <a16:creationId xmlns:a16="http://schemas.microsoft.com/office/drawing/2014/main" id="{645A9DD5-D8AD-E46F-A9DA-5878711B458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678304" y="3678179"/>
                    <a:ext cx="31032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21" name="Pennanteckning 320">
                    <a:extLst>
                      <a:ext uri="{FF2B5EF4-FFF2-40B4-BE49-F238E27FC236}">
                        <a16:creationId xmlns:a16="http://schemas.microsoft.com/office/drawing/2014/main" id="{65F2F28E-76D3-D6D5-6887-EFC4730D226A}"/>
                      </a:ext>
                    </a:extLst>
                  </p14:cNvPr>
                  <p14:cNvContentPartPr/>
                  <p14:nvPr/>
                </p14:nvContentPartPr>
                <p14:xfrm>
                  <a:off x="3985744" y="3715979"/>
                  <a:ext cx="173160" cy="122760"/>
                </p14:xfrm>
              </p:contentPart>
            </mc:Choice>
            <mc:Fallback>
              <p:pic>
                <p:nvPicPr>
                  <p:cNvPr id="321" name="Pennanteckning 320">
                    <a:extLst>
                      <a:ext uri="{FF2B5EF4-FFF2-40B4-BE49-F238E27FC236}">
                        <a16:creationId xmlns:a16="http://schemas.microsoft.com/office/drawing/2014/main" id="{65F2F28E-76D3-D6D5-6887-EFC4730D226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970264" y="3700499"/>
                    <a:ext cx="20376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322" name="Pennanteckning 321">
                    <a:extLst>
                      <a:ext uri="{FF2B5EF4-FFF2-40B4-BE49-F238E27FC236}">
                        <a16:creationId xmlns:a16="http://schemas.microsoft.com/office/drawing/2014/main" id="{B9EFD553-2C37-E2AE-3BEE-24C36348CD0D}"/>
                      </a:ext>
                    </a:extLst>
                  </p14:cNvPr>
                  <p14:cNvContentPartPr/>
                  <p14:nvPr/>
                </p14:nvContentPartPr>
                <p14:xfrm>
                  <a:off x="4187344" y="3696899"/>
                  <a:ext cx="428760" cy="353520"/>
                </p14:xfrm>
              </p:contentPart>
            </mc:Choice>
            <mc:Fallback>
              <p:pic>
                <p:nvPicPr>
                  <p:cNvPr id="322" name="Pennanteckning 321">
                    <a:extLst>
                      <a:ext uri="{FF2B5EF4-FFF2-40B4-BE49-F238E27FC236}">
                        <a16:creationId xmlns:a16="http://schemas.microsoft.com/office/drawing/2014/main" id="{B9EFD553-2C37-E2AE-3BEE-24C36348CD0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172224" y="3681779"/>
                    <a:ext cx="459360" cy="38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5" name="Grupp 324">
              <a:extLst>
                <a:ext uri="{FF2B5EF4-FFF2-40B4-BE49-F238E27FC236}">
                  <a16:creationId xmlns:a16="http://schemas.microsoft.com/office/drawing/2014/main" id="{19D2FC3E-0641-5911-1FD6-B1CBE025A0B1}"/>
                </a:ext>
              </a:extLst>
            </p:cNvPr>
            <p:cNvGrpSpPr/>
            <p:nvPr/>
          </p:nvGrpSpPr>
          <p:grpSpPr>
            <a:xfrm>
              <a:off x="4863064" y="3691859"/>
              <a:ext cx="321120" cy="111960"/>
              <a:chOff x="4863064" y="3691859"/>
              <a:chExt cx="321120" cy="111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323" name="Pennanteckning 322">
                    <a:extLst>
                      <a:ext uri="{FF2B5EF4-FFF2-40B4-BE49-F238E27FC236}">
                        <a16:creationId xmlns:a16="http://schemas.microsoft.com/office/drawing/2014/main" id="{F9968700-045A-4D3A-4924-829339D43CE8}"/>
                      </a:ext>
                    </a:extLst>
                  </p14:cNvPr>
                  <p14:cNvContentPartPr/>
                  <p14:nvPr/>
                </p14:nvContentPartPr>
                <p14:xfrm>
                  <a:off x="4863064" y="3691859"/>
                  <a:ext cx="83160" cy="111960"/>
                </p14:xfrm>
              </p:contentPart>
            </mc:Choice>
            <mc:Fallback>
              <p:pic>
                <p:nvPicPr>
                  <p:cNvPr id="323" name="Pennanteckning 322">
                    <a:extLst>
                      <a:ext uri="{FF2B5EF4-FFF2-40B4-BE49-F238E27FC236}">
                        <a16:creationId xmlns:a16="http://schemas.microsoft.com/office/drawing/2014/main" id="{F9968700-045A-4D3A-4924-829339D43CE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847584" y="3676739"/>
                    <a:ext cx="113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324" name="Pennanteckning 323">
                    <a:extLst>
                      <a:ext uri="{FF2B5EF4-FFF2-40B4-BE49-F238E27FC236}">
                        <a16:creationId xmlns:a16="http://schemas.microsoft.com/office/drawing/2014/main" id="{5A273803-127A-05FA-F7DA-9FF151B1C38C}"/>
                      </a:ext>
                    </a:extLst>
                  </p14:cNvPr>
                  <p14:cNvContentPartPr/>
                  <p14:nvPr/>
                </p14:nvContentPartPr>
                <p14:xfrm>
                  <a:off x="5044144" y="3705179"/>
                  <a:ext cx="140040" cy="39960"/>
                </p14:xfrm>
              </p:contentPart>
            </mc:Choice>
            <mc:Fallback>
              <p:pic>
                <p:nvPicPr>
                  <p:cNvPr id="324" name="Pennanteckning 323">
                    <a:extLst>
                      <a:ext uri="{FF2B5EF4-FFF2-40B4-BE49-F238E27FC236}">
                        <a16:creationId xmlns:a16="http://schemas.microsoft.com/office/drawing/2014/main" id="{5A273803-127A-05FA-F7DA-9FF151B1C38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5029024" y="3690059"/>
                    <a:ext cx="170640" cy="7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6" name="Grupp 335">
              <a:extLst>
                <a:ext uri="{FF2B5EF4-FFF2-40B4-BE49-F238E27FC236}">
                  <a16:creationId xmlns:a16="http://schemas.microsoft.com/office/drawing/2014/main" id="{F79A602D-3EFE-4B51-6F6D-53F6EB80C2AE}"/>
                </a:ext>
              </a:extLst>
            </p:cNvPr>
            <p:cNvGrpSpPr/>
            <p:nvPr/>
          </p:nvGrpSpPr>
          <p:grpSpPr>
            <a:xfrm>
              <a:off x="5437624" y="3573779"/>
              <a:ext cx="1260000" cy="359640"/>
              <a:chOff x="5437624" y="3573779"/>
              <a:chExt cx="1260000" cy="35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327" name="Pennanteckning 326">
                    <a:extLst>
                      <a:ext uri="{FF2B5EF4-FFF2-40B4-BE49-F238E27FC236}">
                        <a16:creationId xmlns:a16="http://schemas.microsoft.com/office/drawing/2014/main" id="{96D1A84F-CE1D-F67C-C528-8F6EC42E0AB0}"/>
                      </a:ext>
                    </a:extLst>
                  </p14:cNvPr>
                  <p14:cNvContentPartPr/>
                  <p14:nvPr/>
                </p14:nvContentPartPr>
                <p14:xfrm>
                  <a:off x="5437624" y="3710219"/>
                  <a:ext cx="245160" cy="95400"/>
                </p14:xfrm>
              </p:contentPart>
            </mc:Choice>
            <mc:Fallback>
              <p:pic>
                <p:nvPicPr>
                  <p:cNvPr id="327" name="Pennanteckning 326">
                    <a:extLst>
                      <a:ext uri="{FF2B5EF4-FFF2-40B4-BE49-F238E27FC236}">
                        <a16:creationId xmlns:a16="http://schemas.microsoft.com/office/drawing/2014/main" id="{96D1A84F-CE1D-F67C-C528-8F6EC42E0AB0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422504" y="3694739"/>
                    <a:ext cx="2757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328" name="Pennanteckning 327">
                    <a:extLst>
                      <a:ext uri="{FF2B5EF4-FFF2-40B4-BE49-F238E27FC236}">
                        <a16:creationId xmlns:a16="http://schemas.microsoft.com/office/drawing/2014/main" id="{698D050A-ACEB-5484-A050-09CBE6C83251}"/>
                      </a:ext>
                    </a:extLst>
                  </p14:cNvPr>
                  <p14:cNvContentPartPr/>
                  <p14:nvPr/>
                </p14:nvContentPartPr>
                <p14:xfrm>
                  <a:off x="5776024" y="3728939"/>
                  <a:ext cx="165600" cy="80640"/>
                </p14:xfrm>
              </p:contentPart>
            </mc:Choice>
            <mc:Fallback>
              <p:pic>
                <p:nvPicPr>
                  <p:cNvPr id="328" name="Pennanteckning 327">
                    <a:extLst>
                      <a:ext uri="{FF2B5EF4-FFF2-40B4-BE49-F238E27FC236}">
                        <a16:creationId xmlns:a16="http://schemas.microsoft.com/office/drawing/2014/main" id="{698D050A-ACEB-5484-A050-09CBE6C8325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760904" y="3713819"/>
                    <a:ext cx="19620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329" name="Pennanteckning 328">
                    <a:extLst>
                      <a:ext uri="{FF2B5EF4-FFF2-40B4-BE49-F238E27FC236}">
                        <a16:creationId xmlns:a16="http://schemas.microsoft.com/office/drawing/2014/main" id="{CD7D4CA7-9375-9C5F-0F9D-8EAF57B9AD69}"/>
                      </a:ext>
                    </a:extLst>
                  </p14:cNvPr>
                  <p14:cNvContentPartPr/>
                  <p14:nvPr/>
                </p14:nvContentPartPr>
                <p14:xfrm>
                  <a:off x="5974384" y="3653699"/>
                  <a:ext cx="36000" cy="151560"/>
                </p14:xfrm>
              </p:contentPart>
            </mc:Choice>
            <mc:Fallback>
              <p:pic>
                <p:nvPicPr>
                  <p:cNvPr id="329" name="Pennanteckning 328">
                    <a:extLst>
                      <a:ext uri="{FF2B5EF4-FFF2-40B4-BE49-F238E27FC236}">
                        <a16:creationId xmlns:a16="http://schemas.microsoft.com/office/drawing/2014/main" id="{CD7D4CA7-9375-9C5F-0F9D-8EAF57B9AD69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959264" y="3638579"/>
                    <a:ext cx="6624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330" name="Pennanteckning 329">
                    <a:extLst>
                      <a:ext uri="{FF2B5EF4-FFF2-40B4-BE49-F238E27FC236}">
                        <a16:creationId xmlns:a16="http://schemas.microsoft.com/office/drawing/2014/main" id="{6DACF39A-9AD2-859C-B826-353BC0756517}"/>
                      </a:ext>
                    </a:extLst>
                  </p14:cNvPr>
                  <p14:cNvContentPartPr/>
                  <p14:nvPr/>
                </p14:nvContentPartPr>
                <p14:xfrm>
                  <a:off x="6055384" y="3677819"/>
                  <a:ext cx="36000" cy="157680"/>
                </p14:xfrm>
              </p:contentPart>
            </mc:Choice>
            <mc:Fallback>
              <p:pic>
                <p:nvPicPr>
                  <p:cNvPr id="330" name="Pennanteckning 329">
                    <a:extLst>
                      <a:ext uri="{FF2B5EF4-FFF2-40B4-BE49-F238E27FC236}">
                        <a16:creationId xmlns:a16="http://schemas.microsoft.com/office/drawing/2014/main" id="{6DACF39A-9AD2-859C-B826-353BC0756517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6040264" y="3662699"/>
                    <a:ext cx="666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331" name="Pennanteckning 330">
                    <a:extLst>
                      <a:ext uri="{FF2B5EF4-FFF2-40B4-BE49-F238E27FC236}">
                        <a16:creationId xmlns:a16="http://schemas.microsoft.com/office/drawing/2014/main" id="{97133A95-3808-F0E0-4A6D-8F3B9EAD5A6D}"/>
                      </a:ext>
                    </a:extLst>
                  </p14:cNvPr>
                  <p14:cNvContentPartPr/>
                  <p14:nvPr/>
                </p14:nvContentPartPr>
                <p14:xfrm>
                  <a:off x="6084544" y="3733259"/>
                  <a:ext cx="115200" cy="97200"/>
                </p14:xfrm>
              </p:contentPart>
            </mc:Choice>
            <mc:Fallback>
              <p:pic>
                <p:nvPicPr>
                  <p:cNvPr id="331" name="Pennanteckning 330">
                    <a:extLst>
                      <a:ext uri="{FF2B5EF4-FFF2-40B4-BE49-F238E27FC236}">
                        <a16:creationId xmlns:a16="http://schemas.microsoft.com/office/drawing/2014/main" id="{97133A95-3808-F0E0-4A6D-8F3B9EAD5A6D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6069064" y="3718139"/>
                    <a:ext cx="1458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332" name="Pennanteckning 331">
                    <a:extLst>
                      <a:ext uri="{FF2B5EF4-FFF2-40B4-BE49-F238E27FC236}">
                        <a16:creationId xmlns:a16="http://schemas.microsoft.com/office/drawing/2014/main" id="{38B2B2F5-44EF-2F3C-21F9-26F70643428F}"/>
                      </a:ext>
                    </a:extLst>
                  </p14:cNvPr>
                  <p14:cNvContentPartPr/>
                  <p14:nvPr/>
                </p14:nvContentPartPr>
                <p14:xfrm>
                  <a:off x="6235744" y="3662339"/>
                  <a:ext cx="25920" cy="18360"/>
                </p14:xfrm>
              </p:contentPart>
            </mc:Choice>
            <mc:Fallback>
              <p:pic>
                <p:nvPicPr>
                  <p:cNvPr id="332" name="Pennanteckning 331">
                    <a:extLst>
                      <a:ext uri="{FF2B5EF4-FFF2-40B4-BE49-F238E27FC236}">
                        <a16:creationId xmlns:a16="http://schemas.microsoft.com/office/drawing/2014/main" id="{38B2B2F5-44EF-2F3C-21F9-26F70643428F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6220624" y="3647219"/>
                    <a:ext cx="5652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333" name="Pennanteckning 332">
                    <a:extLst>
                      <a:ext uri="{FF2B5EF4-FFF2-40B4-BE49-F238E27FC236}">
                        <a16:creationId xmlns:a16="http://schemas.microsoft.com/office/drawing/2014/main" id="{A50416DA-14A5-854A-7C6F-B9B02CF27794}"/>
                      </a:ext>
                    </a:extLst>
                  </p14:cNvPr>
                  <p14:cNvContentPartPr/>
                  <p14:nvPr/>
                </p14:nvContentPartPr>
                <p14:xfrm>
                  <a:off x="6256624" y="3689339"/>
                  <a:ext cx="142560" cy="244080"/>
                </p14:xfrm>
              </p:contentPart>
            </mc:Choice>
            <mc:Fallback>
              <p:pic>
                <p:nvPicPr>
                  <p:cNvPr id="333" name="Pennanteckning 332">
                    <a:extLst>
                      <a:ext uri="{FF2B5EF4-FFF2-40B4-BE49-F238E27FC236}">
                        <a16:creationId xmlns:a16="http://schemas.microsoft.com/office/drawing/2014/main" id="{A50416DA-14A5-854A-7C6F-B9B02CF27794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241144" y="3674219"/>
                    <a:ext cx="17316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334" name="Pennanteckning 333">
                    <a:extLst>
                      <a:ext uri="{FF2B5EF4-FFF2-40B4-BE49-F238E27FC236}">
                        <a16:creationId xmlns:a16="http://schemas.microsoft.com/office/drawing/2014/main" id="{B481DFB0-6BB0-7113-B1B1-CE159AD2E783}"/>
                      </a:ext>
                    </a:extLst>
                  </p14:cNvPr>
                  <p14:cNvContentPartPr/>
                  <p14:nvPr/>
                </p14:nvContentPartPr>
                <p14:xfrm>
                  <a:off x="6458224" y="3573779"/>
                  <a:ext cx="34200" cy="183240"/>
                </p14:xfrm>
              </p:contentPart>
            </mc:Choice>
            <mc:Fallback>
              <p:pic>
                <p:nvPicPr>
                  <p:cNvPr id="334" name="Pennanteckning 333">
                    <a:extLst>
                      <a:ext uri="{FF2B5EF4-FFF2-40B4-BE49-F238E27FC236}">
                        <a16:creationId xmlns:a16="http://schemas.microsoft.com/office/drawing/2014/main" id="{B481DFB0-6BB0-7113-B1B1-CE159AD2E78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443104" y="3558299"/>
                    <a:ext cx="6480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335" name="Pennanteckning 334">
                    <a:extLst>
                      <a:ext uri="{FF2B5EF4-FFF2-40B4-BE49-F238E27FC236}">
                        <a16:creationId xmlns:a16="http://schemas.microsoft.com/office/drawing/2014/main" id="{91FB8CA4-4D79-6477-7DB9-549CD5AFC61B}"/>
                      </a:ext>
                    </a:extLst>
                  </p14:cNvPr>
                  <p14:cNvContentPartPr/>
                  <p14:nvPr/>
                </p14:nvContentPartPr>
                <p14:xfrm>
                  <a:off x="6566584" y="3679259"/>
                  <a:ext cx="131040" cy="176040"/>
                </p14:xfrm>
              </p:contentPart>
            </mc:Choice>
            <mc:Fallback>
              <p:pic>
                <p:nvPicPr>
                  <p:cNvPr id="335" name="Pennanteckning 334">
                    <a:extLst>
                      <a:ext uri="{FF2B5EF4-FFF2-40B4-BE49-F238E27FC236}">
                        <a16:creationId xmlns:a16="http://schemas.microsoft.com/office/drawing/2014/main" id="{91FB8CA4-4D79-6477-7DB9-549CD5AFC61B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551464" y="3664139"/>
                    <a:ext cx="161640" cy="20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0" name="Grupp 339">
              <a:extLst>
                <a:ext uri="{FF2B5EF4-FFF2-40B4-BE49-F238E27FC236}">
                  <a16:creationId xmlns:a16="http://schemas.microsoft.com/office/drawing/2014/main" id="{31A65DD9-F9FF-3B60-675B-3A2CA852C4AE}"/>
                </a:ext>
              </a:extLst>
            </p:cNvPr>
            <p:cNvGrpSpPr/>
            <p:nvPr/>
          </p:nvGrpSpPr>
          <p:grpSpPr>
            <a:xfrm>
              <a:off x="3327304" y="4074539"/>
              <a:ext cx="1244880" cy="309240"/>
              <a:chOff x="3327304" y="4074539"/>
              <a:chExt cx="1244880" cy="309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337" name="Pennanteckning 336">
                    <a:extLst>
                      <a:ext uri="{FF2B5EF4-FFF2-40B4-BE49-F238E27FC236}">
                        <a16:creationId xmlns:a16="http://schemas.microsoft.com/office/drawing/2014/main" id="{8130D285-6BE6-8C97-622F-B9440E50FF8C}"/>
                      </a:ext>
                    </a:extLst>
                  </p14:cNvPr>
                  <p14:cNvContentPartPr/>
                  <p14:nvPr/>
                </p14:nvContentPartPr>
                <p14:xfrm>
                  <a:off x="3327304" y="4074539"/>
                  <a:ext cx="499680" cy="280080"/>
                </p14:xfrm>
              </p:contentPart>
            </mc:Choice>
            <mc:Fallback>
              <p:pic>
                <p:nvPicPr>
                  <p:cNvPr id="337" name="Pennanteckning 336">
                    <a:extLst>
                      <a:ext uri="{FF2B5EF4-FFF2-40B4-BE49-F238E27FC236}">
                        <a16:creationId xmlns:a16="http://schemas.microsoft.com/office/drawing/2014/main" id="{8130D285-6BE6-8C97-622F-B9440E50FF8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312184" y="4059419"/>
                    <a:ext cx="53028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338" name="Pennanteckning 337">
                    <a:extLst>
                      <a:ext uri="{FF2B5EF4-FFF2-40B4-BE49-F238E27FC236}">
                        <a16:creationId xmlns:a16="http://schemas.microsoft.com/office/drawing/2014/main" id="{414E459A-75E3-F796-9823-67CD89600CC9}"/>
                      </a:ext>
                    </a:extLst>
                  </p14:cNvPr>
                  <p14:cNvContentPartPr/>
                  <p14:nvPr/>
                </p14:nvContentPartPr>
                <p14:xfrm>
                  <a:off x="3788104" y="4137899"/>
                  <a:ext cx="600840" cy="245880"/>
                </p14:xfrm>
              </p:contentPart>
            </mc:Choice>
            <mc:Fallback>
              <p:pic>
                <p:nvPicPr>
                  <p:cNvPr id="338" name="Pennanteckning 337">
                    <a:extLst>
                      <a:ext uri="{FF2B5EF4-FFF2-40B4-BE49-F238E27FC236}">
                        <a16:creationId xmlns:a16="http://schemas.microsoft.com/office/drawing/2014/main" id="{414E459A-75E3-F796-9823-67CD89600CC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772624" y="4122779"/>
                    <a:ext cx="63108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339" name="Pennanteckning 338">
                    <a:extLst>
                      <a:ext uri="{FF2B5EF4-FFF2-40B4-BE49-F238E27FC236}">
                        <a16:creationId xmlns:a16="http://schemas.microsoft.com/office/drawing/2014/main" id="{A740CED5-37E3-EAF6-FD0C-7044AA7E0EC7}"/>
                      </a:ext>
                    </a:extLst>
                  </p14:cNvPr>
                  <p14:cNvContentPartPr/>
                  <p14:nvPr/>
                </p14:nvContentPartPr>
                <p14:xfrm>
                  <a:off x="4368424" y="4208819"/>
                  <a:ext cx="203760" cy="160920"/>
                </p14:xfrm>
              </p:contentPart>
            </mc:Choice>
            <mc:Fallback>
              <p:pic>
                <p:nvPicPr>
                  <p:cNvPr id="339" name="Pennanteckning 338">
                    <a:extLst>
                      <a:ext uri="{FF2B5EF4-FFF2-40B4-BE49-F238E27FC236}">
                        <a16:creationId xmlns:a16="http://schemas.microsoft.com/office/drawing/2014/main" id="{A740CED5-37E3-EAF6-FD0C-7044AA7E0EC7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353304" y="4193699"/>
                    <a:ext cx="234360" cy="191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0" name="Grupp 549">
            <a:extLst>
              <a:ext uri="{FF2B5EF4-FFF2-40B4-BE49-F238E27FC236}">
                <a16:creationId xmlns:a16="http://schemas.microsoft.com/office/drawing/2014/main" id="{F8154C42-C482-28D1-53D0-402A52E119A7}"/>
              </a:ext>
            </a:extLst>
          </p:cNvPr>
          <p:cNvGrpSpPr/>
          <p:nvPr/>
        </p:nvGrpSpPr>
        <p:grpSpPr>
          <a:xfrm>
            <a:off x="1220584" y="1688099"/>
            <a:ext cx="6606000" cy="973800"/>
            <a:chOff x="1220584" y="1688099"/>
            <a:chExt cx="6606000" cy="973800"/>
          </a:xfrm>
        </p:grpSpPr>
        <p:grpSp>
          <p:nvGrpSpPr>
            <p:cNvPr id="192" name="Grupp 191">
              <a:extLst>
                <a:ext uri="{FF2B5EF4-FFF2-40B4-BE49-F238E27FC236}">
                  <a16:creationId xmlns:a16="http://schemas.microsoft.com/office/drawing/2014/main" id="{77FD2031-1EB6-5767-4886-CB82EECC2AA6}"/>
                </a:ext>
              </a:extLst>
            </p:cNvPr>
            <p:cNvGrpSpPr/>
            <p:nvPr/>
          </p:nvGrpSpPr>
          <p:grpSpPr>
            <a:xfrm>
              <a:off x="1220584" y="1688099"/>
              <a:ext cx="525240" cy="309600"/>
              <a:chOff x="1220584" y="1688099"/>
              <a:chExt cx="525240" cy="309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42" name="Pennanteckning 141">
                    <a:extLst>
                      <a:ext uri="{FF2B5EF4-FFF2-40B4-BE49-F238E27FC236}">
                        <a16:creationId xmlns:a16="http://schemas.microsoft.com/office/drawing/2014/main" id="{06A6CA40-2693-EEAC-C4B1-93269020C3F2}"/>
                      </a:ext>
                    </a:extLst>
                  </p14:cNvPr>
                  <p14:cNvContentPartPr/>
                  <p14:nvPr/>
                </p14:nvContentPartPr>
                <p14:xfrm>
                  <a:off x="1220584" y="1688099"/>
                  <a:ext cx="124200" cy="264240"/>
                </p14:xfrm>
              </p:contentPart>
            </mc:Choice>
            <mc:Fallback>
              <p:pic>
                <p:nvPicPr>
                  <p:cNvPr id="142" name="Pennanteckning 141">
                    <a:extLst>
                      <a:ext uri="{FF2B5EF4-FFF2-40B4-BE49-F238E27FC236}">
                        <a16:creationId xmlns:a16="http://schemas.microsoft.com/office/drawing/2014/main" id="{06A6CA40-2693-EEAC-C4B1-93269020C3F2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205104" y="1672979"/>
                    <a:ext cx="15444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151" name="Pennanteckning 150">
                    <a:extLst>
                      <a:ext uri="{FF2B5EF4-FFF2-40B4-BE49-F238E27FC236}">
                        <a16:creationId xmlns:a16="http://schemas.microsoft.com/office/drawing/2014/main" id="{D02E8582-6961-F180-09AE-3CD3BF07FC4C}"/>
                      </a:ext>
                    </a:extLst>
                  </p14:cNvPr>
                  <p14:cNvContentPartPr/>
                  <p14:nvPr/>
                </p14:nvContentPartPr>
                <p14:xfrm>
                  <a:off x="1409584" y="1891499"/>
                  <a:ext cx="22680" cy="68760"/>
                </p14:xfrm>
              </p:contentPart>
            </mc:Choice>
            <mc:Fallback>
              <p:pic>
                <p:nvPicPr>
                  <p:cNvPr id="151" name="Pennanteckning 150">
                    <a:extLst>
                      <a:ext uri="{FF2B5EF4-FFF2-40B4-BE49-F238E27FC236}">
                        <a16:creationId xmlns:a16="http://schemas.microsoft.com/office/drawing/2014/main" id="{D02E8582-6961-F180-09AE-3CD3BF07FC4C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394464" y="1876379"/>
                    <a:ext cx="53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189" name="Pennanteckning 188">
                    <a:extLst>
                      <a:ext uri="{FF2B5EF4-FFF2-40B4-BE49-F238E27FC236}">
                        <a16:creationId xmlns:a16="http://schemas.microsoft.com/office/drawing/2014/main" id="{8E028C15-2186-3B71-9A8D-1E59C79C8AC2}"/>
                      </a:ext>
                    </a:extLst>
                  </p14:cNvPr>
                  <p14:cNvContentPartPr/>
                  <p14:nvPr/>
                </p14:nvContentPartPr>
                <p14:xfrm>
                  <a:off x="1468264" y="1796459"/>
                  <a:ext cx="23760" cy="19440"/>
                </p14:xfrm>
              </p:contentPart>
            </mc:Choice>
            <mc:Fallback>
              <p:pic>
                <p:nvPicPr>
                  <p:cNvPr id="189" name="Pennanteckning 188">
                    <a:extLst>
                      <a:ext uri="{FF2B5EF4-FFF2-40B4-BE49-F238E27FC236}">
                        <a16:creationId xmlns:a16="http://schemas.microsoft.com/office/drawing/2014/main" id="{8E028C15-2186-3B71-9A8D-1E59C79C8AC2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452784" y="1781339"/>
                    <a:ext cx="5400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190" name="Pennanteckning 189">
                    <a:extLst>
                      <a:ext uri="{FF2B5EF4-FFF2-40B4-BE49-F238E27FC236}">
                        <a16:creationId xmlns:a16="http://schemas.microsoft.com/office/drawing/2014/main" id="{0A1DF088-7DE9-9E0E-6888-B92105B9EE04}"/>
                      </a:ext>
                    </a:extLst>
                  </p14:cNvPr>
                  <p14:cNvContentPartPr/>
                  <p14:nvPr/>
                </p14:nvContentPartPr>
                <p14:xfrm>
                  <a:off x="1515424" y="1834619"/>
                  <a:ext cx="230400" cy="163080"/>
                </p14:xfrm>
              </p:contentPart>
            </mc:Choice>
            <mc:Fallback>
              <p:pic>
                <p:nvPicPr>
                  <p:cNvPr id="190" name="Pennanteckning 189">
                    <a:extLst>
                      <a:ext uri="{FF2B5EF4-FFF2-40B4-BE49-F238E27FC236}">
                        <a16:creationId xmlns:a16="http://schemas.microsoft.com/office/drawing/2014/main" id="{0A1DF088-7DE9-9E0E-6888-B92105B9EE04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500304" y="1819139"/>
                    <a:ext cx="260640" cy="193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91" name="Pennanteckning 190">
                  <a:extLst>
                    <a:ext uri="{FF2B5EF4-FFF2-40B4-BE49-F238E27FC236}">
                      <a16:creationId xmlns:a16="http://schemas.microsoft.com/office/drawing/2014/main" id="{BCCA6473-F73C-B24C-C94C-0815AAE53328}"/>
                    </a:ext>
                  </a:extLst>
                </p14:cNvPr>
                <p14:cNvContentPartPr/>
                <p14:nvPr/>
              </p14:nvContentPartPr>
              <p14:xfrm>
                <a:off x="2010064" y="1957019"/>
                <a:ext cx="79560" cy="15120"/>
              </p14:xfrm>
            </p:contentPart>
          </mc:Choice>
          <mc:Fallback>
            <p:pic>
              <p:nvPicPr>
                <p:cNvPr id="191" name="Pennanteckning 190">
                  <a:extLst>
                    <a:ext uri="{FF2B5EF4-FFF2-40B4-BE49-F238E27FC236}">
                      <a16:creationId xmlns:a16="http://schemas.microsoft.com/office/drawing/2014/main" id="{BCCA6473-F73C-B24C-C94C-0815AAE533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94584" y="1941539"/>
                  <a:ext cx="110160" cy="45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3" name="Grupp 242">
              <a:extLst>
                <a:ext uri="{FF2B5EF4-FFF2-40B4-BE49-F238E27FC236}">
                  <a16:creationId xmlns:a16="http://schemas.microsoft.com/office/drawing/2014/main" id="{FFAFD883-A3CD-5429-D73D-795F7120D4D9}"/>
                </a:ext>
              </a:extLst>
            </p:cNvPr>
            <p:cNvGrpSpPr/>
            <p:nvPr/>
          </p:nvGrpSpPr>
          <p:grpSpPr>
            <a:xfrm>
              <a:off x="2449264" y="1710419"/>
              <a:ext cx="1409400" cy="316800"/>
              <a:chOff x="2449264" y="1710419"/>
              <a:chExt cx="1409400" cy="316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AAB5C3E3-E400-84D5-3957-A5166C89CF65}"/>
                      </a:ext>
                    </a:extLst>
                  </p14:cNvPr>
                  <p14:cNvContentPartPr/>
                  <p14:nvPr/>
                </p14:nvContentPartPr>
                <p14:xfrm>
                  <a:off x="2449264" y="1754699"/>
                  <a:ext cx="117000" cy="216720"/>
                </p14:xfrm>
              </p:contentPart>
            </mc:Choice>
            <mc:Fallback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AAB5C3E3-E400-84D5-3957-A5166C89CF6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433784" y="1739579"/>
                    <a:ext cx="14760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218" name="Pennanteckning 217">
                    <a:extLst>
                      <a:ext uri="{FF2B5EF4-FFF2-40B4-BE49-F238E27FC236}">
                        <a16:creationId xmlns:a16="http://schemas.microsoft.com/office/drawing/2014/main" id="{E8604146-0ACD-E347-BB87-C4ECC3B44092}"/>
                      </a:ext>
                    </a:extLst>
                  </p14:cNvPr>
                  <p14:cNvContentPartPr/>
                  <p14:nvPr/>
                </p14:nvContentPartPr>
                <p14:xfrm>
                  <a:off x="2635024" y="1895819"/>
                  <a:ext cx="360" cy="64080"/>
                </p14:xfrm>
              </p:contentPart>
            </mc:Choice>
            <mc:Fallback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E8604146-0ACD-E347-BB87-C4ECC3B4409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619904" y="1880339"/>
                    <a:ext cx="3096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B30D2576-29C7-0686-90C0-56F33EB26E5B}"/>
                      </a:ext>
                    </a:extLst>
                  </p14:cNvPr>
                  <p14:cNvContentPartPr/>
                  <p14:nvPr/>
                </p14:nvContentPartPr>
                <p14:xfrm>
                  <a:off x="2638264" y="1818779"/>
                  <a:ext cx="11880" cy="6120"/>
                </p14:xfrm>
              </p:contentPart>
            </mc:Choice>
            <mc:Fallback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B30D2576-29C7-0686-90C0-56F33EB26E5B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623144" y="1803659"/>
                    <a:ext cx="4248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42FF6D6D-5222-9A7F-7CD0-134254C2CB8B}"/>
                      </a:ext>
                    </a:extLst>
                  </p14:cNvPr>
                  <p14:cNvContentPartPr/>
                  <p14:nvPr/>
                </p14:nvContentPartPr>
                <p14:xfrm>
                  <a:off x="2705584" y="1720499"/>
                  <a:ext cx="73800" cy="272160"/>
                </p14:xfrm>
              </p:contentPart>
            </mc:Choice>
            <mc:Fallback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42FF6D6D-5222-9A7F-7CD0-134254C2CB8B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690104" y="1705019"/>
                    <a:ext cx="10440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236" name="Pennanteckning 235">
                    <a:extLst>
                      <a:ext uri="{FF2B5EF4-FFF2-40B4-BE49-F238E27FC236}">
                        <a16:creationId xmlns:a16="http://schemas.microsoft.com/office/drawing/2014/main" id="{922474D7-E09B-D343-C7CF-85608289DDEE}"/>
                      </a:ext>
                    </a:extLst>
                  </p14:cNvPr>
                  <p14:cNvContentPartPr/>
                  <p14:nvPr/>
                </p14:nvContentPartPr>
                <p14:xfrm>
                  <a:off x="2802064" y="1710419"/>
                  <a:ext cx="28440" cy="316800"/>
                </p14:xfrm>
              </p:contentPart>
            </mc:Choice>
            <mc:Fallback>
              <p:pic>
                <p:nvPicPr>
                  <p:cNvPr id="236" name="Pennanteckning 235">
                    <a:extLst>
                      <a:ext uri="{FF2B5EF4-FFF2-40B4-BE49-F238E27FC236}">
                        <a16:creationId xmlns:a16="http://schemas.microsoft.com/office/drawing/2014/main" id="{922474D7-E09B-D343-C7CF-85608289DDEE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786944" y="1695299"/>
                    <a:ext cx="59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237" name="Pennanteckning 236">
                    <a:extLst>
                      <a:ext uri="{FF2B5EF4-FFF2-40B4-BE49-F238E27FC236}">
                        <a16:creationId xmlns:a16="http://schemas.microsoft.com/office/drawing/2014/main" id="{0726EB3F-820E-AB0B-E00A-3D73DBF3BAD2}"/>
                      </a:ext>
                    </a:extLst>
                  </p14:cNvPr>
                  <p14:cNvContentPartPr/>
                  <p14:nvPr/>
                </p14:nvContentPartPr>
                <p14:xfrm>
                  <a:off x="2703064" y="1876739"/>
                  <a:ext cx="135000" cy="55800"/>
                </p14:xfrm>
              </p:contentPart>
            </mc:Choice>
            <mc:Fallback>
              <p:pic>
                <p:nvPicPr>
                  <p:cNvPr id="237" name="Pennanteckning 236">
                    <a:extLst>
                      <a:ext uri="{FF2B5EF4-FFF2-40B4-BE49-F238E27FC236}">
                        <a16:creationId xmlns:a16="http://schemas.microsoft.com/office/drawing/2014/main" id="{0726EB3F-820E-AB0B-E00A-3D73DBF3BAD2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687584" y="1861259"/>
                    <a:ext cx="1656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238" name="Pennanteckning 237">
                    <a:extLst>
                      <a:ext uri="{FF2B5EF4-FFF2-40B4-BE49-F238E27FC236}">
                        <a16:creationId xmlns:a16="http://schemas.microsoft.com/office/drawing/2014/main" id="{86EF9170-DE48-FF15-64DA-E6341698A54F}"/>
                      </a:ext>
                    </a:extLst>
                  </p14:cNvPr>
                  <p14:cNvContentPartPr/>
                  <p14:nvPr/>
                </p14:nvContentPartPr>
                <p14:xfrm>
                  <a:off x="2941024" y="1867739"/>
                  <a:ext cx="239400" cy="120240"/>
                </p14:xfrm>
              </p:contentPart>
            </mc:Choice>
            <mc:Fallback>
              <p:pic>
                <p:nvPicPr>
                  <p:cNvPr id="238" name="Pennanteckning 237">
                    <a:extLst>
                      <a:ext uri="{FF2B5EF4-FFF2-40B4-BE49-F238E27FC236}">
                        <a16:creationId xmlns:a16="http://schemas.microsoft.com/office/drawing/2014/main" id="{86EF9170-DE48-FF15-64DA-E6341698A54F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925904" y="1852259"/>
                    <a:ext cx="27000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3CDF886B-52C0-EB8C-44A1-5FAAF8E4FEEE}"/>
                      </a:ext>
                    </a:extLst>
                  </p14:cNvPr>
                  <p14:cNvContentPartPr/>
                  <p14:nvPr/>
                </p14:nvContentPartPr>
                <p14:xfrm>
                  <a:off x="3217504" y="1888979"/>
                  <a:ext cx="360" cy="360"/>
                </p14:xfrm>
              </p:contentPart>
            </mc:Choice>
            <mc:Fallback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3CDF886B-52C0-EB8C-44A1-5FAAF8E4FEEE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3202024" y="187385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240" name="Pennanteckning 239">
                    <a:extLst>
                      <a:ext uri="{FF2B5EF4-FFF2-40B4-BE49-F238E27FC236}">
                        <a16:creationId xmlns:a16="http://schemas.microsoft.com/office/drawing/2014/main" id="{5F5E2FC5-E728-5611-973D-2594C830844C}"/>
                      </a:ext>
                    </a:extLst>
                  </p14:cNvPr>
                  <p14:cNvContentPartPr/>
                  <p14:nvPr/>
                </p14:nvContentPartPr>
                <p14:xfrm>
                  <a:off x="3217504" y="1854419"/>
                  <a:ext cx="351000" cy="150480"/>
                </p14:xfrm>
              </p:contentPart>
            </mc:Choice>
            <mc:Fallback>
              <p:pic>
                <p:nvPicPr>
                  <p:cNvPr id="240" name="Pennanteckning 239">
                    <a:extLst>
                      <a:ext uri="{FF2B5EF4-FFF2-40B4-BE49-F238E27FC236}">
                        <a16:creationId xmlns:a16="http://schemas.microsoft.com/office/drawing/2014/main" id="{5F5E2FC5-E728-5611-973D-2594C830844C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202024" y="1839299"/>
                    <a:ext cx="38160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241" name="Pennanteckning 240">
                    <a:extLst>
                      <a:ext uri="{FF2B5EF4-FFF2-40B4-BE49-F238E27FC236}">
                        <a16:creationId xmlns:a16="http://schemas.microsoft.com/office/drawing/2014/main" id="{E3137C3A-2A67-8696-59EA-6FA3C5E01E59}"/>
                      </a:ext>
                    </a:extLst>
                  </p14:cNvPr>
                  <p14:cNvContentPartPr/>
                  <p14:nvPr/>
                </p14:nvContentPartPr>
                <p14:xfrm>
                  <a:off x="3616744" y="1814819"/>
                  <a:ext cx="62280" cy="141120"/>
                </p14:xfrm>
              </p:contentPart>
            </mc:Choice>
            <mc:Fallback>
              <p:pic>
                <p:nvPicPr>
                  <p:cNvPr id="241" name="Pennanteckning 240">
                    <a:extLst>
                      <a:ext uri="{FF2B5EF4-FFF2-40B4-BE49-F238E27FC236}">
                        <a16:creationId xmlns:a16="http://schemas.microsoft.com/office/drawing/2014/main" id="{E3137C3A-2A67-8696-59EA-6FA3C5E01E59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601624" y="1799339"/>
                    <a:ext cx="9288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44A2C1DF-A757-2CD0-F916-363E365ED290}"/>
                      </a:ext>
                    </a:extLst>
                  </p14:cNvPr>
                  <p14:cNvContentPartPr/>
                  <p14:nvPr/>
                </p14:nvContentPartPr>
                <p14:xfrm>
                  <a:off x="3764704" y="1802219"/>
                  <a:ext cx="93960" cy="159120"/>
                </p14:xfrm>
              </p:contentPart>
            </mc:Choice>
            <mc:Fallback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44A2C1DF-A757-2CD0-F916-363E365ED290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49584" y="1786739"/>
                    <a:ext cx="124200" cy="18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7" name="Grupp 256">
              <a:extLst>
                <a:ext uri="{FF2B5EF4-FFF2-40B4-BE49-F238E27FC236}">
                  <a16:creationId xmlns:a16="http://schemas.microsoft.com/office/drawing/2014/main" id="{2EA31AB6-C5F6-869C-CD85-4593B2364FD9}"/>
                </a:ext>
              </a:extLst>
            </p:cNvPr>
            <p:cNvGrpSpPr/>
            <p:nvPr/>
          </p:nvGrpSpPr>
          <p:grpSpPr>
            <a:xfrm>
              <a:off x="4193104" y="1703939"/>
              <a:ext cx="1154160" cy="345960"/>
              <a:chOff x="4193104" y="1703939"/>
              <a:chExt cx="1154160" cy="345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244" name="Pennanteckning 243">
                    <a:extLst>
                      <a:ext uri="{FF2B5EF4-FFF2-40B4-BE49-F238E27FC236}">
                        <a16:creationId xmlns:a16="http://schemas.microsoft.com/office/drawing/2014/main" id="{E95ABFEA-486A-E9F5-FB2E-5805A38ED020}"/>
                      </a:ext>
                    </a:extLst>
                  </p14:cNvPr>
                  <p14:cNvContentPartPr/>
                  <p14:nvPr/>
                </p14:nvContentPartPr>
                <p14:xfrm>
                  <a:off x="4193104" y="1703939"/>
                  <a:ext cx="92160" cy="234000"/>
                </p14:xfrm>
              </p:contentPart>
            </mc:Choice>
            <mc:Fallback>
              <p:pic>
                <p:nvPicPr>
                  <p:cNvPr id="244" name="Pennanteckning 243">
                    <a:extLst>
                      <a:ext uri="{FF2B5EF4-FFF2-40B4-BE49-F238E27FC236}">
                        <a16:creationId xmlns:a16="http://schemas.microsoft.com/office/drawing/2014/main" id="{E95ABFEA-486A-E9F5-FB2E-5805A38ED020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177984" y="1688459"/>
                    <a:ext cx="12276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245" name="Pennanteckning 244">
                    <a:extLst>
                      <a:ext uri="{FF2B5EF4-FFF2-40B4-BE49-F238E27FC236}">
                        <a16:creationId xmlns:a16="http://schemas.microsoft.com/office/drawing/2014/main" id="{0FDC8A6D-35BC-7121-5EC5-CA83B8808B20}"/>
                      </a:ext>
                    </a:extLst>
                  </p14:cNvPr>
                  <p14:cNvContentPartPr/>
                  <p14:nvPr/>
                </p14:nvContentPartPr>
                <p14:xfrm>
                  <a:off x="4412344" y="1815539"/>
                  <a:ext cx="87840" cy="169200"/>
                </p14:xfrm>
              </p:contentPart>
            </mc:Choice>
            <mc:Fallback>
              <p:pic>
                <p:nvPicPr>
                  <p:cNvPr id="245" name="Pennanteckning 244">
                    <a:extLst>
                      <a:ext uri="{FF2B5EF4-FFF2-40B4-BE49-F238E27FC236}">
                        <a16:creationId xmlns:a16="http://schemas.microsoft.com/office/drawing/2014/main" id="{0FDC8A6D-35BC-7121-5EC5-CA83B8808B20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397224" y="1800419"/>
                    <a:ext cx="1184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246" name="Pennanteckning 245">
                    <a:extLst>
                      <a:ext uri="{FF2B5EF4-FFF2-40B4-BE49-F238E27FC236}">
                        <a16:creationId xmlns:a16="http://schemas.microsoft.com/office/drawing/2014/main" id="{73A6AD92-D511-F1EB-D509-E03A62AE39BD}"/>
                      </a:ext>
                    </a:extLst>
                  </p14:cNvPr>
                  <p14:cNvContentPartPr/>
                  <p14:nvPr/>
                </p14:nvContentPartPr>
                <p14:xfrm>
                  <a:off x="4556344" y="1739579"/>
                  <a:ext cx="41760" cy="266400"/>
                </p14:xfrm>
              </p:contentPart>
            </mc:Choice>
            <mc:Fallback>
              <p:pic>
                <p:nvPicPr>
                  <p:cNvPr id="246" name="Pennanteckning 245">
                    <a:extLst>
                      <a:ext uri="{FF2B5EF4-FFF2-40B4-BE49-F238E27FC236}">
                        <a16:creationId xmlns:a16="http://schemas.microsoft.com/office/drawing/2014/main" id="{73A6AD92-D511-F1EB-D509-E03A62AE39BD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540864" y="1724099"/>
                    <a:ext cx="7236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247" name="Pennanteckning 246">
                    <a:extLst>
                      <a:ext uri="{FF2B5EF4-FFF2-40B4-BE49-F238E27FC236}">
                        <a16:creationId xmlns:a16="http://schemas.microsoft.com/office/drawing/2014/main" id="{BECCEC26-446B-0DA0-CC8E-4A835CC83CFF}"/>
                      </a:ext>
                    </a:extLst>
                  </p14:cNvPr>
                  <p14:cNvContentPartPr/>
                  <p14:nvPr/>
                </p14:nvContentPartPr>
                <p14:xfrm>
                  <a:off x="4529704" y="1901579"/>
                  <a:ext cx="69120" cy="5400"/>
                </p14:xfrm>
              </p:contentPart>
            </mc:Choice>
            <mc:Fallback>
              <p:pic>
                <p:nvPicPr>
                  <p:cNvPr id="247" name="Pennanteckning 246">
                    <a:extLst>
                      <a:ext uri="{FF2B5EF4-FFF2-40B4-BE49-F238E27FC236}">
                        <a16:creationId xmlns:a16="http://schemas.microsoft.com/office/drawing/2014/main" id="{BECCEC26-446B-0DA0-CC8E-4A835CC83CFF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514584" y="1886099"/>
                    <a:ext cx="9936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11144CF0-2458-C1FB-31DA-30A321796A26}"/>
                      </a:ext>
                    </a:extLst>
                  </p14:cNvPr>
                  <p14:cNvContentPartPr/>
                  <p14:nvPr/>
                </p14:nvContentPartPr>
                <p14:xfrm>
                  <a:off x="4690264" y="1893299"/>
                  <a:ext cx="169920" cy="102240"/>
                </p14:xfrm>
              </p:contentPart>
            </mc:Choice>
            <mc:Fallback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11144CF0-2458-C1FB-31DA-30A321796A2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674784" y="1877819"/>
                    <a:ext cx="20052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66F5B87B-50AA-9073-D380-1BEBE8085F02}"/>
                      </a:ext>
                    </a:extLst>
                  </p14:cNvPr>
                  <p14:cNvContentPartPr/>
                  <p14:nvPr/>
                </p14:nvContentPartPr>
                <p14:xfrm>
                  <a:off x="4915984" y="1908059"/>
                  <a:ext cx="147600" cy="141840"/>
                </p14:xfrm>
              </p:contentPart>
            </mc:Choice>
            <mc:Fallback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66F5B87B-50AA-9073-D380-1BEBE8085F0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900504" y="1892939"/>
                    <a:ext cx="17820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251" name="Pennanteckning 250">
                    <a:extLst>
                      <a:ext uri="{FF2B5EF4-FFF2-40B4-BE49-F238E27FC236}">
                        <a16:creationId xmlns:a16="http://schemas.microsoft.com/office/drawing/2014/main" id="{4F2F793D-9914-5BDB-7196-4A6CC7A066DA}"/>
                      </a:ext>
                    </a:extLst>
                  </p14:cNvPr>
                  <p14:cNvContentPartPr/>
                  <p14:nvPr/>
                </p14:nvContentPartPr>
                <p14:xfrm>
                  <a:off x="5077264" y="1899779"/>
                  <a:ext cx="122760" cy="142560"/>
                </p14:xfrm>
              </p:contentPart>
            </mc:Choice>
            <mc:Fallback>
              <p:pic>
                <p:nvPicPr>
                  <p:cNvPr id="251" name="Pennanteckning 250">
                    <a:extLst>
                      <a:ext uri="{FF2B5EF4-FFF2-40B4-BE49-F238E27FC236}">
                        <a16:creationId xmlns:a16="http://schemas.microsoft.com/office/drawing/2014/main" id="{4F2F793D-9914-5BDB-7196-4A6CC7A066DA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061784" y="1884659"/>
                    <a:ext cx="1533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252" name="Pennanteckning 251">
                    <a:extLst>
                      <a:ext uri="{FF2B5EF4-FFF2-40B4-BE49-F238E27FC236}">
                        <a16:creationId xmlns:a16="http://schemas.microsoft.com/office/drawing/2014/main" id="{E9E3CC18-5BA6-30D8-FA55-341F788F3EFC}"/>
                      </a:ext>
                    </a:extLst>
                  </p14:cNvPr>
                  <p14:cNvContentPartPr/>
                  <p14:nvPr/>
                </p14:nvContentPartPr>
                <p14:xfrm>
                  <a:off x="5244304" y="1927139"/>
                  <a:ext cx="102960" cy="117000"/>
                </p14:xfrm>
              </p:contentPart>
            </mc:Choice>
            <mc:Fallback>
              <p:pic>
                <p:nvPicPr>
                  <p:cNvPr id="252" name="Pennanteckning 251">
                    <a:extLst>
                      <a:ext uri="{FF2B5EF4-FFF2-40B4-BE49-F238E27FC236}">
                        <a16:creationId xmlns:a16="http://schemas.microsoft.com/office/drawing/2014/main" id="{E9E3CC18-5BA6-30D8-FA55-341F788F3EF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228824" y="1912019"/>
                    <a:ext cx="133560" cy="14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6" name="Grupp 255">
              <a:extLst>
                <a:ext uri="{FF2B5EF4-FFF2-40B4-BE49-F238E27FC236}">
                  <a16:creationId xmlns:a16="http://schemas.microsoft.com/office/drawing/2014/main" id="{7FED6ECA-0EB1-9FB7-15C0-4057B200AF4C}"/>
                </a:ext>
              </a:extLst>
            </p:cNvPr>
            <p:cNvGrpSpPr/>
            <p:nvPr/>
          </p:nvGrpSpPr>
          <p:grpSpPr>
            <a:xfrm>
              <a:off x="5660104" y="1917059"/>
              <a:ext cx="466200" cy="358920"/>
              <a:chOff x="5660104" y="1917059"/>
              <a:chExt cx="466200" cy="358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253" name="Pennanteckning 252">
                    <a:extLst>
                      <a:ext uri="{FF2B5EF4-FFF2-40B4-BE49-F238E27FC236}">
                        <a16:creationId xmlns:a16="http://schemas.microsoft.com/office/drawing/2014/main" id="{635E60BD-D2B4-99E9-A315-BEC1C7EA223D}"/>
                      </a:ext>
                    </a:extLst>
                  </p14:cNvPr>
                  <p14:cNvContentPartPr/>
                  <p14:nvPr/>
                </p14:nvContentPartPr>
                <p14:xfrm>
                  <a:off x="5660104" y="1917059"/>
                  <a:ext cx="187200" cy="85680"/>
                </p14:xfrm>
              </p:contentPart>
            </mc:Choice>
            <mc:Fallback>
              <p:pic>
                <p:nvPicPr>
                  <p:cNvPr id="253" name="Pennanteckning 252">
                    <a:extLst>
                      <a:ext uri="{FF2B5EF4-FFF2-40B4-BE49-F238E27FC236}">
                        <a16:creationId xmlns:a16="http://schemas.microsoft.com/office/drawing/2014/main" id="{635E60BD-D2B4-99E9-A315-BEC1C7EA223D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644984" y="1901939"/>
                    <a:ext cx="21780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254" name="Pennanteckning 253">
                    <a:extLst>
                      <a:ext uri="{FF2B5EF4-FFF2-40B4-BE49-F238E27FC236}">
                        <a16:creationId xmlns:a16="http://schemas.microsoft.com/office/drawing/2014/main" id="{7C7315FA-6137-3115-04DC-34716F6600A4}"/>
                      </a:ext>
                    </a:extLst>
                  </p14:cNvPr>
                  <p14:cNvContentPartPr/>
                  <p14:nvPr/>
                </p14:nvContentPartPr>
                <p14:xfrm>
                  <a:off x="5872864" y="1931099"/>
                  <a:ext cx="97200" cy="73800"/>
                </p14:xfrm>
              </p:contentPart>
            </mc:Choice>
            <mc:Fallback>
              <p:pic>
                <p:nvPicPr>
                  <p:cNvPr id="254" name="Pennanteckning 253">
                    <a:extLst>
                      <a:ext uri="{FF2B5EF4-FFF2-40B4-BE49-F238E27FC236}">
                        <a16:creationId xmlns:a16="http://schemas.microsoft.com/office/drawing/2014/main" id="{7C7315FA-6137-3115-04DC-34716F6600A4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857384" y="1915979"/>
                    <a:ext cx="12744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255" name="Pennanteckning 254">
                    <a:extLst>
                      <a:ext uri="{FF2B5EF4-FFF2-40B4-BE49-F238E27FC236}">
                        <a16:creationId xmlns:a16="http://schemas.microsoft.com/office/drawing/2014/main" id="{12E9E310-C422-5949-E70B-54E90B22022F}"/>
                      </a:ext>
                    </a:extLst>
                  </p14:cNvPr>
                  <p14:cNvContentPartPr/>
                  <p14:nvPr/>
                </p14:nvContentPartPr>
                <p14:xfrm>
                  <a:off x="5898424" y="1940099"/>
                  <a:ext cx="227880" cy="335880"/>
                </p14:xfrm>
              </p:contentPart>
            </mc:Choice>
            <mc:Fallback>
              <p:pic>
                <p:nvPicPr>
                  <p:cNvPr id="255" name="Pennanteckning 254">
                    <a:extLst>
                      <a:ext uri="{FF2B5EF4-FFF2-40B4-BE49-F238E27FC236}">
                        <a16:creationId xmlns:a16="http://schemas.microsoft.com/office/drawing/2014/main" id="{12E9E310-C422-5949-E70B-54E90B22022F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883304" y="1924979"/>
                    <a:ext cx="258120" cy="36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8" name="Grupp 267">
              <a:extLst>
                <a:ext uri="{FF2B5EF4-FFF2-40B4-BE49-F238E27FC236}">
                  <a16:creationId xmlns:a16="http://schemas.microsoft.com/office/drawing/2014/main" id="{1562C1EF-4692-3CAA-B75D-7A353A40FCCD}"/>
                </a:ext>
              </a:extLst>
            </p:cNvPr>
            <p:cNvGrpSpPr/>
            <p:nvPr/>
          </p:nvGrpSpPr>
          <p:grpSpPr>
            <a:xfrm>
              <a:off x="6472264" y="1822019"/>
              <a:ext cx="1354320" cy="356040"/>
              <a:chOff x="6472264" y="1822019"/>
              <a:chExt cx="1354320" cy="356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258" name="Pennanteckning 257">
                    <a:extLst>
                      <a:ext uri="{FF2B5EF4-FFF2-40B4-BE49-F238E27FC236}">
                        <a16:creationId xmlns:a16="http://schemas.microsoft.com/office/drawing/2014/main" id="{7658F633-1661-E079-CDE9-EF9E29589F75}"/>
                      </a:ext>
                    </a:extLst>
                  </p14:cNvPr>
                  <p14:cNvContentPartPr/>
                  <p14:nvPr/>
                </p14:nvContentPartPr>
                <p14:xfrm>
                  <a:off x="6495304" y="1957019"/>
                  <a:ext cx="21960" cy="221040"/>
                </p14:xfrm>
              </p:contentPart>
            </mc:Choice>
            <mc:Fallback>
              <p:pic>
                <p:nvPicPr>
                  <p:cNvPr id="258" name="Pennanteckning 257">
                    <a:extLst>
                      <a:ext uri="{FF2B5EF4-FFF2-40B4-BE49-F238E27FC236}">
                        <a16:creationId xmlns:a16="http://schemas.microsoft.com/office/drawing/2014/main" id="{7658F633-1661-E079-CDE9-EF9E29589F7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480184" y="1941539"/>
                    <a:ext cx="5220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259" name="Pennanteckning 258">
                    <a:extLst>
                      <a:ext uri="{FF2B5EF4-FFF2-40B4-BE49-F238E27FC236}">
                        <a16:creationId xmlns:a16="http://schemas.microsoft.com/office/drawing/2014/main" id="{3396BB54-4726-8DD2-5B13-9D098225D886}"/>
                      </a:ext>
                    </a:extLst>
                  </p14:cNvPr>
                  <p14:cNvContentPartPr/>
                  <p14:nvPr/>
                </p14:nvContentPartPr>
                <p14:xfrm>
                  <a:off x="6472264" y="1913819"/>
                  <a:ext cx="115200" cy="100440"/>
                </p14:xfrm>
              </p:contentPart>
            </mc:Choice>
            <mc:Fallback>
              <p:pic>
                <p:nvPicPr>
                  <p:cNvPr id="259" name="Pennanteckning 258">
                    <a:extLst>
                      <a:ext uri="{FF2B5EF4-FFF2-40B4-BE49-F238E27FC236}">
                        <a16:creationId xmlns:a16="http://schemas.microsoft.com/office/drawing/2014/main" id="{3396BB54-4726-8DD2-5B13-9D098225D886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457144" y="1898699"/>
                    <a:ext cx="14580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CCF3149B-A6D7-A0FF-6BBC-094E1E7B0DD2}"/>
                      </a:ext>
                    </a:extLst>
                  </p14:cNvPr>
                  <p14:cNvContentPartPr/>
                  <p14:nvPr/>
                </p14:nvContentPartPr>
                <p14:xfrm>
                  <a:off x="6627784" y="1844699"/>
                  <a:ext cx="414000" cy="189000"/>
                </p14:xfrm>
              </p:contentPart>
            </mc:Choice>
            <mc:Fallback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CCF3149B-A6D7-A0FF-6BBC-094E1E7B0DD2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6612664" y="1829579"/>
                    <a:ext cx="44424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261" name="Pennanteckning 260">
                    <a:extLst>
                      <a:ext uri="{FF2B5EF4-FFF2-40B4-BE49-F238E27FC236}">
                        <a16:creationId xmlns:a16="http://schemas.microsoft.com/office/drawing/2014/main" id="{9D404A26-24A7-1202-6A47-5F85159FD240}"/>
                      </a:ext>
                    </a:extLst>
                  </p14:cNvPr>
                  <p14:cNvContentPartPr/>
                  <p14:nvPr/>
                </p14:nvContentPartPr>
                <p14:xfrm>
                  <a:off x="7096504" y="1966739"/>
                  <a:ext cx="23400" cy="73080"/>
                </p14:xfrm>
              </p:contentPart>
            </mc:Choice>
            <mc:Fallback>
              <p:pic>
                <p:nvPicPr>
                  <p:cNvPr id="261" name="Pennanteckning 260">
                    <a:extLst>
                      <a:ext uri="{FF2B5EF4-FFF2-40B4-BE49-F238E27FC236}">
                        <a16:creationId xmlns:a16="http://schemas.microsoft.com/office/drawing/2014/main" id="{9D404A26-24A7-1202-6A47-5F85159FD240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081384" y="1951619"/>
                    <a:ext cx="54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CFBE2C49-1A5C-2C4D-AC04-096D233A38E5}"/>
                      </a:ext>
                    </a:extLst>
                  </p14:cNvPr>
                  <p14:cNvContentPartPr/>
                  <p14:nvPr/>
                </p14:nvContentPartPr>
                <p14:xfrm>
                  <a:off x="7156264" y="1861979"/>
                  <a:ext cx="14400" cy="38520"/>
                </p14:xfrm>
              </p:contentPart>
            </mc:Choice>
            <mc:Fallback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CFBE2C49-1A5C-2C4D-AC04-096D233A38E5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141144" y="1846499"/>
                    <a:ext cx="450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CC3F031E-F3FF-0F97-CFC9-06259F8FC150}"/>
                      </a:ext>
                    </a:extLst>
                  </p14:cNvPr>
                  <p14:cNvContentPartPr/>
                  <p14:nvPr/>
                </p14:nvContentPartPr>
                <p14:xfrm>
                  <a:off x="7210984" y="1915619"/>
                  <a:ext cx="93960" cy="131040"/>
                </p14:xfrm>
              </p:contentPart>
            </mc:Choice>
            <mc:Fallback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CC3F031E-F3FF-0F97-CFC9-06259F8FC150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7195504" y="1900139"/>
                    <a:ext cx="12420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264" name="Pennanteckning 263">
                    <a:extLst>
                      <a:ext uri="{FF2B5EF4-FFF2-40B4-BE49-F238E27FC236}">
                        <a16:creationId xmlns:a16="http://schemas.microsoft.com/office/drawing/2014/main" id="{C02C8B48-827A-0C22-9F66-6D06E1EE91E0}"/>
                      </a:ext>
                    </a:extLst>
                  </p14:cNvPr>
                  <p14:cNvContentPartPr/>
                  <p14:nvPr/>
                </p14:nvContentPartPr>
                <p14:xfrm>
                  <a:off x="7353904" y="1822019"/>
                  <a:ext cx="41040" cy="214560"/>
                </p14:xfrm>
              </p:contentPart>
            </mc:Choice>
            <mc:Fallback>
              <p:pic>
                <p:nvPicPr>
                  <p:cNvPr id="264" name="Pennanteckning 263">
                    <a:extLst>
                      <a:ext uri="{FF2B5EF4-FFF2-40B4-BE49-F238E27FC236}">
                        <a16:creationId xmlns:a16="http://schemas.microsoft.com/office/drawing/2014/main" id="{C02C8B48-827A-0C22-9F66-6D06E1EE91E0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7338784" y="1806899"/>
                    <a:ext cx="7128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265" name="Pennanteckning 264">
                    <a:extLst>
                      <a:ext uri="{FF2B5EF4-FFF2-40B4-BE49-F238E27FC236}">
                        <a16:creationId xmlns:a16="http://schemas.microsoft.com/office/drawing/2014/main" id="{245EE260-FF77-E970-35AB-3754F51DB1CF}"/>
                      </a:ext>
                    </a:extLst>
                  </p14:cNvPr>
                  <p14:cNvContentPartPr/>
                  <p14:nvPr/>
                </p14:nvContentPartPr>
                <p14:xfrm>
                  <a:off x="7362904" y="1910579"/>
                  <a:ext cx="117000" cy="99720"/>
                </p14:xfrm>
              </p:contentPart>
            </mc:Choice>
            <mc:Fallback>
              <p:pic>
                <p:nvPicPr>
                  <p:cNvPr id="265" name="Pennanteckning 264">
                    <a:extLst>
                      <a:ext uri="{FF2B5EF4-FFF2-40B4-BE49-F238E27FC236}">
                        <a16:creationId xmlns:a16="http://schemas.microsoft.com/office/drawing/2014/main" id="{245EE260-FF77-E970-35AB-3754F51DB1CF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347784" y="1895459"/>
                    <a:ext cx="1476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266" name="Pennanteckning 265">
                    <a:extLst>
                      <a:ext uri="{FF2B5EF4-FFF2-40B4-BE49-F238E27FC236}">
                        <a16:creationId xmlns:a16="http://schemas.microsoft.com/office/drawing/2014/main" id="{A00F7F61-A442-53BB-0532-EDB1E42606B4}"/>
                      </a:ext>
                    </a:extLst>
                  </p14:cNvPr>
                  <p14:cNvContentPartPr/>
                  <p14:nvPr/>
                </p14:nvContentPartPr>
                <p14:xfrm>
                  <a:off x="7511944" y="1873859"/>
                  <a:ext cx="38520" cy="16200"/>
                </p14:xfrm>
              </p:contentPart>
            </mc:Choice>
            <mc:Fallback>
              <p:pic>
                <p:nvPicPr>
                  <p:cNvPr id="266" name="Pennanteckning 265">
                    <a:extLst>
                      <a:ext uri="{FF2B5EF4-FFF2-40B4-BE49-F238E27FC236}">
                        <a16:creationId xmlns:a16="http://schemas.microsoft.com/office/drawing/2014/main" id="{A00F7F61-A442-53BB-0532-EDB1E42606B4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7496464" y="1858739"/>
                    <a:ext cx="687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D0F15A41-5CC5-1834-118A-CC59A2B6D3A4}"/>
                      </a:ext>
                    </a:extLst>
                  </p14:cNvPr>
                  <p14:cNvContentPartPr/>
                  <p14:nvPr/>
                </p14:nvContentPartPr>
                <p14:xfrm>
                  <a:off x="7565584" y="1900859"/>
                  <a:ext cx="261000" cy="95760"/>
                </p14:xfrm>
              </p:contentPart>
            </mc:Choice>
            <mc:Fallback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D0F15A41-5CC5-1834-118A-CC59A2B6D3A4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550464" y="1885379"/>
                    <a:ext cx="29124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7" name="Grupp 276">
              <a:extLst>
                <a:ext uri="{FF2B5EF4-FFF2-40B4-BE49-F238E27FC236}">
                  <a16:creationId xmlns:a16="http://schemas.microsoft.com/office/drawing/2014/main" id="{CF7F8D6D-8D60-CFB8-D1F1-3E44B1967659}"/>
                </a:ext>
              </a:extLst>
            </p:cNvPr>
            <p:cNvGrpSpPr/>
            <p:nvPr/>
          </p:nvGrpSpPr>
          <p:grpSpPr>
            <a:xfrm>
              <a:off x="2501824" y="2210099"/>
              <a:ext cx="572040" cy="294840"/>
              <a:chOff x="2501824" y="2210099"/>
              <a:chExt cx="572040" cy="29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269" name="Pennanteckning 268">
                    <a:extLst>
                      <a:ext uri="{FF2B5EF4-FFF2-40B4-BE49-F238E27FC236}">
                        <a16:creationId xmlns:a16="http://schemas.microsoft.com/office/drawing/2014/main" id="{25C2E3B8-A71D-B527-5330-889AD2D95872}"/>
                      </a:ext>
                    </a:extLst>
                  </p14:cNvPr>
                  <p14:cNvContentPartPr/>
                  <p14:nvPr/>
                </p14:nvContentPartPr>
                <p14:xfrm>
                  <a:off x="2501824" y="2381459"/>
                  <a:ext cx="356040" cy="92880"/>
                </p14:xfrm>
              </p:contentPart>
            </mc:Choice>
            <mc:Fallback>
              <p:pic>
                <p:nvPicPr>
                  <p:cNvPr id="269" name="Pennanteckning 268">
                    <a:extLst>
                      <a:ext uri="{FF2B5EF4-FFF2-40B4-BE49-F238E27FC236}">
                        <a16:creationId xmlns:a16="http://schemas.microsoft.com/office/drawing/2014/main" id="{25C2E3B8-A71D-B527-5330-889AD2D95872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2486704" y="2365979"/>
                    <a:ext cx="3866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270" name="Pennanteckning 269">
                    <a:extLst>
                      <a:ext uri="{FF2B5EF4-FFF2-40B4-BE49-F238E27FC236}">
                        <a16:creationId xmlns:a16="http://schemas.microsoft.com/office/drawing/2014/main" id="{AE498205-0B86-82E8-5681-798F74C53644}"/>
                      </a:ext>
                    </a:extLst>
                  </p14:cNvPr>
                  <p14:cNvContentPartPr/>
                  <p14:nvPr/>
                </p14:nvContentPartPr>
                <p14:xfrm>
                  <a:off x="2898544" y="2210099"/>
                  <a:ext cx="175320" cy="294840"/>
                </p14:xfrm>
              </p:contentPart>
            </mc:Choice>
            <mc:Fallback>
              <p:pic>
                <p:nvPicPr>
                  <p:cNvPr id="270" name="Pennanteckning 269">
                    <a:extLst>
                      <a:ext uri="{FF2B5EF4-FFF2-40B4-BE49-F238E27FC236}">
                        <a16:creationId xmlns:a16="http://schemas.microsoft.com/office/drawing/2014/main" id="{AE498205-0B86-82E8-5681-798F74C5364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2883064" y="2194979"/>
                    <a:ext cx="205920" cy="32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3" name="Grupp 282">
              <a:extLst>
                <a:ext uri="{FF2B5EF4-FFF2-40B4-BE49-F238E27FC236}">
                  <a16:creationId xmlns:a16="http://schemas.microsoft.com/office/drawing/2014/main" id="{CCC84228-A8AE-D02B-0B10-4B89872D9BA8}"/>
                </a:ext>
              </a:extLst>
            </p:cNvPr>
            <p:cNvGrpSpPr/>
            <p:nvPr/>
          </p:nvGrpSpPr>
          <p:grpSpPr>
            <a:xfrm>
              <a:off x="3269344" y="2335739"/>
              <a:ext cx="1195560" cy="226080"/>
              <a:chOff x="3269344" y="2335739"/>
              <a:chExt cx="1195560" cy="226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271" name="Pennanteckning 270">
                    <a:extLst>
                      <a:ext uri="{FF2B5EF4-FFF2-40B4-BE49-F238E27FC236}">
                        <a16:creationId xmlns:a16="http://schemas.microsoft.com/office/drawing/2014/main" id="{5BC7DD89-BFD9-6A79-F667-CB69951E08D0}"/>
                      </a:ext>
                    </a:extLst>
                  </p14:cNvPr>
                  <p14:cNvContentPartPr/>
                  <p14:nvPr/>
                </p14:nvContentPartPr>
                <p14:xfrm>
                  <a:off x="3269344" y="2445539"/>
                  <a:ext cx="104400" cy="103320"/>
                </p14:xfrm>
              </p:contentPart>
            </mc:Choice>
            <mc:Fallback>
              <p:pic>
                <p:nvPicPr>
                  <p:cNvPr id="271" name="Pennanteckning 270">
                    <a:extLst>
                      <a:ext uri="{FF2B5EF4-FFF2-40B4-BE49-F238E27FC236}">
                        <a16:creationId xmlns:a16="http://schemas.microsoft.com/office/drawing/2014/main" id="{5BC7DD89-BFD9-6A79-F667-CB69951E08D0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254224" y="2430419"/>
                    <a:ext cx="13500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E0F478A2-41C3-1D44-1D6F-AD39D738059B}"/>
                      </a:ext>
                    </a:extLst>
                  </p14:cNvPr>
                  <p14:cNvContentPartPr/>
                  <p14:nvPr/>
                </p14:nvContentPartPr>
                <p14:xfrm>
                  <a:off x="3468784" y="2446619"/>
                  <a:ext cx="73080" cy="88920"/>
                </p14:xfrm>
              </p:contentPart>
            </mc:Choice>
            <mc:Fallback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E0F478A2-41C3-1D44-1D6F-AD39D738059B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453664" y="2431139"/>
                    <a:ext cx="10368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7440370C-19A8-C2C5-89FE-BB91412C50BA}"/>
                      </a:ext>
                    </a:extLst>
                  </p14:cNvPr>
                  <p14:cNvContentPartPr/>
                  <p14:nvPr/>
                </p14:nvContentPartPr>
                <p14:xfrm>
                  <a:off x="3640864" y="2428259"/>
                  <a:ext cx="23400" cy="109440"/>
                </p14:xfrm>
              </p:contentPart>
            </mc:Choice>
            <mc:Fallback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7440370C-19A8-C2C5-89FE-BB91412C50BA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625384" y="2413139"/>
                    <a:ext cx="5364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274" name="Pennanteckning 273">
                    <a:extLst>
                      <a:ext uri="{FF2B5EF4-FFF2-40B4-BE49-F238E27FC236}">
                        <a16:creationId xmlns:a16="http://schemas.microsoft.com/office/drawing/2014/main" id="{5C894FEF-68A7-A229-8C3C-5AEB501E5620}"/>
                      </a:ext>
                    </a:extLst>
                  </p14:cNvPr>
                  <p14:cNvContentPartPr/>
                  <p14:nvPr/>
                </p14:nvContentPartPr>
                <p14:xfrm>
                  <a:off x="3749224" y="2419979"/>
                  <a:ext cx="91440" cy="80640"/>
                </p14:xfrm>
              </p:contentPart>
            </mc:Choice>
            <mc:Fallback>
              <p:pic>
                <p:nvPicPr>
                  <p:cNvPr id="274" name="Pennanteckning 273">
                    <a:extLst>
                      <a:ext uri="{FF2B5EF4-FFF2-40B4-BE49-F238E27FC236}">
                        <a16:creationId xmlns:a16="http://schemas.microsoft.com/office/drawing/2014/main" id="{5C894FEF-68A7-A229-8C3C-5AEB501E5620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733744" y="2404859"/>
                    <a:ext cx="12168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4903EB13-5F55-82C3-100A-FC70EF2D42D2}"/>
                      </a:ext>
                    </a:extLst>
                  </p14:cNvPr>
                  <p14:cNvContentPartPr/>
                  <p14:nvPr/>
                </p14:nvContentPartPr>
                <p14:xfrm>
                  <a:off x="3917704" y="2416019"/>
                  <a:ext cx="138600" cy="119880"/>
                </p14:xfrm>
              </p:contentPart>
            </mc:Choice>
            <mc:Fallback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4903EB13-5F55-82C3-100A-FC70EF2D42D2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902584" y="2400539"/>
                    <a:ext cx="16884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278" name="Pennanteckning 277">
                    <a:extLst>
                      <a:ext uri="{FF2B5EF4-FFF2-40B4-BE49-F238E27FC236}">
                        <a16:creationId xmlns:a16="http://schemas.microsoft.com/office/drawing/2014/main" id="{EC9ADEE1-914E-F95D-E5D3-4F839B365094}"/>
                      </a:ext>
                    </a:extLst>
                  </p14:cNvPr>
                  <p14:cNvContentPartPr/>
                  <p14:nvPr/>
                </p14:nvContentPartPr>
                <p14:xfrm>
                  <a:off x="3658144" y="2466419"/>
                  <a:ext cx="66600" cy="25200"/>
                </p14:xfrm>
              </p:contentPart>
            </mc:Choice>
            <mc:Fallback>
              <p:pic>
                <p:nvPicPr>
                  <p:cNvPr id="278" name="Pennanteckning 277">
                    <a:extLst>
                      <a:ext uri="{FF2B5EF4-FFF2-40B4-BE49-F238E27FC236}">
                        <a16:creationId xmlns:a16="http://schemas.microsoft.com/office/drawing/2014/main" id="{EC9ADEE1-914E-F95D-E5D3-4F839B365094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643024" y="2450939"/>
                    <a:ext cx="9684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280" name="Pennanteckning 279">
                    <a:extLst>
                      <a:ext uri="{FF2B5EF4-FFF2-40B4-BE49-F238E27FC236}">
                        <a16:creationId xmlns:a16="http://schemas.microsoft.com/office/drawing/2014/main" id="{D8C4EEBD-1C87-7A0F-6596-999D87FABD3A}"/>
                      </a:ext>
                    </a:extLst>
                  </p14:cNvPr>
                  <p14:cNvContentPartPr/>
                  <p14:nvPr/>
                </p14:nvContentPartPr>
                <p14:xfrm>
                  <a:off x="4102024" y="2445899"/>
                  <a:ext cx="171360" cy="110880"/>
                </p14:xfrm>
              </p:contentPart>
            </mc:Choice>
            <mc:Fallback>
              <p:pic>
                <p:nvPicPr>
                  <p:cNvPr id="280" name="Pennanteckning 279">
                    <a:extLst>
                      <a:ext uri="{FF2B5EF4-FFF2-40B4-BE49-F238E27FC236}">
                        <a16:creationId xmlns:a16="http://schemas.microsoft.com/office/drawing/2014/main" id="{D8C4EEBD-1C87-7A0F-6596-999D87FABD3A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4086904" y="2430419"/>
                    <a:ext cx="20196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281" name="Pennanteckning 280">
                    <a:extLst>
                      <a:ext uri="{FF2B5EF4-FFF2-40B4-BE49-F238E27FC236}">
                        <a16:creationId xmlns:a16="http://schemas.microsoft.com/office/drawing/2014/main" id="{66A2CB48-91FD-E658-D89B-8155D6892931}"/>
                      </a:ext>
                    </a:extLst>
                  </p14:cNvPr>
                  <p14:cNvContentPartPr/>
                  <p14:nvPr/>
                </p14:nvContentPartPr>
                <p14:xfrm>
                  <a:off x="4311544" y="2335739"/>
                  <a:ext cx="53280" cy="226080"/>
                </p14:xfrm>
              </p:contentPart>
            </mc:Choice>
            <mc:Fallback>
              <p:pic>
                <p:nvPicPr>
                  <p:cNvPr id="281" name="Pennanteckning 280">
                    <a:extLst>
                      <a:ext uri="{FF2B5EF4-FFF2-40B4-BE49-F238E27FC236}">
                        <a16:creationId xmlns:a16="http://schemas.microsoft.com/office/drawing/2014/main" id="{66A2CB48-91FD-E658-D89B-8155D6892931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4296064" y="2320259"/>
                    <a:ext cx="83880" cy="25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282" name="Pennanteckning 281">
                    <a:extLst>
                      <a:ext uri="{FF2B5EF4-FFF2-40B4-BE49-F238E27FC236}">
                        <a16:creationId xmlns:a16="http://schemas.microsoft.com/office/drawing/2014/main" id="{CBB37326-565D-5590-6A4C-E810C6595E93}"/>
                      </a:ext>
                    </a:extLst>
                  </p14:cNvPr>
                  <p14:cNvContentPartPr/>
                  <p14:nvPr/>
                </p14:nvContentPartPr>
                <p14:xfrm>
                  <a:off x="4290664" y="2412419"/>
                  <a:ext cx="174240" cy="20880"/>
                </p14:xfrm>
              </p:contentPart>
            </mc:Choice>
            <mc:Fallback>
              <p:pic>
                <p:nvPicPr>
                  <p:cNvPr id="282" name="Pennanteckning 281">
                    <a:extLst>
                      <a:ext uri="{FF2B5EF4-FFF2-40B4-BE49-F238E27FC236}">
                        <a16:creationId xmlns:a16="http://schemas.microsoft.com/office/drawing/2014/main" id="{CBB37326-565D-5590-6A4C-E810C6595E93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275544" y="2397299"/>
                    <a:ext cx="204480" cy="51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8" name="Grupp 287">
              <a:extLst>
                <a:ext uri="{FF2B5EF4-FFF2-40B4-BE49-F238E27FC236}">
                  <a16:creationId xmlns:a16="http://schemas.microsoft.com/office/drawing/2014/main" id="{9CBEF77F-453D-A2E8-4F8F-7B00C4FECC42}"/>
                </a:ext>
              </a:extLst>
            </p:cNvPr>
            <p:cNvGrpSpPr/>
            <p:nvPr/>
          </p:nvGrpSpPr>
          <p:grpSpPr>
            <a:xfrm>
              <a:off x="4763704" y="2408459"/>
              <a:ext cx="820800" cy="253440"/>
              <a:chOff x="4763704" y="2408459"/>
              <a:chExt cx="820800" cy="253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284" name="Pennanteckning 283">
                    <a:extLst>
                      <a:ext uri="{FF2B5EF4-FFF2-40B4-BE49-F238E27FC236}">
                        <a16:creationId xmlns:a16="http://schemas.microsoft.com/office/drawing/2014/main" id="{3AEE90A2-6BE3-88C2-5BE9-4D132D7EA6FD}"/>
                      </a:ext>
                    </a:extLst>
                  </p14:cNvPr>
                  <p14:cNvContentPartPr/>
                  <p14:nvPr/>
                </p14:nvContentPartPr>
                <p14:xfrm>
                  <a:off x="4763704" y="2463899"/>
                  <a:ext cx="152640" cy="70560"/>
                </p14:xfrm>
              </p:contentPart>
            </mc:Choice>
            <mc:Fallback>
              <p:pic>
                <p:nvPicPr>
                  <p:cNvPr id="284" name="Pennanteckning 283">
                    <a:extLst>
                      <a:ext uri="{FF2B5EF4-FFF2-40B4-BE49-F238E27FC236}">
                        <a16:creationId xmlns:a16="http://schemas.microsoft.com/office/drawing/2014/main" id="{3AEE90A2-6BE3-88C2-5BE9-4D132D7EA6F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4748584" y="2448419"/>
                    <a:ext cx="18288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285" name="Pennanteckning 284">
                    <a:extLst>
                      <a:ext uri="{FF2B5EF4-FFF2-40B4-BE49-F238E27FC236}">
                        <a16:creationId xmlns:a16="http://schemas.microsoft.com/office/drawing/2014/main" id="{00395967-4FC1-4C3F-64D5-61ABBE6EFE93}"/>
                      </a:ext>
                    </a:extLst>
                  </p14:cNvPr>
                  <p14:cNvContentPartPr/>
                  <p14:nvPr/>
                </p14:nvContentPartPr>
                <p14:xfrm>
                  <a:off x="4928224" y="2498459"/>
                  <a:ext cx="145800" cy="78840"/>
                </p14:xfrm>
              </p:contentPart>
            </mc:Choice>
            <mc:Fallback>
              <p:pic>
                <p:nvPicPr>
                  <p:cNvPr id="285" name="Pennanteckning 284">
                    <a:extLst>
                      <a:ext uri="{FF2B5EF4-FFF2-40B4-BE49-F238E27FC236}">
                        <a16:creationId xmlns:a16="http://schemas.microsoft.com/office/drawing/2014/main" id="{00395967-4FC1-4C3F-64D5-61ABBE6EFE9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4913104" y="2483339"/>
                    <a:ext cx="17640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286" name="Pennanteckning 285">
                    <a:extLst>
                      <a:ext uri="{FF2B5EF4-FFF2-40B4-BE49-F238E27FC236}">
                        <a16:creationId xmlns:a16="http://schemas.microsoft.com/office/drawing/2014/main" id="{434DFE58-8E60-1904-FCCB-A49315846698}"/>
                      </a:ext>
                    </a:extLst>
                  </p14:cNvPr>
                  <p14:cNvContentPartPr/>
                  <p14:nvPr/>
                </p14:nvContentPartPr>
                <p14:xfrm>
                  <a:off x="5143504" y="2408459"/>
                  <a:ext cx="222120" cy="182160"/>
                </p14:xfrm>
              </p:contentPart>
            </mc:Choice>
            <mc:Fallback>
              <p:pic>
                <p:nvPicPr>
                  <p:cNvPr id="286" name="Pennanteckning 285">
                    <a:extLst>
                      <a:ext uri="{FF2B5EF4-FFF2-40B4-BE49-F238E27FC236}">
                        <a16:creationId xmlns:a16="http://schemas.microsoft.com/office/drawing/2014/main" id="{434DFE58-8E60-1904-FCCB-A49315846698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128024" y="2393339"/>
                    <a:ext cx="25236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287" name="Pennanteckning 286">
                    <a:extLst>
                      <a:ext uri="{FF2B5EF4-FFF2-40B4-BE49-F238E27FC236}">
                        <a16:creationId xmlns:a16="http://schemas.microsoft.com/office/drawing/2014/main" id="{60C7E20D-049A-7F9C-0191-222F0ECEB584}"/>
                      </a:ext>
                    </a:extLst>
                  </p14:cNvPr>
                  <p14:cNvContentPartPr/>
                  <p14:nvPr/>
                </p14:nvContentPartPr>
                <p14:xfrm>
                  <a:off x="5416384" y="2488739"/>
                  <a:ext cx="168120" cy="173160"/>
                </p14:xfrm>
              </p:contentPart>
            </mc:Choice>
            <mc:Fallback>
              <p:pic>
                <p:nvPicPr>
                  <p:cNvPr id="287" name="Pennanteckning 286">
                    <a:extLst>
                      <a:ext uri="{FF2B5EF4-FFF2-40B4-BE49-F238E27FC236}">
                        <a16:creationId xmlns:a16="http://schemas.microsoft.com/office/drawing/2014/main" id="{60C7E20D-049A-7F9C-0191-222F0ECEB584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5400904" y="2473259"/>
                    <a:ext cx="19872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41" name="Pennanteckning 340">
                <a:extLst>
                  <a:ext uri="{FF2B5EF4-FFF2-40B4-BE49-F238E27FC236}">
                    <a16:creationId xmlns:a16="http://schemas.microsoft.com/office/drawing/2014/main" id="{F4C14829-5813-6B01-D9C7-ED6BEF223F4D}"/>
                  </a:ext>
                </a:extLst>
              </p14:cNvPr>
              <p14:cNvContentPartPr/>
              <p14:nvPr/>
            </p14:nvContentPartPr>
            <p14:xfrm>
              <a:off x="1246864" y="2205779"/>
              <a:ext cx="590400" cy="70560"/>
            </p14:xfrm>
          </p:contentPart>
        </mc:Choice>
        <mc:Fallback>
          <p:pic>
            <p:nvPicPr>
              <p:cNvPr id="341" name="Pennanteckning 340">
                <a:extLst>
                  <a:ext uri="{FF2B5EF4-FFF2-40B4-BE49-F238E27FC236}">
                    <a16:creationId xmlns:a16="http://schemas.microsoft.com/office/drawing/2014/main" id="{F4C14829-5813-6B01-D9C7-ED6BEF223F4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231744" y="2190659"/>
                <a:ext cx="621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42" name="Pennanteckning 341">
                <a:extLst>
                  <a:ext uri="{FF2B5EF4-FFF2-40B4-BE49-F238E27FC236}">
                    <a16:creationId xmlns:a16="http://schemas.microsoft.com/office/drawing/2014/main" id="{18D63E8F-2291-BBF3-56E3-0189564D3514}"/>
                  </a:ext>
                </a:extLst>
              </p14:cNvPr>
              <p14:cNvContentPartPr/>
              <p14:nvPr/>
            </p14:nvContentPartPr>
            <p14:xfrm>
              <a:off x="1318504" y="3554339"/>
              <a:ext cx="1175760" cy="101880"/>
            </p14:xfrm>
          </p:contentPart>
        </mc:Choice>
        <mc:Fallback>
          <p:pic>
            <p:nvPicPr>
              <p:cNvPr id="342" name="Pennanteckning 341">
                <a:extLst>
                  <a:ext uri="{FF2B5EF4-FFF2-40B4-BE49-F238E27FC236}">
                    <a16:creationId xmlns:a16="http://schemas.microsoft.com/office/drawing/2014/main" id="{18D63E8F-2291-BBF3-56E3-0189564D351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303384" y="3538859"/>
                <a:ext cx="12060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2" name="Grupp 551">
            <a:extLst>
              <a:ext uri="{FF2B5EF4-FFF2-40B4-BE49-F238E27FC236}">
                <a16:creationId xmlns:a16="http://schemas.microsoft.com/office/drawing/2014/main" id="{29596231-730A-B514-09AE-85ADFED2AB8F}"/>
              </a:ext>
            </a:extLst>
          </p:cNvPr>
          <p:cNvGrpSpPr/>
          <p:nvPr/>
        </p:nvGrpSpPr>
        <p:grpSpPr>
          <a:xfrm>
            <a:off x="1229224" y="4998659"/>
            <a:ext cx="1533600" cy="876600"/>
            <a:chOff x="1229224" y="4998659"/>
            <a:chExt cx="1533600" cy="8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21" name="Pennanteckning 420">
                  <a:extLst>
                    <a:ext uri="{FF2B5EF4-FFF2-40B4-BE49-F238E27FC236}">
                      <a16:creationId xmlns:a16="http://schemas.microsoft.com/office/drawing/2014/main" id="{5EA67558-D237-C1EE-B9D5-77DE5EB85785}"/>
                    </a:ext>
                  </a:extLst>
                </p14:cNvPr>
                <p14:cNvContentPartPr/>
                <p14:nvPr/>
              </p14:nvContentPartPr>
              <p14:xfrm>
                <a:off x="1229224" y="4998659"/>
                <a:ext cx="186480" cy="301320"/>
              </p14:xfrm>
            </p:contentPart>
          </mc:Choice>
          <mc:Fallback>
            <p:pic>
              <p:nvPicPr>
                <p:cNvPr id="421" name="Pennanteckning 420">
                  <a:extLst>
                    <a:ext uri="{FF2B5EF4-FFF2-40B4-BE49-F238E27FC236}">
                      <a16:creationId xmlns:a16="http://schemas.microsoft.com/office/drawing/2014/main" id="{5EA67558-D237-C1EE-B9D5-77DE5EB8578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214104" y="4983179"/>
                  <a:ext cx="217080" cy="331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5" name="Grupp 424">
              <a:extLst>
                <a:ext uri="{FF2B5EF4-FFF2-40B4-BE49-F238E27FC236}">
                  <a16:creationId xmlns:a16="http://schemas.microsoft.com/office/drawing/2014/main" id="{829AB7BD-BC96-A4FA-FE77-9F5917E33904}"/>
                </a:ext>
              </a:extLst>
            </p:cNvPr>
            <p:cNvGrpSpPr/>
            <p:nvPr/>
          </p:nvGrpSpPr>
          <p:grpSpPr>
            <a:xfrm>
              <a:off x="1704064" y="5000819"/>
              <a:ext cx="553680" cy="243720"/>
              <a:chOff x="1704064" y="5000819"/>
              <a:chExt cx="553680" cy="243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422" name="Pennanteckning 421">
                    <a:extLst>
                      <a:ext uri="{FF2B5EF4-FFF2-40B4-BE49-F238E27FC236}">
                        <a16:creationId xmlns:a16="http://schemas.microsoft.com/office/drawing/2014/main" id="{96B34366-FAB5-1ADE-C88D-769F2D4696D3}"/>
                      </a:ext>
                    </a:extLst>
                  </p14:cNvPr>
                  <p14:cNvContentPartPr/>
                  <p14:nvPr/>
                </p14:nvContentPartPr>
                <p14:xfrm>
                  <a:off x="1704064" y="5028179"/>
                  <a:ext cx="236160" cy="190440"/>
                </p14:xfrm>
              </p:contentPart>
            </mc:Choice>
            <mc:Fallback>
              <p:pic>
                <p:nvPicPr>
                  <p:cNvPr id="422" name="Pennanteckning 421">
                    <a:extLst>
                      <a:ext uri="{FF2B5EF4-FFF2-40B4-BE49-F238E27FC236}">
                        <a16:creationId xmlns:a16="http://schemas.microsoft.com/office/drawing/2014/main" id="{96B34366-FAB5-1ADE-C88D-769F2D4696D3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688584" y="5013059"/>
                    <a:ext cx="26640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423" name="Pennanteckning 422">
                    <a:extLst>
                      <a:ext uri="{FF2B5EF4-FFF2-40B4-BE49-F238E27FC236}">
                        <a16:creationId xmlns:a16="http://schemas.microsoft.com/office/drawing/2014/main" id="{15110362-F203-1F88-40EF-6915A3F52471}"/>
                      </a:ext>
                    </a:extLst>
                  </p14:cNvPr>
                  <p14:cNvContentPartPr/>
                  <p14:nvPr/>
                </p14:nvContentPartPr>
                <p14:xfrm>
                  <a:off x="1927264" y="5000819"/>
                  <a:ext cx="15480" cy="36000"/>
                </p14:xfrm>
              </p:contentPart>
            </mc:Choice>
            <mc:Fallback>
              <p:pic>
                <p:nvPicPr>
                  <p:cNvPr id="423" name="Pennanteckning 422">
                    <a:extLst>
                      <a:ext uri="{FF2B5EF4-FFF2-40B4-BE49-F238E27FC236}">
                        <a16:creationId xmlns:a16="http://schemas.microsoft.com/office/drawing/2014/main" id="{15110362-F203-1F88-40EF-6915A3F52471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1911784" y="4985699"/>
                    <a:ext cx="4572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424" name="Pennanteckning 423">
                    <a:extLst>
                      <a:ext uri="{FF2B5EF4-FFF2-40B4-BE49-F238E27FC236}">
                        <a16:creationId xmlns:a16="http://schemas.microsoft.com/office/drawing/2014/main" id="{86750D55-7C0A-DFF4-BA92-101E79684194}"/>
                      </a:ext>
                    </a:extLst>
                  </p14:cNvPr>
                  <p14:cNvContentPartPr/>
                  <p14:nvPr/>
                </p14:nvContentPartPr>
                <p14:xfrm>
                  <a:off x="2001784" y="5066339"/>
                  <a:ext cx="255960" cy="178200"/>
                </p14:xfrm>
              </p:contentPart>
            </mc:Choice>
            <mc:Fallback>
              <p:pic>
                <p:nvPicPr>
                  <p:cNvPr id="424" name="Pennanteckning 423">
                    <a:extLst>
                      <a:ext uri="{FF2B5EF4-FFF2-40B4-BE49-F238E27FC236}">
                        <a16:creationId xmlns:a16="http://schemas.microsoft.com/office/drawing/2014/main" id="{86750D55-7C0A-DFF4-BA92-101E79684194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1986304" y="5051219"/>
                    <a:ext cx="286560" cy="208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462" name="Pennanteckning 461">
                  <a:extLst>
                    <a:ext uri="{FF2B5EF4-FFF2-40B4-BE49-F238E27FC236}">
                      <a16:creationId xmlns:a16="http://schemas.microsoft.com/office/drawing/2014/main" id="{A4B9EA36-CC33-1C9A-6B43-FCCEEAD4C1EE}"/>
                    </a:ext>
                  </a:extLst>
                </p14:cNvPr>
                <p14:cNvContentPartPr/>
                <p14:nvPr/>
              </p14:nvContentPartPr>
              <p14:xfrm>
                <a:off x="1301944" y="5597339"/>
                <a:ext cx="158400" cy="271440"/>
              </p14:xfrm>
            </p:contentPart>
          </mc:Choice>
          <mc:Fallback>
            <p:pic>
              <p:nvPicPr>
                <p:cNvPr id="462" name="Pennanteckning 461">
                  <a:extLst>
                    <a:ext uri="{FF2B5EF4-FFF2-40B4-BE49-F238E27FC236}">
                      <a16:creationId xmlns:a16="http://schemas.microsoft.com/office/drawing/2014/main" id="{A4B9EA36-CC33-1C9A-6B43-FCCEEAD4C1E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86824" y="5581859"/>
                  <a:ext cx="188640" cy="302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7" name="Grupp 466">
              <a:extLst>
                <a:ext uri="{FF2B5EF4-FFF2-40B4-BE49-F238E27FC236}">
                  <a16:creationId xmlns:a16="http://schemas.microsoft.com/office/drawing/2014/main" id="{8F9E16B8-CF3B-DE8A-56FC-80F8677CB371}"/>
                </a:ext>
              </a:extLst>
            </p:cNvPr>
            <p:cNvGrpSpPr/>
            <p:nvPr/>
          </p:nvGrpSpPr>
          <p:grpSpPr>
            <a:xfrm>
              <a:off x="1734664" y="5619659"/>
              <a:ext cx="1028160" cy="255600"/>
              <a:chOff x="1734664" y="5619659"/>
              <a:chExt cx="1028160" cy="255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463" name="Pennanteckning 462">
                    <a:extLst>
                      <a:ext uri="{FF2B5EF4-FFF2-40B4-BE49-F238E27FC236}">
                        <a16:creationId xmlns:a16="http://schemas.microsoft.com/office/drawing/2014/main" id="{02226937-4DBD-B3A5-E9CD-94D117E70E05}"/>
                      </a:ext>
                    </a:extLst>
                  </p14:cNvPr>
                  <p14:cNvContentPartPr/>
                  <p14:nvPr/>
                </p14:nvContentPartPr>
                <p14:xfrm>
                  <a:off x="1734664" y="5648459"/>
                  <a:ext cx="101160" cy="97200"/>
                </p14:xfrm>
              </p:contentPart>
            </mc:Choice>
            <mc:Fallback>
              <p:pic>
                <p:nvPicPr>
                  <p:cNvPr id="463" name="Pennanteckning 462">
                    <a:extLst>
                      <a:ext uri="{FF2B5EF4-FFF2-40B4-BE49-F238E27FC236}">
                        <a16:creationId xmlns:a16="http://schemas.microsoft.com/office/drawing/2014/main" id="{02226937-4DBD-B3A5-E9CD-94D117E70E05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719184" y="5633339"/>
                    <a:ext cx="13176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464" name="Pennanteckning 463">
                    <a:extLst>
                      <a:ext uri="{FF2B5EF4-FFF2-40B4-BE49-F238E27FC236}">
                        <a16:creationId xmlns:a16="http://schemas.microsoft.com/office/drawing/2014/main" id="{CB0F9206-9D26-78C6-FD1F-EC579A5CDEA4}"/>
                      </a:ext>
                    </a:extLst>
                  </p14:cNvPr>
                  <p14:cNvContentPartPr/>
                  <p14:nvPr/>
                </p14:nvContentPartPr>
                <p14:xfrm>
                  <a:off x="1866064" y="5619659"/>
                  <a:ext cx="364320" cy="199800"/>
                </p14:xfrm>
              </p:contentPart>
            </mc:Choice>
            <mc:Fallback>
              <p:pic>
                <p:nvPicPr>
                  <p:cNvPr id="464" name="Pennanteckning 463">
                    <a:extLst>
                      <a:ext uri="{FF2B5EF4-FFF2-40B4-BE49-F238E27FC236}">
                        <a16:creationId xmlns:a16="http://schemas.microsoft.com/office/drawing/2014/main" id="{CB0F9206-9D26-78C6-FD1F-EC579A5CDEA4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850944" y="5604179"/>
                    <a:ext cx="39456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465" name="Pennanteckning 464">
                    <a:extLst>
                      <a:ext uri="{FF2B5EF4-FFF2-40B4-BE49-F238E27FC236}">
                        <a16:creationId xmlns:a16="http://schemas.microsoft.com/office/drawing/2014/main" id="{64F9BB11-22AB-380C-DE51-4D21CB4DA457}"/>
                      </a:ext>
                    </a:extLst>
                  </p14:cNvPr>
                  <p14:cNvContentPartPr/>
                  <p14:nvPr/>
                </p14:nvContentPartPr>
                <p14:xfrm>
                  <a:off x="2231464" y="5681579"/>
                  <a:ext cx="354240" cy="155160"/>
                </p14:xfrm>
              </p:contentPart>
            </mc:Choice>
            <mc:Fallback>
              <p:pic>
                <p:nvPicPr>
                  <p:cNvPr id="465" name="Pennanteckning 464">
                    <a:extLst>
                      <a:ext uri="{FF2B5EF4-FFF2-40B4-BE49-F238E27FC236}">
                        <a16:creationId xmlns:a16="http://schemas.microsoft.com/office/drawing/2014/main" id="{64F9BB11-22AB-380C-DE51-4D21CB4DA457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216344" y="5666459"/>
                    <a:ext cx="38484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466" name="Pennanteckning 465">
                    <a:extLst>
                      <a:ext uri="{FF2B5EF4-FFF2-40B4-BE49-F238E27FC236}">
                        <a16:creationId xmlns:a16="http://schemas.microsoft.com/office/drawing/2014/main" id="{EA8DD183-E905-1F37-0C62-3B87665590BF}"/>
                      </a:ext>
                    </a:extLst>
                  </p14:cNvPr>
                  <p14:cNvContentPartPr/>
                  <p14:nvPr/>
                </p14:nvContentPartPr>
                <p14:xfrm>
                  <a:off x="2594704" y="5698859"/>
                  <a:ext cx="168120" cy="176400"/>
                </p14:xfrm>
              </p:contentPart>
            </mc:Choice>
            <mc:Fallback>
              <p:pic>
                <p:nvPicPr>
                  <p:cNvPr id="466" name="Pennanteckning 465">
                    <a:extLst>
                      <a:ext uri="{FF2B5EF4-FFF2-40B4-BE49-F238E27FC236}">
                        <a16:creationId xmlns:a16="http://schemas.microsoft.com/office/drawing/2014/main" id="{EA8DD183-E905-1F37-0C62-3B87665590BF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579224" y="5683739"/>
                    <a:ext cx="19872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3" name="Grupp 552">
            <a:extLst>
              <a:ext uri="{FF2B5EF4-FFF2-40B4-BE49-F238E27FC236}">
                <a16:creationId xmlns:a16="http://schemas.microsoft.com/office/drawing/2014/main" id="{F2DAF01B-4CE4-FAA1-956F-20FAB074AA5B}"/>
              </a:ext>
            </a:extLst>
          </p:cNvPr>
          <p:cNvGrpSpPr/>
          <p:nvPr/>
        </p:nvGrpSpPr>
        <p:grpSpPr>
          <a:xfrm>
            <a:off x="2986744" y="5015219"/>
            <a:ext cx="3567600" cy="1053720"/>
            <a:chOff x="2986744" y="5015219"/>
            <a:chExt cx="3567600" cy="10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29" name="Pennanteckning 228">
                  <a:extLst>
                    <a:ext uri="{FF2B5EF4-FFF2-40B4-BE49-F238E27FC236}">
                      <a16:creationId xmlns:a16="http://schemas.microsoft.com/office/drawing/2014/main" id="{0636FD81-9622-FB61-D9DE-5364F2B5240D}"/>
                    </a:ext>
                  </a:extLst>
                </p14:cNvPr>
                <p14:cNvContentPartPr/>
                <p14:nvPr/>
              </p14:nvContentPartPr>
              <p14:xfrm>
                <a:off x="6521224" y="6068579"/>
                <a:ext cx="360" cy="360"/>
              </p14:xfrm>
            </p:contentPart>
          </mc:Choice>
          <mc:Fallback>
            <p:pic>
              <p:nvPicPr>
                <p:cNvPr id="229" name="Pennanteckning 228">
                  <a:extLst>
                    <a:ext uri="{FF2B5EF4-FFF2-40B4-BE49-F238E27FC236}">
                      <a16:creationId xmlns:a16="http://schemas.microsoft.com/office/drawing/2014/main" id="{0636FD81-9622-FB61-D9DE-5364F2B524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05744" y="605345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68" name="Pennanteckning 467">
                  <a:extLst>
                    <a:ext uri="{FF2B5EF4-FFF2-40B4-BE49-F238E27FC236}">
                      <a16:creationId xmlns:a16="http://schemas.microsoft.com/office/drawing/2014/main" id="{DCB69A45-6687-C26E-CAD2-B55F461177F8}"/>
                    </a:ext>
                  </a:extLst>
                </p14:cNvPr>
                <p14:cNvContentPartPr/>
                <p14:nvPr/>
              </p14:nvContentPartPr>
              <p14:xfrm>
                <a:off x="2986744" y="5339939"/>
                <a:ext cx="326160" cy="101160"/>
              </p14:xfrm>
            </p:contentPart>
          </mc:Choice>
          <mc:Fallback>
            <p:pic>
              <p:nvPicPr>
                <p:cNvPr id="468" name="Pennanteckning 467">
                  <a:extLst>
                    <a:ext uri="{FF2B5EF4-FFF2-40B4-BE49-F238E27FC236}">
                      <a16:creationId xmlns:a16="http://schemas.microsoft.com/office/drawing/2014/main" id="{DCB69A45-6687-C26E-CAD2-B55F461177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71264" y="5324819"/>
                  <a:ext cx="356760" cy="131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0" name="Grupp 499">
              <a:extLst>
                <a:ext uri="{FF2B5EF4-FFF2-40B4-BE49-F238E27FC236}">
                  <a16:creationId xmlns:a16="http://schemas.microsoft.com/office/drawing/2014/main" id="{E55CCF24-1902-6F93-96EE-D49EE8FB4FD1}"/>
                </a:ext>
              </a:extLst>
            </p:cNvPr>
            <p:cNvGrpSpPr/>
            <p:nvPr/>
          </p:nvGrpSpPr>
          <p:grpSpPr>
            <a:xfrm>
              <a:off x="3535744" y="5015219"/>
              <a:ext cx="2980800" cy="974520"/>
              <a:chOff x="3535744" y="5015219"/>
              <a:chExt cx="2980800" cy="974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469" name="Pennanteckning 468">
                    <a:extLst>
                      <a:ext uri="{FF2B5EF4-FFF2-40B4-BE49-F238E27FC236}">
                        <a16:creationId xmlns:a16="http://schemas.microsoft.com/office/drawing/2014/main" id="{AE2A7F21-64F0-EA1E-E589-2EFD1D068958}"/>
                      </a:ext>
                    </a:extLst>
                  </p14:cNvPr>
                  <p14:cNvContentPartPr/>
                  <p14:nvPr/>
                </p14:nvContentPartPr>
                <p14:xfrm>
                  <a:off x="3539704" y="5215379"/>
                  <a:ext cx="124560" cy="151200"/>
                </p14:xfrm>
              </p:contentPart>
            </mc:Choice>
            <mc:Fallback>
              <p:pic>
                <p:nvPicPr>
                  <p:cNvPr id="469" name="Pennanteckning 468">
                    <a:extLst>
                      <a:ext uri="{FF2B5EF4-FFF2-40B4-BE49-F238E27FC236}">
                        <a16:creationId xmlns:a16="http://schemas.microsoft.com/office/drawing/2014/main" id="{AE2A7F21-64F0-EA1E-E589-2EFD1D068958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3524584" y="5200259"/>
                    <a:ext cx="15480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470" name="Pennanteckning 469">
                    <a:extLst>
                      <a:ext uri="{FF2B5EF4-FFF2-40B4-BE49-F238E27FC236}">
                        <a16:creationId xmlns:a16="http://schemas.microsoft.com/office/drawing/2014/main" id="{9241018D-0A48-0A67-33AE-0116B1A6EE27}"/>
                      </a:ext>
                    </a:extLst>
                  </p14:cNvPr>
                  <p14:cNvContentPartPr/>
                  <p14:nvPr/>
                </p14:nvContentPartPr>
                <p14:xfrm>
                  <a:off x="3734104" y="5226899"/>
                  <a:ext cx="105480" cy="69840"/>
                </p14:xfrm>
              </p:contentPart>
            </mc:Choice>
            <mc:Fallback>
              <p:pic>
                <p:nvPicPr>
                  <p:cNvPr id="470" name="Pennanteckning 469">
                    <a:extLst>
                      <a:ext uri="{FF2B5EF4-FFF2-40B4-BE49-F238E27FC236}">
                        <a16:creationId xmlns:a16="http://schemas.microsoft.com/office/drawing/2014/main" id="{9241018D-0A48-0A67-33AE-0116B1A6EE27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3718984" y="5211419"/>
                    <a:ext cx="13572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471" name="Pennanteckning 470">
                    <a:extLst>
                      <a:ext uri="{FF2B5EF4-FFF2-40B4-BE49-F238E27FC236}">
                        <a16:creationId xmlns:a16="http://schemas.microsoft.com/office/drawing/2014/main" id="{170C26FA-CCC3-A929-4CF2-7820895A76FB}"/>
                      </a:ext>
                    </a:extLst>
                  </p14:cNvPr>
                  <p14:cNvContentPartPr/>
                  <p14:nvPr/>
                </p14:nvContentPartPr>
                <p14:xfrm>
                  <a:off x="3870544" y="5203499"/>
                  <a:ext cx="262440" cy="117720"/>
                </p14:xfrm>
              </p:contentPart>
            </mc:Choice>
            <mc:Fallback>
              <p:pic>
                <p:nvPicPr>
                  <p:cNvPr id="471" name="Pennanteckning 470">
                    <a:extLst>
                      <a:ext uri="{FF2B5EF4-FFF2-40B4-BE49-F238E27FC236}">
                        <a16:creationId xmlns:a16="http://schemas.microsoft.com/office/drawing/2014/main" id="{170C26FA-CCC3-A929-4CF2-7820895A76FB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3855424" y="5188379"/>
                    <a:ext cx="29304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472" name="Pennanteckning 471">
                    <a:extLst>
                      <a:ext uri="{FF2B5EF4-FFF2-40B4-BE49-F238E27FC236}">
                        <a16:creationId xmlns:a16="http://schemas.microsoft.com/office/drawing/2014/main" id="{B2BBCABB-A4E8-E72F-A1E3-6C4B7B63A320}"/>
                      </a:ext>
                    </a:extLst>
                  </p14:cNvPr>
                  <p14:cNvContentPartPr/>
                  <p14:nvPr/>
                </p14:nvContentPartPr>
                <p14:xfrm>
                  <a:off x="4244584" y="5194499"/>
                  <a:ext cx="50760" cy="115920"/>
                </p14:xfrm>
              </p:contentPart>
            </mc:Choice>
            <mc:Fallback>
              <p:pic>
                <p:nvPicPr>
                  <p:cNvPr id="472" name="Pennanteckning 471">
                    <a:extLst>
                      <a:ext uri="{FF2B5EF4-FFF2-40B4-BE49-F238E27FC236}">
                        <a16:creationId xmlns:a16="http://schemas.microsoft.com/office/drawing/2014/main" id="{B2BBCABB-A4E8-E72F-A1E3-6C4B7B63A320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4229104" y="5179379"/>
                    <a:ext cx="8136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473" name="Pennanteckning 472">
                    <a:extLst>
                      <a:ext uri="{FF2B5EF4-FFF2-40B4-BE49-F238E27FC236}">
                        <a16:creationId xmlns:a16="http://schemas.microsoft.com/office/drawing/2014/main" id="{D0F7C853-FF22-E092-DC1B-B24CAE320AAC}"/>
                      </a:ext>
                    </a:extLst>
                  </p14:cNvPr>
                  <p14:cNvContentPartPr/>
                  <p14:nvPr/>
                </p14:nvContentPartPr>
                <p14:xfrm>
                  <a:off x="4407304" y="5211059"/>
                  <a:ext cx="5400" cy="56520"/>
                </p14:xfrm>
              </p:contentPart>
            </mc:Choice>
            <mc:Fallback>
              <p:pic>
                <p:nvPicPr>
                  <p:cNvPr id="473" name="Pennanteckning 472">
                    <a:extLst>
                      <a:ext uri="{FF2B5EF4-FFF2-40B4-BE49-F238E27FC236}">
                        <a16:creationId xmlns:a16="http://schemas.microsoft.com/office/drawing/2014/main" id="{D0F7C853-FF22-E092-DC1B-B24CAE320AAC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4392184" y="5195939"/>
                    <a:ext cx="3600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474" name="Pennanteckning 473">
                    <a:extLst>
                      <a:ext uri="{FF2B5EF4-FFF2-40B4-BE49-F238E27FC236}">
                        <a16:creationId xmlns:a16="http://schemas.microsoft.com/office/drawing/2014/main" id="{863E1899-2856-B8F4-82F0-84C40B76F9DB}"/>
                      </a:ext>
                    </a:extLst>
                  </p14:cNvPr>
                  <p14:cNvContentPartPr/>
                  <p14:nvPr/>
                </p14:nvContentPartPr>
                <p14:xfrm>
                  <a:off x="4433944" y="5057339"/>
                  <a:ext cx="18720" cy="38520"/>
                </p14:xfrm>
              </p:contentPart>
            </mc:Choice>
            <mc:Fallback>
              <p:pic>
                <p:nvPicPr>
                  <p:cNvPr id="474" name="Pennanteckning 473">
                    <a:extLst>
                      <a:ext uri="{FF2B5EF4-FFF2-40B4-BE49-F238E27FC236}">
                        <a16:creationId xmlns:a16="http://schemas.microsoft.com/office/drawing/2014/main" id="{863E1899-2856-B8F4-82F0-84C40B76F9DB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4418464" y="5041859"/>
                    <a:ext cx="4896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475" name="Pennanteckning 474">
                    <a:extLst>
                      <a:ext uri="{FF2B5EF4-FFF2-40B4-BE49-F238E27FC236}">
                        <a16:creationId xmlns:a16="http://schemas.microsoft.com/office/drawing/2014/main" id="{7F89B7AA-AEF3-413C-3373-94CC90DD75C6}"/>
                      </a:ext>
                    </a:extLst>
                  </p14:cNvPr>
                  <p14:cNvContentPartPr/>
                  <p14:nvPr/>
                </p14:nvContentPartPr>
                <p14:xfrm>
                  <a:off x="4518184" y="5188739"/>
                  <a:ext cx="263520" cy="309960"/>
                </p14:xfrm>
              </p:contentPart>
            </mc:Choice>
            <mc:Fallback>
              <p:pic>
                <p:nvPicPr>
                  <p:cNvPr id="475" name="Pennanteckning 474">
                    <a:extLst>
                      <a:ext uri="{FF2B5EF4-FFF2-40B4-BE49-F238E27FC236}">
                        <a16:creationId xmlns:a16="http://schemas.microsoft.com/office/drawing/2014/main" id="{7F89B7AA-AEF3-413C-3373-94CC90DD75C6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4503064" y="5173619"/>
                    <a:ext cx="293760" cy="34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476" name="Pennanteckning 475">
                    <a:extLst>
                      <a:ext uri="{FF2B5EF4-FFF2-40B4-BE49-F238E27FC236}">
                        <a16:creationId xmlns:a16="http://schemas.microsoft.com/office/drawing/2014/main" id="{D36BA776-D842-8DA2-2B9C-7A1EBC4D9414}"/>
                      </a:ext>
                    </a:extLst>
                  </p14:cNvPr>
                  <p14:cNvContentPartPr/>
                  <p14:nvPr/>
                </p14:nvContentPartPr>
                <p14:xfrm>
                  <a:off x="4865584" y="5069579"/>
                  <a:ext cx="20160" cy="192240"/>
                </p14:xfrm>
              </p:contentPart>
            </mc:Choice>
            <mc:Fallback>
              <p:pic>
                <p:nvPicPr>
                  <p:cNvPr id="476" name="Pennanteckning 475">
                    <a:extLst>
                      <a:ext uri="{FF2B5EF4-FFF2-40B4-BE49-F238E27FC236}">
                        <a16:creationId xmlns:a16="http://schemas.microsoft.com/office/drawing/2014/main" id="{D36BA776-D842-8DA2-2B9C-7A1EBC4D9414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4850104" y="5054459"/>
                    <a:ext cx="5076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477" name="Pennanteckning 476">
                    <a:extLst>
                      <a:ext uri="{FF2B5EF4-FFF2-40B4-BE49-F238E27FC236}">
                        <a16:creationId xmlns:a16="http://schemas.microsoft.com/office/drawing/2014/main" id="{AB536E89-50E0-B2D2-03AB-1CC3C15E947A}"/>
                      </a:ext>
                    </a:extLst>
                  </p14:cNvPr>
                  <p14:cNvContentPartPr/>
                  <p14:nvPr/>
                </p14:nvContentPartPr>
                <p14:xfrm>
                  <a:off x="4918504" y="5218619"/>
                  <a:ext cx="17640" cy="50760"/>
                </p14:xfrm>
              </p:contentPart>
            </mc:Choice>
            <mc:Fallback>
              <p:pic>
                <p:nvPicPr>
                  <p:cNvPr id="477" name="Pennanteckning 476">
                    <a:extLst>
                      <a:ext uri="{FF2B5EF4-FFF2-40B4-BE49-F238E27FC236}">
                        <a16:creationId xmlns:a16="http://schemas.microsoft.com/office/drawing/2014/main" id="{AB536E89-50E0-B2D2-03AB-1CC3C15E947A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903024" y="5203139"/>
                    <a:ext cx="4824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478" name="Pennanteckning 477">
                    <a:extLst>
                      <a:ext uri="{FF2B5EF4-FFF2-40B4-BE49-F238E27FC236}">
                        <a16:creationId xmlns:a16="http://schemas.microsoft.com/office/drawing/2014/main" id="{D554C133-F96C-5CAA-2D2D-909CEDA4F442}"/>
                      </a:ext>
                    </a:extLst>
                  </p14:cNvPr>
                  <p14:cNvContentPartPr/>
                  <p14:nvPr/>
                </p14:nvContentPartPr>
                <p14:xfrm>
                  <a:off x="4966384" y="5015219"/>
                  <a:ext cx="154080" cy="384840"/>
                </p14:xfrm>
              </p:contentPart>
            </mc:Choice>
            <mc:Fallback>
              <p:pic>
                <p:nvPicPr>
                  <p:cNvPr id="478" name="Pennanteckning 477">
                    <a:extLst>
                      <a:ext uri="{FF2B5EF4-FFF2-40B4-BE49-F238E27FC236}">
                        <a16:creationId xmlns:a16="http://schemas.microsoft.com/office/drawing/2014/main" id="{D554C133-F96C-5CAA-2D2D-909CEDA4F442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951264" y="4999739"/>
                    <a:ext cx="184680" cy="41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479" name="Pennanteckning 478">
                    <a:extLst>
                      <a:ext uri="{FF2B5EF4-FFF2-40B4-BE49-F238E27FC236}">
                        <a16:creationId xmlns:a16="http://schemas.microsoft.com/office/drawing/2014/main" id="{4448C11B-0E1A-D02C-B8B6-A89E946F7C9C}"/>
                      </a:ext>
                    </a:extLst>
                  </p14:cNvPr>
                  <p14:cNvContentPartPr/>
                  <p14:nvPr/>
                </p14:nvContentPartPr>
                <p14:xfrm>
                  <a:off x="5026864" y="5217539"/>
                  <a:ext cx="211320" cy="259920"/>
                </p14:xfrm>
              </p:contentPart>
            </mc:Choice>
            <mc:Fallback>
              <p:pic>
                <p:nvPicPr>
                  <p:cNvPr id="479" name="Pennanteckning 478">
                    <a:extLst>
                      <a:ext uri="{FF2B5EF4-FFF2-40B4-BE49-F238E27FC236}">
                        <a16:creationId xmlns:a16="http://schemas.microsoft.com/office/drawing/2014/main" id="{4448C11B-0E1A-D02C-B8B6-A89E946F7C9C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5011384" y="5202419"/>
                    <a:ext cx="24192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481" name="Pennanteckning 480">
                    <a:extLst>
                      <a:ext uri="{FF2B5EF4-FFF2-40B4-BE49-F238E27FC236}">
                        <a16:creationId xmlns:a16="http://schemas.microsoft.com/office/drawing/2014/main" id="{9C786718-A6DE-4D05-AA95-A3A8BF7D34F4}"/>
                      </a:ext>
                    </a:extLst>
                  </p14:cNvPr>
                  <p14:cNvContentPartPr/>
                  <p14:nvPr/>
                </p14:nvContentPartPr>
                <p14:xfrm>
                  <a:off x="3535744" y="5619659"/>
                  <a:ext cx="261720" cy="124560"/>
                </p14:xfrm>
              </p:contentPart>
            </mc:Choice>
            <mc:Fallback>
              <p:pic>
                <p:nvPicPr>
                  <p:cNvPr id="481" name="Pennanteckning 480">
                    <a:extLst>
                      <a:ext uri="{FF2B5EF4-FFF2-40B4-BE49-F238E27FC236}">
                        <a16:creationId xmlns:a16="http://schemas.microsoft.com/office/drawing/2014/main" id="{9C786718-A6DE-4D05-AA95-A3A8BF7D34F4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3520624" y="5604179"/>
                    <a:ext cx="29232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482" name="Pennanteckning 481">
                    <a:extLst>
                      <a:ext uri="{FF2B5EF4-FFF2-40B4-BE49-F238E27FC236}">
                        <a16:creationId xmlns:a16="http://schemas.microsoft.com/office/drawing/2014/main" id="{630E94A2-C18E-4897-DAFC-0DDA3D3A3D47}"/>
                      </a:ext>
                    </a:extLst>
                  </p14:cNvPr>
                  <p14:cNvContentPartPr/>
                  <p14:nvPr/>
                </p14:nvContentPartPr>
                <p14:xfrm>
                  <a:off x="3829144" y="5484659"/>
                  <a:ext cx="258480" cy="211320"/>
                </p14:xfrm>
              </p:contentPart>
            </mc:Choice>
            <mc:Fallback>
              <p:pic>
                <p:nvPicPr>
                  <p:cNvPr id="482" name="Pennanteckning 481">
                    <a:extLst>
                      <a:ext uri="{FF2B5EF4-FFF2-40B4-BE49-F238E27FC236}">
                        <a16:creationId xmlns:a16="http://schemas.microsoft.com/office/drawing/2014/main" id="{630E94A2-C18E-4897-DAFC-0DDA3D3A3D47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3814024" y="5469539"/>
                    <a:ext cx="2887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483" name="Pennanteckning 482">
                    <a:extLst>
                      <a:ext uri="{FF2B5EF4-FFF2-40B4-BE49-F238E27FC236}">
                        <a16:creationId xmlns:a16="http://schemas.microsoft.com/office/drawing/2014/main" id="{987583F1-B17D-D72A-7894-BF4A77CFADD7}"/>
                      </a:ext>
                    </a:extLst>
                  </p14:cNvPr>
                  <p14:cNvContentPartPr/>
                  <p14:nvPr/>
                </p14:nvContentPartPr>
                <p14:xfrm>
                  <a:off x="4152784" y="5571779"/>
                  <a:ext cx="140040" cy="135000"/>
                </p14:xfrm>
              </p:contentPart>
            </mc:Choice>
            <mc:Fallback>
              <p:pic>
                <p:nvPicPr>
                  <p:cNvPr id="483" name="Pennanteckning 482">
                    <a:extLst>
                      <a:ext uri="{FF2B5EF4-FFF2-40B4-BE49-F238E27FC236}">
                        <a16:creationId xmlns:a16="http://schemas.microsoft.com/office/drawing/2014/main" id="{987583F1-B17D-D72A-7894-BF4A77CFADD7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4137304" y="5556659"/>
                    <a:ext cx="17064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484" name="Pennanteckning 483">
                    <a:extLst>
                      <a:ext uri="{FF2B5EF4-FFF2-40B4-BE49-F238E27FC236}">
                        <a16:creationId xmlns:a16="http://schemas.microsoft.com/office/drawing/2014/main" id="{95DF2340-80D4-B913-6D21-C481F53FE374}"/>
                      </a:ext>
                    </a:extLst>
                  </p14:cNvPr>
                  <p14:cNvContentPartPr/>
                  <p14:nvPr/>
                </p14:nvContentPartPr>
                <p14:xfrm>
                  <a:off x="4360144" y="5488259"/>
                  <a:ext cx="44280" cy="255960"/>
                </p14:xfrm>
              </p:contentPart>
            </mc:Choice>
            <mc:Fallback>
              <p:pic>
                <p:nvPicPr>
                  <p:cNvPr id="484" name="Pennanteckning 483">
                    <a:extLst>
                      <a:ext uri="{FF2B5EF4-FFF2-40B4-BE49-F238E27FC236}">
                        <a16:creationId xmlns:a16="http://schemas.microsoft.com/office/drawing/2014/main" id="{95DF2340-80D4-B913-6D21-C481F53FE374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4345024" y="5472779"/>
                    <a:ext cx="7452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486" name="Pennanteckning 485">
                    <a:extLst>
                      <a:ext uri="{FF2B5EF4-FFF2-40B4-BE49-F238E27FC236}">
                        <a16:creationId xmlns:a16="http://schemas.microsoft.com/office/drawing/2014/main" id="{0893646C-B544-5B9C-566B-0FCB006E1CE9}"/>
                      </a:ext>
                    </a:extLst>
                  </p14:cNvPr>
                  <p14:cNvContentPartPr/>
                  <p14:nvPr/>
                </p14:nvContentPartPr>
                <p14:xfrm>
                  <a:off x="4654264" y="5657459"/>
                  <a:ext cx="112320" cy="14400"/>
                </p14:xfrm>
              </p:contentPart>
            </mc:Choice>
            <mc:Fallback>
              <p:pic>
                <p:nvPicPr>
                  <p:cNvPr id="486" name="Pennanteckning 485">
                    <a:extLst>
                      <a:ext uri="{FF2B5EF4-FFF2-40B4-BE49-F238E27FC236}">
                        <a16:creationId xmlns:a16="http://schemas.microsoft.com/office/drawing/2014/main" id="{0893646C-B544-5B9C-566B-0FCB006E1CE9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4638784" y="5642339"/>
                    <a:ext cx="14292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487" name="Pennanteckning 486">
                    <a:extLst>
                      <a:ext uri="{FF2B5EF4-FFF2-40B4-BE49-F238E27FC236}">
                        <a16:creationId xmlns:a16="http://schemas.microsoft.com/office/drawing/2014/main" id="{3A51DFC2-E3AA-1DFD-0B9E-A18E7258D4D2}"/>
                      </a:ext>
                    </a:extLst>
                  </p14:cNvPr>
                  <p14:cNvContentPartPr/>
                  <p14:nvPr/>
                </p14:nvContentPartPr>
                <p14:xfrm>
                  <a:off x="4752904" y="5605619"/>
                  <a:ext cx="68040" cy="95400"/>
                </p14:xfrm>
              </p:contentPart>
            </mc:Choice>
            <mc:Fallback>
              <p:pic>
                <p:nvPicPr>
                  <p:cNvPr id="487" name="Pennanteckning 486">
                    <a:extLst>
                      <a:ext uri="{FF2B5EF4-FFF2-40B4-BE49-F238E27FC236}">
                        <a16:creationId xmlns:a16="http://schemas.microsoft.com/office/drawing/2014/main" id="{3A51DFC2-E3AA-1DFD-0B9E-A18E7258D4D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4737784" y="5590139"/>
                    <a:ext cx="986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489" name="Pennanteckning 488">
                    <a:extLst>
                      <a:ext uri="{FF2B5EF4-FFF2-40B4-BE49-F238E27FC236}">
                        <a16:creationId xmlns:a16="http://schemas.microsoft.com/office/drawing/2014/main" id="{AE95D924-D68B-4BFB-6CF5-12AFF01AECA7}"/>
                      </a:ext>
                    </a:extLst>
                  </p14:cNvPr>
                  <p14:cNvContentPartPr/>
                  <p14:nvPr/>
                </p14:nvContentPartPr>
                <p14:xfrm>
                  <a:off x="4977904" y="5612459"/>
                  <a:ext cx="129240" cy="139320"/>
                </p14:xfrm>
              </p:contentPart>
            </mc:Choice>
            <mc:Fallback>
              <p:pic>
                <p:nvPicPr>
                  <p:cNvPr id="489" name="Pennanteckning 488">
                    <a:extLst>
                      <a:ext uri="{FF2B5EF4-FFF2-40B4-BE49-F238E27FC236}">
                        <a16:creationId xmlns:a16="http://schemas.microsoft.com/office/drawing/2014/main" id="{AE95D924-D68B-4BFB-6CF5-12AFF01AECA7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4962784" y="5597339"/>
                    <a:ext cx="15984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490" name="Pennanteckning 489">
                    <a:extLst>
                      <a:ext uri="{FF2B5EF4-FFF2-40B4-BE49-F238E27FC236}">
                        <a16:creationId xmlns:a16="http://schemas.microsoft.com/office/drawing/2014/main" id="{B1FC2ED6-3A67-8E62-C67F-8CA9C1C26D8D}"/>
                      </a:ext>
                    </a:extLst>
                  </p14:cNvPr>
                  <p14:cNvContentPartPr/>
                  <p14:nvPr/>
                </p14:nvContentPartPr>
                <p14:xfrm>
                  <a:off x="5161504" y="5679059"/>
                  <a:ext cx="117000" cy="41760"/>
                </p14:xfrm>
              </p:contentPart>
            </mc:Choice>
            <mc:Fallback>
              <p:pic>
                <p:nvPicPr>
                  <p:cNvPr id="490" name="Pennanteckning 489">
                    <a:extLst>
                      <a:ext uri="{FF2B5EF4-FFF2-40B4-BE49-F238E27FC236}">
                        <a16:creationId xmlns:a16="http://schemas.microsoft.com/office/drawing/2014/main" id="{B1FC2ED6-3A67-8E62-C67F-8CA9C1C26D8D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5146384" y="5663939"/>
                    <a:ext cx="14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491" name="Pennanteckning 490">
                    <a:extLst>
                      <a:ext uri="{FF2B5EF4-FFF2-40B4-BE49-F238E27FC236}">
                        <a16:creationId xmlns:a16="http://schemas.microsoft.com/office/drawing/2014/main" id="{04B14AB6-5B75-6C59-67E5-03BFE5806C39}"/>
                      </a:ext>
                    </a:extLst>
                  </p14:cNvPr>
                  <p14:cNvContentPartPr/>
                  <p14:nvPr/>
                </p14:nvContentPartPr>
                <p14:xfrm>
                  <a:off x="5288944" y="5523899"/>
                  <a:ext cx="361800" cy="225720"/>
                </p14:xfrm>
              </p:contentPart>
            </mc:Choice>
            <mc:Fallback>
              <p:pic>
                <p:nvPicPr>
                  <p:cNvPr id="491" name="Pennanteckning 490">
                    <a:extLst>
                      <a:ext uri="{FF2B5EF4-FFF2-40B4-BE49-F238E27FC236}">
                        <a16:creationId xmlns:a16="http://schemas.microsoft.com/office/drawing/2014/main" id="{04B14AB6-5B75-6C59-67E5-03BFE5806C39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5273824" y="5508779"/>
                    <a:ext cx="39240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492" name="Pennanteckning 491">
                    <a:extLst>
                      <a:ext uri="{FF2B5EF4-FFF2-40B4-BE49-F238E27FC236}">
                        <a16:creationId xmlns:a16="http://schemas.microsoft.com/office/drawing/2014/main" id="{77660806-DBA6-AB89-1CB2-78F8FA3E4BC3}"/>
                      </a:ext>
                    </a:extLst>
                  </p14:cNvPr>
                  <p14:cNvContentPartPr/>
                  <p14:nvPr/>
                </p14:nvContentPartPr>
                <p14:xfrm>
                  <a:off x="5655424" y="5431019"/>
                  <a:ext cx="166680" cy="491400"/>
                </p14:xfrm>
              </p:contentPart>
            </mc:Choice>
            <mc:Fallback>
              <p:pic>
                <p:nvPicPr>
                  <p:cNvPr id="492" name="Pennanteckning 491">
                    <a:extLst>
                      <a:ext uri="{FF2B5EF4-FFF2-40B4-BE49-F238E27FC236}">
                        <a16:creationId xmlns:a16="http://schemas.microsoft.com/office/drawing/2014/main" id="{77660806-DBA6-AB89-1CB2-78F8FA3E4BC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5639944" y="5415899"/>
                    <a:ext cx="196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493" name="Pennanteckning 492">
                    <a:extLst>
                      <a:ext uri="{FF2B5EF4-FFF2-40B4-BE49-F238E27FC236}">
                        <a16:creationId xmlns:a16="http://schemas.microsoft.com/office/drawing/2014/main" id="{23BCB0F5-D29C-F7DB-2C6F-320CAAA1E4FC}"/>
                      </a:ext>
                    </a:extLst>
                  </p14:cNvPr>
                  <p14:cNvContentPartPr/>
                  <p14:nvPr/>
                </p14:nvContentPartPr>
                <p14:xfrm>
                  <a:off x="5827144" y="5672579"/>
                  <a:ext cx="2880" cy="42480"/>
                </p14:xfrm>
              </p:contentPart>
            </mc:Choice>
            <mc:Fallback>
              <p:pic>
                <p:nvPicPr>
                  <p:cNvPr id="493" name="Pennanteckning 492">
                    <a:extLst>
                      <a:ext uri="{FF2B5EF4-FFF2-40B4-BE49-F238E27FC236}">
                        <a16:creationId xmlns:a16="http://schemas.microsoft.com/office/drawing/2014/main" id="{23BCB0F5-D29C-F7DB-2C6F-320CAAA1E4FC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5812024" y="5657099"/>
                    <a:ext cx="334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494" name="Pennanteckning 493">
                    <a:extLst>
                      <a:ext uri="{FF2B5EF4-FFF2-40B4-BE49-F238E27FC236}">
                        <a16:creationId xmlns:a16="http://schemas.microsoft.com/office/drawing/2014/main" id="{FB004EB0-4113-449E-934E-D16F38C7F5DF}"/>
                      </a:ext>
                    </a:extLst>
                  </p14:cNvPr>
                  <p14:cNvContentPartPr/>
                  <p14:nvPr/>
                </p14:nvContentPartPr>
                <p14:xfrm>
                  <a:off x="5861344" y="5551619"/>
                  <a:ext cx="33480" cy="18720"/>
                </p14:xfrm>
              </p:contentPart>
            </mc:Choice>
            <mc:Fallback>
              <p:pic>
                <p:nvPicPr>
                  <p:cNvPr id="494" name="Pennanteckning 493">
                    <a:extLst>
                      <a:ext uri="{FF2B5EF4-FFF2-40B4-BE49-F238E27FC236}">
                        <a16:creationId xmlns:a16="http://schemas.microsoft.com/office/drawing/2014/main" id="{FB004EB0-4113-449E-934E-D16F38C7F5DF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5845864" y="5536499"/>
                    <a:ext cx="640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495" name="Pennanteckning 494">
                    <a:extLst>
                      <a:ext uri="{FF2B5EF4-FFF2-40B4-BE49-F238E27FC236}">
                        <a16:creationId xmlns:a16="http://schemas.microsoft.com/office/drawing/2014/main" id="{04C8F136-3FBA-AAA5-2A77-A8D1FC4B0378}"/>
                      </a:ext>
                    </a:extLst>
                  </p14:cNvPr>
                  <p14:cNvContentPartPr/>
                  <p14:nvPr/>
                </p14:nvContentPartPr>
                <p14:xfrm>
                  <a:off x="5941264" y="5505539"/>
                  <a:ext cx="46800" cy="264600"/>
                </p14:xfrm>
              </p:contentPart>
            </mc:Choice>
            <mc:Fallback>
              <p:pic>
                <p:nvPicPr>
                  <p:cNvPr id="495" name="Pennanteckning 494">
                    <a:extLst>
                      <a:ext uri="{FF2B5EF4-FFF2-40B4-BE49-F238E27FC236}">
                        <a16:creationId xmlns:a16="http://schemas.microsoft.com/office/drawing/2014/main" id="{04C8F136-3FBA-AAA5-2A77-A8D1FC4B0378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5926144" y="5490059"/>
                    <a:ext cx="77040" cy="29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496" name="Pennanteckning 495">
                    <a:extLst>
                      <a:ext uri="{FF2B5EF4-FFF2-40B4-BE49-F238E27FC236}">
                        <a16:creationId xmlns:a16="http://schemas.microsoft.com/office/drawing/2014/main" id="{BCF7B5A2-C03E-30DE-D786-C2F80007E832}"/>
                      </a:ext>
                    </a:extLst>
                  </p14:cNvPr>
                  <p14:cNvContentPartPr/>
                  <p14:nvPr/>
                </p14:nvContentPartPr>
                <p14:xfrm>
                  <a:off x="5988424" y="5528579"/>
                  <a:ext cx="64080" cy="249840"/>
                </p14:xfrm>
              </p:contentPart>
            </mc:Choice>
            <mc:Fallback>
              <p:pic>
                <p:nvPicPr>
                  <p:cNvPr id="496" name="Pennanteckning 495">
                    <a:extLst>
                      <a:ext uri="{FF2B5EF4-FFF2-40B4-BE49-F238E27FC236}">
                        <a16:creationId xmlns:a16="http://schemas.microsoft.com/office/drawing/2014/main" id="{BCF7B5A2-C03E-30DE-D786-C2F80007E832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5973304" y="5513459"/>
                    <a:ext cx="9468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497" name="Pennanteckning 496">
                    <a:extLst>
                      <a:ext uri="{FF2B5EF4-FFF2-40B4-BE49-F238E27FC236}">
                        <a16:creationId xmlns:a16="http://schemas.microsoft.com/office/drawing/2014/main" id="{100D09D2-0683-6DDC-BB05-6809F916DFD7}"/>
                      </a:ext>
                    </a:extLst>
                  </p14:cNvPr>
                  <p14:cNvContentPartPr/>
                  <p14:nvPr/>
                </p14:nvContentPartPr>
                <p14:xfrm>
                  <a:off x="5950624" y="5625419"/>
                  <a:ext cx="110520" cy="4680"/>
                </p14:xfrm>
              </p:contentPart>
            </mc:Choice>
            <mc:Fallback>
              <p:pic>
                <p:nvPicPr>
                  <p:cNvPr id="497" name="Pennanteckning 496">
                    <a:extLst>
                      <a:ext uri="{FF2B5EF4-FFF2-40B4-BE49-F238E27FC236}">
                        <a16:creationId xmlns:a16="http://schemas.microsoft.com/office/drawing/2014/main" id="{100D09D2-0683-6DDC-BB05-6809F916DFD7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5935144" y="5609939"/>
                    <a:ext cx="14076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498" name="Pennanteckning 497">
                    <a:extLst>
                      <a:ext uri="{FF2B5EF4-FFF2-40B4-BE49-F238E27FC236}">
                        <a16:creationId xmlns:a16="http://schemas.microsoft.com/office/drawing/2014/main" id="{8C9A49AE-E77C-BF6C-3F78-CCF22B3BD250}"/>
                      </a:ext>
                    </a:extLst>
                  </p14:cNvPr>
                  <p14:cNvContentPartPr/>
                  <p14:nvPr/>
                </p14:nvContentPartPr>
                <p14:xfrm>
                  <a:off x="6130624" y="5651699"/>
                  <a:ext cx="20160" cy="65520"/>
                </p14:xfrm>
              </p:contentPart>
            </mc:Choice>
            <mc:Fallback>
              <p:pic>
                <p:nvPicPr>
                  <p:cNvPr id="498" name="Pennanteckning 497">
                    <a:extLst>
                      <a:ext uri="{FF2B5EF4-FFF2-40B4-BE49-F238E27FC236}">
                        <a16:creationId xmlns:a16="http://schemas.microsoft.com/office/drawing/2014/main" id="{8C9A49AE-E77C-BF6C-3F78-CCF22B3BD250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115504" y="5636579"/>
                    <a:ext cx="5076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499" name="Pennanteckning 498">
                    <a:extLst>
                      <a:ext uri="{FF2B5EF4-FFF2-40B4-BE49-F238E27FC236}">
                        <a16:creationId xmlns:a16="http://schemas.microsoft.com/office/drawing/2014/main" id="{4D8C6910-2285-19CD-7864-C9BC6A8E927A}"/>
                      </a:ext>
                    </a:extLst>
                  </p14:cNvPr>
                  <p14:cNvContentPartPr/>
                  <p14:nvPr/>
                </p14:nvContentPartPr>
                <p14:xfrm>
                  <a:off x="6150784" y="5586539"/>
                  <a:ext cx="365760" cy="403200"/>
                </p14:xfrm>
              </p:contentPart>
            </mc:Choice>
            <mc:Fallback>
              <p:pic>
                <p:nvPicPr>
                  <p:cNvPr id="499" name="Pennanteckning 498">
                    <a:extLst>
                      <a:ext uri="{FF2B5EF4-FFF2-40B4-BE49-F238E27FC236}">
                        <a16:creationId xmlns:a16="http://schemas.microsoft.com/office/drawing/2014/main" id="{4D8C6910-2285-19CD-7864-C9BC6A8E927A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6135304" y="5571059"/>
                    <a:ext cx="396360" cy="433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01" name="Pennanteckning 500">
                  <a:extLst>
                    <a:ext uri="{FF2B5EF4-FFF2-40B4-BE49-F238E27FC236}">
                      <a16:creationId xmlns:a16="http://schemas.microsoft.com/office/drawing/2014/main" id="{CAA9B5B5-5281-4156-B7D1-756D925D5776}"/>
                    </a:ext>
                  </a:extLst>
                </p14:cNvPr>
                <p14:cNvContentPartPr/>
                <p14:nvPr/>
              </p14:nvContentPartPr>
              <p14:xfrm>
                <a:off x="5075104" y="5927099"/>
                <a:ext cx="1479240" cy="125280"/>
              </p14:xfrm>
            </p:contentPart>
          </mc:Choice>
          <mc:Fallback>
            <p:pic>
              <p:nvPicPr>
                <p:cNvPr id="501" name="Pennanteckning 500">
                  <a:extLst>
                    <a:ext uri="{FF2B5EF4-FFF2-40B4-BE49-F238E27FC236}">
                      <a16:creationId xmlns:a16="http://schemas.microsoft.com/office/drawing/2014/main" id="{CAA9B5B5-5281-4156-B7D1-756D925D577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59984" y="5911979"/>
                  <a:ext cx="15094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4" name="Grupp 553">
            <a:extLst>
              <a:ext uri="{FF2B5EF4-FFF2-40B4-BE49-F238E27FC236}">
                <a16:creationId xmlns:a16="http://schemas.microsoft.com/office/drawing/2014/main" id="{D881D655-2C62-E7B0-4F96-BEF08FD082E0}"/>
              </a:ext>
            </a:extLst>
          </p:cNvPr>
          <p:cNvGrpSpPr/>
          <p:nvPr/>
        </p:nvGrpSpPr>
        <p:grpSpPr>
          <a:xfrm>
            <a:off x="6791584" y="4665299"/>
            <a:ext cx="4488840" cy="1944720"/>
            <a:chOff x="6791584" y="4665299"/>
            <a:chExt cx="4488840" cy="1944720"/>
          </a:xfrm>
        </p:grpSpPr>
        <p:grpSp>
          <p:nvGrpSpPr>
            <p:cNvPr id="515" name="Grupp 514">
              <a:extLst>
                <a:ext uri="{FF2B5EF4-FFF2-40B4-BE49-F238E27FC236}">
                  <a16:creationId xmlns:a16="http://schemas.microsoft.com/office/drawing/2014/main" id="{5FD42613-A6FA-AC01-DF5A-C7071147147F}"/>
                </a:ext>
              </a:extLst>
            </p:cNvPr>
            <p:cNvGrpSpPr/>
            <p:nvPr/>
          </p:nvGrpSpPr>
          <p:grpSpPr>
            <a:xfrm>
              <a:off x="6791584" y="4665299"/>
              <a:ext cx="1727280" cy="1944720"/>
              <a:chOff x="6791584" y="4665299"/>
              <a:chExt cx="1727280" cy="1944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502" name="Pennanteckning 501">
                    <a:extLst>
                      <a:ext uri="{FF2B5EF4-FFF2-40B4-BE49-F238E27FC236}">
                        <a16:creationId xmlns:a16="http://schemas.microsoft.com/office/drawing/2014/main" id="{3BD43658-CC01-4D42-472F-0120A12153C4}"/>
                      </a:ext>
                    </a:extLst>
                  </p14:cNvPr>
                  <p14:cNvContentPartPr/>
                  <p14:nvPr/>
                </p14:nvContentPartPr>
                <p14:xfrm>
                  <a:off x="6791584" y="4665299"/>
                  <a:ext cx="173520" cy="1944720"/>
                </p14:xfrm>
              </p:contentPart>
            </mc:Choice>
            <mc:Fallback>
              <p:pic>
                <p:nvPicPr>
                  <p:cNvPr id="502" name="Pennanteckning 501">
                    <a:extLst>
                      <a:ext uri="{FF2B5EF4-FFF2-40B4-BE49-F238E27FC236}">
                        <a16:creationId xmlns:a16="http://schemas.microsoft.com/office/drawing/2014/main" id="{3BD43658-CC01-4D42-472F-0120A12153C4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6776464" y="4649819"/>
                    <a:ext cx="204120" cy="19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503" name="Pennanteckning 502">
                    <a:extLst>
                      <a:ext uri="{FF2B5EF4-FFF2-40B4-BE49-F238E27FC236}">
                        <a16:creationId xmlns:a16="http://schemas.microsoft.com/office/drawing/2014/main" id="{A72A89DF-1AE1-130A-3DE1-7A4702A943FF}"/>
                      </a:ext>
                    </a:extLst>
                  </p14:cNvPr>
                  <p14:cNvContentPartPr/>
                  <p14:nvPr/>
                </p14:nvContentPartPr>
                <p14:xfrm>
                  <a:off x="7089304" y="4851419"/>
                  <a:ext cx="131040" cy="284760"/>
                </p14:xfrm>
              </p:contentPart>
            </mc:Choice>
            <mc:Fallback>
              <p:pic>
                <p:nvPicPr>
                  <p:cNvPr id="503" name="Pennanteckning 502">
                    <a:extLst>
                      <a:ext uri="{FF2B5EF4-FFF2-40B4-BE49-F238E27FC236}">
                        <a16:creationId xmlns:a16="http://schemas.microsoft.com/office/drawing/2014/main" id="{A72A89DF-1AE1-130A-3DE1-7A4702A943FF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7073824" y="4836299"/>
                    <a:ext cx="16164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8">
                <p14:nvContentPartPr>
                  <p14:cNvPr id="504" name="Pennanteckning 503">
                    <a:extLst>
                      <a:ext uri="{FF2B5EF4-FFF2-40B4-BE49-F238E27FC236}">
                        <a16:creationId xmlns:a16="http://schemas.microsoft.com/office/drawing/2014/main" id="{5AB517E9-4827-7D3D-55B7-270C2F487633}"/>
                      </a:ext>
                    </a:extLst>
                  </p14:cNvPr>
                  <p14:cNvContentPartPr/>
                  <p14:nvPr/>
                </p14:nvContentPartPr>
                <p14:xfrm>
                  <a:off x="7402504" y="4853939"/>
                  <a:ext cx="212760" cy="264600"/>
                </p14:xfrm>
              </p:contentPart>
            </mc:Choice>
            <mc:Fallback>
              <p:pic>
                <p:nvPicPr>
                  <p:cNvPr id="504" name="Pennanteckning 503">
                    <a:extLst>
                      <a:ext uri="{FF2B5EF4-FFF2-40B4-BE49-F238E27FC236}">
                        <a16:creationId xmlns:a16="http://schemas.microsoft.com/office/drawing/2014/main" id="{5AB517E9-4827-7D3D-55B7-270C2F487633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7387384" y="4838459"/>
                    <a:ext cx="243360" cy="29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505" name="Pennanteckning 504">
                    <a:extLst>
                      <a:ext uri="{FF2B5EF4-FFF2-40B4-BE49-F238E27FC236}">
                        <a16:creationId xmlns:a16="http://schemas.microsoft.com/office/drawing/2014/main" id="{D8D16093-FCE7-98B2-3EFC-DEF4FC108C18}"/>
                      </a:ext>
                    </a:extLst>
                  </p14:cNvPr>
                  <p14:cNvContentPartPr/>
                  <p14:nvPr/>
                </p14:nvContentPartPr>
                <p14:xfrm>
                  <a:off x="7694464" y="4871219"/>
                  <a:ext cx="19440" cy="86400"/>
                </p14:xfrm>
              </p:contentPart>
            </mc:Choice>
            <mc:Fallback>
              <p:pic>
                <p:nvPicPr>
                  <p:cNvPr id="505" name="Pennanteckning 504">
                    <a:extLst>
                      <a:ext uri="{FF2B5EF4-FFF2-40B4-BE49-F238E27FC236}">
                        <a16:creationId xmlns:a16="http://schemas.microsoft.com/office/drawing/2014/main" id="{D8D16093-FCE7-98B2-3EFC-DEF4FC108C18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7679344" y="4855739"/>
                    <a:ext cx="5004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506" name="Pennanteckning 505">
                    <a:extLst>
                      <a:ext uri="{FF2B5EF4-FFF2-40B4-BE49-F238E27FC236}">
                        <a16:creationId xmlns:a16="http://schemas.microsoft.com/office/drawing/2014/main" id="{F9F7752B-6B9E-C658-0CE4-033D06069FD9}"/>
                      </a:ext>
                    </a:extLst>
                  </p14:cNvPr>
                  <p14:cNvContentPartPr/>
                  <p14:nvPr/>
                </p14:nvContentPartPr>
                <p14:xfrm>
                  <a:off x="7724344" y="4952219"/>
                  <a:ext cx="262440" cy="187920"/>
                </p14:xfrm>
              </p:contentPart>
            </mc:Choice>
            <mc:Fallback>
              <p:pic>
                <p:nvPicPr>
                  <p:cNvPr id="506" name="Pennanteckning 505">
                    <a:extLst>
                      <a:ext uri="{FF2B5EF4-FFF2-40B4-BE49-F238E27FC236}">
                        <a16:creationId xmlns:a16="http://schemas.microsoft.com/office/drawing/2014/main" id="{F9F7752B-6B9E-C658-0CE4-033D06069FD9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7709224" y="4937099"/>
                    <a:ext cx="29304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507" name="Pennanteckning 506">
                    <a:extLst>
                      <a:ext uri="{FF2B5EF4-FFF2-40B4-BE49-F238E27FC236}">
                        <a16:creationId xmlns:a16="http://schemas.microsoft.com/office/drawing/2014/main" id="{8E9EA245-72F3-1411-33A5-3F819E22AFAE}"/>
                      </a:ext>
                    </a:extLst>
                  </p14:cNvPr>
                  <p14:cNvContentPartPr/>
                  <p14:nvPr/>
                </p14:nvContentPartPr>
                <p14:xfrm>
                  <a:off x="7203424" y="5631899"/>
                  <a:ext cx="28440" cy="297000"/>
                </p14:xfrm>
              </p:contentPart>
            </mc:Choice>
            <mc:Fallback>
              <p:pic>
                <p:nvPicPr>
                  <p:cNvPr id="507" name="Pennanteckning 506">
                    <a:extLst>
                      <a:ext uri="{FF2B5EF4-FFF2-40B4-BE49-F238E27FC236}">
                        <a16:creationId xmlns:a16="http://schemas.microsoft.com/office/drawing/2014/main" id="{8E9EA245-72F3-1411-33A5-3F819E22AFAE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188304" y="5616779"/>
                    <a:ext cx="59040" cy="32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508" name="Pennanteckning 507">
                    <a:extLst>
                      <a:ext uri="{FF2B5EF4-FFF2-40B4-BE49-F238E27FC236}">
                        <a16:creationId xmlns:a16="http://schemas.microsoft.com/office/drawing/2014/main" id="{7F23D739-A3B0-1941-494D-566971035822}"/>
                      </a:ext>
                    </a:extLst>
                  </p14:cNvPr>
                  <p14:cNvContentPartPr/>
                  <p14:nvPr/>
                </p14:nvContentPartPr>
                <p14:xfrm>
                  <a:off x="7132144" y="5561699"/>
                  <a:ext cx="159840" cy="130320"/>
                </p14:xfrm>
              </p:contentPart>
            </mc:Choice>
            <mc:Fallback>
              <p:pic>
                <p:nvPicPr>
                  <p:cNvPr id="508" name="Pennanteckning 507">
                    <a:extLst>
                      <a:ext uri="{FF2B5EF4-FFF2-40B4-BE49-F238E27FC236}">
                        <a16:creationId xmlns:a16="http://schemas.microsoft.com/office/drawing/2014/main" id="{7F23D739-A3B0-1941-494D-566971035822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7117024" y="5546579"/>
                    <a:ext cx="19044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509" name="Pennanteckning 508">
                    <a:extLst>
                      <a:ext uri="{FF2B5EF4-FFF2-40B4-BE49-F238E27FC236}">
                        <a16:creationId xmlns:a16="http://schemas.microsoft.com/office/drawing/2014/main" id="{BF990CD9-5A9C-7286-5805-B8127612E58D}"/>
                      </a:ext>
                    </a:extLst>
                  </p14:cNvPr>
                  <p14:cNvContentPartPr/>
                  <p14:nvPr/>
                </p14:nvContentPartPr>
                <p14:xfrm>
                  <a:off x="7530664" y="5681579"/>
                  <a:ext cx="128520" cy="192600"/>
                </p14:xfrm>
              </p:contentPart>
            </mc:Choice>
            <mc:Fallback>
              <p:pic>
                <p:nvPicPr>
                  <p:cNvPr id="509" name="Pennanteckning 508">
                    <a:extLst>
                      <a:ext uri="{FF2B5EF4-FFF2-40B4-BE49-F238E27FC236}">
                        <a16:creationId xmlns:a16="http://schemas.microsoft.com/office/drawing/2014/main" id="{BF990CD9-5A9C-7286-5805-B8127612E58D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7515544" y="5666459"/>
                    <a:ext cx="15912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510" name="Pennanteckning 509">
                    <a:extLst>
                      <a:ext uri="{FF2B5EF4-FFF2-40B4-BE49-F238E27FC236}">
                        <a16:creationId xmlns:a16="http://schemas.microsoft.com/office/drawing/2014/main" id="{84CD1AB3-151E-84DD-3636-50FEB61CCF85}"/>
                      </a:ext>
                    </a:extLst>
                  </p14:cNvPr>
                  <p14:cNvContentPartPr/>
                  <p14:nvPr/>
                </p14:nvContentPartPr>
                <p14:xfrm>
                  <a:off x="7686184" y="5666819"/>
                  <a:ext cx="379080" cy="201240"/>
                </p14:xfrm>
              </p:contentPart>
            </mc:Choice>
            <mc:Fallback>
              <p:pic>
                <p:nvPicPr>
                  <p:cNvPr id="510" name="Pennanteckning 509">
                    <a:extLst>
                      <a:ext uri="{FF2B5EF4-FFF2-40B4-BE49-F238E27FC236}">
                        <a16:creationId xmlns:a16="http://schemas.microsoft.com/office/drawing/2014/main" id="{84CD1AB3-151E-84DD-3636-50FEB61CCF8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7671064" y="5651339"/>
                    <a:ext cx="40968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511" name="Pennanteckning 510">
                    <a:extLst>
                      <a:ext uri="{FF2B5EF4-FFF2-40B4-BE49-F238E27FC236}">
                        <a16:creationId xmlns:a16="http://schemas.microsoft.com/office/drawing/2014/main" id="{4AB8BF50-188B-BD39-AB81-5947FBD65E42}"/>
                      </a:ext>
                    </a:extLst>
                  </p14:cNvPr>
                  <p14:cNvContentPartPr/>
                  <p14:nvPr/>
                </p14:nvContentPartPr>
                <p14:xfrm>
                  <a:off x="8074264" y="5712179"/>
                  <a:ext cx="265680" cy="162000"/>
                </p14:xfrm>
              </p:contentPart>
            </mc:Choice>
            <mc:Fallback>
              <p:pic>
                <p:nvPicPr>
                  <p:cNvPr id="511" name="Pennanteckning 510">
                    <a:extLst>
                      <a:ext uri="{FF2B5EF4-FFF2-40B4-BE49-F238E27FC236}">
                        <a16:creationId xmlns:a16="http://schemas.microsoft.com/office/drawing/2014/main" id="{4AB8BF50-188B-BD39-AB81-5947FBD65E42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8058784" y="5697059"/>
                    <a:ext cx="29628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512" name="Pennanteckning 511">
                    <a:extLst>
                      <a:ext uri="{FF2B5EF4-FFF2-40B4-BE49-F238E27FC236}">
                        <a16:creationId xmlns:a16="http://schemas.microsoft.com/office/drawing/2014/main" id="{54325480-D5BD-26E3-39B4-39C468131FF7}"/>
                      </a:ext>
                    </a:extLst>
                  </p14:cNvPr>
                  <p14:cNvContentPartPr/>
                  <p14:nvPr/>
                </p14:nvContentPartPr>
                <p14:xfrm>
                  <a:off x="8387464" y="5719739"/>
                  <a:ext cx="131400" cy="234360"/>
                </p14:xfrm>
              </p:contentPart>
            </mc:Choice>
            <mc:Fallback>
              <p:pic>
                <p:nvPicPr>
                  <p:cNvPr id="512" name="Pennanteckning 511">
                    <a:extLst>
                      <a:ext uri="{FF2B5EF4-FFF2-40B4-BE49-F238E27FC236}">
                        <a16:creationId xmlns:a16="http://schemas.microsoft.com/office/drawing/2014/main" id="{54325480-D5BD-26E3-39B4-39C468131FF7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8371984" y="5704619"/>
                    <a:ext cx="161640" cy="264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16" name="Pennanteckning 515">
                  <a:extLst>
                    <a:ext uri="{FF2B5EF4-FFF2-40B4-BE49-F238E27FC236}">
                      <a16:creationId xmlns:a16="http://schemas.microsoft.com/office/drawing/2014/main" id="{24198463-EB7B-7C69-3517-94EE7F70D584}"/>
                    </a:ext>
                  </a:extLst>
                </p14:cNvPr>
                <p14:cNvContentPartPr/>
                <p14:nvPr/>
              </p14:nvContentPartPr>
              <p14:xfrm>
                <a:off x="8635144" y="5221859"/>
                <a:ext cx="311040" cy="112680"/>
              </p14:xfrm>
            </p:contentPart>
          </mc:Choice>
          <mc:Fallback>
            <p:pic>
              <p:nvPicPr>
                <p:cNvPr id="516" name="Pennanteckning 515">
                  <a:extLst>
                    <a:ext uri="{FF2B5EF4-FFF2-40B4-BE49-F238E27FC236}">
                      <a16:creationId xmlns:a16="http://schemas.microsoft.com/office/drawing/2014/main" id="{24198463-EB7B-7C69-3517-94EE7F70D58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20024" y="5206739"/>
                  <a:ext cx="341280" cy="14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 544">
              <a:extLst>
                <a:ext uri="{FF2B5EF4-FFF2-40B4-BE49-F238E27FC236}">
                  <a16:creationId xmlns:a16="http://schemas.microsoft.com/office/drawing/2014/main" id="{904B5D8F-F63A-9550-D765-4DC727876CD8}"/>
                </a:ext>
              </a:extLst>
            </p:cNvPr>
            <p:cNvGrpSpPr/>
            <p:nvPr/>
          </p:nvGrpSpPr>
          <p:grpSpPr>
            <a:xfrm>
              <a:off x="9174784" y="4792739"/>
              <a:ext cx="2105640" cy="991440"/>
              <a:chOff x="9174784" y="4792739"/>
              <a:chExt cx="2105640" cy="991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517" name="Pennanteckning 516">
                    <a:extLst>
                      <a:ext uri="{FF2B5EF4-FFF2-40B4-BE49-F238E27FC236}">
                        <a16:creationId xmlns:a16="http://schemas.microsoft.com/office/drawing/2014/main" id="{2B040A8B-7CEE-D83D-457F-9F3BBECA9891}"/>
                      </a:ext>
                    </a:extLst>
                  </p14:cNvPr>
                  <p14:cNvContentPartPr/>
                  <p14:nvPr/>
                </p14:nvContentPartPr>
                <p14:xfrm>
                  <a:off x="9174784" y="4792739"/>
                  <a:ext cx="136080" cy="453600"/>
                </p14:xfrm>
              </p:contentPart>
            </mc:Choice>
            <mc:Fallback>
              <p:pic>
                <p:nvPicPr>
                  <p:cNvPr id="517" name="Pennanteckning 516">
                    <a:extLst>
                      <a:ext uri="{FF2B5EF4-FFF2-40B4-BE49-F238E27FC236}">
                        <a16:creationId xmlns:a16="http://schemas.microsoft.com/office/drawing/2014/main" id="{2B040A8B-7CEE-D83D-457F-9F3BBECA9891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9159664" y="4777259"/>
                    <a:ext cx="166320" cy="48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0">
                <p14:nvContentPartPr>
                  <p14:cNvPr id="518" name="Pennanteckning 517">
                    <a:extLst>
                      <a:ext uri="{FF2B5EF4-FFF2-40B4-BE49-F238E27FC236}">
                        <a16:creationId xmlns:a16="http://schemas.microsoft.com/office/drawing/2014/main" id="{967341E0-9502-AC0F-6517-8306E715B9DF}"/>
                      </a:ext>
                    </a:extLst>
                  </p14:cNvPr>
                  <p14:cNvContentPartPr/>
                  <p14:nvPr/>
                </p14:nvContentPartPr>
                <p14:xfrm>
                  <a:off x="9251824" y="4996859"/>
                  <a:ext cx="152640" cy="38520"/>
                </p14:xfrm>
              </p:contentPart>
            </mc:Choice>
            <mc:Fallback>
              <p:pic>
                <p:nvPicPr>
                  <p:cNvPr id="518" name="Pennanteckning 517">
                    <a:extLst>
                      <a:ext uri="{FF2B5EF4-FFF2-40B4-BE49-F238E27FC236}">
                        <a16:creationId xmlns:a16="http://schemas.microsoft.com/office/drawing/2014/main" id="{967341E0-9502-AC0F-6517-8306E715B9DF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9236344" y="4981739"/>
                    <a:ext cx="18288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519" name="Pennanteckning 518">
                    <a:extLst>
                      <a:ext uri="{FF2B5EF4-FFF2-40B4-BE49-F238E27FC236}">
                        <a16:creationId xmlns:a16="http://schemas.microsoft.com/office/drawing/2014/main" id="{B3645A77-4CAD-2EA0-5680-F43590A8BFD5}"/>
                      </a:ext>
                    </a:extLst>
                  </p14:cNvPr>
                  <p14:cNvContentPartPr/>
                  <p14:nvPr/>
                </p14:nvContentPartPr>
                <p14:xfrm>
                  <a:off x="9432184" y="5009099"/>
                  <a:ext cx="10440" cy="50760"/>
                </p14:xfrm>
              </p:contentPart>
            </mc:Choice>
            <mc:Fallback>
              <p:pic>
                <p:nvPicPr>
                  <p:cNvPr id="519" name="Pennanteckning 518">
                    <a:extLst>
                      <a:ext uri="{FF2B5EF4-FFF2-40B4-BE49-F238E27FC236}">
                        <a16:creationId xmlns:a16="http://schemas.microsoft.com/office/drawing/2014/main" id="{B3645A77-4CAD-2EA0-5680-F43590A8BFD5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9416704" y="4993979"/>
                    <a:ext cx="406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4">
                <p14:nvContentPartPr>
                  <p14:cNvPr id="520" name="Pennanteckning 519">
                    <a:extLst>
                      <a:ext uri="{FF2B5EF4-FFF2-40B4-BE49-F238E27FC236}">
                        <a16:creationId xmlns:a16="http://schemas.microsoft.com/office/drawing/2014/main" id="{0865C46A-537C-01D9-234E-3E62CB098FF5}"/>
                      </a:ext>
                    </a:extLst>
                  </p14:cNvPr>
                  <p14:cNvContentPartPr/>
                  <p14:nvPr/>
                </p14:nvContentPartPr>
                <p14:xfrm>
                  <a:off x="9430384" y="4894259"/>
                  <a:ext cx="17640" cy="20160"/>
                </p14:xfrm>
              </p:contentPart>
            </mc:Choice>
            <mc:Fallback>
              <p:pic>
                <p:nvPicPr>
                  <p:cNvPr id="520" name="Pennanteckning 519">
                    <a:extLst>
                      <a:ext uri="{FF2B5EF4-FFF2-40B4-BE49-F238E27FC236}">
                        <a16:creationId xmlns:a16="http://schemas.microsoft.com/office/drawing/2014/main" id="{0865C46A-537C-01D9-234E-3E62CB098FF5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9415264" y="4879139"/>
                    <a:ext cx="482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6">
                <p14:nvContentPartPr>
                  <p14:cNvPr id="521" name="Pennanteckning 520">
                    <a:extLst>
                      <a:ext uri="{FF2B5EF4-FFF2-40B4-BE49-F238E27FC236}">
                        <a16:creationId xmlns:a16="http://schemas.microsoft.com/office/drawing/2014/main" id="{67C2FA75-18EB-73CE-A2BF-40DBB5B3BAA6}"/>
                      </a:ext>
                    </a:extLst>
                  </p14:cNvPr>
                  <p14:cNvContentPartPr/>
                  <p14:nvPr/>
                </p14:nvContentPartPr>
                <p14:xfrm>
                  <a:off x="9571864" y="4827299"/>
                  <a:ext cx="16560" cy="261000"/>
                </p14:xfrm>
              </p:contentPart>
            </mc:Choice>
            <mc:Fallback>
              <p:pic>
                <p:nvPicPr>
                  <p:cNvPr id="521" name="Pennanteckning 520">
                    <a:extLst>
                      <a:ext uri="{FF2B5EF4-FFF2-40B4-BE49-F238E27FC236}">
                        <a16:creationId xmlns:a16="http://schemas.microsoft.com/office/drawing/2014/main" id="{67C2FA75-18EB-73CE-A2BF-40DBB5B3BAA6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9556744" y="4812179"/>
                    <a:ext cx="4716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522" name="Pennanteckning 521">
                    <a:extLst>
                      <a:ext uri="{FF2B5EF4-FFF2-40B4-BE49-F238E27FC236}">
                        <a16:creationId xmlns:a16="http://schemas.microsoft.com/office/drawing/2014/main" id="{259863ED-A0B5-78F0-065D-28556D92287A}"/>
                      </a:ext>
                    </a:extLst>
                  </p14:cNvPr>
                  <p14:cNvContentPartPr/>
                  <p14:nvPr/>
                </p14:nvContentPartPr>
                <p14:xfrm>
                  <a:off x="9532984" y="4919099"/>
                  <a:ext cx="173160" cy="61560"/>
                </p14:xfrm>
              </p:contentPart>
            </mc:Choice>
            <mc:Fallback>
              <p:pic>
                <p:nvPicPr>
                  <p:cNvPr id="522" name="Pennanteckning 521">
                    <a:extLst>
                      <a:ext uri="{FF2B5EF4-FFF2-40B4-BE49-F238E27FC236}">
                        <a16:creationId xmlns:a16="http://schemas.microsoft.com/office/drawing/2014/main" id="{259863ED-A0B5-78F0-065D-28556D92287A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9517864" y="4903979"/>
                    <a:ext cx="20376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523" name="Pennanteckning 522">
                    <a:extLst>
                      <a:ext uri="{FF2B5EF4-FFF2-40B4-BE49-F238E27FC236}">
                        <a16:creationId xmlns:a16="http://schemas.microsoft.com/office/drawing/2014/main" id="{81939C24-1199-6424-97C7-1DD2566D11CB}"/>
                      </a:ext>
                    </a:extLst>
                  </p14:cNvPr>
                  <p14:cNvContentPartPr/>
                  <p14:nvPr/>
                </p14:nvContentPartPr>
                <p14:xfrm>
                  <a:off x="9712264" y="4907939"/>
                  <a:ext cx="40680" cy="108360"/>
                </p14:xfrm>
              </p:contentPart>
            </mc:Choice>
            <mc:Fallback>
              <p:pic>
                <p:nvPicPr>
                  <p:cNvPr id="523" name="Pennanteckning 522">
                    <a:extLst>
                      <a:ext uri="{FF2B5EF4-FFF2-40B4-BE49-F238E27FC236}">
                        <a16:creationId xmlns:a16="http://schemas.microsoft.com/office/drawing/2014/main" id="{81939C24-1199-6424-97C7-1DD2566D11CB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9697144" y="4892819"/>
                    <a:ext cx="712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2">
                <p14:nvContentPartPr>
                  <p14:cNvPr id="524" name="Pennanteckning 523">
                    <a:extLst>
                      <a:ext uri="{FF2B5EF4-FFF2-40B4-BE49-F238E27FC236}">
                        <a16:creationId xmlns:a16="http://schemas.microsoft.com/office/drawing/2014/main" id="{21F692B2-CA0E-69F5-8B3A-5080838C007C}"/>
                      </a:ext>
                    </a:extLst>
                  </p14:cNvPr>
                  <p14:cNvContentPartPr/>
                  <p14:nvPr/>
                </p14:nvContentPartPr>
                <p14:xfrm>
                  <a:off x="10006024" y="4801019"/>
                  <a:ext cx="72360" cy="289080"/>
                </p14:xfrm>
              </p:contentPart>
            </mc:Choice>
            <mc:Fallback>
              <p:pic>
                <p:nvPicPr>
                  <p:cNvPr id="524" name="Pennanteckning 523">
                    <a:extLst>
                      <a:ext uri="{FF2B5EF4-FFF2-40B4-BE49-F238E27FC236}">
                        <a16:creationId xmlns:a16="http://schemas.microsoft.com/office/drawing/2014/main" id="{21F692B2-CA0E-69F5-8B3A-5080838C007C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9990544" y="4785539"/>
                    <a:ext cx="102960" cy="31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4">
                <p14:nvContentPartPr>
                  <p14:cNvPr id="525" name="Pennanteckning 524">
                    <a:extLst>
                      <a:ext uri="{FF2B5EF4-FFF2-40B4-BE49-F238E27FC236}">
                        <a16:creationId xmlns:a16="http://schemas.microsoft.com/office/drawing/2014/main" id="{21A30488-2EF6-F80F-5696-84C7794CDB1B}"/>
                      </a:ext>
                    </a:extLst>
                  </p14:cNvPr>
                  <p14:cNvContentPartPr/>
                  <p14:nvPr/>
                </p14:nvContentPartPr>
                <p14:xfrm>
                  <a:off x="9988744" y="4929179"/>
                  <a:ext cx="216720" cy="117360"/>
                </p14:xfrm>
              </p:contentPart>
            </mc:Choice>
            <mc:Fallback>
              <p:pic>
                <p:nvPicPr>
                  <p:cNvPr id="525" name="Pennanteckning 524">
                    <a:extLst>
                      <a:ext uri="{FF2B5EF4-FFF2-40B4-BE49-F238E27FC236}">
                        <a16:creationId xmlns:a16="http://schemas.microsoft.com/office/drawing/2014/main" id="{21A30488-2EF6-F80F-5696-84C7794CDB1B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9973264" y="4913699"/>
                    <a:ext cx="24732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6">
                <p14:nvContentPartPr>
                  <p14:cNvPr id="526" name="Pennanteckning 525">
                    <a:extLst>
                      <a:ext uri="{FF2B5EF4-FFF2-40B4-BE49-F238E27FC236}">
                        <a16:creationId xmlns:a16="http://schemas.microsoft.com/office/drawing/2014/main" id="{39837327-3552-9A26-5FA7-62F14A8DBDBD}"/>
                      </a:ext>
                    </a:extLst>
                  </p14:cNvPr>
                  <p14:cNvContentPartPr/>
                  <p14:nvPr/>
                </p14:nvContentPartPr>
                <p14:xfrm>
                  <a:off x="10462504" y="4957259"/>
                  <a:ext cx="119520" cy="88920"/>
                </p14:xfrm>
              </p:contentPart>
            </mc:Choice>
            <mc:Fallback>
              <p:pic>
                <p:nvPicPr>
                  <p:cNvPr id="526" name="Pennanteckning 525">
                    <a:extLst>
                      <a:ext uri="{FF2B5EF4-FFF2-40B4-BE49-F238E27FC236}">
                        <a16:creationId xmlns:a16="http://schemas.microsoft.com/office/drawing/2014/main" id="{39837327-3552-9A26-5FA7-62F14A8DBDBD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10447384" y="4941779"/>
                    <a:ext cx="14976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8">
                <p14:nvContentPartPr>
                  <p14:cNvPr id="527" name="Pennanteckning 526">
                    <a:extLst>
                      <a:ext uri="{FF2B5EF4-FFF2-40B4-BE49-F238E27FC236}">
                        <a16:creationId xmlns:a16="http://schemas.microsoft.com/office/drawing/2014/main" id="{917C968B-0B7C-9E7B-9E7E-40D4AB376912}"/>
                      </a:ext>
                    </a:extLst>
                  </p14:cNvPr>
                  <p14:cNvContentPartPr/>
                  <p14:nvPr/>
                </p14:nvContentPartPr>
                <p14:xfrm>
                  <a:off x="10653664" y="4972739"/>
                  <a:ext cx="50040" cy="68040"/>
                </p14:xfrm>
              </p:contentPart>
            </mc:Choice>
            <mc:Fallback>
              <p:pic>
                <p:nvPicPr>
                  <p:cNvPr id="527" name="Pennanteckning 526">
                    <a:extLst>
                      <a:ext uri="{FF2B5EF4-FFF2-40B4-BE49-F238E27FC236}">
                        <a16:creationId xmlns:a16="http://schemas.microsoft.com/office/drawing/2014/main" id="{917C968B-0B7C-9E7B-9E7E-40D4AB376912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10638184" y="4957619"/>
                    <a:ext cx="8028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0">
                <p14:nvContentPartPr>
                  <p14:cNvPr id="528" name="Pennanteckning 527">
                    <a:extLst>
                      <a:ext uri="{FF2B5EF4-FFF2-40B4-BE49-F238E27FC236}">
                        <a16:creationId xmlns:a16="http://schemas.microsoft.com/office/drawing/2014/main" id="{18CE737C-437C-ADC4-98DB-E7054F730760}"/>
                      </a:ext>
                    </a:extLst>
                  </p14:cNvPr>
                  <p14:cNvContentPartPr/>
                  <p14:nvPr/>
                </p14:nvContentPartPr>
                <p14:xfrm>
                  <a:off x="10765984" y="4931699"/>
                  <a:ext cx="276480" cy="242640"/>
                </p14:xfrm>
              </p:contentPart>
            </mc:Choice>
            <mc:Fallback>
              <p:pic>
                <p:nvPicPr>
                  <p:cNvPr id="528" name="Pennanteckning 527">
                    <a:extLst>
                      <a:ext uri="{FF2B5EF4-FFF2-40B4-BE49-F238E27FC236}">
                        <a16:creationId xmlns:a16="http://schemas.microsoft.com/office/drawing/2014/main" id="{18CE737C-437C-ADC4-98DB-E7054F730760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10750864" y="4916219"/>
                    <a:ext cx="3070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2">
                <p14:nvContentPartPr>
                  <p14:cNvPr id="529" name="Pennanteckning 528">
                    <a:extLst>
                      <a:ext uri="{FF2B5EF4-FFF2-40B4-BE49-F238E27FC236}">
                        <a16:creationId xmlns:a16="http://schemas.microsoft.com/office/drawing/2014/main" id="{1374D19F-1B3C-4C02-8459-61F84872E4A6}"/>
                      </a:ext>
                    </a:extLst>
                  </p14:cNvPr>
                  <p14:cNvContentPartPr/>
                  <p14:nvPr/>
                </p14:nvContentPartPr>
                <p14:xfrm>
                  <a:off x="9235264" y="5472419"/>
                  <a:ext cx="229320" cy="55800"/>
                </p14:xfrm>
              </p:contentPart>
            </mc:Choice>
            <mc:Fallback>
              <p:pic>
                <p:nvPicPr>
                  <p:cNvPr id="529" name="Pennanteckning 528">
                    <a:extLst>
                      <a:ext uri="{FF2B5EF4-FFF2-40B4-BE49-F238E27FC236}">
                        <a16:creationId xmlns:a16="http://schemas.microsoft.com/office/drawing/2014/main" id="{1374D19F-1B3C-4C02-8459-61F84872E4A6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9220144" y="5457299"/>
                    <a:ext cx="2599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4">
                <p14:nvContentPartPr>
                  <p14:cNvPr id="530" name="Pennanteckning 529">
                    <a:extLst>
                      <a:ext uri="{FF2B5EF4-FFF2-40B4-BE49-F238E27FC236}">
                        <a16:creationId xmlns:a16="http://schemas.microsoft.com/office/drawing/2014/main" id="{BDE8E924-349E-EA0E-4D7F-98B4D854277C}"/>
                      </a:ext>
                    </a:extLst>
                  </p14:cNvPr>
                  <p14:cNvContentPartPr/>
                  <p14:nvPr/>
                </p14:nvContentPartPr>
                <p14:xfrm>
                  <a:off x="9417064" y="5424539"/>
                  <a:ext cx="99000" cy="122040"/>
                </p14:xfrm>
              </p:contentPart>
            </mc:Choice>
            <mc:Fallback>
              <p:pic>
                <p:nvPicPr>
                  <p:cNvPr id="530" name="Pennanteckning 529">
                    <a:extLst>
                      <a:ext uri="{FF2B5EF4-FFF2-40B4-BE49-F238E27FC236}">
                        <a16:creationId xmlns:a16="http://schemas.microsoft.com/office/drawing/2014/main" id="{BDE8E924-349E-EA0E-4D7F-98B4D854277C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9401584" y="5409059"/>
                    <a:ext cx="12960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6">
                <p14:nvContentPartPr>
                  <p14:cNvPr id="535" name="Pennanteckning 534">
                    <a:extLst>
                      <a:ext uri="{FF2B5EF4-FFF2-40B4-BE49-F238E27FC236}">
                        <a16:creationId xmlns:a16="http://schemas.microsoft.com/office/drawing/2014/main" id="{581C242D-1AFE-A37D-B1D4-CDC14326D4DE}"/>
                      </a:ext>
                    </a:extLst>
                  </p14:cNvPr>
                  <p14:cNvContentPartPr/>
                  <p14:nvPr/>
                </p14:nvContentPartPr>
                <p14:xfrm>
                  <a:off x="9746824" y="5450819"/>
                  <a:ext cx="69480" cy="103680"/>
                </p14:xfrm>
              </p:contentPart>
            </mc:Choice>
            <mc:Fallback>
              <p:pic>
                <p:nvPicPr>
                  <p:cNvPr id="535" name="Pennanteckning 534">
                    <a:extLst>
                      <a:ext uri="{FF2B5EF4-FFF2-40B4-BE49-F238E27FC236}">
                        <a16:creationId xmlns:a16="http://schemas.microsoft.com/office/drawing/2014/main" id="{581C242D-1AFE-A37D-B1D4-CDC14326D4DE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9731344" y="5435699"/>
                    <a:ext cx="10008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8">
                <p14:nvContentPartPr>
                  <p14:cNvPr id="536" name="Pennanteckning 535">
                    <a:extLst>
                      <a:ext uri="{FF2B5EF4-FFF2-40B4-BE49-F238E27FC236}">
                        <a16:creationId xmlns:a16="http://schemas.microsoft.com/office/drawing/2014/main" id="{13E66A9C-0C2B-815A-7F6C-30BEA6E9E551}"/>
                      </a:ext>
                    </a:extLst>
                  </p14:cNvPr>
                  <p14:cNvContentPartPr/>
                  <p14:nvPr/>
                </p14:nvContentPartPr>
                <p14:xfrm>
                  <a:off x="9904144" y="5439299"/>
                  <a:ext cx="98640" cy="105480"/>
                </p14:xfrm>
              </p:contentPart>
            </mc:Choice>
            <mc:Fallback>
              <p:pic>
                <p:nvPicPr>
                  <p:cNvPr id="536" name="Pennanteckning 535">
                    <a:extLst>
                      <a:ext uri="{FF2B5EF4-FFF2-40B4-BE49-F238E27FC236}">
                        <a16:creationId xmlns:a16="http://schemas.microsoft.com/office/drawing/2014/main" id="{13E66A9C-0C2B-815A-7F6C-30BEA6E9E551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9889024" y="5424179"/>
                    <a:ext cx="12924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0">
                <p14:nvContentPartPr>
                  <p14:cNvPr id="537" name="Pennanteckning 536">
                    <a:extLst>
                      <a:ext uri="{FF2B5EF4-FFF2-40B4-BE49-F238E27FC236}">
                        <a16:creationId xmlns:a16="http://schemas.microsoft.com/office/drawing/2014/main" id="{08C45AA8-7D93-6670-5A93-59EDA7198F58}"/>
                      </a:ext>
                    </a:extLst>
                  </p14:cNvPr>
                  <p14:cNvContentPartPr/>
                  <p14:nvPr/>
                </p14:nvContentPartPr>
                <p14:xfrm>
                  <a:off x="10034104" y="5441099"/>
                  <a:ext cx="279000" cy="87120"/>
                </p14:xfrm>
              </p:contentPart>
            </mc:Choice>
            <mc:Fallback>
              <p:pic>
                <p:nvPicPr>
                  <p:cNvPr id="537" name="Pennanteckning 536">
                    <a:extLst>
                      <a:ext uri="{FF2B5EF4-FFF2-40B4-BE49-F238E27FC236}">
                        <a16:creationId xmlns:a16="http://schemas.microsoft.com/office/drawing/2014/main" id="{08C45AA8-7D93-6670-5A93-59EDA7198F58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10018984" y="5425619"/>
                    <a:ext cx="30960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2">
                <p14:nvContentPartPr>
                  <p14:cNvPr id="538" name="Pennanteckning 537">
                    <a:extLst>
                      <a:ext uri="{FF2B5EF4-FFF2-40B4-BE49-F238E27FC236}">
                        <a16:creationId xmlns:a16="http://schemas.microsoft.com/office/drawing/2014/main" id="{2F055505-19A4-48F0-9A56-2039659F3F0E}"/>
                      </a:ext>
                    </a:extLst>
                  </p14:cNvPr>
                  <p14:cNvContentPartPr/>
                  <p14:nvPr/>
                </p14:nvContentPartPr>
                <p14:xfrm>
                  <a:off x="10402024" y="5268299"/>
                  <a:ext cx="102240" cy="429840"/>
                </p14:xfrm>
              </p:contentPart>
            </mc:Choice>
            <mc:Fallback>
              <p:pic>
                <p:nvPicPr>
                  <p:cNvPr id="538" name="Pennanteckning 537">
                    <a:extLst>
                      <a:ext uri="{FF2B5EF4-FFF2-40B4-BE49-F238E27FC236}">
                        <a16:creationId xmlns:a16="http://schemas.microsoft.com/office/drawing/2014/main" id="{2F055505-19A4-48F0-9A56-2039659F3F0E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10386904" y="5252819"/>
                    <a:ext cx="132480" cy="46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4">
                <p14:nvContentPartPr>
                  <p14:cNvPr id="539" name="Pennanteckning 538">
                    <a:extLst>
                      <a:ext uri="{FF2B5EF4-FFF2-40B4-BE49-F238E27FC236}">
                        <a16:creationId xmlns:a16="http://schemas.microsoft.com/office/drawing/2014/main" id="{1A20F25E-4CD7-41F4-E80B-491BE9AB8E92}"/>
                      </a:ext>
                    </a:extLst>
                  </p14:cNvPr>
                  <p14:cNvContentPartPr/>
                  <p14:nvPr/>
                </p14:nvContentPartPr>
                <p14:xfrm>
                  <a:off x="10393744" y="5397899"/>
                  <a:ext cx="143280" cy="61560"/>
                </p14:xfrm>
              </p:contentPart>
            </mc:Choice>
            <mc:Fallback>
              <p:pic>
                <p:nvPicPr>
                  <p:cNvPr id="539" name="Pennanteckning 538">
                    <a:extLst>
                      <a:ext uri="{FF2B5EF4-FFF2-40B4-BE49-F238E27FC236}">
                        <a16:creationId xmlns:a16="http://schemas.microsoft.com/office/drawing/2014/main" id="{1A20F25E-4CD7-41F4-E80B-491BE9AB8E92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10378624" y="5382779"/>
                    <a:ext cx="17388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6">
                <p14:nvContentPartPr>
                  <p14:cNvPr id="540" name="Pennanteckning 539">
                    <a:extLst>
                      <a:ext uri="{FF2B5EF4-FFF2-40B4-BE49-F238E27FC236}">
                        <a16:creationId xmlns:a16="http://schemas.microsoft.com/office/drawing/2014/main" id="{1AAC19D2-E06B-52DD-3413-FD60EFCD5FE7}"/>
                      </a:ext>
                    </a:extLst>
                  </p14:cNvPr>
                  <p14:cNvContentPartPr/>
                  <p14:nvPr/>
                </p14:nvContentPartPr>
                <p14:xfrm>
                  <a:off x="10567624" y="5412659"/>
                  <a:ext cx="20160" cy="69840"/>
                </p14:xfrm>
              </p:contentPart>
            </mc:Choice>
            <mc:Fallback>
              <p:pic>
                <p:nvPicPr>
                  <p:cNvPr id="540" name="Pennanteckning 539">
                    <a:extLst>
                      <a:ext uri="{FF2B5EF4-FFF2-40B4-BE49-F238E27FC236}">
                        <a16:creationId xmlns:a16="http://schemas.microsoft.com/office/drawing/2014/main" id="{1AAC19D2-E06B-52DD-3413-FD60EFCD5FE7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10552144" y="5397539"/>
                    <a:ext cx="507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8">
                <p14:nvContentPartPr>
                  <p14:cNvPr id="541" name="Pennanteckning 540">
                    <a:extLst>
                      <a:ext uri="{FF2B5EF4-FFF2-40B4-BE49-F238E27FC236}">
                        <a16:creationId xmlns:a16="http://schemas.microsoft.com/office/drawing/2014/main" id="{11A8394D-4B17-CB2A-9D7B-A86C38395778}"/>
                      </a:ext>
                    </a:extLst>
                  </p14:cNvPr>
                  <p14:cNvContentPartPr/>
                  <p14:nvPr/>
                </p14:nvContentPartPr>
                <p14:xfrm>
                  <a:off x="10601464" y="5337419"/>
                  <a:ext cx="16920" cy="8640"/>
                </p14:xfrm>
              </p:contentPart>
            </mc:Choice>
            <mc:Fallback>
              <p:pic>
                <p:nvPicPr>
                  <p:cNvPr id="541" name="Pennanteckning 540">
                    <a:extLst>
                      <a:ext uri="{FF2B5EF4-FFF2-40B4-BE49-F238E27FC236}">
                        <a16:creationId xmlns:a16="http://schemas.microsoft.com/office/drawing/2014/main" id="{11A8394D-4B17-CB2A-9D7B-A86C38395778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0585984" y="5322299"/>
                    <a:ext cx="4752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0">
                <p14:nvContentPartPr>
                  <p14:cNvPr id="542" name="Pennanteckning 541">
                    <a:extLst>
                      <a:ext uri="{FF2B5EF4-FFF2-40B4-BE49-F238E27FC236}">
                        <a16:creationId xmlns:a16="http://schemas.microsoft.com/office/drawing/2014/main" id="{CDEEE838-C6B5-83F5-ACC3-29D8DD672ACC}"/>
                      </a:ext>
                    </a:extLst>
                  </p14:cNvPr>
                  <p14:cNvContentPartPr/>
                  <p14:nvPr/>
                </p14:nvContentPartPr>
                <p14:xfrm>
                  <a:off x="10679944" y="5314379"/>
                  <a:ext cx="65520" cy="203040"/>
                </p14:xfrm>
              </p:contentPart>
            </mc:Choice>
            <mc:Fallback>
              <p:pic>
                <p:nvPicPr>
                  <p:cNvPr id="542" name="Pennanteckning 541">
                    <a:extLst>
                      <a:ext uri="{FF2B5EF4-FFF2-40B4-BE49-F238E27FC236}">
                        <a16:creationId xmlns:a16="http://schemas.microsoft.com/office/drawing/2014/main" id="{CDEEE838-C6B5-83F5-ACC3-29D8DD672ACC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10664824" y="5299259"/>
                    <a:ext cx="961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2">
                <p14:nvContentPartPr>
                  <p14:cNvPr id="543" name="Pennanteckning 542">
                    <a:extLst>
                      <a:ext uri="{FF2B5EF4-FFF2-40B4-BE49-F238E27FC236}">
                        <a16:creationId xmlns:a16="http://schemas.microsoft.com/office/drawing/2014/main" id="{753A2430-EBE9-A07D-F258-D762185A0963}"/>
                      </a:ext>
                    </a:extLst>
                  </p14:cNvPr>
                  <p14:cNvContentPartPr/>
                  <p14:nvPr/>
                </p14:nvContentPartPr>
                <p14:xfrm>
                  <a:off x="10785064" y="5352539"/>
                  <a:ext cx="28440" cy="187920"/>
                </p14:xfrm>
              </p:contentPart>
            </mc:Choice>
            <mc:Fallback>
              <p:pic>
                <p:nvPicPr>
                  <p:cNvPr id="543" name="Pennanteckning 542">
                    <a:extLst>
                      <a:ext uri="{FF2B5EF4-FFF2-40B4-BE49-F238E27FC236}">
                        <a16:creationId xmlns:a16="http://schemas.microsoft.com/office/drawing/2014/main" id="{753A2430-EBE9-A07D-F258-D762185A0963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10769944" y="5337059"/>
                    <a:ext cx="5904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4">
                <p14:nvContentPartPr>
                  <p14:cNvPr id="544" name="Pennanteckning 543">
                    <a:extLst>
                      <a:ext uri="{FF2B5EF4-FFF2-40B4-BE49-F238E27FC236}">
                        <a16:creationId xmlns:a16="http://schemas.microsoft.com/office/drawing/2014/main" id="{32BC69E2-EBF4-7238-7FC0-700EEC6602E9}"/>
                      </a:ext>
                    </a:extLst>
                  </p14:cNvPr>
                  <p14:cNvContentPartPr/>
                  <p14:nvPr/>
                </p14:nvContentPartPr>
                <p14:xfrm>
                  <a:off x="10722784" y="5407619"/>
                  <a:ext cx="557640" cy="376560"/>
                </p14:xfrm>
              </p:contentPart>
            </mc:Choice>
            <mc:Fallback>
              <p:pic>
                <p:nvPicPr>
                  <p:cNvPr id="544" name="Pennanteckning 543">
                    <a:extLst>
                      <a:ext uri="{FF2B5EF4-FFF2-40B4-BE49-F238E27FC236}">
                        <a16:creationId xmlns:a16="http://schemas.microsoft.com/office/drawing/2014/main" id="{32BC69E2-EBF4-7238-7FC0-700EEC6602E9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0707664" y="5392139"/>
                    <a:ext cx="588240" cy="407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8" name="Grupp 547">
              <a:extLst>
                <a:ext uri="{FF2B5EF4-FFF2-40B4-BE49-F238E27FC236}">
                  <a16:creationId xmlns:a16="http://schemas.microsoft.com/office/drawing/2014/main" id="{3E769A46-7EFB-72A1-80C1-67ECF653DC28}"/>
                </a:ext>
              </a:extLst>
            </p:cNvPr>
            <p:cNvGrpSpPr/>
            <p:nvPr/>
          </p:nvGrpSpPr>
          <p:grpSpPr>
            <a:xfrm>
              <a:off x="9781744" y="5636219"/>
              <a:ext cx="1314360" cy="90720"/>
              <a:chOff x="9781744" y="5636219"/>
              <a:chExt cx="1314360" cy="90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6">
                <p14:nvContentPartPr>
                  <p14:cNvPr id="546" name="Pennanteckning 545">
                    <a:extLst>
                      <a:ext uri="{FF2B5EF4-FFF2-40B4-BE49-F238E27FC236}">
                        <a16:creationId xmlns:a16="http://schemas.microsoft.com/office/drawing/2014/main" id="{F8905C58-1EBD-98B6-C64A-96C2299337EA}"/>
                      </a:ext>
                    </a:extLst>
                  </p14:cNvPr>
                  <p14:cNvContentPartPr/>
                  <p14:nvPr/>
                </p14:nvContentPartPr>
                <p14:xfrm>
                  <a:off x="10624504" y="5718659"/>
                  <a:ext cx="144720" cy="5400"/>
                </p14:xfrm>
              </p:contentPart>
            </mc:Choice>
            <mc:Fallback>
              <p:pic>
                <p:nvPicPr>
                  <p:cNvPr id="546" name="Pennanteckning 545">
                    <a:extLst>
                      <a:ext uri="{FF2B5EF4-FFF2-40B4-BE49-F238E27FC236}">
                        <a16:creationId xmlns:a16="http://schemas.microsoft.com/office/drawing/2014/main" id="{F8905C58-1EBD-98B6-C64A-96C2299337EA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10609384" y="5703539"/>
                    <a:ext cx="1753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8">
                <p14:nvContentPartPr>
                  <p14:cNvPr id="547" name="Pennanteckning 546">
                    <a:extLst>
                      <a:ext uri="{FF2B5EF4-FFF2-40B4-BE49-F238E27FC236}">
                        <a16:creationId xmlns:a16="http://schemas.microsoft.com/office/drawing/2014/main" id="{0437EF4E-6393-1FF7-11AC-C26EA4688E4A}"/>
                      </a:ext>
                    </a:extLst>
                  </p14:cNvPr>
                  <p14:cNvContentPartPr/>
                  <p14:nvPr/>
                </p14:nvContentPartPr>
                <p14:xfrm>
                  <a:off x="9781744" y="5636219"/>
                  <a:ext cx="1314360" cy="90720"/>
                </p14:xfrm>
              </p:contentPart>
            </mc:Choice>
            <mc:Fallback>
              <p:pic>
                <p:nvPicPr>
                  <p:cNvPr id="547" name="Pennanteckning 546">
                    <a:extLst>
                      <a:ext uri="{FF2B5EF4-FFF2-40B4-BE49-F238E27FC236}">
                        <a16:creationId xmlns:a16="http://schemas.microsoft.com/office/drawing/2014/main" id="{0437EF4E-6393-1FF7-11AC-C26EA4688E4A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9766624" y="5620739"/>
                    <a:ext cx="1344960" cy="121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303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1000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elbow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plot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198" name="Grupp 197">
            <a:extLst>
              <a:ext uri="{FF2B5EF4-FFF2-40B4-BE49-F238E27FC236}">
                <a16:creationId xmlns:a16="http://schemas.microsoft.com/office/drawing/2014/main" id="{520FB343-2B5D-6FDA-782A-8D8662B21EC7}"/>
              </a:ext>
            </a:extLst>
          </p:cNvPr>
          <p:cNvGrpSpPr/>
          <p:nvPr/>
        </p:nvGrpSpPr>
        <p:grpSpPr>
          <a:xfrm>
            <a:off x="1245784" y="1402979"/>
            <a:ext cx="8052840" cy="422640"/>
            <a:chOff x="1245784" y="1402979"/>
            <a:chExt cx="8052840" cy="422640"/>
          </a:xfrm>
        </p:grpSpPr>
        <p:grpSp>
          <p:nvGrpSpPr>
            <p:cNvPr id="11" name="Grupp 10">
              <a:extLst>
                <a:ext uri="{FF2B5EF4-FFF2-40B4-BE49-F238E27FC236}">
                  <a16:creationId xmlns:a16="http://schemas.microsoft.com/office/drawing/2014/main" id="{65FD6050-FD30-8492-1A80-C20FFDFAE265}"/>
                </a:ext>
              </a:extLst>
            </p:cNvPr>
            <p:cNvGrpSpPr/>
            <p:nvPr/>
          </p:nvGrpSpPr>
          <p:grpSpPr>
            <a:xfrm>
              <a:off x="1245784" y="1512779"/>
              <a:ext cx="1073880" cy="221400"/>
              <a:chOff x="1245784" y="1512779"/>
              <a:chExt cx="1073880" cy="221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3" name="Pennanteckning 2">
                    <a:extLst>
                      <a:ext uri="{FF2B5EF4-FFF2-40B4-BE49-F238E27FC236}">
                        <a16:creationId xmlns:a16="http://schemas.microsoft.com/office/drawing/2014/main" id="{F5C12840-7A19-9328-0C4C-9AC37ECDAE70}"/>
                      </a:ext>
                    </a:extLst>
                  </p14:cNvPr>
                  <p14:cNvContentPartPr/>
                  <p14:nvPr/>
                </p14:nvContentPartPr>
                <p14:xfrm>
                  <a:off x="1245784" y="1512779"/>
                  <a:ext cx="157320" cy="221400"/>
                </p14:xfrm>
              </p:contentPart>
            </mc:Choice>
            <mc:Fallback>
              <p:pic>
                <p:nvPicPr>
                  <p:cNvPr id="3" name="Pennanteckning 2">
                    <a:extLst>
                      <a:ext uri="{FF2B5EF4-FFF2-40B4-BE49-F238E27FC236}">
                        <a16:creationId xmlns:a16="http://schemas.microsoft.com/office/drawing/2014/main" id="{F5C12840-7A19-9328-0C4C-9AC37ECDAE7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0664" y="1497659"/>
                    <a:ext cx="18792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1791B72E-B4AA-26B2-9D35-80E11BC5E659}"/>
                      </a:ext>
                    </a:extLst>
                  </p14:cNvPr>
                  <p14:cNvContentPartPr/>
                  <p14:nvPr/>
                </p14:nvContentPartPr>
                <p14:xfrm>
                  <a:off x="1521184" y="1594859"/>
                  <a:ext cx="161640" cy="117000"/>
                </p14:xfrm>
              </p:contentPart>
            </mc:Choice>
            <mc:Fallback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1791B72E-B4AA-26B2-9D35-80E11BC5E65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506064" y="1579379"/>
                    <a:ext cx="19224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30047620-DA44-D047-A049-99F878DB6231}"/>
                      </a:ext>
                    </a:extLst>
                  </p14:cNvPr>
                  <p14:cNvContentPartPr/>
                  <p14:nvPr/>
                </p14:nvContentPartPr>
                <p14:xfrm>
                  <a:off x="1768504" y="1582259"/>
                  <a:ext cx="164880" cy="131040"/>
                </p14:xfrm>
              </p:contentPart>
            </mc:Choice>
            <mc:Fallback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30047620-DA44-D047-A049-99F878DB623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753384" y="1567139"/>
                    <a:ext cx="19548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BB3C1C61-5133-14EE-35C4-C1FCBD72FEE4}"/>
                      </a:ext>
                    </a:extLst>
                  </p14:cNvPr>
                  <p14:cNvContentPartPr/>
                  <p14:nvPr/>
                </p14:nvContentPartPr>
                <p14:xfrm>
                  <a:off x="1981984" y="1596299"/>
                  <a:ext cx="111240" cy="108360"/>
                </p14:xfrm>
              </p:contentPart>
            </mc:Choice>
            <mc:Fallback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BB3C1C61-5133-14EE-35C4-C1FCBD72FEE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66504" y="1581179"/>
                    <a:ext cx="14184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06DD6283-9F78-1354-CA52-3C2D4A57F9C6}"/>
                      </a:ext>
                    </a:extLst>
                  </p14:cNvPr>
                  <p14:cNvContentPartPr/>
                  <p14:nvPr/>
                </p14:nvContentPartPr>
                <p14:xfrm>
                  <a:off x="2181064" y="1623659"/>
                  <a:ext cx="138600" cy="63360"/>
                </p14:xfrm>
              </p:contentPart>
            </mc:Choice>
            <mc:Fallback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06DD6283-9F78-1354-CA52-3C2D4A57F9C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165944" y="1608539"/>
                    <a:ext cx="16884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6883947D-D383-34A2-5DC3-2F15C80C9DE5}"/>
                </a:ext>
              </a:extLst>
            </p:cNvPr>
            <p:cNvGrpSpPr/>
            <p:nvPr/>
          </p:nvGrpSpPr>
          <p:grpSpPr>
            <a:xfrm>
              <a:off x="2538544" y="1587299"/>
              <a:ext cx="112680" cy="109440"/>
              <a:chOff x="2538544" y="1587299"/>
              <a:chExt cx="112680" cy="109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302F97C1-9D00-210F-5F1C-2C4F31FDE793}"/>
                      </a:ext>
                    </a:extLst>
                  </p14:cNvPr>
                  <p14:cNvContentPartPr/>
                  <p14:nvPr/>
                </p14:nvContentPartPr>
                <p14:xfrm>
                  <a:off x="2538544" y="1587299"/>
                  <a:ext cx="84600" cy="4680"/>
                </p14:xfrm>
              </p:contentPart>
            </mc:Choice>
            <mc:Fallback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302F97C1-9D00-210F-5F1C-2C4F31FDE79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23064" y="1571819"/>
                    <a:ext cx="1152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B1C3F7F3-35AF-49F5-F32C-056E8C5B1AB4}"/>
                      </a:ext>
                    </a:extLst>
                  </p14:cNvPr>
                  <p14:cNvContentPartPr/>
                  <p14:nvPr/>
                </p14:nvContentPartPr>
                <p14:xfrm>
                  <a:off x="2553304" y="1658219"/>
                  <a:ext cx="97920" cy="38520"/>
                </p14:xfrm>
              </p:contentPart>
            </mc:Choice>
            <mc:Fallback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B1C3F7F3-35AF-49F5-F32C-056E8C5B1AB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538184" y="1643099"/>
                    <a:ext cx="128520" cy="68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A9F5318C-6527-8BB8-25A4-1A4B88A079CF}"/>
                </a:ext>
              </a:extLst>
            </p:cNvPr>
            <p:cNvGrpSpPr/>
            <p:nvPr/>
          </p:nvGrpSpPr>
          <p:grpSpPr>
            <a:xfrm>
              <a:off x="2911504" y="1402979"/>
              <a:ext cx="617040" cy="274680"/>
              <a:chOff x="2911504" y="1402979"/>
              <a:chExt cx="617040" cy="27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2" name="Pennanteckning 11">
                    <a:extLst>
                      <a:ext uri="{FF2B5EF4-FFF2-40B4-BE49-F238E27FC236}">
                        <a16:creationId xmlns:a16="http://schemas.microsoft.com/office/drawing/2014/main" id="{847A4776-9439-92E3-9766-FF08AF0F3ED5}"/>
                      </a:ext>
                    </a:extLst>
                  </p14:cNvPr>
                  <p14:cNvContentPartPr/>
                  <p14:nvPr/>
                </p14:nvContentPartPr>
                <p14:xfrm>
                  <a:off x="2911504" y="1402979"/>
                  <a:ext cx="103680" cy="270000"/>
                </p14:xfrm>
              </p:contentPart>
            </mc:Choice>
            <mc:Fallback>
              <p:pic>
                <p:nvPicPr>
                  <p:cNvPr id="12" name="Pennanteckning 11">
                    <a:extLst>
                      <a:ext uri="{FF2B5EF4-FFF2-40B4-BE49-F238E27FC236}">
                        <a16:creationId xmlns:a16="http://schemas.microsoft.com/office/drawing/2014/main" id="{847A4776-9439-92E3-9766-FF08AF0F3ED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896024" y="1387499"/>
                    <a:ext cx="13428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F4B51469-04EB-5B0F-6B78-340C482E2EA6}"/>
                      </a:ext>
                    </a:extLst>
                  </p14:cNvPr>
                  <p14:cNvContentPartPr/>
                  <p14:nvPr/>
                </p14:nvContentPartPr>
                <p14:xfrm>
                  <a:off x="3123904" y="1591259"/>
                  <a:ext cx="5040" cy="63360"/>
                </p14:xfrm>
              </p:contentPart>
            </mc:Choice>
            <mc:Fallback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F4B51469-04EB-5B0F-6B78-340C482E2EA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108784" y="1576139"/>
                    <a:ext cx="3528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40173C22-D16D-9420-3F1F-19C1D7FB1929}"/>
                      </a:ext>
                    </a:extLst>
                  </p14:cNvPr>
                  <p14:cNvContentPartPr/>
                  <p14:nvPr/>
                </p14:nvContentPartPr>
                <p14:xfrm>
                  <a:off x="3170344" y="1449059"/>
                  <a:ext cx="11880" cy="31680"/>
                </p14:xfrm>
              </p:contentPart>
            </mc:Choice>
            <mc:Fallback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40173C22-D16D-9420-3F1F-19C1D7FB192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154864" y="1433939"/>
                    <a:ext cx="4248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D3C9DF7A-42DA-BA69-77D7-368861D4776E}"/>
                      </a:ext>
                    </a:extLst>
                  </p14:cNvPr>
                  <p14:cNvContentPartPr/>
                  <p14:nvPr/>
                </p14:nvContentPartPr>
                <p14:xfrm>
                  <a:off x="3274384" y="1523579"/>
                  <a:ext cx="254160" cy="154080"/>
                </p14:xfrm>
              </p:contentPart>
            </mc:Choice>
            <mc:Fallback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D3C9DF7A-42DA-BA69-77D7-368861D4776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259264" y="1508459"/>
                    <a:ext cx="284760" cy="18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52F88F20-D670-CE33-4F1E-18A0D6DB3FCE}"/>
                </a:ext>
              </a:extLst>
            </p:cNvPr>
            <p:cNvGrpSpPr/>
            <p:nvPr/>
          </p:nvGrpSpPr>
          <p:grpSpPr>
            <a:xfrm>
              <a:off x="3766504" y="1573259"/>
              <a:ext cx="126720" cy="117720"/>
              <a:chOff x="3766504" y="1573259"/>
              <a:chExt cx="126720" cy="117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DFA2CE85-ED9C-9D2A-32E5-C74E7740EE84}"/>
                      </a:ext>
                    </a:extLst>
                  </p14:cNvPr>
                  <p14:cNvContentPartPr/>
                  <p14:nvPr/>
                </p14:nvContentPartPr>
                <p14:xfrm>
                  <a:off x="3766504" y="1608899"/>
                  <a:ext cx="126720" cy="15480"/>
                </p14:xfrm>
              </p:contentPart>
            </mc:Choice>
            <mc:Fallback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DFA2CE85-ED9C-9D2A-32E5-C74E7740EE8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51024" y="1593419"/>
                    <a:ext cx="15732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FE7E55F3-98AA-48CB-BA6C-D3F59674F6A5}"/>
                      </a:ext>
                    </a:extLst>
                  </p14:cNvPr>
                  <p14:cNvContentPartPr/>
                  <p14:nvPr/>
                </p14:nvContentPartPr>
                <p14:xfrm>
                  <a:off x="3815104" y="1573259"/>
                  <a:ext cx="26640" cy="117720"/>
                </p14:xfrm>
              </p:contentPart>
            </mc:Choice>
            <mc:Fallback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FE7E55F3-98AA-48CB-BA6C-D3F59674F6A5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799984" y="1557779"/>
                    <a:ext cx="57240" cy="14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upp 45">
              <a:extLst>
                <a:ext uri="{FF2B5EF4-FFF2-40B4-BE49-F238E27FC236}">
                  <a16:creationId xmlns:a16="http://schemas.microsoft.com/office/drawing/2014/main" id="{E0E7B452-725C-2B5C-B134-C9D9BB861C9F}"/>
                </a:ext>
              </a:extLst>
            </p:cNvPr>
            <p:cNvGrpSpPr/>
            <p:nvPr/>
          </p:nvGrpSpPr>
          <p:grpSpPr>
            <a:xfrm>
              <a:off x="4195624" y="1481459"/>
              <a:ext cx="1427040" cy="344160"/>
              <a:chOff x="4195624" y="1481459"/>
              <a:chExt cx="1427040" cy="344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5F948C0C-A5EF-277B-34B9-6D117DE30D0B}"/>
                      </a:ext>
                    </a:extLst>
                  </p14:cNvPr>
                  <p14:cNvContentPartPr/>
                  <p14:nvPr/>
                </p14:nvContentPartPr>
                <p14:xfrm>
                  <a:off x="4195624" y="1508819"/>
                  <a:ext cx="108000" cy="120960"/>
                </p14:xfrm>
              </p:contentPart>
            </mc:Choice>
            <mc:Fallback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5F948C0C-A5EF-277B-34B9-6D117DE30D0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180504" y="1493339"/>
                    <a:ext cx="13824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B07D2C79-DDA5-DD9D-E11A-5AA7F8459916}"/>
                      </a:ext>
                    </a:extLst>
                  </p14:cNvPr>
                  <p14:cNvContentPartPr/>
                  <p14:nvPr/>
                </p14:nvContentPartPr>
                <p14:xfrm>
                  <a:off x="4361944" y="1554899"/>
                  <a:ext cx="328680" cy="119520"/>
                </p14:xfrm>
              </p:contentPart>
            </mc:Choice>
            <mc:Fallback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B07D2C79-DDA5-DD9D-E11A-5AA7F845991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346464" y="1539779"/>
                    <a:ext cx="35928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CB58A5F4-DB87-F245-BF5F-B900BE96EF11}"/>
                      </a:ext>
                    </a:extLst>
                  </p14:cNvPr>
                  <p14:cNvContentPartPr/>
                  <p14:nvPr/>
                </p14:nvContentPartPr>
                <p14:xfrm>
                  <a:off x="4717624" y="1618619"/>
                  <a:ext cx="11880" cy="103680"/>
                </p14:xfrm>
              </p:contentPart>
            </mc:Choice>
            <mc:Fallback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CB58A5F4-DB87-F245-BF5F-B900BE96EF1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702144" y="1603499"/>
                    <a:ext cx="4248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4848DA49-430F-E37C-FB57-A96262C42DBD}"/>
                      </a:ext>
                    </a:extLst>
                  </p14:cNvPr>
                  <p14:cNvContentPartPr/>
                  <p14:nvPr/>
                </p14:nvContentPartPr>
                <p14:xfrm>
                  <a:off x="4802584" y="1481459"/>
                  <a:ext cx="1080" cy="32760"/>
                </p14:xfrm>
              </p:contentPart>
            </mc:Choice>
            <mc:Fallback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4848DA49-430F-E37C-FB57-A96262C42DB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787464" y="1465979"/>
                    <a:ext cx="3168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03F5D970-C78E-C940-C69B-5D566F343CDC}"/>
                      </a:ext>
                    </a:extLst>
                  </p14:cNvPr>
                  <p14:cNvContentPartPr/>
                  <p14:nvPr/>
                </p14:nvContentPartPr>
                <p14:xfrm>
                  <a:off x="4852984" y="1588019"/>
                  <a:ext cx="379800" cy="128160"/>
                </p14:xfrm>
              </p:contentPart>
            </mc:Choice>
            <mc:Fallback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03F5D970-C78E-C940-C69B-5D566F343CD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837864" y="1572899"/>
                    <a:ext cx="41040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1BF77F1C-BD4F-24E4-BFE6-4E123465AA2E}"/>
                      </a:ext>
                    </a:extLst>
                  </p14:cNvPr>
                  <p14:cNvContentPartPr/>
                  <p14:nvPr/>
                </p14:nvContentPartPr>
                <p14:xfrm>
                  <a:off x="5300464" y="1631939"/>
                  <a:ext cx="92160" cy="142920"/>
                </p14:xfrm>
              </p:contentPart>
            </mc:Choice>
            <mc:Fallback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1BF77F1C-BD4F-24E4-BFE6-4E123465AA2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285344" y="1616819"/>
                    <a:ext cx="12276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5C2AD6FC-782A-317B-E690-AB71F9BD78CD}"/>
                      </a:ext>
                    </a:extLst>
                  </p14:cNvPr>
                  <p14:cNvContentPartPr/>
                  <p14:nvPr/>
                </p14:nvContentPartPr>
                <p14:xfrm>
                  <a:off x="5461744" y="1630139"/>
                  <a:ext cx="160920" cy="195480"/>
                </p14:xfrm>
              </p:contentPart>
            </mc:Choice>
            <mc:Fallback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5C2AD6FC-782A-317B-E690-AB71F9BD78C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446264" y="1615019"/>
                    <a:ext cx="19152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" name="Grupp 44">
              <a:extLst>
                <a:ext uri="{FF2B5EF4-FFF2-40B4-BE49-F238E27FC236}">
                  <a16:creationId xmlns:a16="http://schemas.microsoft.com/office/drawing/2014/main" id="{CF4D3C51-0116-4935-2AE7-01335BFBD444}"/>
                </a:ext>
              </a:extLst>
            </p:cNvPr>
            <p:cNvGrpSpPr/>
            <p:nvPr/>
          </p:nvGrpSpPr>
          <p:grpSpPr>
            <a:xfrm>
              <a:off x="5819944" y="1598099"/>
              <a:ext cx="155880" cy="120240"/>
              <a:chOff x="5819944" y="1598099"/>
              <a:chExt cx="155880" cy="120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FAA76552-6C1C-09C2-9ACC-67A379427375}"/>
                      </a:ext>
                    </a:extLst>
                  </p14:cNvPr>
                  <p14:cNvContentPartPr/>
                  <p14:nvPr/>
                </p14:nvContentPartPr>
                <p14:xfrm>
                  <a:off x="5819944" y="1669019"/>
                  <a:ext cx="155880" cy="14400"/>
                </p14:xfrm>
              </p:contentPart>
            </mc:Choice>
            <mc:Fallback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FAA76552-6C1C-09C2-9ACC-67A379427375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804464" y="1653899"/>
                    <a:ext cx="18648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5592B9DC-D82E-ACA9-1444-E1D44C578576}"/>
                      </a:ext>
                    </a:extLst>
                  </p14:cNvPr>
                  <p14:cNvContentPartPr/>
                  <p14:nvPr/>
                </p14:nvContentPartPr>
                <p14:xfrm>
                  <a:off x="5904904" y="1598099"/>
                  <a:ext cx="28080" cy="120240"/>
                </p14:xfrm>
              </p:contentPart>
            </mc:Choice>
            <mc:Fallback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5592B9DC-D82E-ACA9-1444-E1D44C57857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889424" y="1582619"/>
                    <a:ext cx="5832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upp 43">
              <a:extLst>
                <a:ext uri="{FF2B5EF4-FFF2-40B4-BE49-F238E27FC236}">
                  <a16:creationId xmlns:a16="http://schemas.microsoft.com/office/drawing/2014/main" id="{557028D4-9E4F-4C4A-A42B-A70A47429BBE}"/>
                </a:ext>
              </a:extLst>
            </p:cNvPr>
            <p:cNvGrpSpPr/>
            <p:nvPr/>
          </p:nvGrpSpPr>
          <p:grpSpPr>
            <a:xfrm>
              <a:off x="6256624" y="1464899"/>
              <a:ext cx="1781640" cy="298800"/>
              <a:chOff x="6256624" y="1464899"/>
              <a:chExt cx="1781640" cy="298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C85536EA-6560-A7CC-1518-4EF16B2BDAB2}"/>
                      </a:ext>
                    </a:extLst>
                  </p14:cNvPr>
                  <p14:cNvContentPartPr/>
                  <p14:nvPr/>
                </p14:nvContentPartPr>
                <p14:xfrm>
                  <a:off x="6256624" y="1652459"/>
                  <a:ext cx="42480" cy="111240"/>
                </p14:xfrm>
              </p:contentPart>
            </mc:Choice>
            <mc:Fallback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C85536EA-6560-A7CC-1518-4EF16B2BDAB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241144" y="1637339"/>
                    <a:ext cx="7308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F16F35C5-8C98-FBBB-DF0F-2FD325668726}"/>
                      </a:ext>
                    </a:extLst>
                  </p14:cNvPr>
                  <p14:cNvContentPartPr/>
                  <p14:nvPr/>
                </p14:nvContentPartPr>
                <p14:xfrm>
                  <a:off x="6330784" y="1501259"/>
                  <a:ext cx="360" cy="360"/>
                </p14:xfrm>
              </p:contentPart>
            </mc:Choice>
            <mc:Fallback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F16F35C5-8C98-FBBB-DF0F-2FD325668726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15664" y="148613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2A9477E6-05DD-6ECE-89F6-409B221E8D4A}"/>
                      </a:ext>
                    </a:extLst>
                  </p14:cNvPr>
                  <p14:cNvContentPartPr/>
                  <p14:nvPr/>
                </p14:nvContentPartPr>
                <p14:xfrm>
                  <a:off x="6423664" y="1597019"/>
                  <a:ext cx="184680" cy="115920"/>
                </p14:xfrm>
              </p:contentPart>
            </mc:Choice>
            <mc:Fallback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2A9477E6-05DD-6ECE-89F6-409B221E8D4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408184" y="1581899"/>
                    <a:ext cx="2152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940C0924-78CD-2C22-D366-E49A8EB2A651}"/>
                      </a:ext>
                    </a:extLst>
                  </p14:cNvPr>
                  <p14:cNvContentPartPr/>
                  <p14:nvPr/>
                </p14:nvContentPartPr>
                <p14:xfrm>
                  <a:off x="6582424" y="1581539"/>
                  <a:ext cx="147960" cy="122760"/>
                </p14:xfrm>
              </p:contentPart>
            </mc:Choice>
            <mc:Fallback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940C0924-78CD-2C22-D366-E49A8EB2A65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567304" y="1566059"/>
                    <a:ext cx="17856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A50EAFF5-FBE4-7EA7-E678-E64AEBBAC90D}"/>
                      </a:ext>
                    </a:extLst>
                  </p14:cNvPr>
                  <p14:cNvContentPartPr/>
                  <p14:nvPr/>
                </p14:nvContentPartPr>
                <p14:xfrm>
                  <a:off x="6735424" y="1633379"/>
                  <a:ext cx="156600" cy="124560"/>
                </p14:xfrm>
              </p:contentPart>
            </mc:Choice>
            <mc:Fallback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A50EAFF5-FBE4-7EA7-E678-E64AEBBAC90D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19944" y="1618259"/>
                    <a:ext cx="1872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BA4C149F-AFA5-79D2-C062-55A33EE219D7}"/>
                      </a:ext>
                    </a:extLst>
                  </p14:cNvPr>
                  <p14:cNvContentPartPr/>
                  <p14:nvPr/>
                </p14:nvContentPartPr>
                <p14:xfrm>
                  <a:off x="6952144" y="1514219"/>
                  <a:ext cx="182520" cy="203760"/>
                </p14:xfrm>
              </p:contentPart>
            </mc:Choice>
            <mc:Fallback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BA4C149F-AFA5-79D2-C062-55A33EE219D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936664" y="1499099"/>
                    <a:ext cx="21312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5EDE3A4E-6B55-2E57-9517-F0019DCD43A1}"/>
                      </a:ext>
                    </a:extLst>
                  </p14:cNvPr>
                  <p14:cNvContentPartPr/>
                  <p14:nvPr/>
                </p14:nvContentPartPr>
                <p14:xfrm>
                  <a:off x="7167064" y="1622939"/>
                  <a:ext cx="190440" cy="102240"/>
                </p14:xfrm>
              </p:contentPart>
            </mc:Choice>
            <mc:Fallback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5EDE3A4E-6B55-2E57-9517-F0019DCD43A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151584" y="1607459"/>
                    <a:ext cx="2210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36FF0568-F753-BD0C-C4FC-0AEB8B116DF9}"/>
                      </a:ext>
                    </a:extLst>
                  </p14:cNvPr>
                  <p14:cNvContentPartPr/>
                  <p14:nvPr/>
                </p14:nvContentPartPr>
                <p14:xfrm>
                  <a:off x="7390264" y="1616099"/>
                  <a:ext cx="56520" cy="71640"/>
                </p14:xfrm>
              </p:contentPart>
            </mc:Choice>
            <mc:Fallback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36FF0568-F753-BD0C-C4FC-0AEB8B116DF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375144" y="1600979"/>
                    <a:ext cx="8712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46FA1E86-9130-6E7C-7A54-D03B69B002C6}"/>
                      </a:ext>
                    </a:extLst>
                  </p14:cNvPr>
                  <p14:cNvContentPartPr/>
                  <p14:nvPr/>
                </p14:nvContentPartPr>
                <p14:xfrm>
                  <a:off x="7498624" y="1644179"/>
                  <a:ext cx="31680" cy="43560"/>
                </p14:xfrm>
              </p:contentPart>
            </mc:Choice>
            <mc:Fallback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46FA1E86-9130-6E7C-7A54-D03B69B002C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483504" y="1629059"/>
                    <a:ext cx="6228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0C206574-6759-682A-0FC4-FE1678C71067}"/>
                      </a:ext>
                    </a:extLst>
                  </p14:cNvPr>
                  <p14:cNvContentPartPr/>
                  <p14:nvPr/>
                </p14:nvContentPartPr>
                <p14:xfrm>
                  <a:off x="7561264" y="1473899"/>
                  <a:ext cx="11880" cy="62280"/>
                </p14:xfrm>
              </p:contentPart>
            </mc:Choice>
            <mc:Fallback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0C206574-6759-682A-0FC4-FE1678C7106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546144" y="1458779"/>
                    <a:ext cx="4248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0C953A7E-23E6-59A0-E486-ABB85458F214}"/>
                      </a:ext>
                    </a:extLst>
                  </p14:cNvPr>
                  <p14:cNvContentPartPr/>
                  <p14:nvPr/>
                </p14:nvContentPartPr>
                <p14:xfrm>
                  <a:off x="7618504" y="1475699"/>
                  <a:ext cx="123840" cy="203760"/>
                </p14:xfrm>
              </p:contentPart>
            </mc:Choice>
            <mc:Fallback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0C953A7E-23E6-59A0-E486-ABB85458F214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603384" y="1460219"/>
                    <a:ext cx="15408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6A57676D-F701-8C17-FC11-F56F3C135675}"/>
                      </a:ext>
                    </a:extLst>
                  </p14:cNvPr>
                  <p14:cNvContentPartPr/>
                  <p14:nvPr/>
                </p14:nvContentPartPr>
                <p14:xfrm>
                  <a:off x="7807144" y="1622939"/>
                  <a:ext cx="22680" cy="72360"/>
                </p14:xfrm>
              </p:contentPart>
            </mc:Choice>
            <mc:Fallback>
              <p:pic>
                <p:nvPicPr>
                  <p:cNvPr id="41" name="Pennanteckning 40">
                    <a:extLst>
                      <a:ext uri="{FF2B5EF4-FFF2-40B4-BE49-F238E27FC236}">
                        <a16:creationId xmlns:a16="http://schemas.microsoft.com/office/drawing/2014/main" id="{6A57676D-F701-8C17-FC11-F56F3C13567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7791664" y="1607459"/>
                    <a:ext cx="5328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F018B4F2-3018-92AD-219E-1334871A76F2}"/>
                      </a:ext>
                    </a:extLst>
                  </p14:cNvPr>
                  <p14:cNvContentPartPr/>
                  <p14:nvPr/>
                </p14:nvContentPartPr>
                <p14:xfrm>
                  <a:off x="7772224" y="1464899"/>
                  <a:ext cx="105480" cy="211320"/>
                </p14:xfrm>
              </p:contentPart>
            </mc:Choice>
            <mc:Fallback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F018B4F2-3018-92AD-219E-1334871A76F2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7757104" y="1449419"/>
                    <a:ext cx="1357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86F6F0BC-F6DF-A53F-F78C-71CE7E514151}"/>
                      </a:ext>
                    </a:extLst>
                  </p14:cNvPr>
                  <p14:cNvContentPartPr/>
                  <p14:nvPr/>
                </p14:nvContentPartPr>
                <p14:xfrm>
                  <a:off x="7932064" y="1584419"/>
                  <a:ext cx="106200" cy="162720"/>
                </p14:xfrm>
              </p:contentPart>
            </mc:Choice>
            <mc:Fallback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86F6F0BC-F6DF-A53F-F78C-71CE7E514151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916584" y="1568939"/>
                    <a:ext cx="136800" cy="193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upp 48">
              <a:extLst>
                <a:ext uri="{FF2B5EF4-FFF2-40B4-BE49-F238E27FC236}">
                  <a16:creationId xmlns:a16="http://schemas.microsoft.com/office/drawing/2014/main" id="{FC4F5F3C-27EB-E415-4FAC-13355F99F47B}"/>
                </a:ext>
              </a:extLst>
            </p:cNvPr>
            <p:cNvGrpSpPr/>
            <p:nvPr/>
          </p:nvGrpSpPr>
          <p:grpSpPr>
            <a:xfrm>
              <a:off x="8360464" y="1607099"/>
              <a:ext cx="938160" cy="127080"/>
              <a:chOff x="8360464" y="1607099"/>
              <a:chExt cx="938160" cy="127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4E3A473E-EF48-4434-F8A6-9898748B9E47}"/>
                      </a:ext>
                    </a:extLst>
                  </p14:cNvPr>
                  <p14:cNvContentPartPr/>
                  <p14:nvPr/>
                </p14:nvContentPartPr>
                <p14:xfrm>
                  <a:off x="8360464" y="1607099"/>
                  <a:ext cx="532800" cy="127080"/>
                </p14:xfrm>
              </p:contentPart>
            </mc:Choice>
            <mc:Fallback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4E3A473E-EF48-4434-F8A6-9898748B9E4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8344984" y="1591979"/>
                    <a:ext cx="56340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609D5A20-FB46-0F19-68B5-7388A87013ED}"/>
                      </a:ext>
                    </a:extLst>
                  </p14:cNvPr>
                  <p14:cNvContentPartPr/>
                  <p14:nvPr/>
                </p14:nvContentPartPr>
                <p14:xfrm>
                  <a:off x="8887144" y="1636979"/>
                  <a:ext cx="411480" cy="94680"/>
                </p14:xfrm>
              </p:contentPart>
            </mc:Choice>
            <mc:Fallback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609D5A20-FB46-0F19-68B5-7388A87013ED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8872024" y="1621499"/>
                    <a:ext cx="44172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BC3AABE0-0C4E-8E5A-ECE0-D23B5602250E}"/>
              </a:ext>
            </a:extLst>
          </p:cNvPr>
          <p:cNvGrpSpPr/>
          <p:nvPr/>
        </p:nvGrpSpPr>
        <p:grpSpPr>
          <a:xfrm>
            <a:off x="2937784" y="1828859"/>
            <a:ext cx="2549160" cy="646920"/>
            <a:chOff x="2937784" y="1828859"/>
            <a:chExt cx="254916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93E9D45F-DA49-2AD1-0756-B2E6EE6A0E6B}"/>
                    </a:ext>
                  </a:extLst>
                </p14:cNvPr>
                <p14:cNvContentPartPr/>
                <p14:nvPr/>
              </p14:nvContentPartPr>
              <p14:xfrm>
                <a:off x="2937784" y="1828859"/>
                <a:ext cx="2549160" cy="232200"/>
              </p14:xfrm>
            </p:contentPart>
          </mc:Choice>
          <mc:Fallback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93E9D45F-DA49-2AD1-0756-B2E6EE6A0E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22664" y="1813379"/>
                  <a:ext cx="2579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8ABC6586-D52F-D76D-DB7C-566A4CE7296A}"/>
                    </a:ext>
                  </a:extLst>
                </p14:cNvPr>
                <p14:cNvContentPartPr/>
                <p14:nvPr/>
              </p14:nvContentPartPr>
              <p14:xfrm>
                <a:off x="3611704" y="2233139"/>
                <a:ext cx="87120" cy="77400"/>
              </p14:xfrm>
            </p:contentPart>
          </mc:Choice>
          <mc:Fallback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8ABC6586-D52F-D76D-DB7C-566A4CE7296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6584" y="2218019"/>
                  <a:ext cx="117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F2E4B3BC-08FB-D2CD-3CB0-599D318C1EC4}"/>
                    </a:ext>
                  </a:extLst>
                </p14:cNvPr>
                <p14:cNvContentPartPr/>
                <p14:nvPr/>
              </p14:nvContentPartPr>
              <p14:xfrm>
                <a:off x="3783064" y="2243939"/>
                <a:ext cx="291600" cy="71640"/>
              </p14:xfrm>
            </p:contentPart>
          </mc:Choice>
          <mc:Fallback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F2E4B3BC-08FB-D2CD-3CB0-599D318C1EC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67584" y="2228459"/>
                  <a:ext cx="321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333A43E7-9E26-CD09-050F-C79E9D78EBE4}"/>
                    </a:ext>
                  </a:extLst>
                </p14:cNvPr>
                <p14:cNvContentPartPr/>
                <p14:nvPr/>
              </p14:nvContentPartPr>
              <p14:xfrm>
                <a:off x="4359424" y="2134139"/>
                <a:ext cx="165960" cy="341640"/>
              </p14:xfrm>
            </p:contentPart>
          </mc:Choice>
          <mc:Fallback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333A43E7-9E26-CD09-050F-C79E9D78EBE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44304" y="2119019"/>
                  <a:ext cx="1965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Pennanteckning 54">
                  <a:extLst>
                    <a:ext uri="{FF2B5EF4-FFF2-40B4-BE49-F238E27FC236}">
                      <a16:creationId xmlns:a16="http://schemas.microsoft.com/office/drawing/2014/main" id="{D24E0128-13CD-2DF9-6338-A7DCB746E3E7}"/>
                    </a:ext>
                  </a:extLst>
                </p14:cNvPr>
                <p14:cNvContentPartPr/>
                <p14:nvPr/>
              </p14:nvContentPartPr>
              <p14:xfrm>
                <a:off x="4383544" y="2287859"/>
                <a:ext cx="105480" cy="20160"/>
              </p14:xfrm>
            </p:contentPart>
          </mc:Choice>
          <mc:Fallback>
            <p:pic>
              <p:nvPicPr>
                <p:cNvPr id="55" name="Pennanteckning 54">
                  <a:extLst>
                    <a:ext uri="{FF2B5EF4-FFF2-40B4-BE49-F238E27FC236}">
                      <a16:creationId xmlns:a16="http://schemas.microsoft.com/office/drawing/2014/main" id="{D24E0128-13CD-2DF9-6338-A7DCB746E3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68064" y="2272379"/>
                  <a:ext cx="135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Pennanteckning 55">
                  <a:extLst>
                    <a:ext uri="{FF2B5EF4-FFF2-40B4-BE49-F238E27FC236}">
                      <a16:creationId xmlns:a16="http://schemas.microsoft.com/office/drawing/2014/main" id="{173222E3-054F-1406-1ADB-7FA88BA66F04}"/>
                    </a:ext>
                  </a:extLst>
                </p14:cNvPr>
                <p14:cNvContentPartPr/>
                <p14:nvPr/>
              </p14:nvContentPartPr>
              <p14:xfrm>
                <a:off x="4584424" y="2252939"/>
                <a:ext cx="64080" cy="81360"/>
              </p14:xfrm>
            </p:contentPart>
          </mc:Choice>
          <mc:Fallback>
            <p:pic>
              <p:nvPicPr>
                <p:cNvPr id="56" name="Pennanteckning 55">
                  <a:extLst>
                    <a:ext uri="{FF2B5EF4-FFF2-40B4-BE49-F238E27FC236}">
                      <a16:creationId xmlns:a16="http://schemas.microsoft.com/office/drawing/2014/main" id="{173222E3-054F-1406-1ADB-7FA88BA66F0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68944" y="2237819"/>
                  <a:ext cx="94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AB99DEE7-7228-7422-2DB1-B67BFCF52956}"/>
                    </a:ext>
                  </a:extLst>
                </p14:cNvPr>
                <p14:cNvContentPartPr/>
                <p14:nvPr/>
              </p14:nvContentPartPr>
              <p14:xfrm>
                <a:off x="4720864" y="2263019"/>
                <a:ext cx="79920" cy="80640"/>
              </p14:xfrm>
            </p:contentPart>
          </mc:Choice>
          <mc:Fallback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AB99DEE7-7228-7422-2DB1-B67BFCF5295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05384" y="2247539"/>
                  <a:ext cx="110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Pennanteckning 57">
                  <a:extLst>
                    <a:ext uri="{FF2B5EF4-FFF2-40B4-BE49-F238E27FC236}">
                      <a16:creationId xmlns:a16="http://schemas.microsoft.com/office/drawing/2014/main" id="{7402B072-9E39-7CB1-F4B6-0CEB115B6564}"/>
                    </a:ext>
                  </a:extLst>
                </p14:cNvPr>
                <p14:cNvContentPartPr/>
                <p14:nvPr/>
              </p14:nvContentPartPr>
              <p14:xfrm>
                <a:off x="4844704" y="2268779"/>
                <a:ext cx="288360" cy="120960"/>
              </p14:xfrm>
            </p:contentPart>
          </mc:Choice>
          <mc:Fallback>
            <p:pic>
              <p:nvPicPr>
                <p:cNvPr id="58" name="Pennanteckning 57">
                  <a:extLst>
                    <a:ext uri="{FF2B5EF4-FFF2-40B4-BE49-F238E27FC236}">
                      <a16:creationId xmlns:a16="http://schemas.microsoft.com/office/drawing/2014/main" id="{7402B072-9E39-7CB1-F4B6-0CEB115B65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29584" y="2253299"/>
                  <a:ext cx="318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E0640BEE-380E-1147-195F-88F2AD67CA4F}"/>
                    </a:ext>
                  </a:extLst>
                </p14:cNvPr>
                <p14:cNvContentPartPr/>
                <p14:nvPr/>
              </p14:nvContentPartPr>
              <p14:xfrm>
                <a:off x="3855064" y="2238179"/>
                <a:ext cx="25920" cy="71640"/>
              </p14:xfrm>
            </p:contentPart>
          </mc:Choice>
          <mc:Fallback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E0640BEE-380E-1147-195F-88F2AD67CA4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39584" y="2222699"/>
                  <a:ext cx="56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B6E24A46-3F8E-3C31-9372-3CF8D9C4E6C2}"/>
                    </a:ext>
                  </a:extLst>
                </p14:cNvPr>
                <p14:cNvContentPartPr/>
                <p14:nvPr/>
              </p14:nvContentPartPr>
              <p14:xfrm>
                <a:off x="3976384" y="2256179"/>
                <a:ext cx="169920" cy="113760"/>
              </p14:xfrm>
            </p:contentPart>
          </mc:Choice>
          <mc:Fallback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B6E24A46-3F8E-3C31-9372-3CF8D9C4E6C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61264" y="2241059"/>
                  <a:ext cx="200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357AD069-57A2-F285-C36C-2CDCCEFF86AC}"/>
              </a:ext>
            </a:extLst>
          </p:cNvPr>
          <p:cNvGrpSpPr/>
          <p:nvPr/>
        </p:nvGrpSpPr>
        <p:grpSpPr>
          <a:xfrm>
            <a:off x="1602004" y="3296356"/>
            <a:ext cx="3467163" cy="2400869"/>
            <a:chOff x="1763486" y="2520331"/>
            <a:chExt cx="3467163" cy="2400869"/>
          </a:xfrm>
        </p:grpSpPr>
        <p:cxnSp>
          <p:nvCxnSpPr>
            <p:cNvPr id="64" name="Rak pil 63">
              <a:extLst>
                <a:ext uri="{FF2B5EF4-FFF2-40B4-BE49-F238E27FC236}">
                  <a16:creationId xmlns:a16="http://schemas.microsoft.com/office/drawing/2014/main" id="{63A29670-8F42-7829-B724-A73D813AAD74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6" y="4480560"/>
              <a:ext cx="34671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Rak pil 64">
              <a:extLst>
                <a:ext uri="{FF2B5EF4-FFF2-40B4-BE49-F238E27FC236}">
                  <a16:creationId xmlns:a16="http://schemas.microsoft.com/office/drawing/2014/main" id="{196B1684-0011-536E-4098-ED64DC37A4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9086" y="2520331"/>
              <a:ext cx="6866" cy="24008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7" name="Pennanteckning 76">
                <a:extLst>
                  <a:ext uri="{FF2B5EF4-FFF2-40B4-BE49-F238E27FC236}">
                    <a16:creationId xmlns:a16="http://schemas.microsoft.com/office/drawing/2014/main" id="{4F40B4F0-F83B-BF2A-9DD6-9C09EBE526A9}"/>
                  </a:ext>
                </a:extLst>
              </p14:cNvPr>
              <p14:cNvContentPartPr/>
              <p14:nvPr/>
            </p14:nvContentPartPr>
            <p14:xfrm>
              <a:off x="2442489" y="5169587"/>
              <a:ext cx="5760" cy="151560"/>
            </p14:xfrm>
          </p:contentPart>
        </mc:Choice>
        <mc:Fallback>
          <p:pic>
            <p:nvPicPr>
              <p:cNvPr id="77" name="Pennanteckning 76">
                <a:extLst>
                  <a:ext uri="{FF2B5EF4-FFF2-40B4-BE49-F238E27FC236}">
                    <a16:creationId xmlns:a16="http://schemas.microsoft.com/office/drawing/2014/main" id="{4F40B4F0-F83B-BF2A-9DD6-9C09EBE526A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27369" y="5154467"/>
                <a:ext cx="36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8" name="Pennanteckning 77">
                <a:extLst>
                  <a:ext uri="{FF2B5EF4-FFF2-40B4-BE49-F238E27FC236}">
                    <a16:creationId xmlns:a16="http://schemas.microsoft.com/office/drawing/2014/main" id="{61B8DB9C-8202-783C-B09E-FABBC215CF80}"/>
                  </a:ext>
                </a:extLst>
              </p14:cNvPr>
              <p14:cNvContentPartPr/>
              <p14:nvPr/>
            </p14:nvContentPartPr>
            <p14:xfrm>
              <a:off x="2429169" y="5557667"/>
              <a:ext cx="15120" cy="62640"/>
            </p14:xfrm>
          </p:contentPart>
        </mc:Choice>
        <mc:Fallback>
          <p:pic>
            <p:nvPicPr>
              <p:cNvPr id="78" name="Pennanteckning 77">
                <a:extLst>
                  <a:ext uri="{FF2B5EF4-FFF2-40B4-BE49-F238E27FC236}">
                    <a16:creationId xmlns:a16="http://schemas.microsoft.com/office/drawing/2014/main" id="{61B8DB9C-8202-783C-B09E-FABBC215CF8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414049" y="5542547"/>
                <a:ext cx="45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9" name="Pennanteckning 78">
                <a:extLst>
                  <a:ext uri="{FF2B5EF4-FFF2-40B4-BE49-F238E27FC236}">
                    <a16:creationId xmlns:a16="http://schemas.microsoft.com/office/drawing/2014/main" id="{E31029C7-BA36-19F0-710D-2058BCBE9DAF}"/>
                  </a:ext>
                </a:extLst>
              </p14:cNvPr>
              <p14:cNvContentPartPr/>
              <p14:nvPr/>
            </p14:nvContentPartPr>
            <p14:xfrm>
              <a:off x="2909409" y="5223227"/>
              <a:ext cx="7200" cy="113760"/>
            </p14:xfrm>
          </p:contentPart>
        </mc:Choice>
        <mc:Fallback>
          <p:pic>
            <p:nvPicPr>
              <p:cNvPr id="79" name="Pennanteckning 78">
                <a:extLst>
                  <a:ext uri="{FF2B5EF4-FFF2-40B4-BE49-F238E27FC236}">
                    <a16:creationId xmlns:a16="http://schemas.microsoft.com/office/drawing/2014/main" id="{E31029C7-BA36-19F0-710D-2058BCBE9DA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894289" y="5208107"/>
                <a:ext cx="37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0" name="Pennanteckning 79">
                <a:extLst>
                  <a:ext uri="{FF2B5EF4-FFF2-40B4-BE49-F238E27FC236}">
                    <a16:creationId xmlns:a16="http://schemas.microsoft.com/office/drawing/2014/main" id="{AEF26F0A-8E52-7052-A8BD-62A24E981DF4}"/>
                  </a:ext>
                </a:extLst>
              </p14:cNvPr>
              <p14:cNvContentPartPr/>
              <p14:nvPr/>
            </p14:nvContentPartPr>
            <p14:xfrm>
              <a:off x="2916609" y="5500787"/>
              <a:ext cx="176040" cy="140760"/>
            </p14:xfrm>
          </p:contentPart>
        </mc:Choice>
        <mc:Fallback>
          <p:pic>
            <p:nvPicPr>
              <p:cNvPr id="80" name="Pennanteckning 79">
                <a:extLst>
                  <a:ext uri="{FF2B5EF4-FFF2-40B4-BE49-F238E27FC236}">
                    <a16:creationId xmlns:a16="http://schemas.microsoft.com/office/drawing/2014/main" id="{AEF26F0A-8E52-7052-A8BD-62A24E981DF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901489" y="5485307"/>
                <a:ext cx="206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1" name="Pennanteckning 80">
                <a:extLst>
                  <a:ext uri="{FF2B5EF4-FFF2-40B4-BE49-F238E27FC236}">
                    <a16:creationId xmlns:a16="http://schemas.microsoft.com/office/drawing/2014/main" id="{69B7D77D-29F4-D1DF-C8AE-BE03B284AF21}"/>
                  </a:ext>
                </a:extLst>
              </p14:cNvPr>
              <p14:cNvContentPartPr/>
              <p14:nvPr/>
            </p14:nvContentPartPr>
            <p14:xfrm>
              <a:off x="3488289" y="5196227"/>
              <a:ext cx="5760" cy="147960"/>
            </p14:xfrm>
          </p:contentPart>
        </mc:Choice>
        <mc:Fallback>
          <p:pic>
            <p:nvPicPr>
              <p:cNvPr id="81" name="Pennanteckning 80">
                <a:extLst>
                  <a:ext uri="{FF2B5EF4-FFF2-40B4-BE49-F238E27FC236}">
                    <a16:creationId xmlns:a16="http://schemas.microsoft.com/office/drawing/2014/main" id="{69B7D77D-29F4-D1DF-C8AE-BE03B284AF2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72809" y="5180747"/>
                <a:ext cx="36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2" name="Pennanteckning 81">
                <a:extLst>
                  <a:ext uri="{FF2B5EF4-FFF2-40B4-BE49-F238E27FC236}">
                    <a16:creationId xmlns:a16="http://schemas.microsoft.com/office/drawing/2014/main" id="{531D60EF-6A93-EB92-0AFC-68DC6D619D46}"/>
                  </a:ext>
                </a:extLst>
              </p14:cNvPr>
              <p14:cNvContentPartPr/>
              <p14:nvPr/>
            </p14:nvContentPartPr>
            <p14:xfrm>
              <a:off x="3457329" y="5475227"/>
              <a:ext cx="99720" cy="154800"/>
            </p14:xfrm>
          </p:contentPart>
        </mc:Choice>
        <mc:Fallback>
          <p:pic>
            <p:nvPicPr>
              <p:cNvPr id="82" name="Pennanteckning 81">
                <a:extLst>
                  <a:ext uri="{FF2B5EF4-FFF2-40B4-BE49-F238E27FC236}">
                    <a16:creationId xmlns:a16="http://schemas.microsoft.com/office/drawing/2014/main" id="{531D60EF-6A93-EB92-0AFC-68DC6D619D4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442209" y="5460107"/>
                <a:ext cx="129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3" name="Pennanteckning 82">
                <a:extLst>
                  <a:ext uri="{FF2B5EF4-FFF2-40B4-BE49-F238E27FC236}">
                    <a16:creationId xmlns:a16="http://schemas.microsoft.com/office/drawing/2014/main" id="{F1984EF3-78C9-1A0C-83B7-F733EB1F3F70}"/>
                  </a:ext>
                </a:extLst>
              </p14:cNvPr>
              <p14:cNvContentPartPr/>
              <p14:nvPr/>
            </p14:nvContentPartPr>
            <p14:xfrm>
              <a:off x="4023609" y="5226827"/>
              <a:ext cx="11880" cy="124200"/>
            </p14:xfrm>
          </p:contentPart>
        </mc:Choice>
        <mc:Fallback>
          <p:pic>
            <p:nvPicPr>
              <p:cNvPr id="83" name="Pennanteckning 82">
                <a:extLst>
                  <a:ext uri="{FF2B5EF4-FFF2-40B4-BE49-F238E27FC236}">
                    <a16:creationId xmlns:a16="http://schemas.microsoft.com/office/drawing/2014/main" id="{F1984EF3-78C9-1A0C-83B7-F733EB1F3F7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008489" y="5211707"/>
                <a:ext cx="42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4" name="Pennanteckning 83">
                <a:extLst>
                  <a:ext uri="{FF2B5EF4-FFF2-40B4-BE49-F238E27FC236}">
                    <a16:creationId xmlns:a16="http://schemas.microsoft.com/office/drawing/2014/main" id="{D92EDE32-1FA3-1460-3FA8-43E33282CBFC}"/>
                  </a:ext>
                </a:extLst>
              </p14:cNvPr>
              <p14:cNvContentPartPr/>
              <p14:nvPr/>
            </p14:nvContentPartPr>
            <p14:xfrm>
              <a:off x="3994809" y="5448947"/>
              <a:ext cx="91800" cy="192600"/>
            </p14:xfrm>
          </p:contentPart>
        </mc:Choice>
        <mc:Fallback>
          <p:pic>
            <p:nvPicPr>
              <p:cNvPr id="84" name="Pennanteckning 83">
                <a:extLst>
                  <a:ext uri="{FF2B5EF4-FFF2-40B4-BE49-F238E27FC236}">
                    <a16:creationId xmlns:a16="http://schemas.microsoft.com/office/drawing/2014/main" id="{D92EDE32-1FA3-1460-3FA8-43E33282CBF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79689" y="5433827"/>
                <a:ext cx="122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5" name="Pennanteckning 84">
                <a:extLst>
                  <a:ext uri="{FF2B5EF4-FFF2-40B4-BE49-F238E27FC236}">
                    <a16:creationId xmlns:a16="http://schemas.microsoft.com/office/drawing/2014/main" id="{0067900E-E665-C2BA-3B8D-346BEB116F17}"/>
                  </a:ext>
                </a:extLst>
              </p14:cNvPr>
              <p14:cNvContentPartPr/>
              <p14:nvPr/>
            </p14:nvContentPartPr>
            <p14:xfrm>
              <a:off x="4484049" y="5190827"/>
              <a:ext cx="28440" cy="137160"/>
            </p14:xfrm>
          </p:contentPart>
        </mc:Choice>
        <mc:Fallback>
          <p:pic>
            <p:nvPicPr>
              <p:cNvPr id="85" name="Pennanteckning 84">
                <a:extLst>
                  <a:ext uri="{FF2B5EF4-FFF2-40B4-BE49-F238E27FC236}">
                    <a16:creationId xmlns:a16="http://schemas.microsoft.com/office/drawing/2014/main" id="{0067900E-E665-C2BA-3B8D-346BEB116F1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468569" y="5175707"/>
                <a:ext cx="5904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 87">
            <a:extLst>
              <a:ext uri="{FF2B5EF4-FFF2-40B4-BE49-F238E27FC236}">
                <a16:creationId xmlns:a16="http://schemas.microsoft.com/office/drawing/2014/main" id="{5B84B097-4135-2268-C054-0B9542157EB4}"/>
              </a:ext>
            </a:extLst>
          </p:cNvPr>
          <p:cNvGrpSpPr/>
          <p:nvPr/>
        </p:nvGrpSpPr>
        <p:grpSpPr>
          <a:xfrm>
            <a:off x="4456689" y="5439227"/>
            <a:ext cx="227880" cy="234000"/>
            <a:chOff x="4456689" y="5439227"/>
            <a:chExt cx="22788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6" name="Pennanteckning 85">
                  <a:extLst>
                    <a:ext uri="{FF2B5EF4-FFF2-40B4-BE49-F238E27FC236}">
                      <a16:creationId xmlns:a16="http://schemas.microsoft.com/office/drawing/2014/main" id="{04C00DE8-1446-9128-B284-0AB4ECB45DB4}"/>
                    </a:ext>
                  </a:extLst>
                </p14:cNvPr>
                <p14:cNvContentPartPr/>
                <p14:nvPr/>
              </p14:nvContentPartPr>
              <p14:xfrm>
                <a:off x="4456689" y="5477027"/>
                <a:ext cx="96840" cy="196200"/>
              </p14:xfrm>
            </p:contentPart>
          </mc:Choice>
          <mc:Fallback>
            <p:pic>
              <p:nvPicPr>
                <p:cNvPr id="86" name="Pennanteckning 85">
                  <a:extLst>
                    <a:ext uri="{FF2B5EF4-FFF2-40B4-BE49-F238E27FC236}">
                      <a16:creationId xmlns:a16="http://schemas.microsoft.com/office/drawing/2014/main" id="{04C00DE8-1446-9128-B284-0AB4ECB45DB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41569" y="5461907"/>
                  <a:ext cx="127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7" name="Pennanteckning 86">
                  <a:extLst>
                    <a:ext uri="{FF2B5EF4-FFF2-40B4-BE49-F238E27FC236}">
                      <a16:creationId xmlns:a16="http://schemas.microsoft.com/office/drawing/2014/main" id="{BEFBD07D-EF1E-4C95-413D-EAAADD074A95}"/>
                    </a:ext>
                  </a:extLst>
                </p14:cNvPr>
                <p14:cNvContentPartPr/>
                <p14:nvPr/>
              </p14:nvContentPartPr>
              <p14:xfrm>
                <a:off x="4526889" y="5439227"/>
                <a:ext cx="157680" cy="32760"/>
              </p14:xfrm>
            </p:contentPart>
          </mc:Choice>
          <mc:Fallback>
            <p:pic>
              <p:nvPicPr>
                <p:cNvPr id="87" name="Pennanteckning 86">
                  <a:extLst>
                    <a:ext uri="{FF2B5EF4-FFF2-40B4-BE49-F238E27FC236}">
                      <a16:creationId xmlns:a16="http://schemas.microsoft.com/office/drawing/2014/main" id="{BEFBD07D-EF1E-4C95-413D-EAAADD074A9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11769" y="5424107"/>
                  <a:ext cx="1879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upp 198">
            <a:extLst>
              <a:ext uri="{FF2B5EF4-FFF2-40B4-BE49-F238E27FC236}">
                <a16:creationId xmlns:a16="http://schemas.microsoft.com/office/drawing/2014/main" id="{2472AB19-4D8B-379D-8BC0-C548913B95C4}"/>
              </a:ext>
            </a:extLst>
          </p:cNvPr>
          <p:cNvGrpSpPr/>
          <p:nvPr/>
        </p:nvGrpSpPr>
        <p:grpSpPr>
          <a:xfrm>
            <a:off x="1672449" y="2870987"/>
            <a:ext cx="4404600" cy="2437920"/>
            <a:chOff x="1672449" y="2870987"/>
            <a:chExt cx="4404600" cy="2437920"/>
          </a:xfrm>
        </p:grpSpPr>
        <p:grpSp>
          <p:nvGrpSpPr>
            <p:cNvPr id="76" name="Grupp 75">
              <a:extLst>
                <a:ext uri="{FF2B5EF4-FFF2-40B4-BE49-F238E27FC236}">
                  <a16:creationId xmlns:a16="http://schemas.microsoft.com/office/drawing/2014/main" id="{BD233061-3D7A-4787-3DD6-71FA267A632A}"/>
                </a:ext>
              </a:extLst>
            </p:cNvPr>
            <p:cNvGrpSpPr/>
            <p:nvPr/>
          </p:nvGrpSpPr>
          <p:grpSpPr>
            <a:xfrm>
              <a:off x="1672449" y="2870987"/>
              <a:ext cx="730800" cy="351720"/>
              <a:chOff x="1672449" y="2870987"/>
              <a:chExt cx="730800" cy="35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5BD0A3E2-7DE1-27AB-FE69-D31550890F7C}"/>
                      </a:ext>
                    </a:extLst>
                  </p14:cNvPr>
                  <p14:cNvContentPartPr/>
                  <p14:nvPr/>
                </p14:nvContentPartPr>
                <p14:xfrm>
                  <a:off x="1702329" y="3087347"/>
                  <a:ext cx="27720" cy="135360"/>
                </p14:xfrm>
              </p:contentPart>
            </mc:Choice>
            <mc:Fallback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5BD0A3E2-7DE1-27AB-FE69-D31550890F7C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687209" y="3071867"/>
                    <a:ext cx="5796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42A834C4-C778-BA12-2672-6FE2B75AAB5E}"/>
                      </a:ext>
                    </a:extLst>
                  </p14:cNvPr>
                  <p14:cNvContentPartPr/>
                  <p14:nvPr/>
                </p14:nvContentPartPr>
                <p14:xfrm>
                  <a:off x="1672449" y="2948387"/>
                  <a:ext cx="137160" cy="162000"/>
                </p14:xfrm>
              </p:contentPart>
            </mc:Choice>
            <mc:Fallback>
              <p:pic>
                <p:nvPicPr>
                  <p:cNvPr id="70" name="Pennanteckning 69">
                    <a:extLst>
                      <a:ext uri="{FF2B5EF4-FFF2-40B4-BE49-F238E27FC236}">
                        <a16:creationId xmlns:a16="http://schemas.microsoft.com/office/drawing/2014/main" id="{42A834C4-C778-BA12-2672-6FE2B75AAB5E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657329" y="2933267"/>
                    <a:ext cx="167760" cy="19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BCF5B73E-11FC-CD53-7E83-0008240E3BBD}"/>
                      </a:ext>
                    </a:extLst>
                  </p14:cNvPr>
                  <p14:cNvContentPartPr/>
                  <p14:nvPr/>
                </p14:nvContentPartPr>
                <p14:xfrm>
                  <a:off x="1909329" y="2944787"/>
                  <a:ext cx="222480" cy="140760"/>
                </p14:xfrm>
              </p:contentPart>
            </mc:Choice>
            <mc:Fallback>
              <p:pic>
                <p:nvPicPr>
                  <p:cNvPr id="71" name="Pennanteckning 70">
                    <a:extLst>
                      <a:ext uri="{FF2B5EF4-FFF2-40B4-BE49-F238E27FC236}">
                        <a16:creationId xmlns:a16="http://schemas.microsoft.com/office/drawing/2014/main" id="{BCF5B73E-11FC-CD53-7E83-0008240E3BBD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894209" y="2929667"/>
                    <a:ext cx="25308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99C2EA11-AD0D-7E09-3200-4FC5EB4A07F1}"/>
                      </a:ext>
                    </a:extLst>
                  </p14:cNvPr>
                  <p14:cNvContentPartPr/>
                  <p14:nvPr/>
                </p14:nvContentPartPr>
                <p14:xfrm>
                  <a:off x="2142969" y="2964227"/>
                  <a:ext cx="47880" cy="145440"/>
                </p14:xfrm>
              </p:contentPart>
            </mc:Choice>
            <mc:Fallback>
              <p:pic>
                <p:nvPicPr>
                  <p:cNvPr id="72" name="Pennanteckning 71">
                    <a:extLst>
                      <a:ext uri="{FF2B5EF4-FFF2-40B4-BE49-F238E27FC236}">
                        <a16:creationId xmlns:a16="http://schemas.microsoft.com/office/drawing/2014/main" id="{99C2EA11-AD0D-7E09-3200-4FC5EB4A07F1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127849" y="2948747"/>
                    <a:ext cx="7812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F828507B-7BF5-6AB2-7ECA-DC4E75E4B9BD}"/>
                      </a:ext>
                    </a:extLst>
                  </p14:cNvPr>
                  <p14:cNvContentPartPr/>
                  <p14:nvPr/>
                </p14:nvContentPartPr>
                <p14:xfrm>
                  <a:off x="2305329" y="2952707"/>
                  <a:ext cx="97920" cy="141840"/>
                </p14:xfrm>
              </p:contentPart>
            </mc:Choice>
            <mc:Fallback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F828507B-7BF5-6AB2-7ECA-DC4E75E4B9BD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2290209" y="2937587"/>
                    <a:ext cx="12816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74" name="Pennanteckning 73">
                    <a:extLst>
                      <a:ext uri="{FF2B5EF4-FFF2-40B4-BE49-F238E27FC236}">
                        <a16:creationId xmlns:a16="http://schemas.microsoft.com/office/drawing/2014/main" id="{406A6236-36B1-8035-90E5-D2AC4006A717}"/>
                      </a:ext>
                    </a:extLst>
                  </p14:cNvPr>
                  <p14:cNvContentPartPr/>
                  <p14:nvPr/>
                </p14:nvContentPartPr>
                <p14:xfrm>
                  <a:off x="2289849" y="2870987"/>
                  <a:ext cx="102960" cy="73080"/>
                </p14:xfrm>
              </p:contentPart>
            </mc:Choice>
            <mc:Fallback>
              <p:pic>
                <p:nvPicPr>
                  <p:cNvPr id="74" name="Pennanteckning 73">
                    <a:extLst>
                      <a:ext uri="{FF2B5EF4-FFF2-40B4-BE49-F238E27FC236}">
                        <a16:creationId xmlns:a16="http://schemas.microsoft.com/office/drawing/2014/main" id="{406A6236-36B1-8035-90E5-D2AC4006A717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274369" y="2855867"/>
                    <a:ext cx="13356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AAF541E6-77FE-5F4A-723A-08FCA7C9CD00}"/>
                      </a:ext>
                    </a:extLst>
                  </p14:cNvPr>
                  <p14:cNvContentPartPr/>
                  <p14:nvPr/>
                </p14:nvContentPartPr>
                <p14:xfrm>
                  <a:off x="2310009" y="2981507"/>
                  <a:ext cx="45000" cy="10800"/>
                </p14:xfrm>
              </p:contentPart>
            </mc:Choice>
            <mc:Fallback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AAF541E6-77FE-5F4A-723A-08FCA7C9CD0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294529" y="2966387"/>
                    <a:ext cx="75600" cy="4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4" name="Grupp 93">
              <a:extLst>
                <a:ext uri="{FF2B5EF4-FFF2-40B4-BE49-F238E27FC236}">
                  <a16:creationId xmlns:a16="http://schemas.microsoft.com/office/drawing/2014/main" id="{4B49DDEA-B90A-5FEA-1FBC-0A351C7CECB7}"/>
                </a:ext>
              </a:extLst>
            </p:cNvPr>
            <p:cNvGrpSpPr/>
            <p:nvPr/>
          </p:nvGrpSpPr>
          <p:grpSpPr>
            <a:xfrm>
              <a:off x="5136369" y="4819667"/>
              <a:ext cx="940680" cy="489240"/>
              <a:chOff x="5136369" y="4819667"/>
              <a:chExt cx="940680" cy="489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963B10A2-5372-7212-259D-63480DFED054}"/>
                      </a:ext>
                    </a:extLst>
                  </p14:cNvPr>
                  <p14:cNvContentPartPr/>
                  <p14:nvPr/>
                </p14:nvContentPartPr>
                <p14:xfrm>
                  <a:off x="5136369" y="4879067"/>
                  <a:ext cx="132120" cy="234360"/>
                </p14:xfrm>
              </p:contentPart>
            </mc:Choice>
            <mc:Fallback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963B10A2-5372-7212-259D-63480DFED05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120889" y="4863947"/>
                    <a:ext cx="16236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90" name="Pennanteckning 89">
                    <a:extLst>
                      <a:ext uri="{FF2B5EF4-FFF2-40B4-BE49-F238E27FC236}">
                        <a16:creationId xmlns:a16="http://schemas.microsoft.com/office/drawing/2014/main" id="{39A28291-37F2-3DEE-0D1C-E7D6421044EE}"/>
                      </a:ext>
                    </a:extLst>
                  </p14:cNvPr>
                  <p14:cNvContentPartPr/>
                  <p14:nvPr/>
                </p14:nvContentPartPr>
                <p14:xfrm>
                  <a:off x="5338329" y="4967267"/>
                  <a:ext cx="87120" cy="141120"/>
                </p14:xfrm>
              </p:contentPart>
            </mc:Choice>
            <mc:Fallback>
              <p:pic>
                <p:nvPicPr>
                  <p:cNvPr id="90" name="Pennanteckning 89">
                    <a:extLst>
                      <a:ext uri="{FF2B5EF4-FFF2-40B4-BE49-F238E27FC236}">
                        <a16:creationId xmlns:a16="http://schemas.microsoft.com/office/drawing/2014/main" id="{39A28291-37F2-3DEE-0D1C-E7D6421044EE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322849" y="4952147"/>
                    <a:ext cx="11772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EAA97D97-A925-90C2-FE4C-5E3D9C2ACE67}"/>
                      </a:ext>
                    </a:extLst>
                  </p14:cNvPr>
                  <p14:cNvContentPartPr/>
                  <p14:nvPr/>
                </p14:nvContentPartPr>
                <p14:xfrm>
                  <a:off x="5500689" y="4968707"/>
                  <a:ext cx="59040" cy="340200"/>
                </p14:xfrm>
              </p:contentPart>
            </mc:Choice>
            <mc:Fallback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EAA97D97-A925-90C2-FE4C-5E3D9C2ACE67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485569" y="4953227"/>
                    <a:ext cx="8964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92" name="Pennanteckning 91">
                    <a:extLst>
                      <a:ext uri="{FF2B5EF4-FFF2-40B4-BE49-F238E27FC236}">
                        <a16:creationId xmlns:a16="http://schemas.microsoft.com/office/drawing/2014/main" id="{50B09E77-9992-5F24-F50A-8F1EA1D528E2}"/>
                      </a:ext>
                    </a:extLst>
                  </p14:cNvPr>
                  <p14:cNvContentPartPr/>
                  <p14:nvPr/>
                </p14:nvContentPartPr>
                <p14:xfrm>
                  <a:off x="5653329" y="4881587"/>
                  <a:ext cx="212760" cy="147960"/>
                </p14:xfrm>
              </p:contentPart>
            </mc:Choice>
            <mc:Fallback>
              <p:pic>
                <p:nvPicPr>
                  <p:cNvPr id="92" name="Pennanteckning 91">
                    <a:extLst>
                      <a:ext uri="{FF2B5EF4-FFF2-40B4-BE49-F238E27FC236}">
                        <a16:creationId xmlns:a16="http://schemas.microsoft.com/office/drawing/2014/main" id="{50B09E77-9992-5F24-F50A-8F1EA1D528E2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638209" y="4866467"/>
                    <a:ext cx="24336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93" name="Pennanteckning 92">
                    <a:extLst>
                      <a:ext uri="{FF2B5EF4-FFF2-40B4-BE49-F238E27FC236}">
                        <a16:creationId xmlns:a16="http://schemas.microsoft.com/office/drawing/2014/main" id="{87EA31B6-BDD2-2A7D-CA2D-07A108E44C17}"/>
                      </a:ext>
                    </a:extLst>
                  </p14:cNvPr>
                  <p14:cNvContentPartPr/>
                  <p14:nvPr/>
                </p14:nvContentPartPr>
                <p14:xfrm>
                  <a:off x="5936289" y="4819667"/>
                  <a:ext cx="140760" cy="217440"/>
                </p14:xfrm>
              </p:contentPart>
            </mc:Choice>
            <mc:Fallback>
              <p:pic>
                <p:nvPicPr>
                  <p:cNvPr id="93" name="Pennanteckning 92">
                    <a:extLst>
                      <a:ext uri="{FF2B5EF4-FFF2-40B4-BE49-F238E27FC236}">
                        <a16:creationId xmlns:a16="http://schemas.microsoft.com/office/drawing/2014/main" id="{87EA31B6-BDD2-2A7D-CA2D-07A108E44C17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5920809" y="4804547"/>
                    <a:ext cx="171360" cy="248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B5AAAD2C-99C3-D6C6-F576-81117E23DE87}"/>
              </a:ext>
            </a:extLst>
          </p:cNvPr>
          <p:cNvGrpSpPr/>
          <p:nvPr/>
        </p:nvGrpSpPr>
        <p:grpSpPr>
          <a:xfrm>
            <a:off x="2382729" y="3682427"/>
            <a:ext cx="2246400" cy="1152360"/>
            <a:chOff x="2382729" y="3682427"/>
            <a:chExt cx="2246400" cy="11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Pennanteckning 96">
                  <a:extLst>
                    <a:ext uri="{FF2B5EF4-FFF2-40B4-BE49-F238E27FC236}">
                      <a16:creationId xmlns:a16="http://schemas.microsoft.com/office/drawing/2014/main" id="{434EC0FC-5D7C-723D-31C8-228F72529206}"/>
                    </a:ext>
                  </a:extLst>
                </p14:cNvPr>
                <p14:cNvContentPartPr/>
                <p14:nvPr/>
              </p14:nvContentPartPr>
              <p14:xfrm>
                <a:off x="3527529" y="4764227"/>
                <a:ext cx="55800" cy="70560"/>
              </p14:xfrm>
            </p:contentPart>
          </mc:Choice>
          <mc:Fallback>
            <p:pic>
              <p:nvPicPr>
                <p:cNvPr id="97" name="Pennanteckning 96">
                  <a:extLst>
                    <a:ext uri="{FF2B5EF4-FFF2-40B4-BE49-F238E27FC236}">
                      <a16:creationId xmlns:a16="http://schemas.microsoft.com/office/drawing/2014/main" id="{434EC0FC-5D7C-723D-31C8-228F7252920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12409" y="4748747"/>
                  <a:ext cx="86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0D7891D9-627D-BDB2-128E-5E61903C316A}"/>
                    </a:ext>
                  </a:extLst>
                </p14:cNvPr>
                <p14:cNvContentPartPr/>
                <p14:nvPr/>
              </p14:nvContentPartPr>
              <p14:xfrm>
                <a:off x="4048449" y="4470827"/>
                <a:ext cx="38160" cy="63720"/>
              </p14:xfrm>
            </p:contentPart>
          </mc:Choice>
          <mc:Fallback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0D7891D9-627D-BDB2-128E-5E61903C316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32969" y="4455707"/>
                  <a:ext cx="68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Pennanteckning 98">
                  <a:extLst>
                    <a:ext uri="{FF2B5EF4-FFF2-40B4-BE49-F238E27FC236}">
                      <a16:creationId xmlns:a16="http://schemas.microsoft.com/office/drawing/2014/main" id="{700CAA26-2E0C-92B4-097F-9C19EDD7BA05}"/>
                    </a:ext>
                  </a:extLst>
                </p14:cNvPr>
                <p14:cNvContentPartPr/>
                <p14:nvPr/>
              </p14:nvContentPartPr>
              <p14:xfrm>
                <a:off x="4517169" y="4322507"/>
                <a:ext cx="68040" cy="59040"/>
              </p14:xfrm>
            </p:contentPart>
          </mc:Choice>
          <mc:Fallback>
            <p:pic>
              <p:nvPicPr>
                <p:cNvPr id="99" name="Pennanteckning 98">
                  <a:extLst>
                    <a:ext uri="{FF2B5EF4-FFF2-40B4-BE49-F238E27FC236}">
                      <a16:creationId xmlns:a16="http://schemas.microsoft.com/office/drawing/2014/main" id="{700CAA26-2E0C-92B4-097F-9C19EDD7BA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02049" y="4307027"/>
                  <a:ext cx="98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8A5560BE-A121-70D5-19C8-9369239D7706}"/>
                    </a:ext>
                  </a:extLst>
                </p14:cNvPr>
                <p14:cNvContentPartPr/>
                <p14:nvPr/>
              </p14:nvContentPartPr>
              <p14:xfrm>
                <a:off x="2382729" y="3682427"/>
                <a:ext cx="48600" cy="46080"/>
              </p14:xfrm>
            </p:contentPart>
          </mc:Choice>
          <mc:Fallback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8A5560BE-A121-70D5-19C8-9369239D77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67609" y="3667307"/>
                  <a:ext cx="79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2B5D452C-FB7A-1EBE-9A79-A100ECB7CB9A}"/>
                    </a:ext>
                  </a:extLst>
                </p14:cNvPr>
                <p14:cNvContentPartPr/>
                <p14:nvPr/>
              </p14:nvContentPartPr>
              <p14:xfrm>
                <a:off x="2828049" y="4111547"/>
                <a:ext cx="66960" cy="66240"/>
              </p14:xfrm>
            </p:contentPart>
          </mc:Choice>
          <mc:Fallback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2B5D452C-FB7A-1EBE-9A79-A100ECB7CB9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12569" y="4096427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Pennanteckning 99">
                  <a:extLst>
                    <a:ext uri="{FF2B5EF4-FFF2-40B4-BE49-F238E27FC236}">
                      <a16:creationId xmlns:a16="http://schemas.microsoft.com/office/drawing/2014/main" id="{9896BF6D-4D31-1A42-E283-856B356D7BE3}"/>
                    </a:ext>
                  </a:extLst>
                </p14:cNvPr>
                <p14:cNvContentPartPr/>
                <p14:nvPr/>
              </p14:nvContentPartPr>
              <p14:xfrm>
                <a:off x="2441409" y="3773507"/>
                <a:ext cx="34560" cy="29160"/>
              </p14:xfrm>
            </p:contentPart>
          </mc:Choice>
          <mc:Fallback>
            <p:pic>
              <p:nvPicPr>
                <p:cNvPr id="100" name="Pennanteckning 99">
                  <a:extLst>
                    <a:ext uri="{FF2B5EF4-FFF2-40B4-BE49-F238E27FC236}">
                      <a16:creationId xmlns:a16="http://schemas.microsoft.com/office/drawing/2014/main" id="{9896BF6D-4D31-1A42-E283-856B356D7BE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26289" y="3758387"/>
                  <a:ext cx="65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Pennanteckning 100">
                  <a:extLst>
                    <a:ext uri="{FF2B5EF4-FFF2-40B4-BE49-F238E27FC236}">
                      <a16:creationId xmlns:a16="http://schemas.microsoft.com/office/drawing/2014/main" id="{BDA92D71-F4B3-62C6-4E5B-8781FDD96216}"/>
                    </a:ext>
                  </a:extLst>
                </p14:cNvPr>
                <p14:cNvContentPartPr/>
                <p14:nvPr/>
              </p14:nvContentPartPr>
              <p14:xfrm>
                <a:off x="2518809" y="3858107"/>
                <a:ext cx="82800" cy="70560"/>
              </p14:xfrm>
            </p:contentPart>
          </mc:Choice>
          <mc:Fallback>
            <p:pic>
              <p:nvPicPr>
                <p:cNvPr id="101" name="Pennanteckning 100">
                  <a:extLst>
                    <a:ext uri="{FF2B5EF4-FFF2-40B4-BE49-F238E27FC236}">
                      <a16:creationId xmlns:a16="http://schemas.microsoft.com/office/drawing/2014/main" id="{BDA92D71-F4B3-62C6-4E5B-8781FDD9621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03689" y="3842627"/>
                  <a:ext cx="113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Pennanteckning 101">
                  <a:extLst>
                    <a:ext uri="{FF2B5EF4-FFF2-40B4-BE49-F238E27FC236}">
                      <a16:creationId xmlns:a16="http://schemas.microsoft.com/office/drawing/2014/main" id="{377FD8D7-480D-9014-67D0-D5F6ECE14B13}"/>
                    </a:ext>
                  </a:extLst>
                </p14:cNvPr>
                <p14:cNvContentPartPr/>
                <p14:nvPr/>
              </p14:nvContentPartPr>
              <p14:xfrm>
                <a:off x="2622489" y="3954587"/>
                <a:ext cx="37080" cy="23040"/>
              </p14:xfrm>
            </p:contentPart>
          </mc:Choice>
          <mc:Fallback>
            <p:pic>
              <p:nvPicPr>
                <p:cNvPr id="102" name="Pennanteckning 101">
                  <a:extLst>
                    <a:ext uri="{FF2B5EF4-FFF2-40B4-BE49-F238E27FC236}">
                      <a16:creationId xmlns:a16="http://schemas.microsoft.com/office/drawing/2014/main" id="{377FD8D7-480D-9014-67D0-D5F6ECE14B1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07369" y="3939467"/>
                  <a:ext cx="6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Pennanteckning 102">
                  <a:extLst>
                    <a:ext uri="{FF2B5EF4-FFF2-40B4-BE49-F238E27FC236}">
                      <a16:creationId xmlns:a16="http://schemas.microsoft.com/office/drawing/2014/main" id="{628D4D56-FCAB-6D70-C0BD-38F1B481A2FD}"/>
                    </a:ext>
                  </a:extLst>
                </p14:cNvPr>
                <p14:cNvContentPartPr/>
                <p14:nvPr/>
              </p14:nvContentPartPr>
              <p14:xfrm>
                <a:off x="2622489" y="3954587"/>
                <a:ext cx="79560" cy="59040"/>
              </p14:xfrm>
            </p:contentPart>
          </mc:Choice>
          <mc:Fallback>
            <p:pic>
              <p:nvPicPr>
                <p:cNvPr id="103" name="Pennanteckning 102">
                  <a:extLst>
                    <a:ext uri="{FF2B5EF4-FFF2-40B4-BE49-F238E27FC236}">
                      <a16:creationId xmlns:a16="http://schemas.microsoft.com/office/drawing/2014/main" id="{628D4D56-FCAB-6D70-C0BD-38F1B481A2F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07369" y="3939467"/>
                  <a:ext cx="109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Pennanteckning 103">
                  <a:extLst>
                    <a:ext uri="{FF2B5EF4-FFF2-40B4-BE49-F238E27FC236}">
                      <a16:creationId xmlns:a16="http://schemas.microsoft.com/office/drawing/2014/main" id="{7FFC0C84-48C9-1159-4B37-0576F58B3D3E}"/>
                    </a:ext>
                  </a:extLst>
                </p14:cNvPr>
                <p14:cNvContentPartPr/>
                <p14:nvPr/>
              </p14:nvContentPartPr>
              <p14:xfrm>
                <a:off x="2729409" y="4036307"/>
                <a:ext cx="25920" cy="43200"/>
              </p14:xfrm>
            </p:contentPart>
          </mc:Choice>
          <mc:Fallback>
            <p:pic>
              <p:nvPicPr>
                <p:cNvPr id="104" name="Pennanteckning 103">
                  <a:extLst>
                    <a:ext uri="{FF2B5EF4-FFF2-40B4-BE49-F238E27FC236}">
                      <a16:creationId xmlns:a16="http://schemas.microsoft.com/office/drawing/2014/main" id="{7FFC0C84-48C9-1159-4B37-0576F58B3D3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714289" y="4020827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Pennanteckning 104">
                  <a:extLst>
                    <a:ext uri="{FF2B5EF4-FFF2-40B4-BE49-F238E27FC236}">
                      <a16:creationId xmlns:a16="http://schemas.microsoft.com/office/drawing/2014/main" id="{4CECF188-A54E-133A-DEC6-58E1ACDB3EAA}"/>
                    </a:ext>
                  </a:extLst>
                </p14:cNvPr>
                <p14:cNvContentPartPr/>
                <p14:nvPr/>
              </p14:nvContentPartPr>
              <p14:xfrm>
                <a:off x="2784129" y="4122347"/>
                <a:ext cx="14400" cy="38880"/>
              </p14:xfrm>
            </p:contentPart>
          </mc:Choice>
          <mc:Fallback>
            <p:pic>
              <p:nvPicPr>
                <p:cNvPr id="105" name="Pennanteckning 104">
                  <a:extLst>
                    <a:ext uri="{FF2B5EF4-FFF2-40B4-BE49-F238E27FC236}">
                      <a16:creationId xmlns:a16="http://schemas.microsoft.com/office/drawing/2014/main" id="{4CECF188-A54E-133A-DEC6-58E1ACDB3EA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768649" y="4106867"/>
                  <a:ext cx="45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2BFD0185-3095-E42D-8964-585551C46664}"/>
                    </a:ext>
                  </a:extLst>
                </p14:cNvPr>
                <p14:cNvContentPartPr/>
                <p14:nvPr/>
              </p14:nvContentPartPr>
              <p14:xfrm>
                <a:off x="2784129" y="4122347"/>
                <a:ext cx="38880" cy="75960"/>
              </p14:xfrm>
            </p:contentPart>
          </mc:Choice>
          <mc:Fallback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2BFD0185-3095-E42D-8964-585551C4666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768649" y="4106867"/>
                  <a:ext cx="69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B34DBC73-B602-1158-28E1-DE2350BE1EBF}"/>
                    </a:ext>
                  </a:extLst>
                </p14:cNvPr>
                <p14:cNvContentPartPr/>
                <p14:nvPr/>
              </p14:nvContentPartPr>
              <p14:xfrm>
                <a:off x="2902569" y="4226027"/>
                <a:ext cx="18720" cy="11880"/>
              </p14:xfrm>
            </p:contentPart>
          </mc:Choice>
          <mc:Fallback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B34DBC73-B602-1158-28E1-DE2350BE1EB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87449" y="4210547"/>
                  <a:ext cx="49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9" name="Pennanteckning 108">
                  <a:extLst>
                    <a:ext uri="{FF2B5EF4-FFF2-40B4-BE49-F238E27FC236}">
                      <a16:creationId xmlns:a16="http://schemas.microsoft.com/office/drawing/2014/main" id="{520077D0-312B-36B6-664B-13B824605FD8}"/>
                    </a:ext>
                  </a:extLst>
                </p14:cNvPr>
                <p14:cNvContentPartPr/>
                <p14:nvPr/>
              </p14:nvContentPartPr>
              <p14:xfrm>
                <a:off x="2999049" y="4315307"/>
                <a:ext cx="34560" cy="32760"/>
              </p14:xfrm>
            </p:contentPart>
          </mc:Choice>
          <mc:Fallback>
            <p:pic>
              <p:nvPicPr>
                <p:cNvPr id="109" name="Pennanteckning 108">
                  <a:extLst>
                    <a:ext uri="{FF2B5EF4-FFF2-40B4-BE49-F238E27FC236}">
                      <a16:creationId xmlns:a16="http://schemas.microsoft.com/office/drawing/2014/main" id="{520077D0-312B-36B6-664B-13B824605F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83929" y="4300187"/>
                  <a:ext cx="65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3F403713-B00F-17A3-E7E6-837799049831}"/>
                    </a:ext>
                  </a:extLst>
                </p14:cNvPr>
                <p14:cNvContentPartPr/>
                <p14:nvPr/>
              </p14:nvContentPartPr>
              <p14:xfrm>
                <a:off x="3090489" y="4400627"/>
                <a:ext cx="32040" cy="22320"/>
              </p14:xfrm>
            </p:contentPart>
          </mc:Choice>
          <mc:Fallback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3F403713-B00F-17A3-E7E6-83779904983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75369" y="4385507"/>
                  <a:ext cx="62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3C3AAA8E-DAB3-5637-5C0A-D28234EE5186}"/>
                    </a:ext>
                  </a:extLst>
                </p14:cNvPr>
                <p14:cNvContentPartPr/>
                <p14:nvPr/>
              </p14:nvContentPartPr>
              <p14:xfrm>
                <a:off x="3160689" y="4436627"/>
                <a:ext cx="32040" cy="34560"/>
              </p14:xfrm>
            </p:contentPart>
          </mc:Choice>
          <mc:Fallback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3C3AAA8E-DAB3-5637-5C0A-D28234EE518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145569" y="4421147"/>
                  <a:ext cx="62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D6CE8C09-36EE-6092-9052-3CCB3DCFC56A}"/>
                    </a:ext>
                  </a:extLst>
                </p14:cNvPr>
                <p14:cNvContentPartPr/>
                <p14:nvPr/>
              </p14:nvContentPartPr>
              <p14:xfrm>
                <a:off x="3228369" y="4531307"/>
                <a:ext cx="25920" cy="45000"/>
              </p14:xfrm>
            </p:contentPart>
          </mc:Choice>
          <mc:Fallback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D6CE8C09-36EE-6092-9052-3CCB3DCFC56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212889" y="4516187"/>
                  <a:ext cx="56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Pennanteckning 112">
                  <a:extLst>
                    <a:ext uri="{FF2B5EF4-FFF2-40B4-BE49-F238E27FC236}">
                      <a16:creationId xmlns:a16="http://schemas.microsoft.com/office/drawing/2014/main" id="{1996951A-F7CC-953B-65F6-BC70E7A0F683}"/>
                    </a:ext>
                  </a:extLst>
                </p14:cNvPr>
                <p14:cNvContentPartPr/>
                <p14:nvPr/>
              </p14:nvContentPartPr>
              <p14:xfrm>
                <a:off x="3283449" y="4640387"/>
                <a:ext cx="32040" cy="34560"/>
              </p14:xfrm>
            </p:contentPart>
          </mc:Choice>
          <mc:Fallback>
            <p:pic>
              <p:nvPicPr>
                <p:cNvPr id="113" name="Pennanteckning 112">
                  <a:extLst>
                    <a:ext uri="{FF2B5EF4-FFF2-40B4-BE49-F238E27FC236}">
                      <a16:creationId xmlns:a16="http://schemas.microsoft.com/office/drawing/2014/main" id="{1996951A-F7CC-953B-65F6-BC70E7A0F6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268329" y="4624907"/>
                  <a:ext cx="6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Pennanteckning 113">
                  <a:extLst>
                    <a:ext uri="{FF2B5EF4-FFF2-40B4-BE49-F238E27FC236}">
                      <a16:creationId xmlns:a16="http://schemas.microsoft.com/office/drawing/2014/main" id="{90D4B6F4-3CFD-B50C-7D07-0D3C2411780F}"/>
                    </a:ext>
                  </a:extLst>
                </p14:cNvPr>
                <p14:cNvContentPartPr/>
                <p14:nvPr/>
              </p14:nvContentPartPr>
              <p14:xfrm>
                <a:off x="3352209" y="4711307"/>
                <a:ext cx="28440" cy="27720"/>
              </p14:xfrm>
            </p:contentPart>
          </mc:Choice>
          <mc:Fallback>
            <p:pic>
              <p:nvPicPr>
                <p:cNvPr id="114" name="Pennanteckning 113">
                  <a:extLst>
                    <a:ext uri="{FF2B5EF4-FFF2-40B4-BE49-F238E27FC236}">
                      <a16:creationId xmlns:a16="http://schemas.microsoft.com/office/drawing/2014/main" id="{90D4B6F4-3CFD-B50C-7D07-0D3C241178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36729" y="4696187"/>
                  <a:ext cx="59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Pennanteckning 114">
                  <a:extLst>
                    <a:ext uri="{FF2B5EF4-FFF2-40B4-BE49-F238E27FC236}">
                      <a16:creationId xmlns:a16="http://schemas.microsoft.com/office/drawing/2014/main" id="{24F0AA3D-CC62-3275-9BE1-A2504768FB5C}"/>
                    </a:ext>
                  </a:extLst>
                </p14:cNvPr>
                <p14:cNvContentPartPr/>
                <p14:nvPr/>
              </p14:nvContentPartPr>
              <p14:xfrm>
                <a:off x="3436449" y="4758107"/>
                <a:ext cx="29160" cy="15120"/>
              </p14:xfrm>
            </p:contentPart>
          </mc:Choice>
          <mc:Fallback>
            <p:pic>
              <p:nvPicPr>
                <p:cNvPr id="115" name="Pennanteckning 114">
                  <a:extLst>
                    <a:ext uri="{FF2B5EF4-FFF2-40B4-BE49-F238E27FC236}">
                      <a16:creationId xmlns:a16="http://schemas.microsoft.com/office/drawing/2014/main" id="{24F0AA3D-CC62-3275-9BE1-A2504768FB5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21329" y="4742627"/>
                  <a:ext cx="59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F8D8F071-8E77-DC80-8B98-97B4027EFBA1}"/>
                    </a:ext>
                  </a:extLst>
                </p14:cNvPr>
                <p14:cNvContentPartPr/>
                <p14:nvPr/>
              </p14:nvContentPartPr>
              <p14:xfrm>
                <a:off x="3436449" y="4758107"/>
                <a:ext cx="360" cy="360"/>
              </p14:xfrm>
            </p:contentPart>
          </mc:Choice>
          <mc:Fallback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F8D8F071-8E77-DC80-8B98-97B4027EFBA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421329" y="474262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E551BB12-75E5-70A4-EBAF-A35E24994123}"/>
                    </a:ext>
                  </a:extLst>
                </p14:cNvPr>
                <p14:cNvContentPartPr/>
                <p14:nvPr/>
              </p14:nvContentPartPr>
              <p14:xfrm>
                <a:off x="3610329" y="4801667"/>
                <a:ext cx="11880" cy="6480"/>
              </p14:xfrm>
            </p:contentPart>
          </mc:Choice>
          <mc:Fallback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E551BB12-75E5-70A4-EBAF-A35E2499412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594849" y="4786547"/>
                  <a:ext cx="42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B1AAEB85-371B-2D03-6D14-CBFCFA4CC346}"/>
                    </a:ext>
                  </a:extLst>
                </p14:cNvPr>
                <p14:cNvContentPartPr/>
                <p14:nvPr/>
              </p14:nvContentPartPr>
              <p14:xfrm>
                <a:off x="3704289" y="4686827"/>
                <a:ext cx="49680" cy="46080"/>
              </p14:xfrm>
            </p:contentPart>
          </mc:Choice>
          <mc:Fallback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B1AAEB85-371B-2D03-6D14-CBFCFA4CC34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688809" y="4671707"/>
                  <a:ext cx="79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BFFD039E-DCA9-0E1B-D7E7-ED966FEB12F3}"/>
                    </a:ext>
                  </a:extLst>
                </p14:cNvPr>
                <p14:cNvContentPartPr/>
                <p14:nvPr/>
              </p14:nvContentPartPr>
              <p14:xfrm>
                <a:off x="3828849" y="4608707"/>
                <a:ext cx="34560" cy="24840"/>
              </p14:xfrm>
            </p:contentPart>
          </mc:Choice>
          <mc:Fallback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BFFD039E-DCA9-0E1B-D7E7-ED966FEB12F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813729" y="4593587"/>
                  <a:ext cx="65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4253E7BD-DC20-96E2-C70A-D6D599710C3D}"/>
                    </a:ext>
                  </a:extLst>
                </p14:cNvPr>
                <p14:cNvContentPartPr/>
                <p14:nvPr/>
              </p14:nvContentPartPr>
              <p14:xfrm>
                <a:off x="3919209" y="4532387"/>
                <a:ext cx="42480" cy="24120"/>
              </p14:xfrm>
            </p:contentPart>
          </mc:Choice>
          <mc:Fallback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4253E7BD-DC20-96E2-C70A-D6D599710C3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904089" y="4516907"/>
                  <a:ext cx="73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Pennanteckning 120">
                  <a:extLst>
                    <a:ext uri="{FF2B5EF4-FFF2-40B4-BE49-F238E27FC236}">
                      <a16:creationId xmlns:a16="http://schemas.microsoft.com/office/drawing/2014/main" id="{AD8A19E5-B962-9DD1-709D-6FA53602ADCD}"/>
                    </a:ext>
                  </a:extLst>
                </p14:cNvPr>
                <p14:cNvContentPartPr/>
                <p14:nvPr/>
              </p14:nvContentPartPr>
              <p14:xfrm>
                <a:off x="4019289" y="4480907"/>
                <a:ext cx="63000" cy="20160"/>
              </p14:xfrm>
            </p:contentPart>
          </mc:Choice>
          <mc:Fallback>
            <p:pic>
              <p:nvPicPr>
                <p:cNvPr id="121" name="Pennanteckning 120">
                  <a:extLst>
                    <a:ext uri="{FF2B5EF4-FFF2-40B4-BE49-F238E27FC236}">
                      <a16:creationId xmlns:a16="http://schemas.microsoft.com/office/drawing/2014/main" id="{AD8A19E5-B962-9DD1-709D-6FA53602ADC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004169" y="4465787"/>
                  <a:ext cx="9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Pennanteckning 121">
                  <a:extLst>
                    <a:ext uri="{FF2B5EF4-FFF2-40B4-BE49-F238E27FC236}">
                      <a16:creationId xmlns:a16="http://schemas.microsoft.com/office/drawing/2014/main" id="{E590779C-D685-E66A-D9A5-3020484A5095}"/>
                    </a:ext>
                  </a:extLst>
                </p14:cNvPr>
                <p14:cNvContentPartPr/>
                <p14:nvPr/>
              </p14:nvContentPartPr>
              <p14:xfrm>
                <a:off x="4113249" y="4504307"/>
                <a:ext cx="21600" cy="11880"/>
              </p14:xfrm>
            </p:contentPart>
          </mc:Choice>
          <mc:Fallback>
            <p:pic>
              <p:nvPicPr>
                <p:cNvPr id="122" name="Pennanteckning 121">
                  <a:extLst>
                    <a:ext uri="{FF2B5EF4-FFF2-40B4-BE49-F238E27FC236}">
                      <a16:creationId xmlns:a16="http://schemas.microsoft.com/office/drawing/2014/main" id="{E590779C-D685-E66A-D9A5-3020484A509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098129" y="4488827"/>
                  <a:ext cx="51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Pennanteckning 122">
                  <a:extLst>
                    <a:ext uri="{FF2B5EF4-FFF2-40B4-BE49-F238E27FC236}">
                      <a16:creationId xmlns:a16="http://schemas.microsoft.com/office/drawing/2014/main" id="{1451D57B-60C1-4F65-DD85-47828880DCCD}"/>
                    </a:ext>
                  </a:extLst>
                </p14:cNvPr>
                <p14:cNvContentPartPr/>
                <p14:nvPr/>
              </p14:nvContentPartPr>
              <p14:xfrm>
                <a:off x="4247529" y="4411067"/>
                <a:ext cx="88920" cy="32760"/>
              </p14:xfrm>
            </p:contentPart>
          </mc:Choice>
          <mc:Fallback>
            <p:pic>
              <p:nvPicPr>
                <p:cNvPr id="123" name="Pennanteckning 122">
                  <a:extLst>
                    <a:ext uri="{FF2B5EF4-FFF2-40B4-BE49-F238E27FC236}">
                      <a16:creationId xmlns:a16="http://schemas.microsoft.com/office/drawing/2014/main" id="{1451D57B-60C1-4F65-DD85-47828880DCC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232409" y="4395947"/>
                  <a:ext cx="119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Pennanteckning 123">
                  <a:extLst>
                    <a:ext uri="{FF2B5EF4-FFF2-40B4-BE49-F238E27FC236}">
                      <a16:creationId xmlns:a16="http://schemas.microsoft.com/office/drawing/2014/main" id="{214FE697-60C0-8E5F-713C-EC878852479D}"/>
                    </a:ext>
                  </a:extLst>
                </p14:cNvPr>
                <p14:cNvContentPartPr/>
                <p14:nvPr/>
              </p14:nvContentPartPr>
              <p14:xfrm>
                <a:off x="4396209" y="4364627"/>
                <a:ext cx="61920" cy="21600"/>
              </p14:xfrm>
            </p:contentPart>
          </mc:Choice>
          <mc:Fallback>
            <p:pic>
              <p:nvPicPr>
                <p:cNvPr id="124" name="Pennanteckning 123">
                  <a:extLst>
                    <a:ext uri="{FF2B5EF4-FFF2-40B4-BE49-F238E27FC236}">
                      <a16:creationId xmlns:a16="http://schemas.microsoft.com/office/drawing/2014/main" id="{214FE697-60C0-8E5F-713C-EC878852479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380729" y="4349147"/>
                  <a:ext cx="92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Pennanteckning 124">
                  <a:extLst>
                    <a:ext uri="{FF2B5EF4-FFF2-40B4-BE49-F238E27FC236}">
                      <a16:creationId xmlns:a16="http://schemas.microsoft.com/office/drawing/2014/main" id="{A5E6ECD8-9837-4558-0EED-A1A2FB180412}"/>
                    </a:ext>
                  </a:extLst>
                </p14:cNvPr>
                <p14:cNvContentPartPr/>
                <p14:nvPr/>
              </p14:nvContentPartPr>
              <p14:xfrm>
                <a:off x="4531209" y="4336547"/>
                <a:ext cx="36360" cy="1080"/>
              </p14:xfrm>
            </p:contentPart>
          </mc:Choice>
          <mc:Fallback>
            <p:pic>
              <p:nvPicPr>
                <p:cNvPr id="125" name="Pennanteckning 124">
                  <a:extLst>
                    <a:ext uri="{FF2B5EF4-FFF2-40B4-BE49-F238E27FC236}">
                      <a16:creationId xmlns:a16="http://schemas.microsoft.com/office/drawing/2014/main" id="{A5E6ECD8-9837-4558-0EED-A1A2FB1804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516089" y="4321067"/>
                  <a:ext cx="66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Pennanteckning 125">
                  <a:extLst>
                    <a:ext uri="{FF2B5EF4-FFF2-40B4-BE49-F238E27FC236}">
                      <a16:creationId xmlns:a16="http://schemas.microsoft.com/office/drawing/2014/main" id="{EFB0A26D-4C89-B213-CE69-FB2072D5F392}"/>
                    </a:ext>
                  </a:extLst>
                </p14:cNvPr>
                <p14:cNvContentPartPr/>
                <p14:nvPr/>
              </p14:nvContentPartPr>
              <p14:xfrm>
                <a:off x="4628769" y="4318907"/>
                <a:ext cx="360" cy="360"/>
              </p14:xfrm>
            </p:contentPart>
          </mc:Choice>
          <mc:Fallback>
            <p:pic>
              <p:nvPicPr>
                <p:cNvPr id="126" name="Pennanteckning 125">
                  <a:extLst>
                    <a:ext uri="{FF2B5EF4-FFF2-40B4-BE49-F238E27FC236}">
                      <a16:creationId xmlns:a16="http://schemas.microsoft.com/office/drawing/2014/main" id="{EFB0A26D-4C89-B213-CE69-FB2072D5F39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613649" y="430378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p 142">
            <a:extLst>
              <a:ext uri="{FF2B5EF4-FFF2-40B4-BE49-F238E27FC236}">
                <a16:creationId xmlns:a16="http://schemas.microsoft.com/office/drawing/2014/main" id="{5A687339-51A3-0B6D-66BD-B784565A1178}"/>
              </a:ext>
            </a:extLst>
          </p:cNvPr>
          <p:cNvGrpSpPr/>
          <p:nvPr/>
        </p:nvGrpSpPr>
        <p:grpSpPr>
          <a:xfrm>
            <a:off x="4511049" y="3053507"/>
            <a:ext cx="1826640" cy="906480"/>
            <a:chOff x="4511049" y="3053507"/>
            <a:chExt cx="1826640" cy="9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Pennanteckning 127">
                  <a:extLst>
                    <a:ext uri="{FF2B5EF4-FFF2-40B4-BE49-F238E27FC236}">
                      <a16:creationId xmlns:a16="http://schemas.microsoft.com/office/drawing/2014/main" id="{85B52940-8789-5C92-A609-D0F4B5E84E87}"/>
                    </a:ext>
                  </a:extLst>
                </p14:cNvPr>
                <p14:cNvContentPartPr/>
                <p14:nvPr/>
              </p14:nvContentPartPr>
              <p14:xfrm>
                <a:off x="4511049" y="3462107"/>
                <a:ext cx="146880" cy="153000"/>
              </p14:xfrm>
            </p:contentPart>
          </mc:Choice>
          <mc:Fallback>
            <p:pic>
              <p:nvPicPr>
                <p:cNvPr id="128" name="Pennanteckning 127">
                  <a:extLst>
                    <a:ext uri="{FF2B5EF4-FFF2-40B4-BE49-F238E27FC236}">
                      <a16:creationId xmlns:a16="http://schemas.microsoft.com/office/drawing/2014/main" id="{85B52940-8789-5C92-A609-D0F4B5E84E8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5929" y="3446627"/>
                  <a:ext cx="177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Pennanteckning 128">
                  <a:extLst>
                    <a:ext uri="{FF2B5EF4-FFF2-40B4-BE49-F238E27FC236}">
                      <a16:creationId xmlns:a16="http://schemas.microsoft.com/office/drawing/2014/main" id="{B99670ED-6AE9-C1CE-F6E0-C165733C8F16}"/>
                    </a:ext>
                  </a:extLst>
                </p14:cNvPr>
                <p14:cNvContentPartPr/>
                <p14:nvPr/>
              </p14:nvContentPartPr>
              <p14:xfrm>
                <a:off x="4789329" y="3462827"/>
                <a:ext cx="143280" cy="126000"/>
              </p14:xfrm>
            </p:contentPart>
          </mc:Choice>
          <mc:Fallback>
            <p:pic>
              <p:nvPicPr>
                <p:cNvPr id="129" name="Pennanteckning 128">
                  <a:extLst>
                    <a:ext uri="{FF2B5EF4-FFF2-40B4-BE49-F238E27FC236}">
                      <a16:creationId xmlns:a16="http://schemas.microsoft.com/office/drawing/2014/main" id="{B99670ED-6AE9-C1CE-F6E0-C165733C8F1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74209" y="3447707"/>
                  <a:ext cx="173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Pennanteckning 129">
                  <a:extLst>
                    <a:ext uri="{FF2B5EF4-FFF2-40B4-BE49-F238E27FC236}">
                      <a16:creationId xmlns:a16="http://schemas.microsoft.com/office/drawing/2014/main" id="{EF45BDF7-7EE7-6615-A765-4AA2C5BB28DD}"/>
                    </a:ext>
                  </a:extLst>
                </p14:cNvPr>
                <p14:cNvContentPartPr/>
                <p14:nvPr/>
              </p14:nvContentPartPr>
              <p14:xfrm>
                <a:off x="4990569" y="3332147"/>
                <a:ext cx="40680" cy="175680"/>
              </p14:xfrm>
            </p:contentPart>
          </mc:Choice>
          <mc:Fallback>
            <p:pic>
              <p:nvPicPr>
                <p:cNvPr id="130" name="Pennanteckning 129">
                  <a:extLst>
                    <a:ext uri="{FF2B5EF4-FFF2-40B4-BE49-F238E27FC236}">
                      <a16:creationId xmlns:a16="http://schemas.microsoft.com/office/drawing/2014/main" id="{EF45BDF7-7EE7-6615-A765-4AA2C5BB28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75089" y="3316667"/>
                  <a:ext cx="71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Pennanteckning 130">
                  <a:extLst>
                    <a:ext uri="{FF2B5EF4-FFF2-40B4-BE49-F238E27FC236}">
                      <a16:creationId xmlns:a16="http://schemas.microsoft.com/office/drawing/2014/main" id="{A44CAD17-BF92-2CF7-B568-2A3A5BFBBCE8}"/>
                    </a:ext>
                  </a:extLst>
                </p14:cNvPr>
                <p14:cNvContentPartPr/>
                <p14:nvPr/>
              </p14:nvContentPartPr>
              <p14:xfrm>
                <a:off x="5104689" y="3422507"/>
                <a:ext cx="37080" cy="55800"/>
              </p14:xfrm>
            </p:contentPart>
          </mc:Choice>
          <mc:Fallback>
            <p:pic>
              <p:nvPicPr>
                <p:cNvPr id="131" name="Pennanteckning 130">
                  <a:extLst>
                    <a:ext uri="{FF2B5EF4-FFF2-40B4-BE49-F238E27FC236}">
                      <a16:creationId xmlns:a16="http://schemas.microsoft.com/office/drawing/2014/main" id="{A44CAD17-BF92-2CF7-B568-2A3A5BFBBC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89569" y="3407387"/>
                  <a:ext cx="67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Pennanteckning 131">
                  <a:extLst>
                    <a:ext uri="{FF2B5EF4-FFF2-40B4-BE49-F238E27FC236}">
                      <a16:creationId xmlns:a16="http://schemas.microsoft.com/office/drawing/2014/main" id="{B6643600-A35D-D705-EE23-0B3E864E7294}"/>
                    </a:ext>
                  </a:extLst>
                </p14:cNvPr>
                <p14:cNvContentPartPr/>
                <p14:nvPr/>
              </p14:nvContentPartPr>
              <p14:xfrm>
                <a:off x="5145369" y="3316307"/>
                <a:ext cx="7200" cy="19800"/>
              </p14:xfrm>
            </p:contentPart>
          </mc:Choice>
          <mc:Fallback>
            <p:pic>
              <p:nvPicPr>
                <p:cNvPr id="132" name="Pennanteckning 131">
                  <a:extLst>
                    <a:ext uri="{FF2B5EF4-FFF2-40B4-BE49-F238E27FC236}">
                      <a16:creationId xmlns:a16="http://schemas.microsoft.com/office/drawing/2014/main" id="{B6643600-A35D-D705-EE23-0B3E864E72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29889" y="3300827"/>
                  <a:ext cx="37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Pennanteckning 132">
                  <a:extLst>
                    <a:ext uri="{FF2B5EF4-FFF2-40B4-BE49-F238E27FC236}">
                      <a16:creationId xmlns:a16="http://schemas.microsoft.com/office/drawing/2014/main" id="{01FCCC10-53E1-5A13-A26E-82FC8C126473}"/>
                    </a:ext>
                  </a:extLst>
                </p14:cNvPr>
                <p14:cNvContentPartPr/>
                <p14:nvPr/>
              </p14:nvContentPartPr>
              <p14:xfrm>
                <a:off x="5277489" y="3179507"/>
                <a:ext cx="171720" cy="267120"/>
              </p14:xfrm>
            </p:contentPart>
          </mc:Choice>
          <mc:Fallback>
            <p:pic>
              <p:nvPicPr>
                <p:cNvPr id="133" name="Pennanteckning 132">
                  <a:extLst>
                    <a:ext uri="{FF2B5EF4-FFF2-40B4-BE49-F238E27FC236}">
                      <a16:creationId xmlns:a16="http://schemas.microsoft.com/office/drawing/2014/main" id="{01FCCC10-53E1-5A13-A26E-82FC8C1264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62369" y="3164387"/>
                  <a:ext cx="201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Pennanteckning 133">
                  <a:extLst>
                    <a:ext uri="{FF2B5EF4-FFF2-40B4-BE49-F238E27FC236}">
                      <a16:creationId xmlns:a16="http://schemas.microsoft.com/office/drawing/2014/main" id="{48B08FAD-29A3-DDC1-9474-3317C8FDDEE5}"/>
                    </a:ext>
                  </a:extLst>
                </p14:cNvPr>
                <p14:cNvContentPartPr/>
                <p14:nvPr/>
              </p14:nvContentPartPr>
              <p14:xfrm>
                <a:off x="5539209" y="3216947"/>
                <a:ext cx="154080" cy="113760"/>
              </p14:xfrm>
            </p:contentPart>
          </mc:Choice>
          <mc:Fallback>
            <p:pic>
              <p:nvPicPr>
                <p:cNvPr id="134" name="Pennanteckning 133">
                  <a:extLst>
                    <a:ext uri="{FF2B5EF4-FFF2-40B4-BE49-F238E27FC236}">
                      <a16:creationId xmlns:a16="http://schemas.microsoft.com/office/drawing/2014/main" id="{48B08FAD-29A3-DDC1-9474-3317C8FDDE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24089" y="3201827"/>
                  <a:ext cx="184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Pennanteckning 134">
                  <a:extLst>
                    <a:ext uri="{FF2B5EF4-FFF2-40B4-BE49-F238E27FC236}">
                      <a16:creationId xmlns:a16="http://schemas.microsoft.com/office/drawing/2014/main" id="{0744416C-C10B-3DC2-A60A-C5DD743CA4FE}"/>
                    </a:ext>
                  </a:extLst>
                </p14:cNvPr>
                <p14:cNvContentPartPr/>
                <p14:nvPr/>
              </p14:nvContentPartPr>
              <p14:xfrm>
                <a:off x="5733249" y="3053507"/>
                <a:ext cx="32760" cy="315360"/>
              </p14:xfrm>
            </p:contentPart>
          </mc:Choice>
          <mc:Fallback>
            <p:pic>
              <p:nvPicPr>
                <p:cNvPr id="135" name="Pennanteckning 134">
                  <a:extLst>
                    <a:ext uri="{FF2B5EF4-FFF2-40B4-BE49-F238E27FC236}">
                      <a16:creationId xmlns:a16="http://schemas.microsoft.com/office/drawing/2014/main" id="{0744416C-C10B-3DC2-A60A-C5DD743CA4F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18129" y="3038387"/>
                  <a:ext cx="63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Pennanteckning 135">
                  <a:extLst>
                    <a:ext uri="{FF2B5EF4-FFF2-40B4-BE49-F238E27FC236}">
                      <a16:creationId xmlns:a16="http://schemas.microsoft.com/office/drawing/2014/main" id="{0DF6CEE5-EE02-9DBA-EAF0-C6852FEB65FF}"/>
                    </a:ext>
                  </a:extLst>
                </p14:cNvPr>
                <p14:cNvContentPartPr/>
                <p14:nvPr/>
              </p14:nvContentPartPr>
              <p14:xfrm>
                <a:off x="5759529" y="3177707"/>
                <a:ext cx="74160" cy="1080"/>
              </p14:xfrm>
            </p:contentPart>
          </mc:Choice>
          <mc:Fallback>
            <p:pic>
              <p:nvPicPr>
                <p:cNvPr id="136" name="Pennanteckning 135">
                  <a:extLst>
                    <a:ext uri="{FF2B5EF4-FFF2-40B4-BE49-F238E27FC236}">
                      <a16:creationId xmlns:a16="http://schemas.microsoft.com/office/drawing/2014/main" id="{0DF6CEE5-EE02-9DBA-EAF0-C6852FEB65F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44409" y="3162227"/>
                  <a:ext cx="104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Pennanteckning 136">
                  <a:extLst>
                    <a:ext uri="{FF2B5EF4-FFF2-40B4-BE49-F238E27FC236}">
                      <a16:creationId xmlns:a16="http://schemas.microsoft.com/office/drawing/2014/main" id="{482C26CB-0390-2EF7-6C95-A81648CD714D}"/>
                    </a:ext>
                  </a:extLst>
                </p14:cNvPr>
                <p14:cNvContentPartPr/>
                <p14:nvPr/>
              </p14:nvContentPartPr>
              <p14:xfrm>
                <a:off x="5901009" y="3235307"/>
                <a:ext cx="21600" cy="35280"/>
              </p14:xfrm>
            </p:contentPart>
          </mc:Choice>
          <mc:Fallback>
            <p:pic>
              <p:nvPicPr>
                <p:cNvPr id="137" name="Pennanteckning 136">
                  <a:extLst>
                    <a:ext uri="{FF2B5EF4-FFF2-40B4-BE49-F238E27FC236}">
                      <a16:creationId xmlns:a16="http://schemas.microsoft.com/office/drawing/2014/main" id="{482C26CB-0390-2EF7-6C95-A81648CD71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85889" y="3220187"/>
                  <a:ext cx="51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Pennanteckning 137">
                  <a:extLst>
                    <a:ext uri="{FF2B5EF4-FFF2-40B4-BE49-F238E27FC236}">
                      <a16:creationId xmlns:a16="http://schemas.microsoft.com/office/drawing/2014/main" id="{56EE6DC5-6827-3256-22AD-FE6FBABD23B5}"/>
                    </a:ext>
                  </a:extLst>
                </p14:cNvPr>
                <p14:cNvContentPartPr/>
                <p14:nvPr/>
              </p14:nvContentPartPr>
              <p14:xfrm>
                <a:off x="5938809" y="3129827"/>
                <a:ext cx="26640" cy="5760"/>
              </p14:xfrm>
            </p:contentPart>
          </mc:Choice>
          <mc:Fallback>
            <p:pic>
              <p:nvPicPr>
                <p:cNvPr id="138" name="Pennanteckning 137">
                  <a:extLst>
                    <a:ext uri="{FF2B5EF4-FFF2-40B4-BE49-F238E27FC236}">
                      <a16:creationId xmlns:a16="http://schemas.microsoft.com/office/drawing/2014/main" id="{56EE6DC5-6827-3256-22AD-FE6FBABD23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23329" y="3114707"/>
                  <a:ext cx="57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Pennanteckning 138">
                  <a:extLst>
                    <a:ext uri="{FF2B5EF4-FFF2-40B4-BE49-F238E27FC236}">
                      <a16:creationId xmlns:a16="http://schemas.microsoft.com/office/drawing/2014/main" id="{F2AAE984-FF1C-8DB0-0828-5CDAF9ACF656}"/>
                    </a:ext>
                  </a:extLst>
                </p14:cNvPr>
                <p14:cNvContentPartPr/>
                <p14:nvPr/>
              </p14:nvContentPartPr>
              <p14:xfrm>
                <a:off x="6041409" y="3106067"/>
                <a:ext cx="296280" cy="96840"/>
              </p14:xfrm>
            </p:contentPart>
          </mc:Choice>
          <mc:Fallback>
            <p:pic>
              <p:nvPicPr>
                <p:cNvPr id="139" name="Pennanteckning 138">
                  <a:extLst>
                    <a:ext uri="{FF2B5EF4-FFF2-40B4-BE49-F238E27FC236}">
                      <a16:creationId xmlns:a16="http://schemas.microsoft.com/office/drawing/2014/main" id="{F2AAE984-FF1C-8DB0-0828-5CDAF9ACF65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26289" y="3090947"/>
                  <a:ext cx="326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Pennanteckning 139">
                  <a:extLst>
                    <a:ext uri="{FF2B5EF4-FFF2-40B4-BE49-F238E27FC236}">
                      <a16:creationId xmlns:a16="http://schemas.microsoft.com/office/drawing/2014/main" id="{3C1C3634-4ACD-5111-BE54-D9B7758C06EA}"/>
                    </a:ext>
                  </a:extLst>
                </p14:cNvPr>
                <p14:cNvContentPartPr/>
                <p14:nvPr/>
              </p14:nvContentPartPr>
              <p14:xfrm>
                <a:off x="5245809" y="3696827"/>
                <a:ext cx="279720" cy="263160"/>
              </p14:xfrm>
            </p:contentPart>
          </mc:Choice>
          <mc:Fallback>
            <p:pic>
              <p:nvPicPr>
                <p:cNvPr id="140" name="Pennanteckning 139">
                  <a:extLst>
                    <a:ext uri="{FF2B5EF4-FFF2-40B4-BE49-F238E27FC236}">
                      <a16:creationId xmlns:a16="http://schemas.microsoft.com/office/drawing/2014/main" id="{3C1C3634-4ACD-5111-BE54-D9B7758C06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30689" y="3681707"/>
                  <a:ext cx="30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Pennanteckning 140">
                  <a:extLst>
                    <a:ext uri="{FF2B5EF4-FFF2-40B4-BE49-F238E27FC236}">
                      <a16:creationId xmlns:a16="http://schemas.microsoft.com/office/drawing/2014/main" id="{8C1384D7-9430-A446-E8DA-15FA619AD7E0}"/>
                    </a:ext>
                  </a:extLst>
                </p14:cNvPr>
                <p14:cNvContentPartPr/>
                <p14:nvPr/>
              </p14:nvContentPartPr>
              <p14:xfrm>
                <a:off x="5566569" y="3524747"/>
                <a:ext cx="230400" cy="335160"/>
              </p14:xfrm>
            </p:contentPart>
          </mc:Choice>
          <mc:Fallback>
            <p:pic>
              <p:nvPicPr>
                <p:cNvPr id="141" name="Pennanteckning 140">
                  <a:extLst>
                    <a:ext uri="{FF2B5EF4-FFF2-40B4-BE49-F238E27FC236}">
                      <a16:creationId xmlns:a16="http://schemas.microsoft.com/office/drawing/2014/main" id="{8C1384D7-9430-A446-E8DA-15FA619AD7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51089" y="3509627"/>
                  <a:ext cx="2610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Pennanteckning 141">
                  <a:extLst>
                    <a:ext uri="{FF2B5EF4-FFF2-40B4-BE49-F238E27FC236}">
                      <a16:creationId xmlns:a16="http://schemas.microsoft.com/office/drawing/2014/main" id="{260219DA-26F5-5CB8-FE36-D6841D0204F4}"/>
                    </a:ext>
                  </a:extLst>
                </p14:cNvPr>
                <p14:cNvContentPartPr/>
                <p14:nvPr/>
              </p14:nvContentPartPr>
              <p14:xfrm>
                <a:off x="5760609" y="3623387"/>
                <a:ext cx="402480" cy="94320"/>
              </p14:xfrm>
            </p:contentPart>
          </mc:Choice>
          <mc:Fallback>
            <p:pic>
              <p:nvPicPr>
                <p:cNvPr id="142" name="Pennanteckning 141">
                  <a:extLst>
                    <a:ext uri="{FF2B5EF4-FFF2-40B4-BE49-F238E27FC236}">
                      <a16:creationId xmlns:a16="http://schemas.microsoft.com/office/drawing/2014/main" id="{260219DA-26F5-5CB8-FE36-D6841D0204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45129" y="3608267"/>
                  <a:ext cx="4330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upp 199">
            <a:extLst>
              <a:ext uri="{FF2B5EF4-FFF2-40B4-BE49-F238E27FC236}">
                <a16:creationId xmlns:a16="http://schemas.microsoft.com/office/drawing/2014/main" id="{05B28656-961A-91D4-34E9-D7B5DF74E34D}"/>
              </a:ext>
            </a:extLst>
          </p:cNvPr>
          <p:cNvGrpSpPr/>
          <p:nvPr/>
        </p:nvGrpSpPr>
        <p:grpSpPr>
          <a:xfrm>
            <a:off x="3344289" y="4032707"/>
            <a:ext cx="3822120" cy="970560"/>
            <a:chOff x="3344289" y="4032707"/>
            <a:chExt cx="3822120" cy="9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Pennanteckning 143">
                  <a:extLst>
                    <a:ext uri="{FF2B5EF4-FFF2-40B4-BE49-F238E27FC236}">
                      <a16:creationId xmlns:a16="http://schemas.microsoft.com/office/drawing/2014/main" id="{610FD2B3-E58B-EC2D-49C1-08D4BEF766ED}"/>
                    </a:ext>
                  </a:extLst>
                </p14:cNvPr>
                <p14:cNvContentPartPr/>
                <p14:nvPr/>
              </p14:nvContentPartPr>
              <p14:xfrm>
                <a:off x="3344289" y="4579187"/>
                <a:ext cx="542880" cy="424080"/>
              </p14:xfrm>
            </p:contentPart>
          </mc:Choice>
          <mc:Fallback>
            <p:pic>
              <p:nvPicPr>
                <p:cNvPr id="144" name="Pennanteckning 143">
                  <a:extLst>
                    <a:ext uri="{FF2B5EF4-FFF2-40B4-BE49-F238E27FC236}">
                      <a16:creationId xmlns:a16="http://schemas.microsoft.com/office/drawing/2014/main" id="{610FD2B3-E58B-EC2D-49C1-08D4BEF766E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28809" y="4564067"/>
                  <a:ext cx="57348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1" name="Grupp 150">
              <a:extLst>
                <a:ext uri="{FF2B5EF4-FFF2-40B4-BE49-F238E27FC236}">
                  <a16:creationId xmlns:a16="http://schemas.microsoft.com/office/drawing/2014/main" id="{0835905E-1432-65C1-A0C5-B0B8EEB16329}"/>
                </a:ext>
              </a:extLst>
            </p:cNvPr>
            <p:cNvGrpSpPr/>
            <p:nvPr/>
          </p:nvGrpSpPr>
          <p:grpSpPr>
            <a:xfrm>
              <a:off x="4033329" y="4032707"/>
              <a:ext cx="3133080" cy="687240"/>
              <a:chOff x="4033329" y="4032707"/>
              <a:chExt cx="3133080" cy="687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145" name="Pennanteckning 144">
                    <a:extLst>
                      <a:ext uri="{FF2B5EF4-FFF2-40B4-BE49-F238E27FC236}">
                        <a16:creationId xmlns:a16="http://schemas.microsoft.com/office/drawing/2014/main" id="{0FFEB466-AB2B-EB92-E4C0-E05C69AAE5D3}"/>
                      </a:ext>
                    </a:extLst>
                  </p14:cNvPr>
                  <p14:cNvContentPartPr/>
                  <p14:nvPr/>
                </p14:nvContentPartPr>
                <p14:xfrm>
                  <a:off x="4033329" y="4204067"/>
                  <a:ext cx="1968120" cy="515880"/>
                </p14:xfrm>
              </p:contentPart>
            </mc:Choice>
            <mc:Fallback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0FFEB466-AB2B-EB92-E4C0-E05C69AAE5D3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4018209" y="4188587"/>
                    <a:ext cx="1998360" cy="54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146" name="Pennanteckning 145">
                    <a:extLst>
                      <a:ext uri="{FF2B5EF4-FFF2-40B4-BE49-F238E27FC236}">
                        <a16:creationId xmlns:a16="http://schemas.microsoft.com/office/drawing/2014/main" id="{A2C188D6-5050-5FFE-E7E9-FD8557B900CD}"/>
                      </a:ext>
                    </a:extLst>
                  </p14:cNvPr>
                  <p14:cNvContentPartPr/>
                  <p14:nvPr/>
                </p14:nvContentPartPr>
                <p14:xfrm>
                  <a:off x="6082809" y="4156907"/>
                  <a:ext cx="181080" cy="144720"/>
                </p14:xfrm>
              </p:contentPart>
            </mc:Choice>
            <mc:Fallback>
              <p:pic>
                <p:nvPicPr>
                  <p:cNvPr id="146" name="Pennanteckning 145">
                    <a:extLst>
                      <a:ext uri="{FF2B5EF4-FFF2-40B4-BE49-F238E27FC236}">
                        <a16:creationId xmlns:a16="http://schemas.microsoft.com/office/drawing/2014/main" id="{A2C188D6-5050-5FFE-E7E9-FD8557B900CD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6067689" y="4141427"/>
                    <a:ext cx="21168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147" name="Pennanteckning 146">
                    <a:extLst>
                      <a:ext uri="{FF2B5EF4-FFF2-40B4-BE49-F238E27FC236}">
                        <a16:creationId xmlns:a16="http://schemas.microsoft.com/office/drawing/2014/main" id="{E927501A-5963-8020-EFB6-2DB655805B2F}"/>
                      </a:ext>
                    </a:extLst>
                  </p14:cNvPr>
                  <p14:cNvContentPartPr/>
                  <p14:nvPr/>
                </p14:nvContentPartPr>
                <p14:xfrm>
                  <a:off x="6397809" y="4049267"/>
                  <a:ext cx="32040" cy="221760"/>
                </p14:xfrm>
              </p:contentPart>
            </mc:Choice>
            <mc:Fallback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E927501A-5963-8020-EFB6-2DB655805B2F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6382689" y="4034147"/>
                    <a:ext cx="6264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148" name="Pennanteckning 147">
                    <a:extLst>
                      <a:ext uri="{FF2B5EF4-FFF2-40B4-BE49-F238E27FC236}">
                        <a16:creationId xmlns:a16="http://schemas.microsoft.com/office/drawing/2014/main" id="{F3AF189D-7F9A-9502-67F3-8C6967DF21A7}"/>
                      </a:ext>
                    </a:extLst>
                  </p14:cNvPr>
                  <p14:cNvContentPartPr/>
                  <p14:nvPr/>
                </p14:nvContentPartPr>
                <p14:xfrm>
                  <a:off x="6558729" y="4032707"/>
                  <a:ext cx="125280" cy="204120"/>
                </p14:xfrm>
              </p:contentPart>
            </mc:Choice>
            <mc:Fallback>
              <p:pic>
                <p:nvPicPr>
                  <p:cNvPr id="148" name="Pennanteckning 147">
                    <a:extLst>
                      <a:ext uri="{FF2B5EF4-FFF2-40B4-BE49-F238E27FC236}">
                        <a16:creationId xmlns:a16="http://schemas.microsoft.com/office/drawing/2014/main" id="{F3AF189D-7F9A-9502-67F3-8C6967DF21A7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6543249" y="4017587"/>
                    <a:ext cx="15552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149" name="Pennanteckning 148">
                    <a:extLst>
                      <a:ext uri="{FF2B5EF4-FFF2-40B4-BE49-F238E27FC236}">
                        <a16:creationId xmlns:a16="http://schemas.microsoft.com/office/drawing/2014/main" id="{B1D871E0-9219-5794-29FE-33E5983B65D5}"/>
                      </a:ext>
                    </a:extLst>
                  </p14:cNvPr>
                  <p14:cNvContentPartPr/>
                  <p14:nvPr/>
                </p14:nvContentPartPr>
                <p14:xfrm>
                  <a:off x="6797409" y="4122707"/>
                  <a:ext cx="86400" cy="132480"/>
                </p14:xfrm>
              </p:contentPart>
            </mc:Choice>
            <mc:Fallback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B1D871E0-9219-5794-29FE-33E5983B65D5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6782289" y="4107227"/>
                    <a:ext cx="11700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150" name="Pennanteckning 149">
                    <a:extLst>
                      <a:ext uri="{FF2B5EF4-FFF2-40B4-BE49-F238E27FC236}">
                        <a16:creationId xmlns:a16="http://schemas.microsoft.com/office/drawing/2014/main" id="{768F49C6-D2A6-1116-1E90-2A5DE7A50C98}"/>
                      </a:ext>
                    </a:extLst>
                  </p14:cNvPr>
                  <p14:cNvContentPartPr/>
                  <p14:nvPr/>
                </p14:nvContentPartPr>
                <p14:xfrm>
                  <a:off x="6969489" y="4098587"/>
                  <a:ext cx="196920" cy="88920"/>
                </p14:xfrm>
              </p:contentPart>
            </mc:Choice>
            <mc:Fallback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768F49C6-D2A6-1116-1E90-2A5DE7A50C98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6954369" y="4083107"/>
                    <a:ext cx="227520" cy="1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97" name="Grupp 196">
            <a:extLst>
              <a:ext uri="{FF2B5EF4-FFF2-40B4-BE49-F238E27FC236}">
                <a16:creationId xmlns:a16="http://schemas.microsoft.com/office/drawing/2014/main" id="{E6373421-31C1-9F6E-51E0-E727AE49FD83}"/>
              </a:ext>
            </a:extLst>
          </p:cNvPr>
          <p:cNvGrpSpPr/>
          <p:nvPr/>
        </p:nvGrpSpPr>
        <p:grpSpPr>
          <a:xfrm>
            <a:off x="7336689" y="2944067"/>
            <a:ext cx="3839760" cy="1549080"/>
            <a:chOff x="7336689" y="2944067"/>
            <a:chExt cx="3839760" cy="15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Pennanteckning 151">
                  <a:extLst>
                    <a:ext uri="{FF2B5EF4-FFF2-40B4-BE49-F238E27FC236}">
                      <a16:creationId xmlns:a16="http://schemas.microsoft.com/office/drawing/2014/main" id="{FD60A07F-3131-8736-CD95-93D8F04F3A53}"/>
                    </a:ext>
                  </a:extLst>
                </p14:cNvPr>
                <p14:cNvContentPartPr/>
                <p14:nvPr/>
              </p14:nvContentPartPr>
              <p14:xfrm>
                <a:off x="7336689" y="3376787"/>
                <a:ext cx="166320" cy="166320"/>
              </p14:xfrm>
            </p:contentPart>
          </mc:Choice>
          <mc:Fallback>
            <p:pic>
              <p:nvPicPr>
                <p:cNvPr id="152" name="Pennanteckning 151">
                  <a:extLst>
                    <a:ext uri="{FF2B5EF4-FFF2-40B4-BE49-F238E27FC236}">
                      <a16:creationId xmlns:a16="http://schemas.microsoft.com/office/drawing/2014/main" id="{FD60A07F-3131-8736-CD95-93D8F04F3A5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21209" y="3361667"/>
                  <a:ext cx="196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Pennanteckning 152">
                  <a:extLst>
                    <a:ext uri="{FF2B5EF4-FFF2-40B4-BE49-F238E27FC236}">
                      <a16:creationId xmlns:a16="http://schemas.microsoft.com/office/drawing/2014/main" id="{95B59D92-0C8D-9454-1CDA-0BE83211C796}"/>
                    </a:ext>
                  </a:extLst>
                </p14:cNvPr>
                <p14:cNvContentPartPr/>
                <p14:nvPr/>
              </p14:nvContentPartPr>
              <p14:xfrm>
                <a:off x="7564929" y="3287147"/>
                <a:ext cx="532440" cy="248400"/>
              </p14:xfrm>
            </p:contentPart>
          </mc:Choice>
          <mc:Fallback>
            <p:pic>
              <p:nvPicPr>
                <p:cNvPr id="153" name="Pennanteckning 152">
                  <a:extLst>
                    <a:ext uri="{FF2B5EF4-FFF2-40B4-BE49-F238E27FC236}">
                      <a16:creationId xmlns:a16="http://schemas.microsoft.com/office/drawing/2014/main" id="{95B59D92-0C8D-9454-1CDA-0BE83211C79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49449" y="3272027"/>
                  <a:ext cx="563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Pennanteckning 153">
                  <a:extLst>
                    <a:ext uri="{FF2B5EF4-FFF2-40B4-BE49-F238E27FC236}">
                      <a16:creationId xmlns:a16="http://schemas.microsoft.com/office/drawing/2014/main" id="{5567BBE6-7B89-5FFC-A902-7D037274386F}"/>
                    </a:ext>
                  </a:extLst>
                </p14:cNvPr>
                <p14:cNvContentPartPr/>
                <p14:nvPr/>
              </p14:nvContentPartPr>
              <p14:xfrm>
                <a:off x="8421729" y="3241427"/>
                <a:ext cx="206640" cy="80280"/>
              </p14:xfrm>
            </p:contentPart>
          </mc:Choice>
          <mc:Fallback>
            <p:pic>
              <p:nvPicPr>
                <p:cNvPr id="154" name="Pennanteckning 153">
                  <a:extLst>
                    <a:ext uri="{FF2B5EF4-FFF2-40B4-BE49-F238E27FC236}">
                      <a16:creationId xmlns:a16="http://schemas.microsoft.com/office/drawing/2014/main" id="{5567BBE6-7B89-5FFC-A902-7D03727438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06609" y="3226307"/>
                  <a:ext cx="237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Pennanteckning 154">
                  <a:extLst>
                    <a:ext uri="{FF2B5EF4-FFF2-40B4-BE49-F238E27FC236}">
                      <a16:creationId xmlns:a16="http://schemas.microsoft.com/office/drawing/2014/main" id="{3ED90BA5-2BFC-CEB1-D42B-9F019F7DB70A}"/>
                    </a:ext>
                  </a:extLst>
                </p14:cNvPr>
                <p14:cNvContentPartPr/>
                <p14:nvPr/>
              </p14:nvContentPartPr>
              <p14:xfrm>
                <a:off x="8694969" y="3170507"/>
                <a:ext cx="126000" cy="164160"/>
              </p14:xfrm>
            </p:contentPart>
          </mc:Choice>
          <mc:Fallback>
            <p:pic>
              <p:nvPicPr>
                <p:cNvPr id="155" name="Pennanteckning 154">
                  <a:extLst>
                    <a:ext uri="{FF2B5EF4-FFF2-40B4-BE49-F238E27FC236}">
                      <a16:creationId xmlns:a16="http://schemas.microsoft.com/office/drawing/2014/main" id="{3ED90BA5-2BFC-CEB1-D42B-9F019F7DB70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79489" y="3155027"/>
                  <a:ext cx="156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Pennanteckning 155">
                  <a:extLst>
                    <a:ext uri="{FF2B5EF4-FFF2-40B4-BE49-F238E27FC236}">
                      <a16:creationId xmlns:a16="http://schemas.microsoft.com/office/drawing/2014/main" id="{D3AE2D5D-EB87-46B5-3F60-DCF8F9F169FE}"/>
                    </a:ext>
                  </a:extLst>
                </p14:cNvPr>
                <p14:cNvContentPartPr/>
                <p14:nvPr/>
              </p14:nvContentPartPr>
              <p14:xfrm>
                <a:off x="9227769" y="3141347"/>
                <a:ext cx="5760" cy="227520"/>
              </p14:xfrm>
            </p:contentPart>
          </mc:Choice>
          <mc:Fallback>
            <p:pic>
              <p:nvPicPr>
                <p:cNvPr id="156" name="Pennanteckning 155">
                  <a:extLst>
                    <a:ext uri="{FF2B5EF4-FFF2-40B4-BE49-F238E27FC236}">
                      <a16:creationId xmlns:a16="http://schemas.microsoft.com/office/drawing/2014/main" id="{D3AE2D5D-EB87-46B5-3F60-DCF8F9F169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12649" y="3126227"/>
                  <a:ext cx="36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Pennanteckning 156">
                  <a:extLst>
                    <a:ext uri="{FF2B5EF4-FFF2-40B4-BE49-F238E27FC236}">
                      <a16:creationId xmlns:a16="http://schemas.microsoft.com/office/drawing/2014/main" id="{06ED4691-B451-DDAD-C34C-2C3ECD872678}"/>
                    </a:ext>
                  </a:extLst>
                </p14:cNvPr>
                <p14:cNvContentPartPr/>
                <p14:nvPr/>
              </p14:nvContentPartPr>
              <p14:xfrm>
                <a:off x="9233169" y="3116147"/>
                <a:ext cx="120240" cy="59040"/>
              </p14:xfrm>
            </p:contentPart>
          </mc:Choice>
          <mc:Fallback>
            <p:pic>
              <p:nvPicPr>
                <p:cNvPr id="157" name="Pennanteckning 156">
                  <a:extLst>
                    <a:ext uri="{FF2B5EF4-FFF2-40B4-BE49-F238E27FC236}">
                      <a16:creationId xmlns:a16="http://schemas.microsoft.com/office/drawing/2014/main" id="{06ED4691-B451-DDAD-C34C-2C3ECD87267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17689" y="3100667"/>
                  <a:ext cx="150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Pennanteckning 157">
                  <a:extLst>
                    <a:ext uri="{FF2B5EF4-FFF2-40B4-BE49-F238E27FC236}">
                      <a16:creationId xmlns:a16="http://schemas.microsoft.com/office/drawing/2014/main" id="{C9DC67DB-CDFE-7EE3-182F-EC1A0BA6F5E0}"/>
                    </a:ext>
                  </a:extLst>
                </p14:cNvPr>
                <p14:cNvContentPartPr/>
                <p14:nvPr/>
              </p14:nvContentPartPr>
              <p14:xfrm>
                <a:off x="9424329" y="3102107"/>
                <a:ext cx="16920" cy="63720"/>
              </p14:xfrm>
            </p:contentPart>
          </mc:Choice>
          <mc:Fallback>
            <p:pic>
              <p:nvPicPr>
                <p:cNvPr id="158" name="Pennanteckning 157">
                  <a:extLst>
                    <a:ext uri="{FF2B5EF4-FFF2-40B4-BE49-F238E27FC236}">
                      <a16:creationId xmlns:a16="http://schemas.microsoft.com/office/drawing/2014/main" id="{C9DC67DB-CDFE-7EE3-182F-EC1A0BA6F5E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09209" y="3086627"/>
                  <a:ext cx="47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Pennanteckning 158">
                  <a:extLst>
                    <a:ext uri="{FF2B5EF4-FFF2-40B4-BE49-F238E27FC236}">
                      <a16:creationId xmlns:a16="http://schemas.microsoft.com/office/drawing/2014/main" id="{215A5589-D24B-2403-37E9-7DDB24EF5056}"/>
                    </a:ext>
                  </a:extLst>
                </p14:cNvPr>
                <p14:cNvContentPartPr/>
                <p14:nvPr/>
              </p14:nvContentPartPr>
              <p14:xfrm>
                <a:off x="9421449" y="2969987"/>
                <a:ext cx="51840" cy="51480"/>
              </p14:xfrm>
            </p:contentPart>
          </mc:Choice>
          <mc:Fallback>
            <p:pic>
              <p:nvPicPr>
                <p:cNvPr id="159" name="Pennanteckning 158">
                  <a:extLst>
                    <a:ext uri="{FF2B5EF4-FFF2-40B4-BE49-F238E27FC236}">
                      <a16:creationId xmlns:a16="http://schemas.microsoft.com/office/drawing/2014/main" id="{215A5589-D24B-2403-37E9-7DDB24EF50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06329" y="2954867"/>
                  <a:ext cx="82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Pennanteckning 159">
                  <a:extLst>
                    <a:ext uri="{FF2B5EF4-FFF2-40B4-BE49-F238E27FC236}">
                      <a16:creationId xmlns:a16="http://schemas.microsoft.com/office/drawing/2014/main" id="{3E4213AA-97B9-1E5A-494C-E214BE5502FF}"/>
                    </a:ext>
                  </a:extLst>
                </p14:cNvPr>
                <p14:cNvContentPartPr/>
                <p14:nvPr/>
              </p14:nvContentPartPr>
              <p14:xfrm>
                <a:off x="9551769" y="3041267"/>
                <a:ext cx="96120" cy="83160"/>
              </p14:xfrm>
            </p:contentPart>
          </mc:Choice>
          <mc:Fallback>
            <p:pic>
              <p:nvPicPr>
                <p:cNvPr id="160" name="Pennanteckning 159">
                  <a:extLst>
                    <a:ext uri="{FF2B5EF4-FFF2-40B4-BE49-F238E27FC236}">
                      <a16:creationId xmlns:a16="http://schemas.microsoft.com/office/drawing/2014/main" id="{3E4213AA-97B9-1E5A-494C-E214BE5502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36649" y="3026147"/>
                  <a:ext cx="126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Pennanteckning 160">
                  <a:extLst>
                    <a:ext uri="{FF2B5EF4-FFF2-40B4-BE49-F238E27FC236}">
                      <a16:creationId xmlns:a16="http://schemas.microsoft.com/office/drawing/2014/main" id="{43EE9486-64F4-72A8-DB83-2B84990BB5B0}"/>
                    </a:ext>
                  </a:extLst>
                </p14:cNvPr>
                <p14:cNvContentPartPr/>
                <p14:nvPr/>
              </p14:nvContentPartPr>
              <p14:xfrm>
                <a:off x="9705489" y="2944067"/>
                <a:ext cx="239040" cy="173520"/>
              </p14:xfrm>
            </p:contentPart>
          </mc:Choice>
          <mc:Fallback>
            <p:pic>
              <p:nvPicPr>
                <p:cNvPr id="161" name="Pennanteckning 160">
                  <a:extLst>
                    <a:ext uri="{FF2B5EF4-FFF2-40B4-BE49-F238E27FC236}">
                      <a16:creationId xmlns:a16="http://schemas.microsoft.com/office/drawing/2014/main" id="{43EE9486-64F4-72A8-DB83-2B84990BB5B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90369" y="2928587"/>
                  <a:ext cx="269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Pennanteckning 164">
                  <a:extLst>
                    <a:ext uri="{FF2B5EF4-FFF2-40B4-BE49-F238E27FC236}">
                      <a16:creationId xmlns:a16="http://schemas.microsoft.com/office/drawing/2014/main" id="{4A242756-6C1C-CEFC-7AB5-CCC4141D13C6}"/>
                    </a:ext>
                  </a:extLst>
                </p14:cNvPr>
                <p14:cNvContentPartPr/>
                <p14:nvPr/>
              </p14:nvContentPartPr>
              <p14:xfrm>
                <a:off x="7720449" y="3759467"/>
                <a:ext cx="144360" cy="180360"/>
              </p14:xfrm>
            </p:contentPart>
          </mc:Choice>
          <mc:Fallback>
            <p:pic>
              <p:nvPicPr>
                <p:cNvPr id="165" name="Pennanteckning 164">
                  <a:extLst>
                    <a:ext uri="{FF2B5EF4-FFF2-40B4-BE49-F238E27FC236}">
                      <a16:creationId xmlns:a16="http://schemas.microsoft.com/office/drawing/2014/main" id="{4A242756-6C1C-CEFC-7AB5-CCC4141D13C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704969" y="3744347"/>
                  <a:ext cx="174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Pennanteckning 165">
                  <a:extLst>
                    <a:ext uri="{FF2B5EF4-FFF2-40B4-BE49-F238E27FC236}">
                      <a16:creationId xmlns:a16="http://schemas.microsoft.com/office/drawing/2014/main" id="{2EEF2274-E16F-6DF6-33C0-B2D3A5101A09}"/>
                    </a:ext>
                  </a:extLst>
                </p14:cNvPr>
                <p14:cNvContentPartPr/>
                <p14:nvPr/>
              </p14:nvContentPartPr>
              <p14:xfrm>
                <a:off x="7935729" y="3769187"/>
                <a:ext cx="150120" cy="86400"/>
              </p14:xfrm>
            </p:contentPart>
          </mc:Choice>
          <mc:Fallback>
            <p:pic>
              <p:nvPicPr>
                <p:cNvPr id="166" name="Pennanteckning 165">
                  <a:extLst>
                    <a:ext uri="{FF2B5EF4-FFF2-40B4-BE49-F238E27FC236}">
                      <a16:creationId xmlns:a16="http://schemas.microsoft.com/office/drawing/2014/main" id="{2EEF2274-E16F-6DF6-33C0-B2D3A5101A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920609" y="3754067"/>
                  <a:ext cx="180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Pennanteckning 166">
                  <a:extLst>
                    <a:ext uri="{FF2B5EF4-FFF2-40B4-BE49-F238E27FC236}">
                      <a16:creationId xmlns:a16="http://schemas.microsoft.com/office/drawing/2014/main" id="{5A2B4C9E-8CE5-97E6-87FE-0EB8CF2CBF05}"/>
                    </a:ext>
                  </a:extLst>
                </p14:cNvPr>
                <p14:cNvContentPartPr/>
                <p14:nvPr/>
              </p14:nvContentPartPr>
              <p14:xfrm>
                <a:off x="8097009" y="3743987"/>
                <a:ext cx="75960" cy="306360"/>
              </p14:xfrm>
            </p:contentPart>
          </mc:Choice>
          <mc:Fallback>
            <p:pic>
              <p:nvPicPr>
                <p:cNvPr id="167" name="Pennanteckning 166">
                  <a:extLst>
                    <a:ext uri="{FF2B5EF4-FFF2-40B4-BE49-F238E27FC236}">
                      <a16:creationId xmlns:a16="http://schemas.microsoft.com/office/drawing/2014/main" id="{5A2B4C9E-8CE5-97E6-87FE-0EB8CF2CBF0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81529" y="3728507"/>
                  <a:ext cx="1062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Pennanteckning 167">
                  <a:extLst>
                    <a:ext uri="{FF2B5EF4-FFF2-40B4-BE49-F238E27FC236}">
                      <a16:creationId xmlns:a16="http://schemas.microsoft.com/office/drawing/2014/main" id="{0B66BCAD-427E-78AA-5FBC-0D436C9EEF9D}"/>
                    </a:ext>
                  </a:extLst>
                </p14:cNvPr>
                <p14:cNvContentPartPr/>
                <p14:nvPr/>
              </p14:nvContentPartPr>
              <p14:xfrm>
                <a:off x="8228769" y="3645347"/>
                <a:ext cx="306720" cy="180000"/>
              </p14:xfrm>
            </p:contentPart>
          </mc:Choice>
          <mc:Fallback>
            <p:pic>
              <p:nvPicPr>
                <p:cNvPr id="168" name="Pennanteckning 167">
                  <a:extLst>
                    <a:ext uri="{FF2B5EF4-FFF2-40B4-BE49-F238E27FC236}">
                      <a16:creationId xmlns:a16="http://schemas.microsoft.com/office/drawing/2014/main" id="{0B66BCAD-427E-78AA-5FBC-0D436C9EEF9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13289" y="3630227"/>
                  <a:ext cx="337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Pennanteckning 168">
                  <a:extLst>
                    <a:ext uri="{FF2B5EF4-FFF2-40B4-BE49-F238E27FC236}">
                      <a16:creationId xmlns:a16="http://schemas.microsoft.com/office/drawing/2014/main" id="{414A1071-56F6-2EC1-F77E-52898B24A025}"/>
                    </a:ext>
                  </a:extLst>
                </p14:cNvPr>
                <p14:cNvContentPartPr/>
                <p14:nvPr/>
              </p14:nvContentPartPr>
              <p14:xfrm>
                <a:off x="8555289" y="3615107"/>
                <a:ext cx="154800" cy="129960"/>
              </p14:xfrm>
            </p:contentPart>
          </mc:Choice>
          <mc:Fallback>
            <p:pic>
              <p:nvPicPr>
                <p:cNvPr id="169" name="Pennanteckning 168">
                  <a:extLst>
                    <a:ext uri="{FF2B5EF4-FFF2-40B4-BE49-F238E27FC236}">
                      <a16:creationId xmlns:a16="http://schemas.microsoft.com/office/drawing/2014/main" id="{414A1071-56F6-2EC1-F77E-52898B24A02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40169" y="3599987"/>
                  <a:ext cx="185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Pennanteckning 169">
                  <a:extLst>
                    <a:ext uri="{FF2B5EF4-FFF2-40B4-BE49-F238E27FC236}">
                      <a16:creationId xmlns:a16="http://schemas.microsoft.com/office/drawing/2014/main" id="{C862F471-DCD5-1C43-3B7D-00096653085A}"/>
                    </a:ext>
                  </a:extLst>
                </p14:cNvPr>
                <p14:cNvContentPartPr/>
                <p14:nvPr/>
              </p14:nvContentPartPr>
              <p14:xfrm>
                <a:off x="8966049" y="3429347"/>
                <a:ext cx="142920" cy="201600"/>
              </p14:xfrm>
            </p:contentPart>
          </mc:Choice>
          <mc:Fallback>
            <p:pic>
              <p:nvPicPr>
                <p:cNvPr id="170" name="Pennanteckning 169">
                  <a:extLst>
                    <a:ext uri="{FF2B5EF4-FFF2-40B4-BE49-F238E27FC236}">
                      <a16:creationId xmlns:a16="http://schemas.microsoft.com/office/drawing/2014/main" id="{C862F471-DCD5-1C43-3B7D-00096653085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50929" y="3414227"/>
                  <a:ext cx="173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1" name="Pennanteckning 170">
                  <a:extLst>
                    <a:ext uri="{FF2B5EF4-FFF2-40B4-BE49-F238E27FC236}">
                      <a16:creationId xmlns:a16="http://schemas.microsoft.com/office/drawing/2014/main" id="{7F5E4BA0-9A96-8752-C18D-D6E9F3EB3FAF}"/>
                    </a:ext>
                  </a:extLst>
                </p14:cNvPr>
                <p14:cNvContentPartPr/>
                <p14:nvPr/>
              </p14:nvContentPartPr>
              <p14:xfrm>
                <a:off x="9462129" y="3332507"/>
                <a:ext cx="46800" cy="358560"/>
              </p14:xfrm>
            </p:contentPart>
          </mc:Choice>
          <mc:Fallback>
            <p:pic>
              <p:nvPicPr>
                <p:cNvPr id="171" name="Pennanteckning 170">
                  <a:extLst>
                    <a:ext uri="{FF2B5EF4-FFF2-40B4-BE49-F238E27FC236}">
                      <a16:creationId xmlns:a16="http://schemas.microsoft.com/office/drawing/2014/main" id="{7F5E4BA0-9A96-8752-C18D-D6E9F3EB3FA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47009" y="3317027"/>
                  <a:ext cx="77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2" name="Pennanteckning 171">
                  <a:extLst>
                    <a:ext uri="{FF2B5EF4-FFF2-40B4-BE49-F238E27FC236}">
                      <a16:creationId xmlns:a16="http://schemas.microsoft.com/office/drawing/2014/main" id="{6CAA3161-A02B-A76F-6013-EC6CE03D9A41}"/>
                    </a:ext>
                  </a:extLst>
                </p14:cNvPr>
                <p14:cNvContentPartPr/>
                <p14:nvPr/>
              </p14:nvContentPartPr>
              <p14:xfrm>
                <a:off x="9449169" y="3484067"/>
                <a:ext cx="147960" cy="76680"/>
              </p14:xfrm>
            </p:contentPart>
          </mc:Choice>
          <mc:Fallback>
            <p:pic>
              <p:nvPicPr>
                <p:cNvPr id="172" name="Pennanteckning 171">
                  <a:extLst>
                    <a:ext uri="{FF2B5EF4-FFF2-40B4-BE49-F238E27FC236}">
                      <a16:creationId xmlns:a16="http://schemas.microsoft.com/office/drawing/2014/main" id="{6CAA3161-A02B-A76F-6013-EC6CE03D9A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33689" y="3468587"/>
                  <a:ext cx="178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3" name="Pennanteckning 172">
                  <a:extLst>
                    <a:ext uri="{FF2B5EF4-FFF2-40B4-BE49-F238E27FC236}">
                      <a16:creationId xmlns:a16="http://schemas.microsoft.com/office/drawing/2014/main" id="{8C7A8F58-DD76-B98F-E1C0-00BDB070CB6C}"/>
                    </a:ext>
                  </a:extLst>
                </p14:cNvPr>
                <p14:cNvContentPartPr/>
                <p14:nvPr/>
              </p14:nvContentPartPr>
              <p14:xfrm>
                <a:off x="9611529" y="3388307"/>
                <a:ext cx="262800" cy="112680"/>
              </p14:xfrm>
            </p:contentPart>
          </mc:Choice>
          <mc:Fallback>
            <p:pic>
              <p:nvPicPr>
                <p:cNvPr id="173" name="Pennanteckning 172">
                  <a:extLst>
                    <a:ext uri="{FF2B5EF4-FFF2-40B4-BE49-F238E27FC236}">
                      <a16:creationId xmlns:a16="http://schemas.microsoft.com/office/drawing/2014/main" id="{8C7A8F58-DD76-B98F-E1C0-00BDB070CB6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96409" y="3372827"/>
                  <a:ext cx="293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4" name="Pennanteckning 173">
                  <a:extLst>
                    <a:ext uri="{FF2B5EF4-FFF2-40B4-BE49-F238E27FC236}">
                      <a16:creationId xmlns:a16="http://schemas.microsoft.com/office/drawing/2014/main" id="{CEA6398B-924C-3A72-43AD-D0E34F118BC8}"/>
                    </a:ext>
                  </a:extLst>
                </p14:cNvPr>
                <p14:cNvContentPartPr/>
                <p14:nvPr/>
              </p14:nvContentPartPr>
              <p14:xfrm>
                <a:off x="10136769" y="3176627"/>
                <a:ext cx="531360" cy="201240"/>
              </p14:xfrm>
            </p:contentPart>
          </mc:Choice>
          <mc:Fallback>
            <p:pic>
              <p:nvPicPr>
                <p:cNvPr id="174" name="Pennanteckning 173">
                  <a:extLst>
                    <a:ext uri="{FF2B5EF4-FFF2-40B4-BE49-F238E27FC236}">
                      <a16:creationId xmlns:a16="http://schemas.microsoft.com/office/drawing/2014/main" id="{CEA6398B-924C-3A72-43AD-D0E34F118B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21649" y="3161507"/>
                  <a:ext cx="561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Pennanteckning 176">
                  <a:extLst>
                    <a:ext uri="{FF2B5EF4-FFF2-40B4-BE49-F238E27FC236}">
                      <a16:creationId xmlns:a16="http://schemas.microsoft.com/office/drawing/2014/main" id="{3DDD69C8-A83B-F707-581D-A1DA32206DEA}"/>
                    </a:ext>
                  </a:extLst>
                </p14:cNvPr>
                <p14:cNvContentPartPr/>
                <p14:nvPr/>
              </p14:nvContentPartPr>
              <p14:xfrm>
                <a:off x="7765089" y="4306667"/>
                <a:ext cx="360" cy="172440"/>
              </p14:xfrm>
            </p:contentPart>
          </mc:Choice>
          <mc:Fallback>
            <p:pic>
              <p:nvPicPr>
                <p:cNvPr id="177" name="Pennanteckning 176">
                  <a:extLst>
                    <a:ext uri="{FF2B5EF4-FFF2-40B4-BE49-F238E27FC236}">
                      <a16:creationId xmlns:a16="http://schemas.microsoft.com/office/drawing/2014/main" id="{3DDD69C8-A83B-F707-581D-A1DA32206DE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49609" y="4291547"/>
                  <a:ext cx="30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Pennanteckning 177">
                  <a:extLst>
                    <a:ext uri="{FF2B5EF4-FFF2-40B4-BE49-F238E27FC236}">
                      <a16:creationId xmlns:a16="http://schemas.microsoft.com/office/drawing/2014/main" id="{E3102F81-501F-19BA-5BCB-715CFB85CB37}"/>
                    </a:ext>
                  </a:extLst>
                </p14:cNvPr>
                <p14:cNvContentPartPr/>
                <p14:nvPr/>
              </p14:nvContentPartPr>
              <p14:xfrm>
                <a:off x="7757889" y="4217027"/>
                <a:ext cx="110160" cy="102240"/>
              </p14:xfrm>
            </p:contentPart>
          </mc:Choice>
          <mc:Fallback>
            <p:pic>
              <p:nvPicPr>
                <p:cNvPr id="178" name="Pennanteckning 177">
                  <a:extLst>
                    <a:ext uri="{FF2B5EF4-FFF2-40B4-BE49-F238E27FC236}">
                      <a16:creationId xmlns:a16="http://schemas.microsoft.com/office/drawing/2014/main" id="{E3102F81-501F-19BA-5BCB-715CFB85CB3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42769" y="4201907"/>
                  <a:ext cx="140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Pennanteckning 178">
                  <a:extLst>
                    <a:ext uri="{FF2B5EF4-FFF2-40B4-BE49-F238E27FC236}">
                      <a16:creationId xmlns:a16="http://schemas.microsoft.com/office/drawing/2014/main" id="{252FA227-1743-F255-DC65-723BC36693F1}"/>
                    </a:ext>
                  </a:extLst>
                </p14:cNvPr>
                <p14:cNvContentPartPr/>
                <p14:nvPr/>
              </p14:nvContentPartPr>
              <p14:xfrm>
                <a:off x="7937889" y="4188587"/>
                <a:ext cx="78480" cy="98280"/>
              </p14:xfrm>
            </p:contentPart>
          </mc:Choice>
          <mc:Fallback>
            <p:pic>
              <p:nvPicPr>
                <p:cNvPr id="179" name="Pennanteckning 178">
                  <a:extLst>
                    <a:ext uri="{FF2B5EF4-FFF2-40B4-BE49-F238E27FC236}">
                      <a16:creationId xmlns:a16="http://schemas.microsoft.com/office/drawing/2014/main" id="{252FA227-1743-F255-DC65-723BC36693F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22769" y="4173107"/>
                  <a:ext cx="109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Pennanteckning 179">
                  <a:extLst>
                    <a:ext uri="{FF2B5EF4-FFF2-40B4-BE49-F238E27FC236}">
                      <a16:creationId xmlns:a16="http://schemas.microsoft.com/office/drawing/2014/main" id="{59E27F2C-C0FD-D3D4-30C6-A5B68159128C}"/>
                    </a:ext>
                  </a:extLst>
                </p14:cNvPr>
                <p14:cNvContentPartPr/>
                <p14:nvPr/>
              </p14:nvContentPartPr>
              <p14:xfrm>
                <a:off x="8097729" y="4066907"/>
                <a:ext cx="38160" cy="222480"/>
              </p14:xfrm>
            </p:contentPart>
          </mc:Choice>
          <mc:Fallback>
            <p:pic>
              <p:nvPicPr>
                <p:cNvPr id="180" name="Pennanteckning 179">
                  <a:extLst>
                    <a:ext uri="{FF2B5EF4-FFF2-40B4-BE49-F238E27FC236}">
                      <a16:creationId xmlns:a16="http://schemas.microsoft.com/office/drawing/2014/main" id="{59E27F2C-C0FD-D3D4-30C6-A5B68159128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082609" y="4051787"/>
                  <a:ext cx="68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1" name="Pennanteckning 180">
                  <a:extLst>
                    <a:ext uri="{FF2B5EF4-FFF2-40B4-BE49-F238E27FC236}">
                      <a16:creationId xmlns:a16="http://schemas.microsoft.com/office/drawing/2014/main" id="{8DBBD6B8-3BF7-3684-1507-1E216525ED05}"/>
                    </a:ext>
                  </a:extLst>
                </p14:cNvPr>
                <p14:cNvContentPartPr/>
                <p14:nvPr/>
              </p14:nvContentPartPr>
              <p14:xfrm>
                <a:off x="8202849" y="4196147"/>
                <a:ext cx="83160" cy="297000"/>
              </p14:xfrm>
            </p:contentPart>
          </mc:Choice>
          <mc:Fallback>
            <p:pic>
              <p:nvPicPr>
                <p:cNvPr id="181" name="Pennanteckning 180">
                  <a:extLst>
                    <a:ext uri="{FF2B5EF4-FFF2-40B4-BE49-F238E27FC236}">
                      <a16:creationId xmlns:a16="http://schemas.microsoft.com/office/drawing/2014/main" id="{8DBBD6B8-3BF7-3684-1507-1E216525ED0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187369" y="4180667"/>
                  <a:ext cx="113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2" name="Pennanteckning 181">
                  <a:extLst>
                    <a:ext uri="{FF2B5EF4-FFF2-40B4-BE49-F238E27FC236}">
                      <a16:creationId xmlns:a16="http://schemas.microsoft.com/office/drawing/2014/main" id="{25444FC4-4157-A9E1-378C-379A967AAAE2}"/>
                    </a:ext>
                  </a:extLst>
                </p14:cNvPr>
                <p14:cNvContentPartPr/>
                <p14:nvPr/>
              </p14:nvContentPartPr>
              <p14:xfrm>
                <a:off x="8325249" y="4186427"/>
                <a:ext cx="112680" cy="84600"/>
              </p14:xfrm>
            </p:contentPart>
          </mc:Choice>
          <mc:Fallback>
            <p:pic>
              <p:nvPicPr>
                <p:cNvPr id="182" name="Pennanteckning 181">
                  <a:extLst>
                    <a:ext uri="{FF2B5EF4-FFF2-40B4-BE49-F238E27FC236}">
                      <a16:creationId xmlns:a16="http://schemas.microsoft.com/office/drawing/2014/main" id="{25444FC4-4157-A9E1-378C-379A967AAAE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10129" y="4170947"/>
                  <a:ext cx="143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3" name="Pennanteckning 182">
                  <a:extLst>
                    <a:ext uri="{FF2B5EF4-FFF2-40B4-BE49-F238E27FC236}">
                      <a16:creationId xmlns:a16="http://schemas.microsoft.com/office/drawing/2014/main" id="{1CFAE7B8-28B0-99BA-E83C-C2544E34BBA6}"/>
                    </a:ext>
                  </a:extLst>
                </p14:cNvPr>
                <p14:cNvContentPartPr/>
                <p14:nvPr/>
              </p14:nvContentPartPr>
              <p14:xfrm>
                <a:off x="8502729" y="4112627"/>
                <a:ext cx="72720" cy="90720"/>
              </p14:xfrm>
            </p:contentPart>
          </mc:Choice>
          <mc:Fallback>
            <p:pic>
              <p:nvPicPr>
                <p:cNvPr id="183" name="Pennanteckning 182">
                  <a:extLst>
                    <a:ext uri="{FF2B5EF4-FFF2-40B4-BE49-F238E27FC236}">
                      <a16:creationId xmlns:a16="http://schemas.microsoft.com/office/drawing/2014/main" id="{1CFAE7B8-28B0-99BA-E83C-C2544E34BB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487609" y="4097507"/>
                  <a:ext cx="103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4" name="Pennanteckning 183">
                  <a:extLst>
                    <a:ext uri="{FF2B5EF4-FFF2-40B4-BE49-F238E27FC236}">
                      <a16:creationId xmlns:a16="http://schemas.microsoft.com/office/drawing/2014/main" id="{3391DF0C-D26D-58BE-25F2-7EB8B7085755}"/>
                    </a:ext>
                  </a:extLst>
                </p14:cNvPr>
                <p14:cNvContentPartPr/>
                <p14:nvPr/>
              </p14:nvContentPartPr>
              <p14:xfrm>
                <a:off x="8647449" y="4080227"/>
                <a:ext cx="243720" cy="73080"/>
              </p14:xfrm>
            </p:contentPart>
          </mc:Choice>
          <mc:Fallback>
            <p:pic>
              <p:nvPicPr>
                <p:cNvPr id="184" name="Pennanteckning 183">
                  <a:extLst>
                    <a:ext uri="{FF2B5EF4-FFF2-40B4-BE49-F238E27FC236}">
                      <a16:creationId xmlns:a16="http://schemas.microsoft.com/office/drawing/2014/main" id="{3391DF0C-D26D-58BE-25F2-7EB8B708575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32329" y="4064747"/>
                  <a:ext cx="273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5" name="Pennanteckning 184">
                  <a:extLst>
                    <a:ext uri="{FF2B5EF4-FFF2-40B4-BE49-F238E27FC236}">
                      <a16:creationId xmlns:a16="http://schemas.microsoft.com/office/drawing/2014/main" id="{893BDE0A-FF96-D1B0-10AA-6CE768F40B32}"/>
                    </a:ext>
                  </a:extLst>
                </p14:cNvPr>
                <p14:cNvContentPartPr/>
                <p14:nvPr/>
              </p14:nvContentPartPr>
              <p14:xfrm>
                <a:off x="8873529" y="3970427"/>
                <a:ext cx="23400" cy="28440"/>
              </p14:xfrm>
            </p:contentPart>
          </mc:Choice>
          <mc:Fallback>
            <p:pic>
              <p:nvPicPr>
                <p:cNvPr id="185" name="Pennanteckning 184">
                  <a:extLst>
                    <a:ext uri="{FF2B5EF4-FFF2-40B4-BE49-F238E27FC236}">
                      <a16:creationId xmlns:a16="http://schemas.microsoft.com/office/drawing/2014/main" id="{893BDE0A-FF96-D1B0-10AA-6CE768F40B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858409" y="3954947"/>
                  <a:ext cx="54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Pennanteckning 185">
                  <a:extLst>
                    <a:ext uri="{FF2B5EF4-FFF2-40B4-BE49-F238E27FC236}">
                      <a16:creationId xmlns:a16="http://schemas.microsoft.com/office/drawing/2014/main" id="{FA216E36-3928-476B-7075-CFDE327FC32F}"/>
                    </a:ext>
                  </a:extLst>
                </p14:cNvPr>
                <p14:cNvContentPartPr/>
                <p14:nvPr/>
              </p14:nvContentPartPr>
              <p14:xfrm>
                <a:off x="8992689" y="3986987"/>
                <a:ext cx="168120" cy="127800"/>
              </p14:xfrm>
            </p:contentPart>
          </mc:Choice>
          <mc:Fallback>
            <p:pic>
              <p:nvPicPr>
                <p:cNvPr id="186" name="Pennanteckning 185">
                  <a:extLst>
                    <a:ext uri="{FF2B5EF4-FFF2-40B4-BE49-F238E27FC236}">
                      <a16:creationId xmlns:a16="http://schemas.microsoft.com/office/drawing/2014/main" id="{FA216E36-3928-476B-7075-CFDE327FC32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77209" y="3971867"/>
                  <a:ext cx="198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Pennanteckning 186">
                  <a:extLst>
                    <a:ext uri="{FF2B5EF4-FFF2-40B4-BE49-F238E27FC236}">
                      <a16:creationId xmlns:a16="http://schemas.microsoft.com/office/drawing/2014/main" id="{C1A526B9-7E4A-5D88-2FC8-99CB876C89EC}"/>
                    </a:ext>
                  </a:extLst>
                </p14:cNvPr>
                <p14:cNvContentPartPr/>
                <p14:nvPr/>
              </p14:nvContentPartPr>
              <p14:xfrm>
                <a:off x="9172689" y="3913187"/>
                <a:ext cx="21600" cy="215640"/>
              </p14:xfrm>
            </p:contentPart>
          </mc:Choice>
          <mc:Fallback>
            <p:pic>
              <p:nvPicPr>
                <p:cNvPr id="187" name="Pennanteckning 186">
                  <a:extLst>
                    <a:ext uri="{FF2B5EF4-FFF2-40B4-BE49-F238E27FC236}">
                      <a16:creationId xmlns:a16="http://schemas.microsoft.com/office/drawing/2014/main" id="{C1A526B9-7E4A-5D88-2FC8-99CB876C89E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157209" y="3898067"/>
                  <a:ext cx="52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Pennanteckning 188">
                  <a:extLst>
                    <a:ext uri="{FF2B5EF4-FFF2-40B4-BE49-F238E27FC236}">
                      <a16:creationId xmlns:a16="http://schemas.microsoft.com/office/drawing/2014/main" id="{6EA2A1AD-F626-7132-E02D-49B3DD269735}"/>
                    </a:ext>
                  </a:extLst>
                </p14:cNvPr>
                <p14:cNvContentPartPr/>
                <p14:nvPr/>
              </p14:nvContentPartPr>
              <p14:xfrm>
                <a:off x="9371049" y="3934427"/>
                <a:ext cx="166320" cy="197280"/>
              </p14:xfrm>
            </p:contentPart>
          </mc:Choice>
          <mc:Fallback>
            <p:pic>
              <p:nvPicPr>
                <p:cNvPr id="189" name="Pennanteckning 188">
                  <a:extLst>
                    <a:ext uri="{FF2B5EF4-FFF2-40B4-BE49-F238E27FC236}">
                      <a16:creationId xmlns:a16="http://schemas.microsoft.com/office/drawing/2014/main" id="{6EA2A1AD-F626-7132-E02D-49B3DD26973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355569" y="3918947"/>
                  <a:ext cx="196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Pennanteckning 189">
                  <a:extLst>
                    <a:ext uri="{FF2B5EF4-FFF2-40B4-BE49-F238E27FC236}">
                      <a16:creationId xmlns:a16="http://schemas.microsoft.com/office/drawing/2014/main" id="{0A23FAFD-480B-16F1-3DDB-A07E61A45CBC}"/>
                    </a:ext>
                  </a:extLst>
                </p14:cNvPr>
                <p14:cNvContentPartPr/>
                <p14:nvPr/>
              </p14:nvContentPartPr>
              <p14:xfrm>
                <a:off x="9601089" y="3944147"/>
                <a:ext cx="140760" cy="123480"/>
              </p14:xfrm>
            </p:contentPart>
          </mc:Choice>
          <mc:Fallback>
            <p:pic>
              <p:nvPicPr>
                <p:cNvPr id="190" name="Pennanteckning 189">
                  <a:extLst>
                    <a:ext uri="{FF2B5EF4-FFF2-40B4-BE49-F238E27FC236}">
                      <a16:creationId xmlns:a16="http://schemas.microsoft.com/office/drawing/2014/main" id="{0A23FAFD-480B-16F1-3DDB-A07E61A45C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85609" y="3928667"/>
                  <a:ext cx="171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1" name="Pennanteckning 190">
                  <a:extLst>
                    <a:ext uri="{FF2B5EF4-FFF2-40B4-BE49-F238E27FC236}">
                      <a16:creationId xmlns:a16="http://schemas.microsoft.com/office/drawing/2014/main" id="{F182DBAD-2A5E-4AF0-593B-B7CEDBAC146C}"/>
                    </a:ext>
                  </a:extLst>
                </p14:cNvPr>
                <p14:cNvContentPartPr/>
                <p14:nvPr/>
              </p14:nvContentPartPr>
              <p14:xfrm>
                <a:off x="9762369" y="3944147"/>
                <a:ext cx="124920" cy="324000"/>
              </p14:xfrm>
            </p:contentPart>
          </mc:Choice>
          <mc:Fallback>
            <p:pic>
              <p:nvPicPr>
                <p:cNvPr id="191" name="Pennanteckning 190">
                  <a:extLst>
                    <a:ext uri="{FF2B5EF4-FFF2-40B4-BE49-F238E27FC236}">
                      <a16:creationId xmlns:a16="http://schemas.microsoft.com/office/drawing/2014/main" id="{F182DBAD-2A5E-4AF0-593B-B7CEDBAC14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47249" y="3928667"/>
                  <a:ext cx="155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2" name="Pennanteckning 191">
                  <a:extLst>
                    <a:ext uri="{FF2B5EF4-FFF2-40B4-BE49-F238E27FC236}">
                      <a16:creationId xmlns:a16="http://schemas.microsoft.com/office/drawing/2014/main" id="{5B8D400C-CA9A-00D2-4712-7EEDCD5F058A}"/>
                    </a:ext>
                  </a:extLst>
                </p14:cNvPr>
                <p14:cNvContentPartPr/>
                <p14:nvPr/>
              </p14:nvContentPartPr>
              <p14:xfrm>
                <a:off x="9993489" y="3810227"/>
                <a:ext cx="286560" cy="199800"/>
              </p14:xfrm>
            </p:contentPart>
          </mc:Choice>
          <mc:Fallback>
            <p:pic>
              <p:nvPicPr>
                <p:cNvPr id="192" name="Pennanteckning 191">
                  <a:extLst>
                    <a:ext uri="{FF2B5EF4-FFF2-40B4-BE49-F238E27FC236}">
                      <a16:creationId xmlns:a16="http://schemas.microsoft.com/office/drawing/2014/main" id="{5B8D400C-CA9A-00D2-4712-7EEDCD5F05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978369" y="3795107"/>
                  <a:ext cx="317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3" name="Pennanteckning 192">
                  <a:extLst>
                    <a:ext uri="{FF2B5EF4-FFF2-40B4-BE49-F238E27FC236}">
                      <a16:creationId xmlns:a16="http://schemas.microsoft.com/office/drawing/2014/main" id="{3E22EA82-5E11-2F27-8B67-D5BAEF4A2123}"/>
                    </a:ext>
                  </a:extLst>
                </p14:cNvPr>
                <p14:cNvContentPartPr/>
                <p14:nvPr/>
              </p14:nvContentPartPr>
              <p14:xfrm>
                <a:off x="10372929" y="3728147"/>
                <a:ext cx="221760" cy="182880"/>
              </p14:xfrm>
            </p:contentPart>
          </mc:Choice>
          <mc:Fallback>
            <p:pic>
              <p:nvPicPr>
                <p:cNvPr id="193" name="Pennanteckning 192">
                  <a:extLst>
                    <a:ext uri="{FF2B5EF4-FFF2-40B4-BE49-F238E27FC236}">
                      <a16:creationId xmlns:a16="http://schemas.microsoft.com/office/drawing/2014/main" id="{3E22EA82-5E11-2F27-8B67-D5BAEF4A21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57449" y="3712667"/>
                  <a:ext cx="252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4" name="Pennanteckning 193">
                  <a:extLst>
                    <a:ext uri="{FF2B5EF4-FFF2-40B4-BE49-F238E27FC236}">
                      <a16:creationId xmlns:a16="http://schemas.microsoft.com/office/drawing/2014/main" id="{180241E9-5B35-59D0-602B-78F5355B3D95}"/>
                    </a:ext>
                  </a:extLst>
                </p14:cNvPr>
                <p14:cNvContentPartPr/>
                <p14:nvPr/>
              </p14:nvContentPartPr>
              <p14:xfrm>
                <a:off x="10624929" y="3728867"/>
                <a:ext cx="70560" cy="64800"/>
              </p14:xfrm>
            </p:contentPart>
          </mc:Choice>
          <mc:Fallback>
            <p:pic>
              <p:nvPicPr>
                <p:cNvPr id="194" name="Pennanteckning 193">
                  <a:extLst>
                    <a:ext uri="{FF2B5EF4-FFF2-40B4-BE49-F238E27FC236}">
                      <a16:creationId xmlns:a16="http://schemas.microsoft.com/office/drawing/2014/main" id="{180241E9-5B35-59D0-602B-78F5355B3D9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609449" y="3713747"/>
                  <a:ext cx="101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5" name="Pennanteckning 194">
                  <a:extLst>
                    <a:ext uri="{FF2B5EF4-FFF2-40B4-BE49-F238E27FC236}">
                      <a16:creationId xmlns:a16="http://schemas.microsoft.com/office/drawing/2014/main" id="{6749DCC5-8520-4114-138E-1C7C5252D19A}"/>
                    </a:ext>
                  </a:extLst>
                </p14:cNvPr>
                <p14:cNvContentPartPr/>
                <p14:nvPr/>
              </p14:nvContentPartPr>
              <p14:xfrm>
                <a:off x="10698369" y="3567227"/>
                <a:ext cx="25920" cy="38880"/>
              </p14:xfrm>
            </p:contentPart>
          </mc:Choice>
          <mc:Fallback>
            <p:pic>
              <p:nvPicPr>
                <p:cNvPr id="195" name="Pennanteckning 194">
                  <a:extLst>
                    <a:ext uri="{FF2B5EF4-FFF2-40B4-BE49-F238E27FC236}">
                      <a16:creationId xmlns:a16="http://schemas.microsoft.com/office/drawing/2014/main" id="{6749DCC5-8520-4114-138E-1C7C5252D19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83249" y="3552107"/>
                  <a:ext cx="56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6" name="Pennanteckning 195">
                  <a:extLst>
                    <a:ext uri="{FF2B5EF4-FFF2-40B4-BE49-F238E27FC236}">
                      <a16:creationId xmlns:a16="http://schemas.microsoft.com/office/drawing/2014/main" id="{352B3301-F26E-D970-F467-DB145B2E6E50}"/>
                    </a:ext>
                  </a:extLst>
                </p14:cNvPr>
                <p14:cNvContentPartPr/>
                <p14:nvPr/>
              </p14:nvContentPartPr>
              <p14:xfrm>
                <a:off x="10798809" y="3641027"/>
                <a:ext cx="377640" cy="120600"/>
              </p14:xfrm>
            </p:contentPart>
          </mc:Choice>
          <mc:Fallback>
            <p:pic>
              <p:nvPicPr>
                <p:cNvPr id="196" name="Pennanteckning 195">
                  <a:extLst>
                    <a:ext uri="{FF2B5EF4-FFF2-40B4-BE49-F238E27FC236}">
                      <a16:creationId xmlns:a16="http://schemas.microsoft.com/office/drawing/2014/main" id="{352B3301-F26E-D970-F467-DB145B2E6E5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83329" y="3625907"/>
                  <a:ext cx="408240" cy="1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647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5547</TotalTime>
  <Words>165</Words>
  <Application>Microsoft Macintosh PowerPoint</Application>
  <PresentationFormat>Bredbild</PresentationFormat>
  <Paragraphs>33</Paragraphs>
  <Slides>6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2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393</cp:revision>
  <dcterms:created xsi:type="dcterms:W3CDTF">2023-02-18T16:14:37Z</dcterms:created>
  <dcterms:modified xsi:type="dcterms:W3CDTF">2024-01-13T09:45:48Z</dcterms:modified>
</cp:coreProperties>
</file>