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3.xml" ContentType="application/vnd.openxmlformats-officedocument.presentationml.notesSlide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notesSlides/notesSlide4.xml" ContentType="application/vnd.openxmlformats-officedocument.presentationml.notesSlide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notesSlides/notesSlide5.xml" ContentType="application/vnd.openxmlformats-officedocument.presentationml.notesSlide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notesSlides/notesSlide6.xml" ContentType="application/vnd.openxmlformats-officedocument.presentationml.notesSlide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23" r:id="rId3"/>
    <p:sldId id="324" r:id="rId4"/>
    <p:sldId id="325" r:id="rId5"/>
    <p:sldId id="326" r:id="rId6"/>
    <p:sldId id="327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E5C"/>
    <a:srgbClr val="1D4E5D"/>
    <a:srgbClr val="711E7C"/>
    <a:srgbClr val="521B93"/>
    <a:srgbClr val="BE500E"/>
    <a:srgbClr val="7E34B8"/>
    <a:srgbClr val="EDEDED"/>
    <a:srgbClr val="DAE3F3"/>
    <a:srgbClr val="011893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A6B48-59C2-1248-9567-135D93D8CC3C}" v="318" dt="2024-01-13T11:05:08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6"/>
    <p:restoredTop sz="80581"/>
  </p:normalViewPr>
  <p:slideViewPr>
    <p:cSldViewPr snapToGrid="0" snapToObjects="1">
      <p:cViewPr varScale="1">
        <p:scale>
          <a:sx n="113" d="100"/>
          <a:sy n="113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kchun Giang" userId="67e2125d-ec8c-4323-9653-9824a2ad815f" providerId="ADAL" clId="{5749A78F-C7E6-E64C-8670-496A13790B2D}"/>
    <pc:docChg chg="undo redo custSel addSld delSld modSld">
      <pc:chgData name="Kokchun Giang" userId="67e2125d-ec8c-4323-9653-9824a2ad815f" providerId="ADAL" clId="{5749A78F-C7E6-E64C-8670-496A13790B2D}" dt="2024-01-06T14:59:10.409" v="2723" actId="1076"/>
      <pc:docMkLst>
        <pc:docMk/>
      </pc:docMkLst>
      <pc:sldChg chg="addSp delSp modSp mod">
        <pc:chgData name="Kokchun Giang" userId="67e2125d-ec8c-4323-9653-9824a2ad815f" providerId="ADAL" clId="{5749A78F-C7E6-E64C-8670-496A13790B2D}" dt="2024-01-05T15:25:51.938" v="62" actId="1076"/>
        <pc:sldMkLst>
          <pc:docMk/>
          <pc:sldMk cId="2807130090" sldId="256"/>
        </pc:sldMkLst>
        <pc:spChg chg="mod">
          <ac:chgData name="Kokchun Giang" userId="67e2125d-ec8c-4323-9653-9824a2ad815f" providerId="ADAL" clId="{5749A78F-C7E6-E64C-8670-496A13790B2D}" dt="2024-01-05T15:25:39.876" v="59" actId="1076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5749A78F-C7E6-E64C-8670-496A13790B2D}" dt="2024-01-05T15:25:51.938" v="62" actId="1076"/>
          <ac:picMkLst>
            <pc:docMk/>
            <pc:sldMk cId="2807130090" sldId="256"/>
            <ac:picMk id="2" creationId="{DC9ED32C-847E-0840-62F0-1DA62CD6FF64}"/>
          </ac:picMkLst>
        </pc:picChg>
        <pc:picChg chg="del">
          <ac:chgData name="Kokchun Giang" userId="67e2125d-ec8c-4323-9653-9824a2ad815f" providerId="ADAL" clId="{5749A78F-C7E6-E64C-8670-496A13790B2D}" dt="2024-01-05T12:46:59.520" v="4" actId="478"/>
          <ac:picMkLst>
            <pc:docMk/>
            <pc:sldMk cId="2807130090" sldId="256"/>
            <ac:picMk id="10" creationId="{9591E0AF-E7BC-250E-F7B0-6A8632EDE5A8}"/>
          </ac:picMkLst>
        </pc:picChg>
      </pc:sldChg>
      <pc:sldChg chg="addSp delSp modSp mod addAnim delAnim modAnim">
        <pc:chgData name="Kokchun Giang" userId="67e2125d-ec8c-4323-9653-9824a2ad815f" providerId="ADAL" clId="{5749A78F-C7E6-E64C-8670-496A13790B2D}" dt="2024-01-05T20:51:32.436" v="409"/>
        <pc:sldMkLst>
          <pc:docMk/>
          <pc:sldMk cId="3408732793" sldId="301"/>
        </pc:sldMkLst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11" creationId="{9D117E8F-6C1B-A052-A27A-804198A41894}"/>
          </ac:spMkLst>
        </pc:spChg>
        <pc:spChg chg="add">
          <ac:chgData name="Kokchun Giang" userId="67e2125d-ec8c-4323-9653-9824a2ad815f" providerId="ADAL" clId="{5749A78F-C7E6-E64C-8670-496A13790B2D}" dt="2024-01-05T20:33:07.715" v="113"/>
          <ac:spMkLst>
            <pc:docMk/>
            <pc:sldMk cId="3408732793" sldId="301"/>
            <ac:spMk id="12" creationId="{3808320E-2C92-CA7B-29EC-DE7C76835D4D}"/>
          </ac:spMkLst>
        </pc:spChg>
        <pc:spChg chg="add del mod">
          <ac:chgData name="Kokchun Giang" userId="67e2125d-ec8c-4323-9653-9824a2ad815f" providerId="ADAL" clId="{5749A78F-C7E6-E64C-8670-496A13790B2D}" dt="2024-01-05T20:33:14.272" v="116" actId="478"/>
          <ac:spMkLst>
            <pc:docMk/>
            <pc:sldMk cId="3408732793" sldId="301"/>
            <ac:spMk id="13" creationId="{A56C2CB2-9451-6602-3C16-F6A61EA495EC}"/>
          </ac:spMkLst>
        </pc:spChg>
        <pc:spChg chg="add">
          <ac:chgData name="Kokchun Giang" userId="67e2125d-ec8c-4323-9653-9824a2ad815f" providerId="ADAL" clId="{5749A78F-C7E6-E64C-8670-496A13790B2D}" dt="2024-01-05T20:33:19.248" v="117"/>
          <ac:spMkLst>
            <pc:docMk/>
            <pc:sldMk cId="3408732793" sldId="301"/>
            <ac:spMk id="14" creationId="{8C5CFEBA-20AF-B0D5-34D4-385068468283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2" creationId="{C7438EA8-DF3A-0747-7F31-9225F3A579B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3" creationId="{7D429D85-09FF-29A3-D931-2D0480C6A4BD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27" creationId="{AAD0CB86-FC38-4321-F4F5-F3FE51DD2E58}"/>
          </ac:spMkLst>
        </pc:spChg>
        <pc:spChg chg="del mod">
          <ac:chgData name="Kokchun Giang" userId="67e2125d-ec8c-4323-9653-9824a2ad815f" providerId="ADAL" clId="{5749A78F-C7E6-E64C-8670-496A13790B2D}" dt="2024-01-05T15:26:12.542" v="65" actId="478"/>
          <ac:spMkLst>
            <pc:docMk/>
            <pc:sldMk cId="3408732793" sldId="301"/>
            <ac:spMk id="29" creationId="{A49F01FA-3BB6-4741-9CD3-D7C99D1F81E0}"/>
          </ac:spMkLst>
        </pc:spChg>
        <pc:spChg chg="add del">
          <ac:chgData name="Kokchun Giang" userId="67e2125d-ec8c-4323-9653-9824a2ad815f" providerId="ADAL" clId="{5749A78F-C7E6-E64C-8670-496A13790B2D}" dt="2024-01-05T15:27:05.903" v="73" actId="478"/>
          <ac:spMkLst>
            <pc:docMk/>
            <pc:sldMk cId="3408732793" sldId="301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3" creationId="{8E158133-1D2F-342A-ED53-BE325B1B6ED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39" creationId="{B95446BF-3E9E-B8AB-6660-467CB4222286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1" creationId="{894FE972-A263-DEF8-C4D5-A4FDCE106147}"/>
          </ac:spMkLst>
        </pc:spChg>
        <pc:spChg chg="add mod">
          <ac:chgData name="Kokchun Giang" userId="67e2125d-ec8c-4323-9653-9824a2ad815f" providerId="ADAL" clId="{5749A78F-C7E6-E64C-8670-496A13790B2D}" dt="2024-01-05T20:49:54.916" v="353" actId="1076"/>
          <ac:spMkLst>
            <pc:docMk/>
            <pc:sldMk cId="3408732793" sldId="301"/>
            <ac:spMk id="45" creationId="{C7AC7503-7635-C879-62BB-54F0B1EB970F}"/>
          </ac:spMkLst>
        </pc:spChg>
        <pc:spChg chg="add mod">
          <ac:chgData name="Kokchun Giang" userId="67e2125d-ec8c-4323-9653-9824a2ad815f" providerId="ADAL" clId="{5749A78F-C7E6-E64C-8670-496A13790B2D}" dt="2024-01-05T20:45:25.716" v="297" actId="1076"/>
          <ac:spMkLst>
            <pc:docMk/>
            <pc:sldMk cId="3408732793" sldId="301"/>
            <ac:spMk id="49" creationId="{55EB215D-3613-F3CB-0655-3D1CFBC7B0E7}"/>
          </ac:spMkLst>
        </pc:spChg>
        <pc:spChg chg="add mod">
          <ac:chgData name="Kokchun Giang" userId="67e2125d-ec8c-4323-9653-9824a2ad815f" providerId="ADAL" clId="{5749A78F-C7E6-E64C-8670-496A13790B2D}" dt="2024-01-05T20:48:18.892" v="307" actId="571"/>
          <ac:spMkLst>
            <pc:docMk/>
            <pc:sldMk cId="3408732793" sldId="301"/>
            <ac:spMk id="50" creationId="{92428C3B-5FBE-1FB6-584C-50FBAF963F95}"/>
          </ac:spMkLst>
        </pc:spChg>
        <pc:spChg chg="add del mod">
          <ac:chgData name="Kokchun Giang" userId="67e2125d-ec8c-4323-9653-9824a2ad815f" providerId="ADAL" clId="{5749A78F-C7E6-E64C-8670-496A13790B2D}" dt="2024-01-05T20:49:46.285" v="351"/>
          <ac:spMkLst>
            <pc:docMk/>
            <pc:sldMk cId="3408732793" sldId="301"/>
            <ac:spMk id="51" creationId="{047D50EE-8212-F08F-CF9E-5ED8F68D787A}"/>
          </ac:spMkLst>
        </pc:spChg>
        <pc:spChg chg="add mod">
          <ac:chgData name="Kokchun Giang" userId="67e2125d-ec8c-4323-9653-9824a2ad815f" providerId="ADAL" clId="{5749A78F-C7E6-E64C-8670-496A13790B2D}" dt="2024-01-05T20:51:25.429" v="406" actId="1076"/>
          <ac:spMkLst>
            <pc:docMk/>
            <pc:sldMk cId="3408732793" sldId="301"/>
            <ac:spMk id="52" creationId="{7888B408-FFD7-EE6A-ADCB-C929F9E19FF0}"/>
          </ac:spMkLst>
        </pc:spChg>
        <pc:spChg chg="add mod">
          <ac:chgData name="Kokchun Giang" userId="67e2125d-ec8c-4323-9653-9824a2ad815f" providerId="ADAL" clId="{5749A78F-C7E6-E64C-8670-496A13790B2D}" dt="2024-01-05T20:50:29.736" v="389" actId="20577"/>
          <ac:spMkLst>
            <pc:docMk/>
            <pc:sldMk cId="3408732793" sldId="301"/>
            <ac:spMk id="55" creationId="{C210C6A6-D798-D93C-8BC7-CEA4EE1A80AB}"/>
          </ac:spMkLst>
        </pc:s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5" creationId="{98311222-9D99-26BC-812C-F42276FBA1FC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1" creationId="{42C9E463-5321-1A59-3409-FA52F6B7C0FB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28" creationId="{E01DBCB0-1811-CECF-44B4-1D3EB5CE601F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0" creationId="{E76F705D-5325-8ABC-D357-C34964185BF7}"/>
          </ac:grpSpMkLst>
        </pc:grpChg>
        <pc:grpChg chg="add del">
          <ac:chgData name="Kokchun Giang" userId="67e2125d-ec8c-4323-9653-9824a2ad815f" providerId="ADAL" clId="{5749A78F-C7E6-E64C-8670-496A13790B2D}" dt="2024-01-05T15:27:05.903" v="73" actId="478"/>
          <ac:grpSpMkLst>
            <pc:docMk/>
            <pc:sldMk cId="3408732793" sldId="301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0:50:50.629" v="397" actId="1076"/>
          <ac:grpSpMkLst>
            <pc:docMk/>
            <pc:sldMk cId="3408732793" sldId="301"/>
            <ac:grpSpMk id="46" creationId="{36DFFB7F-7B6D-14E5-E6D4-7B3240F8AC17}"/>
          </ac:grpSpMkLst>
        </pc:grpChg>
        <pc:grpChg chg="add mod">
          <ac:chgData name="Kokchun Giang" userId="67e2125d-ec8c-4323-9653-9824a2ad815f" providerId="ADAL" clId="{5749A78F-C7E6-E64C-8670-496A13790B2D}" dt="2024-01-05T20:51:23.283" v="405" actId="1076"/>
          <ac:grpSpMkLst>
            <pc:docMk/>
            <pc:sldMk cId="3408732793" sldId="301"/>
            <ac:grpSpMk id="47" creationId="{9F564FF9-9480-ED59-DCA2-4646E70E6344}"/>
          </ac:grpSpMkLst>
        </pc:grpChg>
        <pc:grpChg chg="add mod">
          <ac:chgData name="Kokchun Giang" userId="67e2125d-ec8c-4323-9653-9824a2ad815f" providerId="ADAL" clId="{5749A78F-C7E6-E64C-8670-496A13790B2D}" dt="2024-01-05T20:49:54.916" v="353" actId="1076"/>
          <ac:grpSpMkLst>
            <pc:docMk/>
            <pc:sldMk cId="3408732793" sldId="301"/>
            <ac:grpSpMk id="48" creationId="{B06998FD-3E9C-D386-8EA6-E91706FFA281}"/>
          </ac:grpSpMkLst>
        </pc:grpChg>
        <pc:grpChg chg="add mod">
          <ac:chgData name="Kokchun Giang" userId="67e2125d-ec8c-4323-9653-9824a2ad815f" providerId="ADAL" clId="{5749A78F-C7E6-E64C-8670-496A13790B2D}" dt="2024-01-05T20:51:25.429" v="406" actId="1076"/>
          <ac:grpSpMkLst>
            <pc:docMk/>
            <pc:sldMk cId="3408732793" sldId="301"/>
            <ac:grpSpMk id="53" creationId="{2667CF44-BF6F-3C0C-0C3F-56B5F990E6E0}"/>
          </ac:grpSpMkLst>
        </pc:grpChg>
        <pc:grpChg chg="add mod">
          <ac:chgData name="Kokchun Giang" userId="67e2125d-ec8c-4323-9653-9824a2ad815f" providerId="ADAL" clId="{5749A78F-C7E6-E64C-8670-496A13790B2D}" dt="2024-01-05T20:50:58.189" v="401" actId="1076"/>
          <ac:grpSpMkLst>
            <pc:docMk/>
            <pc:sldMk cId="3408732793" sldId="301"/>
            <ac:grpSpMk id="54" creationId="{FC076F3F-D3B6-3780-3916-B9E8E7C98141}"/>
          </ac:grpSpMkLst>
        </pc:grpChg>
        <pc:picChg chg="add mod">
          <ac:chgData name="Kokchun Giang" userId="67e2125d-ec8c-4323-9653-9824a2ad815f" providerId="ADAL" clId="{5749A78F-C7E6-E64C-8670-496A13790B2D}" dt="2024-01-05T15:26:21.532" v="68"/>
          <ac:picMkLst>
            <pc:docMk/>
            <pc:sldMk cId="3408732793" sldId="301"/>
            <ac:picMk id="2" creationId="{539C76E0-6DE6-0EBC-B4D9-F6B6869C7290}"/>
          </ac:picMkLst>
        </pc:picChg>
        <pc:picChg chg="add mod">
          <ac:chgData name="Kokchun Giang" userId="67e2125d-ec8c-4323-9653-9824a2ad815f" providerId="ADAL" clId="{5749A78F-C7E6-E64C-8670-496A13790B2D}" dt="2024-01-05T15:26:33.012" v="71" actId="1076"/>
          <ac:picMkLst>
            <pc:docMk/>
            <pc:sldMk cId="3408732793" sldId="301"/>
            <ac:picMk id="6" creationId="{9AB2E4FE-95B3-FE2F-C77D-E293A30BB38F}"/>
          </ac:picMkLst>
        </pc:picChg>
        <pc:picChg chg="add mod">
          <ac:chgData name="Kokchun Giang" userId="67e2125d-ec8c-4323-9653-9824a2ad815f" providerId="ADAL" clId="{5749A78F-C7E6-E64C-8670-496A13790B2D}" dt="2024-01-05T15:27:10.986" v="75"/>
          <ac:picMkLst>
            <pc:docMk/>
            <pc:sldMk cId="3408732793" sldId="301"/>
            <ac:picMk id="7" creationId="{FC80722E-CD0B-EF0B-964C-A8EF8B84D7B1}"/>
          </ac:picMkLst>
        </pc:picChg>
        <pc:picChg chg="add del mod">
          <ac:chgData name="Kokchun Giang" userId="67e2125d-ec8c-4323-9653-9824a2ad815f" providerId="ADAL" clId="{5749A78F-C7E6-E64C-8670-496A13790B2D}" dt="2024-01-05T15:27:39.362" v="80" actId="478"/>
          <ac:picMkLst>
            <pc:docMk/>
            <pc:sldMk cId="3408732793" sldId="301"/>
            <ac:picMk id="8" creationId="{4011338C-9D5F-1FA1-AA1E-7D6A3C6FBD6A}"/>
          </ac:picMkLst>
        </pc:picChg>
        <pc:picChg chg="add mod">
          <ac:chgData name="Kokchun Giang" userId="67e2125d-ec8c-4323-9653-9824a2ad815f" providerId="ADAL" clId="{5749A78F-C7E6-E64C-8670-496A13790B2D}" dt="2024-01-05T20:50:48.603" v="396" actId="1076"/>
          <ac:picMkLst>
            <pc:docMk/>
            <pc:sldMk cId="3408732793" sldId="301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5T15:29:59.536" v="88" actId="478"/>
          <ac:picMkLst>
            <pc:docMk/>
            <pc:sldMk cId="3408732793" sldId="301"/>
            <ac:picMk id="10" creationId="{62F78D83-9473-705D-BB63-830F26A44DF1}"/>
          </ac:picMkLst>
        </pc:picChg>
        <pc:picChg chg="add del mod">
          <ac:chgData name="Kokchun Giang" userId="67e2125d-ec8c-4323-9653-9824a2ad815f" providerId="ADAL" clId="{5749A78F-C7E6-E64C-8670-496A13790B2D}" dt="2024-01-05T20:33:42.864" v="123" actId="478"/>
          <ac:picMkLst>
            <pc:docMk/>
            <pc:sldMk cId="3408732793" sldId="301"/>
            <ac:picMk id="20" creationId="{148270E6-DF77-6C0B-2B37-2BFEB8BDD7B0}"/>
          </ac:picMkLst>
        </pc:picChg>
        <pc:picChg chg="add mod modCrop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2" creationId="{231B288D-CD49-ED04-F10D-1CE6A1FE58F8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36" creationId="{EC3467D9-086F-97ED-BC44-1A28390E708A}"/>
          </ac:picMkLst>
        </pc:picChg>
        <pc:picChg chg="add del mod">
          <ac:chgData name="Kokchun Giang" userId="67e2125d-ec8c-4323-9653-9824a2ad815f" providerId="ADAL" clId="{5749A78F-C7E6-E64C-8670-496A13790B2D}" dt="2024-01-05T20:42:11.236" v="233" actId="478"/>
          <ac:picMkLst>
            <pc:docMk/>
            <pc:sldMk cId="3408732793" sldId="301"/>
            <ac:picMk id="40" creationId="{E0173B3E-E78E-61D8-4245-2AA29AE27AF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3" creationId="{47C82422-C450-9F39-9EBF-E8BD6144E50F}"/>
          </ac:picMkLst>
        </pc:picChg>
        <pc:picChg chg="add mod">
          <ac:chgData name="Kokchun Giang" userId="67e2125d-ec8c-4323-9653-9824a2ad815f" providerId="ADAL" clId="{5749A78F-C7E6-E64C-8670-496A13790B2D}" dt="2024-01-05T20:49:54.916" v="353" actId="1076"/>
          <ac:picMkLst>
            <pc:docMk/>
            <pc:sldMk cId="3408732793" sldId="301"/>
            <ac:picMk id="44" creationId="{9D4D8959-7146-8D42-CAF7-8693A3AD5C37}"/>
          </ac:picMkLst>
        </pc:picChg>
        <pc:picChg chg="add del mod">
          <ac:chgData name="Kokchun Giang" userId="67e2125d-ec8c-4323-9653-9824a2ad815f" providerId="ADAL" clId="{5749A78F-C7E6-E64C-8670-496A13790B2D}" dt="2024-01-05T20:24:18.389" v="94" actId="478"/>
          <ac:picMkLst>
            <pc:docMk/>
            <pc:sldMk cId="3408732793" sldId="301"/>
            <ac:picMk id="1026" creationId="{477FE96A-EB15-F91D-8D85-C276372785D7}"/>
          </ac:picMkLst>
        </pc:picChg>
        <pc:picChg chg="add del mod">
          <ac:chgData name="Kokchun Giang" userId="67e2125d-ec8c-4323-9653-9824a2ad815f" providerId="ADAL" clId="{5749A78F-C7E6-E64C-8670-496A13790B2D}" dt="2024-01-05T20:28:18.674" v="100" actId="478"/>
          <ac:picMkLst>
            <pc:docMk/>
            <pc:sldMk cId="3408732793" sldId="301"/>
            <ac:picMk id="1028" creationId="{95DF5BD2-A29A-7595-2382-FBDB370EAB67}"/>
          </ac:picMkLst>
        </pc:picChg>
        <pc:picChg chg="add del mod">
          <ac:chgData name="Kokchun Giang" userId="67e2125d-ec8c-4323-9653-9824a2ad815f" providerId="ADAL" clId="{5749A78F-C7E6-E64C-8670-496A13790B2D}" dt="2024-01-05T20:33:03.187" v="112" actId="478"/>
          <ac:picMkLst>
            <pc:docMk/>
            <pc:sldMk cId="3408732793" sldId="301"/>
            <ac:picMk id="1030" creationId="{07A43C93-14D4-1AE0-A288-07F544AAA13B}"/>
          </ac:picMkLst>
        </pc:picChg>
        <pc:picChg chg="add mod">
          <ac:chgData name="Kokchun Giang" userId="67e2125d-ec8c-4323-9653-9824a2ad815f" providerId="ADAL" clId="{5749A78F-C7E6-E64C-8670-496A13790B2D}" dt="2024-01-05T20:51:25.429" v="406" actId="1076"/>
          <ac:picMkLst>
            <pc:docMk/>
            <pc:sldMk cId="3408732793" sldId="301"/>
            <ac:picMk id="1040" creationId="{3C89261C-02FB-1266-AE49-5E01D70E136D}"/>
          </ac:picMkLst>
        </pc:picChg>
      </pc:sldChg>
      <pc:sldChg chg="addSp delSp modSp mod modAnim">
        <pc:chgData name="Kokchun Giang" userId="67e2125d-ec8c-4323-9653-9824a2ad815f" providerId="ADAL" clId="{5749A78F-C7E6-E64C-8670-496A13790B2D}" dt="2024-01-06T14:25:43.289" v="1696"/>
        <pc:sldMkLst>
          <pc:docMk/>
          <pc:sldMk cId="348908808" sldId="302"/>
        </pc:sldMkLst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" creationId="{1EC4857B-5318-5AAB-2CCE-56DE602F2534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6" creationId="{9B54FCCD-1382-DADE-32D3-452C166995A5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8" creationId="{CB244AE7-F85B-A555-0DA4-835FE5DF1C4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9" creationId="{DF41CE8A-63A8-6981-59CD-814214601497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10" creationId="{8DFDC639-19EB-123E-6A20-A57A0ACF534B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2" creationId="{C7438EA8-DF3A-0747-7F31-9225F3A579B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3" creationId="{7D429D85-09FF-29A3-D931-2D0480C6A4BD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7" creationId="{AAD0CB86-FC38-4321-F4F5-F3FE51DD2E58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29" creationId="{A49F01FA-3BB6-4741-9CD3-D7C99D1F81E0}"/>
          </ac:spMkLst>
        </pc:spChg>
        <pc:spChg chg="del">
          <ac:chgData name="Kokchun Giang" userId="67e2125d-ec8c-4323-9653-9824a2ad815f" providerId="ADAL" clId="{5749A78F-C7E6-E64C-8670-496A13790B2D}" dt="2024-01-05T20:52:30.990" v="410" actId="478"/>
          <ac:spMkLst>
            <pc:docMk/>
            <pc:sldMk cId="348908808" sldId="302"/>
            <ac:spMk id="31" creationId="{E2961C27-496C-60F2-372D-C1E35F7D09D5}"/>
          </ac:spMkLst>
        </pc:spChg>
        <pc:spChg chg="add mod">
          <ac:chgData name="Kokchun Giang" userId="67e2125d-ec8c-4323-9653-9824a2ad815f" providerId="ADAL" clId="{5749A78F-C7E6-E64C-8670-496A13790B2D}" dt="2024-01-05T21:02:25.148" v="564" actId="1076"/>
          <ac:spMkLst>
            <pc:docMk/>
            <pc:sldMk cId="348908808" sldId="302"/>
            <ac:spMk id="32" creationId="{63793947-A9AC-D11D-29CC-634E7C59BCB4}"/>
          </ac:spMkLst>
        </pc:spChg>
        <pc:spChg chg="add mod">
          <ac:chgData name="Kokchun Giang" userId="67e2125d-ec8c-4323-9653-9824a2ad815f" providerId="ADAL" clId="{5749A78F-C7E6-E64C-8670-496A13790B2D}" dt="2024-01-05T21:05:58.483" v="605" actId="164"/>
          <ac:spMkLst>
            <pc:docMk/>
            <pc:sldMk cId="348908808" sldId="302"/>
            <ac:spMk id="52" creationId="{34CE79D1-E6B6-5F82-6458-07A2E9452F95}"/>
          </ac:spMkLst>
        </pc:spChg>
        <pc:spChg chg="add mod">
          <ac:chgData name="Kokchun Giang" userId="67e2125d-ec8c-4323-9653-9824a2ad815f" providerId="ADAL" clId="{5749A78F-C7E6-E64C-8670-496A13790B2D}" dt="2024-01-05T21:06:03.628" v="607" actId="164"/>
          <ac:spMkLst>
            <pc:docMk/>
            <pc:sldMk cId="348908808" sldId="302"/>
            <ac:spMk id="53" creationId="{B4507279-0DF3-5257-0618-E51973B00483}"/>
          </ac:spMkLst>
        </pc:spChg>
        <pc:spChg chg="add mod">
          <ac:chgData name="Kokchun Giang" userId="67e2125d-ec8c-4323-9653-9824a2ad815f" providerId="ADAL" clId="{5749A78F-C7E6-E64C-8670-496A13790B2D}" dt="2024-01-05T21:06:00.366" v="606" actId="164"/>
          <ac:spMkLst>
            <pc:docMk/>
            <pc:sldMk cId="348908808" sldId="302"/>
            <ac:spMk id="54" creationId="{5105E275-B9D4-BC14-C7F1-9A476E5D9E54}"/>
          </ac:spMkLst>
        </pc:spChg>
        <pc:spChg chg="add mod">
          <ac:chgData name="Kokchun Giang" userId="67e2125d-ec8c-4323-9653-9824a2ad815f" providerId="ADAL" clId="{5749A78F-C7E6-E64C-8670-496A13790B2D}" dt="2024-01-05T21:06:05.307" v="608" actId="164"/>
          <ac:spMkLst>
            <pc:docMk/>
            <pc:sldMk cId="348908808" sldId="302"/>
            <ac:spMk id="55" creationId="{EBA2064D-EFA3-BFEB-4436-353A0C8191EC}"/>
          </ac:spMkLst>
        </pc:spChg>
        <pc:spChg chg="add mod">
          <ac:chgData name="Kokchun Giang" userId="67e2125d-ec8c-4323-9653-9824a2ad815f" providerId="ADAL" clId="{5749A78F-C7E6-E64C-8670-496A13790B2D}" dt="2024-01-05T21:05:52.790" v="602" actId="164"/>
          <ac:spMkLst>
            <pc:docMk/>
            <pc:sldMk cId="348908808" sldId="302"/>
            <ac:spMk id="56" creationId="{BD4FF239-A3CC-E27F-9BE5-819760A5AC6B}"/>
          </ac:spMkLst>
        </pc:spChg>
        <pc:spChg chg="add mod">
          <ac:chgData name="Kokchun Giang" userId="67e2125d-ec8c-4323-9653-9824a2ad815f" providerId="ADAL" clId="{5749A78F-C7E6-E64C-8670-496A13790B2D}" dt="2024-01-05T21:06:08.128" v="609" actId="164"/>
          <ac:spMkLst>
            <pc:docMk/>
            <pc:sldMk cId="348908808" sldId="302"/>
            <ac:spMk id="57" creationId="{42800A52-7BC0-6FAE-948E-4755FEC574F3}"/>
          </ac:spMkLst>
        </pc:spChg>
        <pc:grpChg chg="mod">
          <ac:chgData name="Kokchun Giang" userId="67e2125d-ec8c-4323-9653-9824a2ad815f" providerId="ADAL" clId="{5749A78F-C7E6-E64C-8670-496A13790B2D}" dt="2024-01-06T14:21:32.375" v="1574"/>
          <ac:grpSpMkLst>
            <pc:docMk/>
            <pc:sldMk cId="348908808" sldId="302"/>
            <ac:grpSpMk id="9" creationId="{F120910A-B68B-77CC-2A8C-34616A0624DE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7" creationId="{24CA0A2E-328E-5E1C-00E6-C1010889588F}"/>
          </ac:grpSpMkLst>
        </pc:grpChg>
        <pc:grpChg chg="mod">
          <ac:chgData name="Kokchun Giang" userId="67e2125d-ec8c-4323-9653-9824a2ad815f" providerId="ADAL" clId="{5749A78F-C7E6-E64C-8670-496A13790B2D}" dt="2024-01-06T14:22:21.542" v="1647"/>
          <ac:grpSpMkLst>
            <pc:docMk/>
            <pc:sldMk cId="348908808" sldId="302"/>
            <ac:grpSpMk id="18" creationId="{9A33695B-1482-8FF4-7936-4EC522E0F17A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1" creationId="{42C9E463-5321-1A59-3409-FA52F6B7C0FB}"/>
          </ac:grpSpMkLst>
        </pc:grpChg>
        <pc:grpChg chg="mod">
          <ac:chgData name="Kokchun Giang" userId="67e2125d-ec8c-4323-9653-9824a2ad815f" providerId="ADAL" clId="{5749A78F-C7E6-E64C-8670-496A13790B2D}" dt="2024-01-06T14:21:41.856" v="1589"/>
          <ac:grpSpMkLst>
            <pc:docMk/>
            <pc:sldMk cId="348908808" sldId="302"/>
            <ac:grpSpMk id="23" creationId="{04DA019F-F172-FB74-F975-6E853B9EBB69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28" creationId="{E01DBCB0-1811-CECF-44B4-1D3EB5CE601F}"/>
          </ac:grpSpMkLst>
        </pc:grpChg>
        <pc:grpChg chg="add del mod">
          <ac:chgData name="Kokchun Giang" userId="67e2125d-ec8c-4323-9653-9824a2ad815f" providerId="ADAL" clId="{5749A78F-C7E6-E64C-8670-496A13790B2D}" dt="2024-01-06T14:22:20.340" v="1643"/>
          <ac:grpSpMkLst>
            <pc:docMk/>
            <pc:sldMk cId="348908808" sldId="302"/>
            <ac:grpSpMk id="28" creationId="{F26B3141-6D30-5390-9FA6-44CB089C67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0" creationId="{E76F705D-5325-8ABC-D357-C34964185BF7}"/>
          </ac:grpSpMkLst>
        </pc:grpChg>
        <pc:grpChg chg="mod">
          <ac:chgData name="Kokchun Giang" userId="67e2125d-ec8c-4323-9653-9824a2ad815f" providerId="ADAL" clId="{5749A78F-C7E6-E64C-8670-496A13790B2D}" dt="2024-01-06T14:21:57.887" v="1602"/>
          <ac:grpSpMkLst>
            <pc:docMk/>
            <pc:sldMk cId="348908808" sldId="302"/>
            <ac:grpSpMk id="35" creationId="{442750A4-0E9E-8859-E9B7-8F6B47CD5861}"/>
          </ac:grpSpMkLst>
        </pc:grpChg>
        <pc:grpChg chg="del">
          <ac:chgData name="Kokchun Giang" userId="67e2125d-ec8c-4323-9653-9824a2ad815f" providerId="ADAL" clId="{5749A78F-C7E6-E64C-8670-496A13790B2D}" dt="2024-01-05T20:52:30.990" v="410" actId="478"/>
          <ac:grpSpMkLst>
            <pc:docMk/>
            <pc:sldMk cId="348908808" sldId="302"/>
            <ac:grpSpMk id="38" creationId="{1C4E407A-7C15-15C2-4168-2C0B841CAE23}"/>
          </ac:grpSpMkLst>
        </pc:grpChg>
        <pc:grpChg chg="add mod">
          <ac:chgData name="Kokchun Giang" userId="67e2125d-ec8c-4323-9653-9824a2ad815f" providerId="ADAL" clId="{5749A78F-C7E6-E64C-8670-496A13790B2D}" dt="2024-01-05T21:05:52.790" v="602" actId="164"/>
          <ac:grpSpMkLst>
            <pc:docMk/>
            <pc:sldMk cId="348908808" sldId="302"/>
            <ac:grpSpMk id="58" creationId="{9BD70B60-AF6E-2EED-A3D5-D423949B3BF6}"/>
          </ac:grpSpMkLst>
        </pc:grpChg>
        <pc:grpChg chg="add mod">
          <ac:chgData name="Kokchun Giang" userId="67e2125d-ec8c-4323-9653-9824a2ad815f" providerId="ADAL" clId="{5749A78F-C7E6-E64C-8670-496A13790B2D}" dt="2024-01-05T21:05:58.483" v="605" actId="164"/>
          <ac:grpSpMkLst>
            <pc:docMk/>
            <pc:sldMk cId="348908808" sldId="302"/>
            <ac:grpSpMk id="59" creationId="{A19658B1-76EA-612D-0094-6FEE79BB0971}"/>
          </ac:grpSpMkLst>
        </pc:grpChg>
        <pc:grpChg chg="add mod">
          <ac:chgData name="Kokchun Giang" userId="67e2125d-ec8c-4323-9653-9824a2ad815f" providerId="ADAL" clId="{5749A78F-C7E6-E64C-8670-496A13790B2D}" dt="2024-01-05T21:06:00.366" v="606" actId="164"/>
          <ac:grpSpMkLst>
            <pc:docMk/>
            <pc:sldMk cId="348908808" sldId="302"/>
            <ac:grpSpMk id="60" creationId="{9135D6E5-97D3-E981-52A9-B9019B348B05}"/>
          </ac:grpSpMkLst>
        </pc:grpChg>
        <pc:grpChg chg="add mod">
          <ac:chgData name="Kokchun Giang" userId="67e2125d-ec8c-4323-9653-9824a2ad815f" providerId="ADAL" clId="{5749A78F-C7E6-E64C-8670-496A13790B2D}" dt="2024-01-05T21:06:03.628" v="607" actId="164"/>
          <ac:grpSpMkLst>
            <pc:docMk/>
            <pc:sldMk cId="348908808" sldId="302"/>
            <ac:grpSpMk id="61" creationId="{64F06F54-E75E-17A6-392A-3E79D735D70E}"/>
          </ac:grpSpMkLst>
        </pc:grpChg>
        <pc:grpChg chg="add mod">
          <ac:chgData name="Kokchun Giang" userId="67e2125d-ec8c-4323-9653-9824a2ad815f" providerId="ADAL" clId="{5749A78F-C7E6-E64C-8670-496A13790B2D}" dt="2024-01-05T21:06:05.307" v="608" actId="164"/>
          <ac:grpSpMkLst>
            <pc:docMk/>
            <pc:sldMk cId="348908808" sldId="302"/>
            <ac:grpSpMk id="62" creationId="{3E31F8E4-90D0-AD32-7D38-FC4B1C07DBA2}"/>
          </ac:grpSpMkLst>
        </pc:grpChg>
        <pc:grpChg chg="add mod">
          <ac:chgData name="Kokchun Giang" userId="67e2125d-ec8c-4323-9653-9824a2ad815f" providerId="ADAL" clId="{5749A78F-C7E6-E64C-8670-496A13790B2D}" dt="2024-01-05T21:06:08.128" v="609" actId="164"/>
          <ac:grpSpMkLst>
            <pc:docMk/>
            <pc:sldMk cId="348908808" sldId="302"/>
            <ac:grpSpMk id="63" creationId="{5136BC00-064A-1046-6D6D-C088660E8538}"/>
          </ac:grpSpMkLst>
        </pc:grpChg>
        <pc:grpChg chg="mod">
          <ac:chgData name="Kokchun Giang" userId="67e2125d-ec8c-4323-9653-9824a2ad815f" providerId="ADAL" clId="{5749A78F-C7E6-E64C-8670-496A13790B2D}" dt="2024-01-06T14:22:10.638" v="1614"/>
          <ac:grpSpMkLst>
            <pc:docMk/>
            <pc:sldMk cId="348908808" sldId="302"/>
            <ac:grpSpMk id="66" creationId="{E658952D-DD54-052A-C4B9-D3F40F51CC93}"/>
          </ac:grpSpMkLst>
        </pc:grpChg>
        <pc:grpChg chg="mod">
          <ac:chgData name="Kokchun Giang" userId="67e2125d-ec8c-4323-9653-9824a2ad815f" providerId="ADAL" clId="{5749A78F-C7E6-E64C-8670-496A13790B2D}" dt="2024-01-06T14:22:17.755" v="1632"/>
          <ac:grpSpMkLst>
            <pc:docMk/>
            <pc:sldMk cId="348908808" sldId="302"/>
            <ac:grpSpMk id="75" creationId="{F97509AD-3EC1-3C0B-3323-87AAA891E152}"/>
          </ac:grpSpMkLst>
        </pc:grpChg>
        <pc:grpChg chg="mod">
          <ac:chgData name="Kokchun Giang" userId="67e2125d-ec8c-4323-9653-9824a2ad815f" providerId="ADAL" clId="{5749A78F-C7E6-E64C-8670-496A13790B2D}" dt="2024-01-06T14:23:53.623" v="1657"/>
          <ac:grpSpMkLst>
            <pc:docMk/>
            <pc:sldMk cId="348908808" sldId="302"/>
            <ac:grpSpMk id="78" creationId="{D598B2B4-AF70-8048-1E4A-EEE33FE8E92D}"/>
          </ac:grpSpMkLst>
        </pc:grpChg>
        <pc:grpChg chg="del mod">
          <ac:chgData name="Kokchun Giang" userId="67e2125d-ec8c-4323-9653-9824a2ad815f" providerId="ADAL" clId="{5749A78F-C7E6-E64C-8670-496A13790B2D}" dt="2024-01-06T14:24:00.047" v="1664"/>
          <ac:grpSpMkLst>
            <pc:docMk/>
            <pc:sldMk cId="348908808" sldId="302"/>
            <ac:grpSpMk id="82" creationId="{08578942-E6C2-8F51-5672-F360E968C0D6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84" creationId="{FED9ABA4-A7CD-8156-3DF0-C0F0D33A5617}"/>
          </ac:grpSpMkLst>
        </pc:grpChg>
        <pc:grpChg chg="mod">
          <ac:chgData name="Kokchun Giang" userId="67e2125d-ec8c-4323-9653-9824a2ad815f" providerId="ADAL" clId="{5749A78F-C7E6-E64C-8670-496A13790B2D}" dt="2024-01-06T14:24:07.561" v="1680"/>
          <ac:grpSpMkLst>
            <pc:docMk/>
            <pc:sldMk cId="348908808" sldId="302"/>
            <ac:grpSpMk id="98" creationId="{0008EE45-3284-2F08-1F05-7294395C0963}"/>
          </ac:grpSpMkLst>
        </pc:grpChg>
        <pc:grpChg chg="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4" creationId="{C8A7B266-8619-C3B8-DEA2-5563EE483D71}"/>
          </ac:grpSpMkLst>
        </pc:grpChg>
        <pc:grpChg chg="add mod">
          <ac:chgData name="Kokchun Giang" userId="67e2125d-ec8c-4323-9653-9824a2ad815f" providerId="ADAL" clId="{5749A78F-C7E6-E64C-8670-496A13790B2D}" dt="2024-01-06T14:25:36.246" v="1695" actId="164"/>
          <ac:grpSpMkLst>
            <pc:docMk/>
            <pc:sldMk cId="348908808" sldId="302"/>
            <ac:grpSpMk id="105" creationId="{E8E5AE2E-8CA1-D14D-B6C3-F5D7B5DE76FA}"/>
          </ac:grpSpMkLst>
        </pc:grpChg>
        <pc:picChg chg="add mod">
          <ac:chgData name="Kokchun Giang" userId="67e2125d-ec8c-4323-9653-9824a2ad815f" providerId="ADAL" clId="{5749A78F-C7E6-E64C-8670-496A13790B2D}" dt="2024-01-06T14:19:35.221" v="1556" actId="207"/>
          <ac:picMkLst>
            <pc:docMk/>
            <pc:sldMk cId="348908808" sldId="302"/>
            <ac:picMk id="4" creationId="{F3CA5C7C-D96D-C50C-35C3-FC2F42EECC92}"/>
          </ac:picMkLst>
        </pc:picChg>
        <pc:picChg chg="add mod">
          <ac:chgData name="Kokchun Giang" userId="67e2125d-ec8c-4323-9653-9824a2ad815f" providerId="ADAL" clId="{5749A78F-C7E6-E64C-8670-496A13790B2D}" dt="2024-01-06T14:19:46.428" v="1558" actId="207"/>
          <ac:picMkLst>
            <pc:docMk/>
            <pc:sldMk cId="348908808" sldId="302"/>
            <ac:picMk id="7" creationId="{EEB45816-88D4-C8E8-AF70-11CC100A6300}"/>
          </ac:picMkLst>
        </pc:picChg>
        <pc:picChg chg="add del mod">
          <ac:chgData name="Kokchun Giang" userId="67e2125d-ec8c-4323-9653-9824a2ad815f" providerId="ADAL" clId="{5749A78F-C7E6-E64C-8670-496A13790B2D}" dt="2024-01-05T20:56:36.160" v="428" actId="478"/>
          <ac:picMkLst>
            <pc:docMk/>
            <pc:sldMk cId="348908808" sldId="302"/>
            <ac:picMk id="12" creationId="{F9E3C2DA-089F-CC5B-56E7-26D846EA8688}"/>
          </ac:picMkLst>
        </pc:picChg>
        <pc:picChg chg="add mod">
          <ac:chgData name="Kokchun Giang" userId="67e2125d-ec8c-4323-9653-9824a2ad815f" providerId="ADAL" clId="{5749A78F-C7E6-E64C-8670-496A13790B2D}" dt="2024-01-06T14:19:39.845" v="1557" actId="207"/>
          <ac:picMkLst>
            <pc:docMk/>
            <pc:sldMk cId="348908808" sldId="302"/>
            <ac:picMk id="14" creationId="{B70D5F3A-357E-2D08-AB86-98301796D21A}"/>
          </ac:picMkLst>
        </pc:picChg>
        <pc:picChg chg="add mod">
          <ac:chgData name="Kokchun Giang" userId="67e2125d-ec8c-4323-9653-9824a2ad815f" providerId="ADAL" clId="{5749A78F-C7E6-E64C-8670-496A13790B2D}" dt="2024-01-06T14:19:58.240" v="1559" actId="207"/>
          <ac:picMkLst>
            <pc:docMk/>
            <pc:sldMk cId="348908808" sldId="302"/>
            <ac:picMk id="20" creationId="{6A515E56-70BF-C6B5-D18C-71B2C67ABE3C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6" creationId="{2D7C28E4-74AB-9EF9-305C-F18F62AA2B3B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39" creationId="{A5145B0A-3475-5344-7E25-B7330A09D21D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0" creationId="{1DECB1A6-ABBF-545E-1C55-FA7D2A3FA6A0}"/>
          </ac:picMkLst>
        </pc:picChg>
        <pc:picChg chg="add mod">
          <ac:chgData name="Kokchun Giang" userId="67e2125d-ec8c-4323-9653-9824a2ad815f" providerId="ADAL" clId="{5749A78F-C7E6-E64C-8670-496A13790B2D}" dt="2024-01-05T20:59:00.671" v="481"/>
          <ac:picMkLst>
            <pc:docMk/>
            <pc:sldMk cId="348908808" sldId="302"/>
            <ac:picMk id="41" creationId="{C70AC71E-F030-076A-6D37-EBCE350142B6}"/>
          </ac:picMkLst>
        </pc:picChg>
        <pc:picChg chg="add mod">
          <ac:chgData name="Kokchun Giang" userId="67e2125d-ec8c-4323-9653-9824a2ad815f" providerId="ADAL" clId="{5749A78F-C7E6-E64C-8670-496A13790B2D}" dt="2024-01-06T14:20:06.641" v="1560" actId="207"/>
          <ac:picMkLst>
            <pc:docMk/>
            <pc:sldMk cId="348908808" sldId="302"/>
            <ac:picMk id="45" creationId="{5293862D-A7D3-35A0-E3FE-98DB54CAACAF}"/>
          </ac:picMkLst>
        </pc:picChg>
        <pc:picChg chg="add mod">
          <ac:chgData name="Kokchun Giang" userId="67e2125d-ec8c-4323-9653-9824a2ad815f" providerId="ADAL" clId="{5749A78F-C7E6-E64C-8670-496A13790B2D}" dt="2024-01-06T14:20:17.212" v="1562" actId="207"/>
          <ac:picMkLst>
            <pc:docMk/>
            <pc:sldMk cId="348908808" sldId="302"/>
            <ac:picMk id="46" creationId="{AF50AF1B-B68F-C1B2-677A-5333F6A30076}"/>
          </ac:picMkLst>
        </pc:picChg>
        <pc:picChg chg="add mod">
          <ac:chgData name="Kokchun Giang" userId="67e2125d-ec8c-4323-9653-9824a2ad815f" providerId="ADAL" clId="{5749A78F-C7E6-E64C-8670-496A13790B2D}" dt="2024-01-06T14:20:43.573" v="1564" actId="207"/>
          <ac:picMkLst>
            <pc:docMk/>
            <pc:sldMk cId="348908808" sldId="302"/>
            <ac:picMk id="47" creationId="{34791FE3-3FE4-8DB3-DD89-A4C64DD3395F}"/>
          </ac:picMkLst>
        </pc:picChg>
        <pc:picChg chg="add mod">
          <ac:chgData name="Kokchun Giang" userId="67e2125d-ec8c-4323-9653-9824a2ad815f" providerId="ADAL" clId="{5749A78F-C7E6-E64C-8670-496A13790B2D}" dt="2024-01-06T14:20:10.493" v="1561" actId="207"/>
          <ac:picMkLst>
            <pc:docMk/>
            <pc:sldMk cId="348908808" sldId="302"/>
            <ac:picMk id="48" creationId="{6C57C36B-E562-6921-979D-A01DB2721AD0}"/>
          </ac:picMkLst>
        </pc:picChg>
        <pc:inkChg chg="add del">
          <ac:chgData name="Kokchun Giang" userId="67e2125d-ec8c-4323-9653-9824a2ad815f" providerId="ADAL" clId="{5749A78F-C7E6-E64C-8670-496A13790B2D}" dt="2024-01-06T14:21:26.917" v="1568" actId="9405"/>
          <ac:inkMkLst>
            <pc:docMk/>
            <pc:sldMk cId="348908808" sldId="302"/>
            <ac:inkMk id="2" creationId="{CF76604F-F82B-4EDF-4221-4E625EE7AC04}"/>
          </ac:inkMkLst>
        </pc:inkChg>
        <pc:inkChg chg="add del">
          <ac:chgData name="Kokchun Giang" userId="67e2125d-ec8c-4323-9653-9824a2ad815f" providerId="ADAL" clId="{5749A78F-C7E6-E64C-8670-496A13790B2D}" dt="2024-01-06T14:21:26.424" v="1567" actId="9405"/>
          <ac:inkMkLst>
            <pc:docMk/>
            <pc:sldMk cId="348908808" sldId="302"/>
            <ac:inkMk id="3" creationId="{815C2C6C-7223-47C7-18EB-F2D1A056430E}"/>
          </ac:inkMkLst>
        </pc:inkChg>
        <pc:inkChg chg="add del mod">
          <ac:chgData name="Kokchun Giang" userId="67e2125d-ec8c-4323-9653-9824a2ad815f" providerId="ADAL" clId="{5749A78F-C7E6-E64C-8670-496A13790B2D}" dt="2024-01-06T14:21:33.836" v="1576" actId="9405"/>
          <ac:inkMkLst>
            <pc:docMk/>
            <pc:sldMk cId="348908808" sldId="302"/>
            <ac:inkMk id="5" creationId="{F30F1A75-209F-0300-DDDB-487C747D4F91}"/>
          </ac:inkMkLst>
        </pc:inkChg>
        <pc:inkChg chg="add del mod">
          <ac:chgData name="Kokchun Giang" userId="67e2125d-ec8c-4323-9653-9824a2ad815f" providerId="ADAL" clId="{5749A78F-C7E6-E64C-8670-496A13790B2D}" dt="2024-01-06T14:21:32.692" v="1575" actId="9405"/>
          <ac:inkMkLst>
            <pc:docMk/>
            <pc:sldMk cId="348908808" sldId="302"/>
            <ac:inkMk id="6" creationId="{69BDB16E-938E-CB30-4620-47381764904A}"/>
          </ac:inkMkLst>
        </pc:inkChg>
        <pc:inkChg chg="add del mod">
          <ac:chgData name="Kokchun Giang" userId="67e2125d-ec8c-4323-9653-9824a2ad815f" providerId="ADAL" clId="{5749A78F-C7E6-E64C-8670-496A13790B2D}" dt="2024-01-06T14:21:32.375" v="1574"/>
          <ac:inkMkLst>
            <pc:docMk/>
            <pc:sldMk cId="348908808" sldId="302"/>
            <ac:inkMk id="8" creationId="{6B87F3FC-03A8-3176-3247-18D73FBE1184}"/>
          </ac:inkMkLst>
        </pc:inkChg>
        <pc:inkChg chg="add del mod">
          <ac:chgData name="Kokchun Giang" userId="67e2125d-ec8c-4323-9653-9824a2ad815f" providerId="ADAL" clId="{5749A78F-C7E6-E64C-8670-496A13790B2D}" dt="2024-01-06T14:22:23.652" v="1652" actId="9405"/>
          <ac:inkMkLst>
            <pc:docMk/>
            <pc:sldMk cId="348908808" sldId="302"/>
            <ac:inkMk id="10" creationId="{D14F1734-8EEE-AA29-AC3B-C46AA9BFC95D}"/>
          </ac:inkMkLst>
        </pc:inkChg>
        <pc:inkChg chg="add del mod">
          <ac:chgData name="Kokchun Giang" userId="67e2125d-ec8c-4323-9653-9824a2ad815f" providerId="ADAL" clId="{5749A78F-C7E6-E64C-8670-496A13790B2D}" dt="2024-01-06T14:22:23.229" v="1651" actId="9405"/>
          <ac:inkMkLst>
            <pc:docMk/>
            <pc:sldMk cId="348908808" sldId="302"/>
            <ac:inkMk id="11" creationId="{0BF18A7F-1570-F1F2-C72D-E5BCB6FD3AA2}"/>
          </ac:inkMkLst>
        </pc:inkChg>
        <pc:inkChg chg="add del mod">
          <ac:chgData name="Kokchun Giang" userId="67e2125d-ec8c-4323-9653-9824a2ad815f" providerId="ADAL" clId="{5749A78F-C7E6-E64C-8670-496A13790B2D}" dt="2024-01-06T14:22:22.649" v="1650" actId="9405"/>
          <ac:inkMkLst>
            <pc:docMk/>
            <pc:sldMk cId="348908808" sldId="302"/>
            <ac:inkMk id="12" creationId="{D0C06165-1A03-98FE-51F9-FF2A6A8EEC6F}"/>
          </ac:inkMkLst>
        </pc:inkChg>
        <pc:inkChg chg="add del mod">
          <ac:chgData name="Kokchun Giang" userId="67e2125d-ec8c-4323-9653-9824a2ad815f" providerId="ADAL" clId="{5749A78F-C7E6-E64C-8670-496A13790B2D}" dt="2024-01-06T14:22:22.248" v="1649" actId="9405"/>
          <ac:inkMkLst>
            <pc:docMk/>
            <pc:sldMk cId="348908808" sldId="302"/>
            <ac:inkMk id="13" creationId="{5CACFBB4-DB71-B705-05E6-76FDC4AE99FA}"/>
          </ac:inkMkLst>
        </pc:inkChg>
        <pc:inkChg chg="add del mod">
          <ac:chgData name="Kokchun Giang" userId="67e2125d-ec8c-4323-9653-9824a2ad815f" providerId="ADAL" clId="{5749A78F-C7E6-E64C-8670-496A13790B2D}" dt="2024-01-06T14:22:21.897" v="1648" actId="9405"/>
          <ac:inkMkLst>
            <pc:docMk/>
            <pc:sldMk cId="348908808" sldId="302"/>
            <ac:inkMk id="15" creationId="{EB3322BD-9B62-7AE7-C95B-BB4319669F56}"/>
          </ac:inkMkLst>
        </pc:inkChg>
        <pc:inkChg chg="add del mod">
          <ac:chgData name="Kokchun Giang" userId="67e2125d-ec8c-4323-9653-9824a2ad815f" providerId="ADAL" clId="{5749A78F-C7E6-E64C-8670-496A13790B2D}" dt="2024-01-06T14:22:21.542" v="1647"/>
          <ac:inkMkLst>
            <pc:docMk/>
            <pc:sldMk cId="348908808" sldId="302"/>
            <ac:inkMk id="16" creationId="{CCEB038C-B24A-29F2-962A-611890B13FC9}"/>
          </ac:inkMkLst>
        </pc:inkChg>
        <pc:inkChg chg="add del mod">
          <ac:chgData name="Kokchun Giang" userId="67e2125d-ec8c-4323-9653-9824a2ad815f" providerId="ADAL" clId="{5749A78F-C7E6-E64C-8670-496A13790B2D}" dt="2024-01-06T14:21:42.836" v="1591" actId="9405"/>
          <ac:inkMkLst>
            <pc:docMk/>
            <pc:sldMk cId="348908808" sldId="302"/>
            <ac:inkMk id="19" creationId="{C670067A-50DF-ADC7-616B-A0F7B8ADF201}"/>
          </ac:inkMkLst>
        </pc:inkChg>
        <pc:inkChg chg="add del mod">
          <ac:chgData name="Kokchun Giang" userId="67e2125d-ec8c-4323-9653-9824a2ad815f" providerId="ADAL" clId="{5749A78F-C7E6-E64C-8670-496A13790B2D}" dt="2024-01-06T14:21:42.261" v="1590" actId="9405"/>
          <ac:inkMkLst>
            <pc:docMk/>
            <pc:sldMk cId="348908808" sldId="302"/>
            <ac:inkMk id="21" creationId="{812219EA-63A4-E4D6-996E-B56BC85C1A3C}"/>
          </ac:inkMkLst>
        </pc:inkChg>
        <pc:inkChg chg="add del mod">
          <ac:chgData name="Kokchun Giang" userId="67e2125d-ec8c-4323-9653-9824a2ad815f" providerId="ADAL" clId="{5749A78F-C7E6-E64C-8670-496A13790B2D}" dt="2024-01-06T14:21:41.856" v="1589"/>
          <ac:inkMkLst>
            <pc:docMk/>
            <pc:sldMk cId="348908808" sldId="302"/>
            <ac:inkMk id="22" creationId="{B986EA48-C728-25C9-9024-56DA0DAFE0BA}"/>
          </ac:inkMkLst>
        </pc:inkChg>
        <pc:inkChg chg="add del mod">
          <ac:chgData name="Kokchun Giang" userId="67e2125d-ec8c-4323-9653-9824a2ad815f" providerId="ADAL" clId="{5749A78F-C7E6-E64C-8670-496A13790B2D}" dt="2024-01-06T14:22:21.105" v="1645" actId="9405"/>
          <ac:inkMkLst>
            <pc:docMk/>
            <pc:sldMk cId="348908808" sldId="302"/>
            <ac:inkMk id="25" creationId="{9C21A07B-41B8-2983-B5BA-61E2AD014F6E}"/>
          </ac:inkMkLst>
        </pc:inkChg>
        <pc:inkChg chg="add del mod">
          <ac:chgData name="Kokchun Giang" userId="67e2125d-ec8c-4323-9653-9824a2ad815f" providerId="ADAL" clId="{5749A78F-C7E6-E64C-8670-496A13790B2D}" dt="2024-01-06T14:22:20.788" v="1644" actId="9405"/>
          <ac:inkMkLst>
            <pc:docMk/>
            <pc:sldMk cId="348908808" sldId="302"/>
            <ac:inkMk id="26" creationId="{5EB21D0C-51D1-14CB-C110-4994356765BA}"/>
          </ac:inkMkLst>
        </pc:inkChg>
        <pc:inkChg chg="add del mod">
          <ac:chgData name="Kokchun Giang" userId="67e2125d-ec8c-4323-9653-9824a2ad815f" providerId="ADAL" clId="{5749A78F-C7E6-E64C-8670-496A13790B2D}" dt="2024-01-06T14:22:20.340" v="1643"/>
          <ac:inkMkLst>
            <pc:docMk/>
            <pc:sldMk cId="348908808" sldId="302"/>
            <ac:inkMk id="27" creationId="{22151F63-D13F-6B62-3CF7-A2E3BC82D340}"/>
          </ac:inkMkLst>
        </pc:inkChg>
        <pc:inkChg chg="add del mod">
          <ac:chgData name="Kokchun Giang" userId="67e2125d-ec8c-4323-9653-9824a2ad815f" providerId="ADAL" clId="{5749A78F-C7E6-E64C-8670-496A13790B2D}" dt="2024-01-06T14:22:20.081" v="1641" actId="9405"/>
          <ac:inkMkLst>
            <pc:docMk/>
            <pc:sldMk cId="348908808" sldId="302"/>
            <ac:inkMk id="29" creationId="{55A2E4CD-BBFF-0235-B8D2-814E9F3F452A}"/>
          </ac:inkMkLst>
        </pc:inkChg>
        <pc:inkChg chg="add del mod">
          <ac:chgData name="Kokchun Giang" userId="67e2125d-ec8c-4323-9653-9824a2ad815f" providerId="ADAL" clId="{5749A78F-C7E6-E64C-8670-496A13790B2D}" dt="2024-01-06T14:22:19.622" v="1640" actId="9405"/>
          <ac:inkMkLst>
            <pc:docMk/>
            <pc:sldMk cId="348908808" sldId="302"/>
            <ac:inkMk id="30" creationId="{22D57957-702F-AFA2-AB4E-FC14270BE314}"/>
          </ac:inkMkLst>
        </pc:inkChg>
        <pc:inkChg chg="add del mod">
          <ac:chgData name="Kokchun Giang" userId="67e2125d-ec8c-4323-9653-9824a2ad815f" providerId="ADAL" clId="{5749A78F-C7E6-E64C-8670-496A13790B2D}" dt="2024-01-06T14:21:58.416" v="1603" actId="9405"/>
          <ac:inkMkLst>
            <pc:docMk/>
            <pc:sldMk cId="348908808" sldId="302"/>
            <ac:inkMk id="31" creationId="{AA3BFFDF-2705-F1EE-886E-2CD3580B7722}"/>
          </ac:inkMkLst>
        </pc:inkChg>
        <pc:inkChg chg="add del mod">
          <ac:chgData name="Kokchun Giang" userId="67e2125d-ec8c-4323-9653-9824a2ad815f" providerId="ADAL" clId="{5749A78F-C7E6-E64C-8670-496A13790B2D}" dt="2024-01-06T14:21:57.887" v="1602"/>
          <ac:inkMkLst>
            <pc:docMk/>
            <pc:sldMk cId="348908808" sldId="302"/>
            <ac:inkMk id="33" creationId="{605D8C62-0190-944E-134B-7F0A19E59AEB}"/>
          </ac:inkMkLst>
        </pc:inkChg>
        <pc:inkChg chg="add del mod">
          <ac:chgData name="Kokchun Giang" userId="67e2125d-ec8c-4323-9653-9824a2ad815f" providerId="ADAL" clId="{5749A78F-C7E6-E64C-8670-496A13790B2D}" dt="2024-01-06T14:22:19.203" v="1639" actId="9405"/>
          <ac:inkMkLst>
            <pc:docMk/>
            <pc:sldMk cId="348908808" sldId="302"/>
            <ac:inkMk id="36" creationId="{7F55019D-5631-2A02-21E4-EDFC450060DB}"/>
          </ac:inkMkLst>
        </pc:inkChg>
        <pc:inkChg chg="add del mod">
          <ac:chgData name="Kokchun Giang" userId="67e2125d-ec8c-4323-9653-9824a2ad815f" providerId="ADAL" clId="{5749A78F-C7E6-E64C-8670-496A13790B2D}" dt="2024-01-06T14:22:12.490" v="1620" actId="9405"/>
          <ac:inkMkLst>
            <pc:docMk/>
            <pc:sldMk cId="348908808" sldId="302"/>
            <ac:inkMk id="37" creationId="{58A8C54C-5B62-24D1-5183-763EEF82B9D0}"/>
          </ac:inkMkLst>
        </pc:inkChg>
        <pc:inkChg chg="add del mod">
          <ac:chgData name="Kokchun Giang" userId="67e2125d-ec8c-4323-9653-9824a2ad815f" providerId="ADAL" clId="{5749A78F-C7E6-E64C-8670-496A13790B2D}" dt="2024-01-06T14:22:12.150" v="1619" actId="9405"/>
          <ac:inkMkLst>
            <pc:docMk/>
            <pc:sldMk cId="348908808" sldId="302"/>
            <ac:inkMk id="38" creationId="{7DF55633-73C8-ED82-2BDC-72B0137426DE}"/>
          </ac:inkMkLst>
        </pc:inkChg>
        <pc:inkChg chg="add del mod">
          <ac:chgData name="Kokchun Giang" userId="67e2125d-ec8c-4323-9653-9824a2ad815f" providerId="ADAL" clId="{5749A78F-C7E6-E64C-8670-496A13790B2D}" dt="2024-01-06T14:22:11.862" v="1618" actId="9405"/>
          <ac:inkMkLst>
            <pc:docMk/>
            <pc:sldMk cId="348908808" sldId="302"/>
            <ac:inkMk id="39" creationId="{AD30B108-225B-229F-D772-23202829E88C}"/>
          </ac:inkMkLst>
        </pc:inkChg>
        <pc:inkChg chg="add del mod">
          <ac:chgData name="Kokchun Giang" userId="67e2125d-ec8c-4323-9653-9824a2ad815f" providerId="ADAL" clId="{5749A78F-C7E6-E64C-8670-496A13790B2D}" dt="2024-01-06T14:22:11.614" v="1617" actId="9405"/>
          <ac:inkMkLst>
            <pc:docMk/>
            <pc:sldMk cId="348908808" sldId="302"/>
            <ac:inkMk id="40" creationId="{EEAB6D22-BDF9-A1F4-71D3-9B18147551E2}"/>
          </ac:inkMkLst>
        </pc:inkChg>
        <pc:inkChg chg="add del mod">
          <ac:chgData name="Kokchun Giang" userId="67e2125d-ec8c-4323-9653-9824a2ad815f" providerId="ADAL" clId="{5749A78F-C7E6-E64C-8670-496A13790B2D}" dt="2024-01-06T14:22:11.296" v="1616" actId="9405"/>
          <ac:inkMkLst>
            <pc:docMk/>
            <pc:sldMk cId="348908808" sldId="302"/>
            <ac:inkMk id="41" creationId="{494C8142-59C0-0430-1C0A-CF41C7287B9D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2" creationId="{2CA6CEC6-DEAD-0690-603A-AFDBA963126E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3" creationId="{7B03F812-31E3-C5D0-A9D2-C8D6EEC751FA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4" creationId="{DCBDAB4E-AB5B-A56D-E036-A9B34F6796D2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49" creationId="{037CC414-81FA-7C7E-BE08-796E2B2E6F71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0" creationId="{9CDD32C2-D4F8-AD44-750B-C20009A6D577}"/>
          </ac:inkMkLst>
        </pc:inkChg>
        <pc:inkChg chg="add mod">
          <ac:chgData name="Kokchun Giang" userId="67e2125d-ec8c-4323-9653-9824a2ad815f" providerId="ADAL" clId="{5749A78F-C7E6-E64C-8670-496A13790B2D}" dt="2024-01-05T21:02:25.148" v="564" actId="1076"/>
          <ac:inkMkLst>
            <pc:docMk/>
            <pc:sldMk cId="348908808" sldId="302"/>
            <ac:inkMk id="51" creationId="{0CAF11B5-37C7-E5AA-1B8A-CECAAB340B67}"/>
          </ac:inkMkLst>
        </pc:inkChg>
        <pc:inkChg chg="add del mod">
          <ac:chgData name="Kokchun Giang" userId="67e2125d-ec8c-4323-9653-9824a2ad815f" providerId="ADAL" clId="{5749A78F-C7E6-E64C-8670-496A13790B2D}" dt="2024-01-06T14:22:10.973" v="1615" actId="9405"/>
          <ac:inkMkLst>
            <pc:docMk/>
            <pc:sldMk cId="348908808" sldId="302"/>
            <ac:inkMk id="64" creationId="{C789A282-D97C-32C9-9B98-3B0BFEFAEFA6}"/>
          </ac:inkMkLst>
        </pc:inkChg>
        <pc:inkChg chg="add del mod">
          <ac:chgData name="Kokchun Giang" userId="67e2125d-ec8c-4323-9653-9824a2ad815f" providerId="ADAL" clId="{5749A78F-C7E6-E64C-8670-496A13790B2D}" dt="2024-01-06T14:22:10.638" v="1614"/>
          <ac:inkMkLst>
            <pc:docMk/>
            <pc:sldMk cId="348908808" sldId="302"/>
            <ac:inkMk id="65" creationId="{E769677D-1446-3038-4DC5-1B1C52937973}"/>
          </ac:inkMkLst>
        </pc:inkChg>
        <pc:inkChg chg="add del mod">
          <ac:chgData name="Kokchun Giang" userId="67e2125d-ec8c-4323-9653-9824a2ad815f" providerId="ADAL" clId="{5749A78F-C7E6-E64C-8670-496A13790B2D}" dt="2024-01-06T14:22:18.917" v="1638" actId="9405"/>
          <ac:inkMkLst>
            <pc:docMk/>
            <pc:sldMk cId="348908808" sldId="302"/>
            <ac:inkMk id="67" creationId="{8830C8CA-C29B-0A4F-C834-CF8CEAD6E1F2}"/>
          </ac:inkMkLst>
        </pc:inkChg>
        <pc:inkChg chg="add del mod">
          <ac:chgData name="Kokchun Giang" userId="67e2125d-ec8c-4323-9653-9824a2ad815f" providerId="ADAL" clId="{5749A78F-C7E6-E64C-8670-496A13790B2D}" dt="2024-01-06T14:22:18.794" v="1637" actId="9405"/>
          <ac:inkMkLst>
            <pc:docMk/>
            <pc:sldMk cId="348908808" sldId="302"/>
            <ac:inkMk id="68" creationId="{1C917EB4-13D2-F4BB-82B5-9BC93B3B333D}"/>
          </ac:inkMkLst>
        </pc:inkChg>
        <pc:inkChg chg="add del mod">
          <ac:chgData name="Kokchun Giang" userId="67e2125d-ec8c-4323-9653-9824a2ad815f" providerId="ADAL" clId="{5749A78F-C7E6-E64C-8670-496A13790B2D}" dt="2024-01-06T14:22:18.628" v="1636" actId="9405"/>
          <ac:inkMkLst>
            <pc:docMk/>
            <pc:sldMk cId="348908808" sldId="302"/>
            <ac:inkMk id="69" creationId="{23721F33-A417-AF7A-55B6-97CA5DF8E533}"/>
          </ac:inkMkLst>
        </pc:inkChg>
        <pc:inkChg chg="add del mod">
          <ac:chgData name="Kokchun Giang" userId="67e2125d-ec8c-4323-9653-9824a2ad815f" providerId="ADAL" clId="{5749A78F-C7E6-E64C-8670-496A13790B2D}" dt="2024-01-06T14:22:18.344" v="1635" actId="9405"/>
          <ac:inkMkLst>
            <pc:docMk/>
            <pc:sldMk cId="348908808" sldId="302"/>
            <ac:inkMk id="70" creationId="{4643214F-5F64-3C55-1730-54C32D30390F}"/>
          </ac:inkMkLst>
        </pc:inkChg>
        <pc:inkChg chg="add del mod">
          <ac:chgData name="Kokchun Giang" userId="67e2125d-ec8c-4323-9653-9824a2ad815f" providerId="ADAL" clId="{5749A78F-C7E6-E64C-8670-496A13790B2D}" dt="2024-01-06T14:22:18.217" v="1634" actId="9405"/>
          <ac:inkMkLst>
            <pc:docMk/>
            <pc:sldMk cId="348908808" sldId="302"/>
            <ac:inkMk id="71" creationId="{6149A39B-01BD-2633-BBE6-A6A1207244D7}"/>
          </ac:inkMkLst>
        </pc:inkChg>
        <pc:inkChg chg="add del mod">
          <ac:chgData name="Kokchun Giang" userId="67e2125d-ec8c-4323-9653-9824a2ad815f" providerId="ADAL" clId="{5749A78F-C7E6-E64C-8670-496A13790B2D}" dt="2024-01-06T14:22:17.880" v="1633" actId="9405"/>
          <ac:inkMkLst>
            <pc:docMk/>
            <pc:sldMk cId="348908808" sldId="302"/>
            <ac:inkMk id="72" creationId="{F7F8FC4E-D60F-804A-5D62-AA75BD5031B8}"/>
          </ac:inkMkLst>
        </pc:inkChg>
        <pc:inkChg chg="add del mod">
          <ac:chgData name="Kokchun Giang" userId="67e2125d-ec8c-4323-9653-9824a2ad815f" providerId="ADAL" clId="{5749A78F-C7E6-E64C-8670-496A13790B2D}" dt="2024-01-06T14:22:17.755" v="1632"/>
          <ac:inkMkLst>
            <pc:docMk/>
            <pc:sldMk cId="348908808" sldId="302"/>
            <ac:inkMk id="73" creationId="{71C922CF-BD9B-F3CF-5967-E0144F8C21CF}"/>
          </ac:inkMkLst>
        </pc:inkChg>
        <pc:inkChg chg="add del">
          <ac:chgData name="Kokchun Giang" userId="67e2125d-ec8c-4323-9653-9824a2ad815f" providerId="ADAL" clId="{5749A78F-C7E6-E64C-8670-496A13790B2D}" dt="2024-01-06T14:22:17.340" v="1629" actId="9405"/>
          <ac:inkMkLst>
            <pc:docMk/>
            <pc:sldMk cId="348908808" sldId="302"/>
            <ac:inkMk id="74" creationId="{0B3825EA-BA2A-BC30-F38A-46A9CC41830B}"/>
          </ac:inkMkLst>
        </pc:inkChg>
        <pc:inkChg chg="add del mod">
          <ac:chgData name="Kokchun Giang" userId="67e2125d-ec8c-4323-9653-9824a2ad815f" providerId="ADAL" clId="{5749A78F-C7E6-E64C-8670-496A13790B2D}" dt="2024-01-06T14:23:53.992" v="1658" actId="9405"/>
          <ac:inkMkLst>
            <pc:docMk/>
            <pc:sldMk cId="348908808" sldId="302"/>
            <ac:inkMk id="76" creationId="{FF9621EB-28B9-70E8-2445-0B9C314B3D42}"/>
          </ac:inkMkLst>
        </pc:inkChg>
        <pc:inkChg chg="add del mod">
          <ac:chgData name="Kokchun Giang" userId="67e2125d-ec8c-4323-9653-9824a2ad815f" providerId="ADAL" clId="{5749A78F-C7E6-E64C-8670-496A13790B2D}" dt="2024-01-06T14:23:53.623" v="1657"/>
          <ac:inkMkLst>
            <pc:docMk/>
            <pc:sldMk cId="348908808" sldId="302"/>
            <ac:inkMk id="77" creationId="{F162EE41-16A1-AC57-A2CA-B9D1197186D2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79" creationId="{3DE87330-414A-8106-75CB-A66CE8DA1486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0" creationId="{5D46B86F-5201-4B59-0C76-2F34BBF99220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1" creationId="{F2696A7D-F5C7-7354-BACA-71FBBE338429}"/>
          </ac:inkMkLst>
        </pc:inkChg>
        <pc:inkChg chg="add mod">
          <ac:chgData name="Kokchun Giang" userId="67e2125d-ec8c-4323-9653-9824a2ad815f" providerId="ADAL" clId="{5749A78F-C7E6-E64C-8670-496A13790B2D}" dt="2024-01-06T14:24:00.047" v="1664"/>
          <ac:inkMkLst>
            <pc:docMk/>
            <pc:sldMk cId="348908808" sldId="302"/>
            <ac:inkMk id="83" creationId="{910D98BA-892F-A7C3-E0EC-157EC990839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5" creationId="{6FC1EFD3-E5C1-6FB2-DB9D-3E8BA8C03883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6" creationId="{994F0220-030A-6FC2-856B-83B6A3AEDEE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7" creationId="{AE02608D-5FD1-C164-FF18-126052C8EB5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8" creationId="{966A3B7E-2674-E1DA-B89C-B7291A14F4D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89" creationId="{404FCC1E-12DA-4F35-9BC9-7DAD1528948E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0" creationId="{A75F7EC8-08B0-3AD6-3FD9-7087102B0A5D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1" creationId="{7C2064ED-B7C2-1EFC-8CA6-11D1808AE628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2" creationId="{8E7862F3-66D8-D5A2-949C-1DBB16020F7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3" creationId="{0BF58927-302F-60FC-B170-F84393276A7F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4" creationId="{0B69B3A4-6C6C-9972-AAE1-D5598A79EA59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5" creationId="{99D9E11A-41CE-869F-9C7C-E1EE7CDB8751}"/>
          </ac:inkMkLst>
        </pc:inkChg>
        <pc:inkChg chg="add del mod">
          <ac:chgData name="Kokchun Giang" userId="67e2125d-ec8c-4323-9653-9824a2ad815f" providerId="ADAL" clId="{5749A78F-C7E6-E64C-8670-496A13790B2D}" dt="2024-01-06T14:24:08.012" v="1681" actId="9405"/>
          <ac:inkMkLst>
            <pc:docMk/>
            <pc:sldMk cId="348908808" sldId="302"/>
            <ac:inkMk id="96" creationId="{91E474A8-03C4-7083-29DA-5D8EA17C187F}"/>
          </ac:inkMkLst>
        </pc:inkChg>
        <pc:inkChg chg="add del mod">
          <ac:chgData name="Kokchun Giang" userId="67e2125d-ec8c-4323-9653-9824a2ad815f" providerId="ADAL" clId="{5749A78F-C7E6-E64C-8670-496A13790B2D}" dt="2024-01-06T14:24:07.561" v="1680"/>
          <ac:inkMkLst>
            <pc:docMk/>
            <pc:sldMk cId="348908808" sldId="302"/>
            <ac:inkMk id="97" creationId="{1F942C29-D388-0668-140B-143010BF7804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99" creationId="{3EE5CEF9-F3AD-91FD-DB54-21428437DD40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0" creationId="{D72AEB3D-ED58-8EF3-26A3-EF65DCE194B2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1" creationId="{BDB5EC70-613C-95C8-696E-EED81B8AE69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2" creationId="{368FA97A-46DC-FECB-35DC-35D30A15C86B}"/>
          </ac:inkMkLst>
        </pc:inkChg>
        <pc:inkChg chg="add mod">
          <ac:chgData name="Kokchun Giang" userId="67e2125d-ec8c-4323-9653-9824a2ad815f" providerId="ADAL" clId="{5749A78F-C7E6-E64C-8670-496A13790B2D}" dt="2024-01-06T14:24:13.370" v="1687"/>
          <ac:inkMkLst>
            <pc:docMk/>
            <pc:sldMk cId="348908808" sldId="302"/>
            <ac:inkMk id="103" creationId="{B06DC417-E4F8-63B0-3C13-2E7D268B9985}"/>
          </ac:inkMkLst>
        </pc:inkChg>
        <pc:cxnChg chg="add mod">
          <ac:chgData name="Kokchun Giang" userId="67e2125d-ec8c-4323-9653-9824a2ad815f" providerId="ADAL" clId="{5749A78F-C7E6-E64C-8670-496A13790B2D}" dt="2024-01-05T21:01:40.443" v="502" actId="1076"/>
          <ac:cxnSpMkLst>
            <pc:docMk/>
            <pc:sldMk cId="348908808" sldId="302"/>
            <ac:cxnSpMk id="34" creationId="{C18EBB46-B411-6239-E829-7A309F41C72B}"/>
          </ac:cxnSpMkLst>
        </pc:cxnChg>
      </pc:sldChg>
      <pc:sldChg chg="del">
        <pc:chgData name="Kokchun Giang" userId="67e2125d-ec8c-4323-9653-9824a2ad815f" providerId="ADAL" clId="{5749A78F-C7E6-E64C-8670-496A13790B2D}" dt="2024-01-06T14:24:24.661" v="1693" actId="2696"/>
        <pc:sldMkLst>
          <pc:docMk/>
          <pc:sldMk cId="4185532536" sldId="303"/>
        </pc:sldMkLst>
      </pc:sldChg>
      <pc:sldChg chg="del">
        <pc:chgData name="Kokchun Giang" userId="67e2125d-ec8c-4323-9653-9824a2ad815f" providerId="ADAL" clId="{5749A78F-C7E6-E64C-8670-496A13790B2D}" dt="2024-01-06T14:24:26.437" v="1694" actId="2696"/>
        <pc:sldMkLst>
          <pc:docMk/>
          <pc:sldMk cId="1575223648" sldId="304"/>
        </pc:sldMkLst>
      </pc:sldChg>
      <pc:sldChg chg="del">
        <pc:chgData name="Kokchun Giang" userId="67e2125d-ec8c-4323-9653-9824a2ad815f" providerId="ADAL" clId="{5749A78F-C7E6-E64C-8670-496A13790B2D}" dt="2024-01-06T14:24:22.941" v="1692" actId="2696"/>
        <pc:sldMkLst>
          <pc:docMk/>
          <pc:sldMk cId="372845019" sldId="305"/>
        </pc:sldMkLst>
      </pc:sldChg>
      <pc:sldChg chg="del">
        <pc:chgData name="Kokchun Giang" userId="67e2125d-ec8c-4323-9653-9824a2ad815f" providerId="ADAL" clId="{5749A78F-C7E6-E64C-8670-496A13790B2D}" dt="2024-01-06T14:24:22.061" v="1691" actId="2696"/>
        <pc:sldMkLst>
          <pc:docMk/>
          <pc:sldMk cId="4215117662" sldId="306"/>
        </pc:sldMkLst>
      </pc:sldChg>
      <pc:sldChg chg="del">
        <pc:chgData name="Kokchun Giang" userId="67e2125d-ec8c-4323-9653-9824a2ad815f" providerId="ADAL" clId="{5749A78F-C7E6-E64C-8670-496A13790B2D}" dt="2024-01-06T14:24:21.502" v="1690" actId="2696"/>
        <pc:sldMkLst>
          <pc:docMk/>
          <pc:sldMk cId="3192584072" sldId="307"/>
        </pc:sldMkLst>
      </pc:sldChg>
      <pc:sldChg chg="del">
        <pc:chgData name="Kokchun Giang" userId="67e2125d-ec8c-4323-9653-9824a2ad815f" providerId="ADAL" clId="{5749A78F-C7E6-E64C-8670-496A13790B2D}" dt="2024-01-06T14:24:21.051" v="1689" actId="2696"/>
        <pc:sldMkLst>
          <pc:docMk/>
          <pc:sldMk cId="3726072570" sldId="308"/>
        </pc:sldMkLst>
      </pc:sldChg>
      <pc:sldChg chg="del">
        <pc:chgData name="Kokchun Giang" userId="67e2125d-ec8c-4323-9653-9824a2ad815f" providerId="ADAL" clId="{5749A78F-C7E6-E64C-8670-496A13790B2D}" dt="2024-01-06T14:24:20.610" v="1688" actId="2696"/>
        <pc:sldMkLst>
          <pc:docMk/>
          <pc:sldMk cId="2056140300" sldId="309"/>
        </pc:sldMkLst>
      </pc:sldChg>
      <pc:sldChg chg="addSp delSp modSp add mod delAnim">
        <pc:chgData name="Kokchun Giang" userId="67e2125d-ec8c-4323-9653-9824a2ad815f" providerId="ADAL" clId="{5749A78F-C7E6-E64C-8670-496A13790B2D}" dt="2024-01-05T21:13:52.987" v="651" actId="14100"/>
        <pc:sldMkLst>
          <pc:docMk/>
          <pc:sldMk cId="372878584" sldId="310"/>
        </pc:sldMkLst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8" creationId="{9BD70B60-AF6E-2EED-A3D5-D423949B3BF6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59" creationId="{A19658B1-76EA-612D-0094-6FEE79BB0971}"/>
          </ac:grpSpMkLst>
        </pc:grpChg>
        <pc:grpChg chg="del">
          <ac:chgData name="Kokchun Giang" userId="67e2125d-ec8c-4323-9653-9824a2ad815f" providerId="ADAL" clId="{5749A78F-C7E6-E64C-8670-496A13790B2D}" dt="2024-01-05T21:09:08.152" v="626" actId="478"/>
          <ac:grpSpMkLst>
            <pc:docMk/>
            <pc:sldMk cId="372878584" sldId="310"/>
            <ac:grpSpMk id="60" creationId="{9135D6E5-97D3-E981-52A9-B9019B348B05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1" creationId="{64F06F54-E75E-17A6-392A-3E79D735D70E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2" creationId="{3E31F8E4-90D0-AD32-7D38-FC4B1C07DBA2}"/>
          </ac:grpSpMkLst>
        </pc:grpChg>
        <pc:grpChg chg="del">
          <ac:chgData name="Kokchun Giang" userId="67e2125d-ec8c-4323-9653-9824a2ad815f" providerId="ADAL" clId="{5749A78F-C7E6-E64C-8670-496A13790B2D}" dt="2024-01-05T21:09:10.687" v="627" actId="478"/>
          <ac:grpSpMkLst>
            <pc:docMk/>
            <pc:sldMk cId="372878584" sldId="310"/>
            <ac:grpSpMk id="63" creationId="{5136BC00-064A-1046-6D6D-C088660E8538}"/>
          </ac:grpSpMkLst>
        </pc:grpChg>
        <pc:picChg chg="add del mod">
          <ac:chgData name="Kokchun Giang" userId="67e2125d-ec8c-4323-9653-9824a2ad815f" providerId="ADAL" clId="{5749A78F-C7E6-E64C-8670-496A13790B2D}" dt="2024-01-05T21:09:25.122" v="632" actId="478"/>
          <ac:picMkLst>
            <pc:docMk/>
            <pc:sldMk cId="372878584" sldId="310"/>
            <ac:picMk id="2" creationId="{F31BD871-5860-7E80-9835-A2159E76983F}"/>
          </ac:picMkLst>
        </pc:picChg>
        <pc:picChg chg="add del mod">
          <ac:chgData name="Kokchun Giang" userId="67e2125d-ec8c-4323-9653-9824a2ad815f" providerId="ADAL" clId="{5749A78F-C7E6-E64C-8670-496A13790B2D}" dt="2024-01-05T21:11:55.152" v="638" actId="478"/>
          <ac:picMkLst>
            <pc:docMk/>
            <pc:sldMk cId="372878584" sldId="310"/>
            <ac:picMk id="3" creationId="{315F556C-D76F-34C1-0F8A-C2C93AD2F65B}"/>
          </ac:picMkLst>
        </pc:picChg>
        <pc:picChg chg="add del mod">
          <ac:chgData name="Kokchun Giang" userId="67e2125d-ec8c-4323-9653-9824a2ad815f" providerId="ADAL" clId="{5749A78F-C7E6-E64C-8670-496A13790B2D}" dt="2024-01-05T21:11:54.126" v="637" actId="478"/>
          <ac:picMkLst>
            <pc:docMk/>
            <pc:sldMk cId="372878584" sldId="310"/>
            <ac:picMk id="5" creationId="{5AFE5549-8895-A5A0-A3A0-47F62E57E041}"/>
          </ac:picMkLst>
        </pc:picChg>
        <pc:picChg chg="add del mod">
          <ac:chgData name="Kokchun Giang" userId="67e2125d-ec8c-4323-9653-9824a2ad815f" providerId="ADAL" clId="{5749A78F-C7E6-E64C-8670-496A13790B2D}" dt="2024-01-05T21:13:03.025" v="643" actId="478"/>
          <ac:picMkLst>
            <pc:docMk/>
            <pc:sldMk cId="372878584" sldId="310"/>
            <ac:picMk id="6" creationId="{76484383-9B6F-C47D-303F-82A168DD6D21}"/>
          </ac:picMkLst>
        </pc:picChg>
        <pc:picChg chg="del">
          <ac:chgData name="Kokchun Giang" userId="67e2125d-ec8c-4323-9653-9824a2ad815f" providerId="ADAL" clId="{5749A78F-C7E6-E64C-8670-496A13790B2D}" dt="2024-01-05T21:09:08.152" v="626" actId="478"/>
          <ac:picMkLst>
            <pc:docMk/>
            <pc:sldMk cId="372878584" sldId="310"/>
            <ac:picMk id="7" creationId="{EEB45816-88D4-C8E8-AF70-11CC100A6300}"/>
          </ac:picMkLst>
        </pc:picChg>
        <pc:picChg chg="add mod">
          <ac:chgData name="Kokchun Giang" userId="67e2125d-ec8c-4323-9653-9824a2ad815f" providerId="ADAL" clId="{5749A78F-C7E6-E64C-8670-496A13790B2D}" dt="2024-01-05T21:13:45.864" v="649" actId="1076"/>
          <ac:picMkLst>
            <pc:docMk/>
            <pc:sldMk cId="372878584" sldId="310"/>
            <ac:picMk id="8" creationId="{B88A98F8-CF55-A92B-D858-149064DAE868}"/>
          </ac:picMkLst>
        </pc:picChg>
        <pc:picChg chg="add mod">
          <ac:chgData name="Kokchun Giang" userId="67e2125d-ec8c-4323-9653-9824a2ad815f" providerId="ADAL" clId="{5749A78F-C7E6-E64C-8670-496A13790B2D}" dt="2024-01-05T21:13:52.987" v="651" actId="14100"/>
          <ac:picMkLst>
            <pc:docMk/>
            <pc:sldMk cId="372878584" sldId="310"/>
            <ac:picMk id="9" creationId="{B12FE6B2-75B7-8746-530F-85498591EF14}"/>
          </ac:picMkLst>
        </pc:picChg>
        <pc:picChg chg="del">
          <ac:chgData name="Kokchun Giang" userId="67e2125d-ec8c-4323-9653-9824a2ad815f" providerId="ADAL" clId="{5749A78F-C7E6-E64C-8670-496A13790B2D}" dt="2024-01-05T21:09:10.687" v="627" actId="478"/>
          <ac:picMkLst>
            <pc:docMk/>
            <pc:sldMk cId="372878584" sldId="310"/>
            <ac:picMk id="46" creationId="{AF50AF1B-B68F-C1B2-677A-5333F6A30076}"/>
          </ac:picMkLst>
        </pc:pic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2" creationId="{2CA6CEC6-DEAD-0690-603A-AFDBA963126E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3" creationId="{7B03F812-31E3-C5D0-A9D2-C8D6EEC751FA}"/>
          </ac:inkMkLst>
        </pc:inkChg>
        <pc:inkChg chg="del">
          <ac:chgData name="Kokchun Giang" userId="67e2125d-ec8c-4323-9653-9824a2ad815f" providerId="ADAL" clId="{5749A78F-C7E6-E64C-8670-496A13790B2D}" dt="2024-01-05T21:09:08.152" v="626" actId="478"/>
          <ac:inkMkLst>
            <pc:docMk/>
            <pc:sldMk cId="372878584" sldId="310"/>
            <ac:inkMk id="44" creationId="{DCBDAB4E-AB5B-A56D-E036-A9B34F6796D2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49" creationId="{037CC414-81FA-7C7E-BE08-796E2B2E6F71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0" creationId="{9CDD32C2-D4F8-AD44-750B-C20009A6D577}"/>
          </ac:inkMkLst>
        </pc:inkChg>
        <pc:inkChg chg="del">
          <ac:chgData name="Kokchun Giang" userId="67e2125d-ec8c-4323-9653-9824a2ad815f" providerId="ADAL" clId="{5749A78F-C7E6-E64C-8670-496A13790B2D}" dt="2024-01-05T21:09:10.687" v="627" actId="478"/>
          <ac:inkMkLst>
            <pc:docMk/>
            <pc:sldMk cId="372878584" sldId="310"/>
            <ac:inkMk id="51" creationId="{0CAF11B5-37C7-E5AA-1B8A-CECAAB340B67}"/>
          </ac:inkMkLst>
        </pc:inkChg>
      </pc:sldChg>
      <pc:sldChg chg="addSp delSp modSp add mod modAnim">
        <pc:chgData name="Kokchun Giang" userId="67e2125d-ec8c-4323-9653-9824a2ad815f" providerId="ADAL" clId="{5749A78F-C7E6-E64C-8670-496A13790B2D}" dt="2024-01-06T14:33:31.839" v="1697" actId="20577"/>
        <pc:sldMkLst>
          <pc:docMk/>
          <pc:sldMk cId="3988286399" sldId="311"/>
        </pc:sldMkLst>
        <pc:spChg chg="add mod">
          <ac:chgData name="Kokchun Giang" userId="67e2125d-ec8c-4323-9653-9824a2ad815f" providerId="ADAL" clId="{5749A78F-C7E6-E64C-8670-496A13790B2D}" dt="2024-01-05T21:17:48.703" v="924" actId="1076"/>
          <ac:spMkLst>
            <pc:docMk/>
            <pc:sldMk cId="3988286399" sldId="311"/>
            <ac:spMk id="4" creationId="{8584B339-79A7-DF45-8F75-BDD4FEDCD0B5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5" creationId="{D1F3410A-D709-E9C1-689B-E256D5720727}"/>
          </ac:spMkLst>
        </pc:spChg>
        <pc:spChg chg="add mod">
          <ac:chgData name="Kokchun Giang" userId="67e2125d-ec8c-4323-9653-9824a2ad815f" providerId="ADAL" clId="{5749A78F-C7E6-E64C-8670-496A13790B2D}" dt="2024-01-05T21:17:38.115" v="920" actId="1076"/>
          <ac:spMkLst>
            <pc:docMk/>
            <pc:sldMk cId="3988286399" sldId="311"/>
            <ac:spMk id="6" creationId="{E5D0C8B1-3B20-3F89-5FB5-CE3D546523E6}"/>
          </ac:spMkLst>
        </pc:spChg>
        <pc:spChg chg="add mod">
          <ac:chgData name="Kokchun Giang" userId="67e2125d-ec8c-4323-9653-9824a2ad815f" providerId="ADAL" clId="{5749A78F-C7E6-E64C-8670-496A13790B2D}" dt="2024-01-05T21:21:02.790" v="1162" actId="14100"/>
          <ac:spMkLst>
            <pc:docMk/>
            <pc:sldMk cId="3988286399" sldId="311"/>
            <ac:spMk id="7" creationId="{9C1A0C7C-9290-F6C0-7ED3-A10D916F70F8}"/>
          </ac:spMkLst>
        </pc:spChg>
        <pc:spChg chg="add mod">
          <ac:chgData name="Kokchun Giang" userId="67e2125d-ec8c-4323-9653-9824a2ad815f" providerId="ADAL" clId="{5749A78F-C7E6-E64C-8670-496A13790B2D}" dt="2024-01-06T14:33:31.839" v="1697" actId="20577"/>
          <ac:spMkLst>
            <pc:docMk/>
            <pc:sldMk cId="3988286399" sldId="311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5T21:14:37.929" v="658" actId="1076"/>
          <ac:spMkLst>
            <pc:docMk/>
            <pc:sldMk cId="3988286399" sldId="311"/>
            <ac:spMk id="32" creationId="{63793947-A9AC-D11D-29CC-634E7C59BCB4}"/>
          </ac:spMkLst>
        </pc:spChg>
        <pc:picChg chg="add mod">
          <ac:chgData name="Kokchun Giang" userId="67e2125d-ec8c-4323-9653-9824a2ad815f" providerId="ADAL" clId="{5749A78F-C7E6-E64C-8670-496A13790B2D}" dt="2024-01-05T21:21:11.128" v="1164" actId="1076"/>
          <ac:picMkLst>
            <pc:docMk/>
            <pc:sldMk cId="3988286399" sldId="311"/>
            <ac:picMk id="3" creationId="{366D0CDD-E840-A66D-2CE3-16CE635049E7}"/>
          </ac:picMkLst>
        </pc:picChg>
        <pc:picChg chg="del">
          <ac:chgData name="Kokchun Giang" userId="67e2125d-ec8c-4323-9653-9824a2ad815f" providerId="ADAL" clId="{5749A78F-C7E6-E64C-8670-496A13790B2D}" dt="2024-01-05T21:14:15.268" v="654" actId="478"/>
          <ac:picMkLst>
            <pc:docMk/>
            <pc:sldMk cId="3988286399" sldId="311"/>
            <ac:picMk id="8" creationId="{B88A98F8-CF55-A92B-D858-149064DAE868}"/>
          </ac:picMkLst>
        </pc:picChg>
        <pc:picChg chg="del">
          <ac:chgData name="Kokchun Giang" userId="67e2125d-ec8c-4323-9653-9824a2ad815f" providerId="ADAL" clId="{5749A78F-C7E6-E64C-8670-496A13790B2D}" dt="2024-01-05T21:14:15.971" v="655" actId="478"/>
          <ac:picMkLst>
            <pc:docMk/>
            <pc:sldMk cId="3988286399" sldId="311"/>
            <ac:picMk id="9" creationId="{B12FE6B2-75B7-8746-530F-85498591EF14}"/>
          </ac:picMkLst>
        </pc:picChg>
        <pc:cxnChg chg="del mod">
          <ac:chgData name="Kokchun Giang" userId="67e2125d-ec8c-4323-9653-9824a2ad815f" providerId="ADAL" clId="{5749A78F-C7E6-E64C-8670-496A13790B2D}" dt="2024-01-05T21:14:47.170" v="660" actId="478"/>
          <ac:cxnSpMkLst>
            <pc:docMk/>
            <pc:sldMk cId="3988286399" sldId="311"/>
            <ac:cxnSpMk id="34" creationId="{C18EBB46-B411-6239-E829-7A309F41C72B}"/>
          </ac:cxnSpMkLst>
        </pc:cxnChg>
      </pc:sldChg>
      <pc:sldChg chg="addSp delSp modSp add mod modAnim">
        <pc:chgData name="Kokchun Giang" userId="67e2125d-ec8c-4323-9653-9824a2ad815f" providerId="ADAL" clId="{5749A78F-C7E6-E64C-8670-496A13790B2D}" dt="2024-01-06T14:17:44.499" v="1555"/>
        <pc:sldMkLst>
          <pc:docMk/>
          <pc:sldMk cId="936369704" sldId="312"/>
        </pc:sldMkLst>
        <pc:spChg chg="del">
          <ac:chgData name="Kokchun Giang" userId="67e2125d-ec8c-4323-9653-9824a2ad815f" providerId="ADAL" clId="{5749A78F-C7E6-E64C-8670-496A13790B2D}" dt="2024-01-06T13:57:06.719" v="1167" actId="478"/>
          <ac:spMkLst>
            <pc:docMk/>
            <pc:sldMk cId="936369704" sldId="312"/>
            <ac:spMk id="11" creationId="{9D117E8F-6C1B-A052-A27A-804198A41894}"/>
          </ac:spMkLst>
        </pc:spChg>
        <pc:spChg chg="add mod">
          <ac:chgData name="Kokchun Giang" userId="67e2125d-ec8c-4323-9653-9824a2ad815f" providerId="ADAL" clId="{5749A78F-C7E6-E64C-8670-496A13790B2D}" dt="2024-01-06T14:10:33.150" v="1504" actId="164"/>
          <ac:spMkLst>
            <pc:docMk/>
            <pc:sldMk cId="936369704" sldId="312"/>
            <ac:spMk id="25" creationId="{8534B198-578E-FCD6-8524-6E5C3C4A80B7}"/>
          </ac:spMkLst>
        </pc:spChg>
        <pc:spChg chg="add mod">
          <ac:chgData name="Kokchun Giang" userId="67e2125d-ec8c-4323-9653-9824a2ad815f" providerId="ADAL" clId="{5749A78F-C7E6-E64C-8670-496A13790B2D}" dt="2024-01-06T14:10:26.871" v="1502" actId="164"/>
          <ac:spMkLst>
            <pc:docMk/>
            <pc:sldMk cId="936369704" sldId="312"/>
            <ac:spMk id="26" creationId="{819670FC-822E-94F5-69C6-4CA56890B48D}"/>
          </ac:spMkLst>
        </pc:spChg>
        <pc:spChg chg="add mod">
          <ac:chgData name="Kokchun Giang" userId="67e2125d-ec8c-4323-9653-9824a2ad815f" providerId="ADAL" clId="{5749A78F-C7E6-E64C-8670-496A13790B2D}" dt="2024-01-06T14:10:24.803" v="1501" actId="164"/>
          <ac:spMkLst>
            <pc:docMk/>
            <pc:sldMk cId="936369704" sldId="312"/>
            <ac:spMk id="27" creationId="{F0E7CA8A-C0C9-2626-E5E7-A1A407FA082E}"/>
          </ac:spMkLst>
        </pc:spChg>
        <pc:spChg chg="add mod">
          <ac:chgData name="Kokchun Giang" userId="67e2125d-ec8c-4323-9653-9824a2ad815f" providerId="ADAL" clId="{5749A78F-C7E6-E64C-8670-496A13790B2D}" dt="2024-01-06T14:10:22.583" v="1500" actId="164"/>
          <ac:spMkLst>
            <pc:docMk/>
            <pc:sldMk cId="936369704" sldId="312"/>
            <ac:spMk id="28" creationId="{11FF89C0-A05F-3414-03D4-25B7A46B3318}"/>
          </ac:spMkLst>
        </pc:spChg>
        <pc:spChg chg="add mod">
          <ac:chgData name="Kokchun Giang" userId="67e2125d-ec8c-4323-9653-9824a2ad815f" providerId="ADAL" clId="{5749A78F-C7E6-E64C-8670-496A13790B2D}" dt="2024-01-06T14:10:17.745" v="1499" actId="164"/>
          <ac:spMkLst>
            <pc:docMk/>
            <pc:sldMk cId="936369704" sldId="312"/>
            <ac:spMk id="29" creationId="{806B513A-829D-830B-9A16-578037D5AB3E}"/>
          </ac:spMkLst>
        </pc:spChg>
        <pc:spChg chg="add mod">
          <ac:chgData name="Kokchun Giang" userId="67e2125d-ec8c-4323-9653-9824a2ad815f" providerId="ADAL" clId="{5749A78F-C7E6-E64C-8670-496A13790B2D}" dt="2024-01-06T14:10:43.112" v="1506" actId="164"/>
          <ac:spMkLst>
            <pc:docMk/>
            <pc:sldMk cId="936369704" sldId="312"/>
            <ac:spMk id="30" creationId="{9A9C84FB-16EE-A173-FC5B-A73A374D3BE1}"/>
          </ac:spMkLst>
        </pc:spChg>
        <pc:spChg chg="add mod">
          <ac:chgData name="Kokchun Giang" userId="67e2125d-ec8c-4323-9653-9824a2ad815f" providerId="ADAL" clId="{5749A78F-C7E6-E64C-8670-496A13790B2D}" dt="2024-01-06T14:11:24.122" v="1508"/>
          <ac:spMkLst>
            <pc:docMk/>
            <pc:sldMk cId="936369704" sldId="312"/>
            <ac:spMk id="42" creationId="{37864E5C-9601-0157-B44F-144F0342116B}"/>
          </ac:spMkLst>
        </pc:spChg>
        <pc:spChg chg="del mod">
          <ac:chgData name="Kokchun Giang" userId="67e2125d-ec8c-4323-9653-9824a2ad815f" providerId="ADAL" clId="{5749A78F-C7E6-E64C-8670-496A13790B2D}" dt="2024-01-06T14:07:46.715" v="1370" actId="478"/>
          <ac:spMkLst>
            <pc:docMk/>
            <pc:sldMk cId="936369704" sldId="312"/>
            <ac:spMk id="55" creationId="{C210C6A6-D798-D93C-8BC7-CEA4EE1A80AB}"/>
          </ac:spMkLst>
        </pc:spChg>
        <pc:grpChg chg="add mod">
          <ac:chgData name="Kokchun Giang" userId="67e2125d-ec8c-4323-9653-9824a2ad815f" providerId="ADAL" clId="{5749A78F-C7E6-E64C-8670-496A13790B2D}" dt="2024-01-06T14:10:17.745" v="1499" actId="164"/>
          <ac:grpSpMkLst>
            <pc:docMk/>
            <pc:sldMk cId="936369704" sldId="312"/>
            <ac:grpSpMk id="31" creationId="{11665BBF-E930-7C6F-1817-733B3848F872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4" creationId="{E7044D3A-0A83-F0CB-53C4-D5109F6DD228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5" creationId="{D19F32F4-1CBD-85AE-C72F-935DD5DAA54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7" creationId="{51D76435-15B6-D9DB-9FAA-C8EED66EAFB3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38" creationId="{8EE54844-6C5F-80AA-1502-65157B999465}"/>
          </ac:grpSpMkLst>
        </pc:grpChg>
        <pc:grpChg chg="add mod">
          <ac:chgData name="Kokchun Giang" userId="67e2125d-ec8c-4323-9653-9824a2ad815f" providerId="ADAL" clId="{5749A78F-C7E6-E64C-8670-496A13790B2D}" dt="2024-01-06T14:10:54.994" v="1507" actId="1076"/>
          <ac:grpSpMkLst>
            <pc:docMk/>
            <pc:sldMk cId="936369704" sldId="312"/>
            <ac:grpSpMk id="40" creationId="{956CC15B-32F7-2306-8D2F-C4B10891E28C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6" creationId="{36DFFB7F-7B6D-14E5-E6D4-7B3240F8AC17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7" creationId="{9F564FF9-9480-ED59-DCA2-4646E70E6344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48" creationId="{B06998FD-3E9C-D386-8EA6-E91706FFA281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3" creationId="{2667CF44-BF6F-3C0C-0C3F-56B5F990E6E0}"/>
          </ac:grpSpMkLst>
        </pc:grpChg>
        <pc:grpChg chg="del">
          <ac:chgData name="Kokchun Giang" userId="67e2125d-ec8c-4323-9653-9824a2ad815f" providerId="ADAL" clId="{5749A78F-C7E6-E64C-8670-496A13790B2D}" dt="2024-01-06T13:57:06.719" v="1167" actId="478"/>
          <ac:grpSpMkLst>
            <pc:docMk/>
            <pc:sldMk cId="936369704" sldId="312"/>
            <ac:grpSpMk id="54" creationId="{FC076F3F-D3B6-3780-3916-B9E8E7C98141}"/>
          </ac:grpSpMkLst>
        </pc:grpChg>
        <pc:picChg chg="add del mod">
          <ac:chgData name="Kokchun Giang" userId="67e2125d-ec8c-4323-9653-9824a2ad815f" providerId="ADAL" clId="{5749A78F-C7E6-E64C-8670-496A13790B2D}" dt="2024-01-06T14:00:35.782" v="1267" actId="478"/>
          <ac:picMkLst>
            <pc:docMk/>
            <pc:sldMk cId="936369704" sldId="312"/>
            <ac:picMk id="2" creationId="{0A700D09-7B17-6B60-234A-AAA0C57F4877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3" creationId="{A84FEC6F-BF36-C7A3-78CD-9497DD02439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4" creationId="{87315BF6-73E5-D53B-8E4C-E2799A996CCC}"/>
          </ac:picMkLst>
        </pc:picChg>
        <pc:picChg chg="add del mod">
          <ac:chgData name="Kokchun Giang" userId="67e2125d-ec8c-4323-9653-9824a2ad815f" providerId="ADAL" clId="{5749A78F-C7E6-E64C-8670-496A13790B2D}" dt="2024-01-06T13:58:52.021" v="1246" actId="478"/>
          <ac:picMkLst>
            <pc:docMk/>
            <pc:sldMk cId="936369704" sldId="312"/>
            <ac:picMk id="5" creationId="{D0A79FBC-C233-9DD9-34F5-A289C64EA878}"/>
          </ac:picMkLst>
        </pc:picChg>
        <pc:picChg chg="add del mod">
          <ac:chgData name="Kokchun Giang" userId="67e2125d-ec8c-4323-9653-9824a2ad815f" providerId="ADAL" clId="{5749A78F-C7E6-E64C-8670-496A13790B2D}" dt="2024-01-06T14:00:32.971" v="1264" actId="478"/>
          <ac:picMkLst>
            <pc:docMk/>
            <pc:sldMk cId="936369704" sldId="312"/>
            <ac:picMk id="6" creationId="{DDE8D773-35D9-14D9-8522-F5A0FB77AA0B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7" creationId="{74732680-95CC-2D0F-CD6A-D126CD12588C}"/>
          </ac:picMkLst>
        </pc:picChg>
        <pc:picChg chg="add del mod">
          <ac:chgData name="Kokchun Giang" userId="67e2125d-ec8c-4323-9653-9824a2ad815f" providerId="ADAL" clId="{5749A78F-C7E6-E64C-8670-496A13790B2D}" dt="2024-01-06T14:00:33.561" v="1265" actId="478"/>
          <ac:picMkLst>
            <pc:docMk/>
            <pc:sldMk cId="936369704" sldId="312"/>
            <ac:picMk id="8" creationId="{29213B68-9081-B0AE-DDEE-4703D39D8125}"/>
          </ac:picMkLst>
        </pc:picChg>
        <pc:picChg chg="del">
          <ac:chgData name="Kokchun Giang" userId="67e2125d-ec8c-4323-9653-9824a2ad815f" providerId="ADAL" clId="{5749A78F-C7E6-E64C-8670-496A13790B2D}" dt="2024-01-06T13:57:06.719" v="1167" actId="478"/>
          <ac:picMkLst>
            <pc:docMk/>
            <pc:sldMk cId="936369704" sldId="312"/>
            <ac:picMk id="9" creationId="{7C4E015B-A35A-ADD2-63A6-F5F8D61F2485}"/>
          </ac:picMkLst>
        </pc:picChg>
        <pc:picChg chg="add del mod">
          <ac:chgData name="Kokchun Giang" userId="67e2125d-ec8c-4323-9653-9824a2ad815f" providerId="ADAL" clId="{5749A78F-C7E6-E64C-8670-496A13790B2D}" dt="2024-01-06T14:00:34.728" v="1266" actId="478"/>
          <ac:picMkLst>
            <pc:docMk/>
            <pc:sldMk cId="936369704" sldId="312"/>
            <ac:picMk id="10" creationId="{D0B0D74B-A1BF-46DA-85C5-67A77AB9DF01}"/>
          </ac:picMkLst>
        </pc:picChg>
        <pc:picChg chg="add">
          <ac:chgData name="Kokchun Giang" userId="67e2125d-ec8c-4323-9653-9824a2ad815f" providerId="ADAL" clId="{5749A78F-C7E6-E64C-8670-496A13790B2D}" dt="2024-01-06T14:00:43.261" v="1268"/>
          <ac:picMkLst>
            <pc:docMk/>
            <pc:sldMk cId="936369704" sldId="312"/>
            <ac:picMk id="12" creationId="{8F734392-9B40-0966-B6B3-31DAC4DC43C0}"/>
          </ac:picMkLst>
        </pc:picChg>
        <pc:picChg chg="add mod">
          <ac:chgData name="Kokchun Giang" userId="67e2125d-ec8c-4323-9653-9824a2ad815f" providerId="ADAL" clId="{5749A78F-C7E6-E64C-8670-496A13790B2D}" dt="2024-01-06T14:10:43.112" v="1506" actId="164"/>
          <ac:picMkLst>
            <pc:docMk/>
            <pc:sldMk cId="936369704" sldId="312"/>
            <ac:picMk id="13" creationId="{34CD98E9-FE26-475F-A645-D16E2A7A2416}"/>
          </ac:picMkLst>
        </pc:picChg>
        <pc:picChg chg="add mod">
          <ac:chgData name="Kokchun Giang" userId="67e2125d-ec8c-4323-9653-9824a2ad815f" providerId="ADAL" clId="{5749A78F-C7E6-E64C-8670-496A13790B2D}" dt="2024-01-06T14:10:33.150" v="1504" actId="164"/>
          <ac:picMkLst>
            <pc:docMk/>
            <pc:sldMk cId="936369704" sldId="312"/>
            <ac:picMk id="14" creationId="{DAE18F11-1B58-63A7-A1C9-1B363E705F47}"/>
          </ac:picMkLst>
        </pc:picChg>
        <pc:picChg chg="add mod">
          <ac:chgData name="Kokchun Giang" userId="67e2125d-ec8c-4323-9653-9824a2ad815f" providerId="ADAL" clId="{5749A78F-C7E6-E64C-8670-496A13790B2D}" dt="2024-01-06T14:10:26.871" v="1502" actId="164"/>
          <ac:picMkLst>
            <pc:docMk/>
            <pc:sldMk cId="936369704" sldId="312"/>
            <ac:picMk id="15" creationId="{78D0B36E-9C1F-C67B-CFBC-8D6D3344C9CD}"/>
          </ac:picMkLst>
        </pc:picChg>
        <pc:picChg chg="add del">
          <ac:chgData name="Kokchun Giang" userId="67e2125d-ec8c-4323-9653-9824a2ad815f" providerId="ADAL" clId="{5749A78F-C7E6-E64C-8670-496A13790B2D}" dt="2024-01-06T14:02:26.785" v="1287" actId="478"/>
          <ac:picMkLst>
            <pc:docMk/>
            <pc:sldMk cId="936369704" sldId="312"/>
            <ac:picMk id="16" creationId="{227275FB-11EB-3CAF-40ED-844CE8700041}"/>
          </ac:picMkLst>
        </pc:picChg>
        <pc:picChg chg="add mod">
          <ac:chgData name="Kokchun Giang" userId="67e2125d-ec8c-4323-9653-9824a2ad815f" providerId="ADAL" clId="{5749A78F-C7E6-E64C-8670-496A13790B2D}" dt="2024-01-06T14:10:24.803" v="1501" actId="164"/>
          <ac:picMkLst>
            <pc:docMk/>
            <pc:sldMk cId="936369704" sldId="312"/>
            <ac:picMk id="17" creationId="{A38C49BF-A646-65FE-DA7D-2651F0D585DC}"/>
          </ac:picMkLst>
        </pc:picChg>
        <pc:picChg chg="add mod">
          <ac:chgData name="Kokchun Giang" userId="67e2125d-ec8c-4323-9653-9824a2ad815f" providerId="ADAL" clId="{5749A78F-C7E6-E64C-8670-496A13790B2D}" dt="2024-01-06T14:10:22.583" v="1500" actId="164"/>
          <ac:picMkLst>
            <pc:docMk/>
            <pc:sldMk cId="936369704" sldId="312"/>
            <ac:picMk id="18" creationId="{0E25C415-3BAE-C9C3-BE24-1C5FA5DBE97C}"/>
          </ac:picMkLst>
        </pc:picChg>
        <pc:picChg chg="add del mod">
          <ac:chgData name="Kokchun Giang" userId="67e2125d-ec8c-4323-9653-9824a2ad815f" providerId="ADAL" clId="{5749A78F-C7E6-E64C-8670-496A13790B2D}" dt="2024-01-06T14:03:43.058" v="1302" actId="478"/>
          <ac:picMkLst>
            <pc:docMk/>
            <pc:sldMk cId="936369704" sldId="312"/>
            <ac:picMk id="19" creationId="{C0DC406F-E1BF-B12F-08E9-58C8C7767EAE}"/>
          </ac:picMkLst>
        </pc:picChg>
        <pc:picChg chg="add mod">
          <ac:chgData name="Kokchun Giang" userId="67e2125d-ec8c-4323-9653-9824a2ad815f" providerId="ADAL" clId="{5749A78F-C7E6-E64C-8670-496A13790B2D}" dt="2024-01-06T14:10:17.745" v="1499" actId="164"/>
          <ac:picMkLst>
            <pc:docMk/>
            <pc:sldMk cId="936369704" sldId="312"/>
            <ac:picMk id="20" creationId="{CB3D0C78-3135-B04B-8B62-AF35FAFB42D4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1" creationId="{D27A5CF7-EC88-A31E-29F7-8E6EBBB57AE6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2" creationId="{D660A1EF-CEE0-DC9D-621F-28C1CCD57785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3" creationId="{94462944-B341-E819-5D51-390D39599BEF}"/>
          </ac:picMkLst>
        </pc:picChg>
        <pc:picChg chg="add mod">
          <ac:chgData name="Kokchun Giang" userId="67e2125d-ec8c-4323-9653-9824a2ad815f" providerId="ADAL" clId="{5749A78F-C7E6-E64C-8670-496A13790B2D}" dt="2024-01-06T14:10:54.994" v="1507" actId="1076"/>
          <ac:picMkLst>
            <pc:docMk/>
            <pc:sldMk cId="936369704" sldId="312"/>
            <ac:picMk id="24" creationId="{C2FB09E5-E724-B831-C84F-922BEA0E5F6E}"/>
          </ac:picMkLst>
        </pc:picChg>
      </pc:sldChg>
      <pc:sldChg chg="addSp delSp modSp add mod">
        <pc:chgData name="Kokchun Giang" userId="67e2125d-ec8c-4323-9653-9824a2ad815f" providerId="ADAL" clId="{5749A78F-C7E6-E64C-8670-496A13790B2D}" dt="2024-01-06T14:15:24.364" v="1538" actId="1076"/>
        <pc:sldMkLst>
          <pc:docMk/>
          <pc:sldMk cId="948279211" sldId="313"/>
        </pc:sldMkLst>
        <pc:spChg chg="mod topLvl">
          <ac:chgData name="Kokchun Giang" userId="67e2125d-ec8c-4323-9653-9824a2ad815f" providerId="ADAL" clId="{5749A78F-C7E6-E64C-8670-496A13790B2D}" dt="2024-01-06T14:14:04.268" v="1524" actId="2711"/>
          <ac:spMkLst>
            <pc:docMk/>
            <pc:sldMk cId="948279211" sldId="313"/>
            <ac:spMk id="28" creationId="{11FF89C0-A05F-3414-03D4-25B7A46B3318}"/>
          </ac:spMkLst>
        </pc:spChg>
        <pc:spChg chg="mod topLvl">
          <ac:chgData name="Kokchun Giang" userId="67e2125d-ec8c-4323-9653-9824a2ad815f" providerId="ADAL" clId="{5749A78F-C7E6-E64C-8670-496A13790B2D}" dt="2024-01-06T14:15:14.649" v="1537" actId="2711"/>
          <ac:spMkLst>
            <pc:docMk/>
            <pc:sldMk cId="948279211" sldId="313"/>
            <ac:spMk id="29" creationId="{806B513A-829D-830B-9A16-578037D5AB3E}"/>
          </ac:spMkLst>
        </pc:spChg>
        <pc:grpChg chg="del">
          <ac:chgData name="Kokchun Giang" userId="67e2125d-ec8c-4323-9653-9824a2ad815f" providerId="ADAL" clId="{5749A78F-C7E6-E64C-8670-496A13790B2D}" dt="2024-01-06T14:14:53.410" v="1533" actId="478"/>
          <ac:grpSpMkLst>
            <pc:docMk/>
            <pc:sldMk cId="948279211" sldId="313"/>
            <ac:grpSpMk id="31" creationId="{11665BBF-E930-7C6F-1817-733B3848F872}"/>
          </ac:grpSpMkLst>
        </pc:grpChg>
        <pc:grpChg chg="del">
          <ac:chgData name="Kokchun Giang" userId="67e2125d-ec8c-4323-9653-9824a2ad815f" providerId="ADAL" clId="{5749A78F-C7E6-E64C-8670-496A13790B2D}" dt="2024-01-06T14:13:13.715" v="1518" actId="478"/>
          <ac:grpSpMkLst>
            <pc:docMk/>
            <pc:sldMk cId="948279211" sldId="313"/>
            <ac:grpSpMk id="34" creationId="{E7044D3A-0A83-F0CB-53C4-D5109F6DD228}"/>
          </ac:grpSpMkLst>
        </pc:grpChg>
        <pc:picChg chg="add">
          <ac:chgData name="Kokchun Giang" userId="67e2125d-ec8c-4323-9653-9824a2ad815f" providerId="ADAL" clId="{5749A78F-C7E6-E64C-8670-496A13790B2D}" dt="2024-01-06T14:12:11.023" v="1510"/>
          <ac:picMkLst>
            <pc:docMk/>
            <pc:sldMk cId="948279211" sldId="313"/>
            <ac:picMk id="2" creationId="{20CE8C13-A98D-A18E-69CE-B7DBFFF584EE}"/>
          </ac:picMkLst>
        </pc:picChg>
        <pc:picChg chg="add">
          <ac:chgData name="Kokchun Giang" userId="67e2125d-ec8c-4323-9653-9824a2ad815f" providerId="ADAL" clId="{5749A78F-C7E6-E64C-8670-496A13790B2D}" dt="2024-01-06T14:12:19.449" v="1511"/>
          <ac:picMkLst>
            <pc:docMk/>
            <pc:sldMk cId="948279211" sldId="313"/>
            <ac:picMk id="5" creationId="{5922A027-CF7E-7C42-6364-6ED4098FFE81}"/>
          </ac:picMkLst>
        </pc:picChg>
        <pc:picChg chg="add mod">
          <ac:chgData name="Kokchun Giang" userId="67e2125d-ec8c-4323-9653-9824a2ad815f" providerId="ADAL" clId="{5749A78F-C7E6-E64C-8670-496A13790B2D}" dt="2024-01-06T14:13:10.419" v="1517" actId="167"/>
          <ac:picMkLst>
            <pc:docMk/>
            <pc:sldMk cId="948279211" sldId="313"/>
            <ac:picMk id="6" creationId="{98786565-B385-735B-618E-DDA19BA17A2F}"/>
          </ac:picMkLst>
        </pc:picChg>
        <pc:picChg chg="add">
          <ac:chgData name="Kokchun Giang" userId="67e2125d-ec8c-4323-9653-9824a2ad815f" providerId="ADAL" clId="{5749A78F-C7E6-E64C-8670-496A13790B2D}" dt="2024-01-06T14:14:15.804" v="1525"/>
          <ac:picMkLst>
            <pc:docMk/>
            <pc:sldMk cId="948279211" sldId="313"/>
            <ac:picMk id="8" creationId="{632F893D-1DF2-A9DF-6B62-4BC243FE1F1C}"/>
          </ac:picMkLst>
        </pc:picChg>
        <pc:picChg chg="add mod">
          <ac:chgData name="Kokchun Giang" userId="67e2125d-ec8c-4323-9653-9824a2ad815f" providerId="ADAL" clId="{5749A78F-C7E6-E64C-8670-496A13790B2D}" dt="2024-01-06T14:15:24.364" v="1538" actId="1076"/>
          <ac:picMkLst>
            <pc:docMk/>
            <pc:sldMk cId="948279211" sldId="313"/>
            <ac:picMk id="9" creationId="{85DFBDCE-3FB9-EFA2-9015-933CB16E72B5}"/>
          </ac:picMkLst>
        </pc:picChg>
        <pc:picChg chg="del topLvl">
          <ac:chgData name="Kokchun Giang" userId="67e2125d-ec8c-4323-9653-9824a2ad815f" providerId="ADAL" clId="{5749A78F-C7E6-E64C-8670-496A13790B2D}" dt="2024-01-06T14:13:13.715" v="1518" actId="478"/>
          <ac:picMkLst>
            <pc:docMk/>
            <pc:sldMk cId="948279211" sldId="313"/>
            <ac:picMk id="18" creationId="{0E25C415-3BAE-C9C3-BE24-1C5FA5DBE97C}"/>
          </ac:picMkLst>
        </pc:picChg>
        <pc:picChg chg="del topLvl">
          <ac:chgData name="Kokchun Giang" userId="67e2125d-ec8c-4323-9653-9824a2ad815f" providerId="ADAL" clId="{5749A78F-C7E6-E64C-8670-496A13790B2D}" dt="2024-01-06T14:14:53.410" v="1533" actId="478"/>
          <ac:picMkLst>
            <pc:docMk/>
            <pc:sldMk cId="948279211" sldId="313"/>
            <ac:picMk id="20" creationId="{CB3D0C78-3135-B04B-8B62-AF35FAFB42D4}"/>
          </ac:picMkLst>
        </pc:picChg>
      </pc:sldChg>
      <pc:sldChg chg="add del">
        <pc:chgData name="Kokchun Giang" userId="67e2125d-ec8c-4323-9653-9824a2ad815f" providerId="ADAL" clId="{5749A78F-C7E6-E64C-8670-496A13790B2D}" dt="2024-01-06T14:35:23.937" v="1705" actId="2696"/>
        <pc:sldMkLst>
          <pc:docMk/>
          <pc:sldMk cId="3846548073" sldId="316"/>
        </pc:sldMkLst>
      </pc:sldChg>
      <pc:sldChg chg="add del">
        <pc:chgData name="Kokchun Giang" userId="67e2125d-ec8c-4323-9653-9824a2ad815f" providerId="ADAL" clId="{5749A78F-C7E6-E64C-8670-496A13790B2D}" dt="2024-01-06T14:35:43.220" v="1709" actId="2696"/>
        <pc:sldMkLst>
          <pc:docMk/>
          <pc:sldMk cId="4288420477" sldId="317"/>
        </pc:sldMkLst>
      </pc:sldChg>
      <pc:sldChg chg="addSp delSp modSp add del mod">
        <pc:chgData name="Kokchun Giang" userId="67e2125d-ec8c-4323-9653-9824a2ad815f" providerId="ADAL" clId="{5749A78F-C7E6-E64C-8670-496A13790B2D}" dt="2024-01-06T14:35:56.065" v="1713" actId="2696"/>
        <pc:sldMkLst>
          <pc:docMk/>
          <pc:sldMk cId="1618312185" sldId="318"/>
        </pc:sldMkLst>
        <pc:spChg chg="add del mod">
          <ac:chgData name="Kokchun Giang" userId="67e2125d-ec8c-4323-9653-9824a2ad815f" providerId="ADAL" clId="{5749A78F-C7E6-E64C-8670-496A13790B2D}" dt="2024-01-06T14:34:32.773" v="1701"/>
          <ac:spMkLst>
            <pc:docMk/>
            <pc:sldMk cId="1618312185" sldId="318"/>
            <ac:spMk id="5" creationId="{B89A21B3-3DE7-5B4E-E6D8-7E229237317D}"/>
          </ac:spMkLst>
        </pc:spChg>
      </pc:sldChg>
      <pc:sldChg chg="addSp delSp modSp add mod delAnim">
        <pc:chgData name="Kokchun Giang" userId="67e2125d-ec8c-4323-9653-9824a2ad815f" providerId="ADAL" clId="{5749A78F-C7E6-E64C-8670-496A13790B2D}" dt="2024-01-06T14:39:43.032" v="1730" actId="207"/>
        <pc:sldMkLst>
          <pc:docMk/>
          <pc:sldMk cId="2709743433" sldId="319"/>
        </pc:sldMkLst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4" creationId="{8584B339-79A7-DF45-8F75-BDD4FEDCD0B5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5" creationId="{D1F3410A-D709-E9C1-689B-E256D5720727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6" creationId="{E5D0C8B1-3B20-3F89-5FB5-CE3D546523E6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7" creationId="{9C1A0C7C-9290-F6C0-7ED3-A10D916F70F8}"/>
          </ac:spMkLst>
        </pc:spChg>
        <pc:spChg chg="mod">
          <ac:chgData name="Kokchun Giang" userId="67e2125d-ec8c-4323-9653-9824a2ad815f" providerId="ADAL" clId="{5749A78F-C7E6-E64C-8670-496A13790B2D}" dt="2024-01-06T14:39:43.032" v="1730" actId="207"/>
          <ac:spMkLst>
            <pc:docMk/>
            <pc:sldMk cId="2709743433" sldId="319"/>
            <ac:spMk id="8" creationId="{A0CA537A-CBC6-390B-2053-4AFE1FC55033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9" creationId="{BAB664FB-D1E4-04AE-0977-606CC01AAADC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11" creationId="{5619E43B-F733-F6C4-702F-BCA715B57C41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2" creationId="{861007B5-B727-CCD1-4811-181D4801237F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3" creationId="{8A5E6491-21E0-58E2-286B-CAB86B7E67B7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5" creationId="{44CFC211-03A6-CFEE-44AA-0823F0093AE2}"/>
          </ac:spMkLst>
        </pc:spChg>
        <pc:spChg chg="mod">
          <ac:chgData name="Kokchun Giang" userId="67e2125d-ec8c-4323-9653-9824a2ad815f" providerId="ADAL" clId="{5749A78F-C7E6-E64C-8670-496A13790B2D}" dt="2024-01-06T14:35:14.220" v="1704"/>
          <ac:spMkLst>
            <pc:docMk/>
            <pc:sldMk cId="2709743433" sldId="319"/>
            <ac:spMk id="16" creationId="{49047670-5DBD-88A3-FACE-A667864D3C00}"/>
          </ac:spMkLst>
        </pc:spChg>
        <pc:spChg chg="add mod">
          <ac:chgData name="Kokchun Giang" userId="67e2125d-ec8c-4323-9653-9824a2ad815f" providerId="ADAL" clId="{5749A78F-C7E6-E64C-8670-496A13790B2D}" dt="2024-01-06T14:38:45.446" v="1720" actId="2711"/>
          <ac:spMkLst>
            <pc:docMk/>
            <pc:sldMk cId="2709743433" sldId="319"/>
            <ac:spMk id="20" creationId="{49DF4436-D4DE-D166-10FF-7C6D7C80F110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24" creationId="{B3E16581-0B35-CABF-60FC-E96466A0AB3F}"/>
          </ac:spMkLst>
        </pc:spChg>
        <pc:spChg chg="del">
          <ac:chgData name="Kokchun Giang" userId="67e2125d-ec8c-4323-9653-9824a2ad815f" providerId="ADAL" clId="{5749A78F-C7E6-E64C-8670-496A13790B2D}" dt="2024-01-06T14:35:13.319" v="1703" actId="478"/>
          <ac:spMkLst>
            <pc:docMk/>
            <pc:sldMk cId="2709743433" sldId="319"/>
            <ac:spMk id="32" creationId="{63793947-A9AC-D11D-29CC-634E7C59BCB4}"/>
          </ac:spMkLst>
        </pc:s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0" creationId="{4DF5CCF5-0DC3-7993-A2CF-41C71D7AFFD8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4" creationId="{84BD3B67-3E1A-97B7-C2A0-118110EAC584}"/>
          </ac:grpSpMkLst>
        </pc:grpChg>
        <pc:grpChg chg="add mod">
          <ac:chgData name="Kokchun Giang" userId="67e2125d-ec8c-4323-9653-9824a2ad815f" providerId="ADAL" clId="{5749A78F-C7E6-E64C-8670-496A13790B2D}" dt="2024-01-06T14:35:14.220" v="1704"/>
          <ac:grpSpMkLst>
            <pc:docMk/>
            <pc:sldMk cId="2709743433" sldId="319"/>
            <ac:grpSpMk id="17" creationId="{3559DEB5-DE2D-147E-3D56-8EABCD48C361}"/>
          </ac:grpSpMkLst>
        </pc:grpChg>
        <pc:picChg chg="del">
          <ac:chgData name="Kokchun Giang" userId="67e2125d-ec8c-4323-9653-9824a2ad815f" providerId="ADAL" clId="{5749A78F-C7E6-E64C-8670-496A13790B2D}" dt="2024-01-06T14:35:13.319" v="1703" actId="478"/>
          <ac:picMkLst>
            <pc:docMk/>
            <pc:sldMk cId="2709743433" sldId="319"/>
            <ac:picMk id="3" creationId="{366D0CDD-E840-A66D-2CE3-16CE635049E7}"/>
          </ac:picMkLst>
        </pc:pic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8" creationId="{3D9D1384-901E-505F-252F-C1B3EB4648C5}"/>
          </ac:inkMkLst>
        </pc:inkChg>
        <pc:inkChg chg="mod">
          <ac:chgData name="Kokchun Giang" userId="67e2125d-ec8c-4323-9653-9824a2ad815f" providerId="ADAL" clId="{5749A78F-C7E6-E64C-8670-496A13790B2D}" dt="2024-01-06T14:35:14.220" v="1704"/>
          <ac:inkMkLst>
            <pc:docMk/>
            <pc:sldMk cId="2709743433" sldId="319"/>
            <ac:inkMk id="19" creationId="{87D594FB-34AA-CDE4-73F1-72E17F8F9DEF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8:55.113" v="1722" actId="2711"/>
        <pc:sldMkLst>
          <pc:docMk/>
          <pc:sldMk cId="1141219979" sldId="320"/>
        </pc:sldMkLst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4" creationId="{41E4D56A-F1EE-D20A-3405-1894A3DEAEC8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5" creationId="{779AE96D-770B-6B8D-BE16-2D1969ABD771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7" creationId="{4BA171A2-F07A-7C64-5DA6-D2995FAC79DE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11" creationId="{BAC61F41-28DF-744F-ED9C-798ED95229D4}"/>
          </ac:spMkLst>
        </pc:spChg>
        <pc:spChg chg="del">
          <ac:chgData name="Kokchun Giang" userId="67e2125d-ec8c-4323-9653-9824a2ad815f" providerId="ADAL" clId="{5749A78F-C7E6-E64C-8670-496A13790B2D}" dt="2024-01-06T14:35:30.856" v="1707" actId="478"/>
          <ac:spMkLst>
            <pc:docMk/>
            <pc:sldMk cId="1141219979" sldId="320"/>
            <ac:spMk id="20" creationId="{49DF4436-D4DE-D166-10FF-7C6D7C80F110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2" creationId="{294788C4-0631-CF66-7604-B033FBEDF184}"/>
          </ac:spMkLst>
        </pc:spChg>
        <pc:spChg chg="mod">
          <ac:chgData name="Kokchun Giang" userId="67e2125d-ec8c-4323-9653-9824a2ad815f" providerId="ADAL" clId="{5749A78F-C7E6-E64C-8670-496A13790B2D}" dt="2024-01-06T14:35:38.770" v="1708"/>
          <ac:spMkLst>
            <pc:docMk/>
            <pc:sldMk cId="1141219979" sldId="320"/>
            <ac:spMk id="23" creationId="{D8993415-2BE5-E92B-C123-D1B6A977E4DF}"/>
          </ac:spMkLst>
        </pc:spChg>
        <pc:spChg chg="add mod">
          <ac:chgData name="Kokchun Giang" userId="67e2125d-ec8c-4323-9653-9824a2ad815f" providerId="ADAL" clId="{5749A78F-C7E6-E64C-8670-496A13790B2D}" dt="2024-01-06T14:38:51.296" v="1721" actId="2711"/>
          <ac:spMkLst>
            <pc:docMk/>
            <pc:sldMk cId="1141219979" sldId="320"/>
            <ac:spMk id="27" creationId="{F997044C-A020-99A2-4544-601BA8F533CF}"/>
          </ac:spMkLst>
        </pc:spChg>
        <pc:spChg chg="add mod">
          <ac:chgData name="Kokchun Giang" userId="67e2125d-ec8c-4323-9653-9824a2ad815f" providerId="ADAL" clId="{5749A78F-C7E6-E64C-8670-496A13790B2D}" dt="2024-01-06T14:38:55.113" v="1722" actId="2711"/>
          <ac:spMkLst>
            <pc:docMk/>
            <pc:sldMk cId="1141219979" sldId="320"/>
            <ac:spMk id="28" creationId="{54C527EB-DDB1-7D9B-AD6F-7567C8CB49F1}"/>
          </ac:spMkLst>
        </pc:s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2" creationId="{5E733EEF-E744-A3FE-327F-3A0C71B0E4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3" creationId="{F2D8A015-14E0-E945-9CBB-BFA8514230E2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6" creationId="{FA7D4FAE-9ED7-189D-A0DA-DC5F5B2FF3A1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0" creationId="{4DF5CCF5-0DC3-7993-A2CF-41C71D7AFFD8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4" creationId="{84BD3B67-3E1A-97B7-C2A0-118110EAC584}"/>
          </ac:grpSpMkLst>
        </pc:grpChg>
        <pc:grpChg chg="del">
          <ac:chgData name="Kokchun Giang" userId="67e2125d-ec8c-4323-9653-9824a2ad815f" providerId="ADAL" clId="{5749A78F-C7E6-E64C-8670-496A13790B2D}" dt="2024-01-06T14:35:30.856" v="1707" actId="478"/>
          <ac:grpSpMkLst>
            <pc:docMk/>
            <pc:sldMk cId="1141219979" sldId="320"/>
            <ac:grpSpMk id="17" creationId="{3559DEB5-DE2D-147E-3D56-8EABCD48C361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1" creationId="{57496497-3B9C-B7FC-B02D-BB2525038C36}"/>
          </ac:grpSpMkLst>
        </pc:grpChg>
        <pc:grpChg chg="add mod">
          <ac:chgData name="Kokchun Giang" userId="67e2125d-ec8c-4323-9653-9824a2ad815f" providerId="ADAL" clId="{5749A78F-C7E6-E64C-8670-496A13790B2D}" dt="2024-01-06T14:35:38.770" v="1708"/>
          <ac:grpSpMkLst>
            <pc:docMk/>
            <pc:sldMk cId="1141219979" sldId="320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5" creationId="{8AB8FE99-8764-571E-A28E-74BB491DA9E7}"/>
          </ac:inkMkLst>
        </pc:inkChg>
        <pc:inkChg chg="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6" creationId="{62896E65-279A-A427-CD7F-E7BFFA4C6968}"/>
          </ac:inkMkLst>
        </pc:inkChg>
        <pc:inkChg chg="add mod">
          <ac:chgData name="Kokchun Giang" userId="67e2125d-ec8c-4323-9653-9824a2ad815f" providerId="ADAL" clId="{5749A78F-C7E6-E64C-8670-496A13790B2D}" dt="2024-01-06T14:35:38.770" v="1708"/>
          <ac:inkMkLst>
            <pc:docMk/>
            <pc:sldMk cId="1141219979" sldId="320"/>
            <ac:inkMk id="29" creationId="{3654CA87-EBFA-D360-E6B6-0A1209695A1C}"/>
          </ac:inkMkLst>
        </pc:inkChg>
      </pc:sldChg>
      <pc:sldChg chg="addSp delSp modSp add mod">
        <pc:chgData name="Kokchun Giang" userId="67e2125d-ec8c-4323-9653-9824a2ad815f" providerId="ADAL" clId="{5749A78F-C7E6-E64C-8670-496A13790B2D}" dt="2024-01-06T14:39:07.741" v="1725" actId="2711"/>
        <pc:sldMkLst>
          <pc:docMk/>
          <pc:sldMk cId="3691568890" sldId="321"/>
        </pc:sldMkLst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8" creationId="{8F75D5FA-B4A0-5F09-7B30-9C356B019220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9" creationId="{043ADB19-C11E-2725-872F-DA03DC7EAA0C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2" creationId="{E0A87359-AA27-0B6F-28D2-D2E344F39DBD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3" creationId="{769BC1FF-F900-45BF-40DA-DB8C552483E4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5" creationId="{E21182EC-BABF-AD6B-466C-33E3B084BEA3}"/>
          </ac:spMkLst>
        </pc:spChg>
        <pc:spChg chg="mod">
          <ac:chgData name="Kokchun Giang" userId="67e2125d-ec8c-4323-9653-9824a2ad815f" providerId="ADAL" clId="{5749A78F-C7E6-E64C-8670-496A13790B2D}" dt="2024-01-06T14:35:53.130" v="1712"/>
          <ac:spMkLst>
            <pc:docMk/>
            <pc:sldMk cId="3691568890" sldId="321"/>
            <ac:spMk id="16" creationId="{FE82B1FB-767C-5E40-7AA0-8C6F91CBD994}"/>
          </ac:spMkLst>
        </pc:spChg>
        <pc:spChg chg="add mod">
          <ac:chgData name="Kokchun Giang" userId="67e2125d-ec8c-4323-9653-9824a2ad815f" providerId="ADAL" clId="{5749A78F-C7E6-E64C-8670-496A13790B2D}" dt="2024-01-06T14:38:59.939" v="1723" actId="2711"/>
          <ac:spMkLst>
            <pc:docMk/>
            <pc:sldMk cId="3691568890" sldId="321"/>
            <ac:spMk id="20" creationId="{ACFCC95E-45F3-01D9-6F91-94B368492D1B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7" creationId="{F997044C-A020-99A2-4544-601BA8F533CF}"/>
          </ac:spMkLst>
        </pc:spChg>
        <pc:spChg chg="del">
          <ac:chgData name="Kokchun Giang" userId="67e2125d-ec8c-4323-9653-9824a2ad815f" providerId="ADAL" clId="{5749A78F-C7E6-E64C-8670-496A13790B2D}" dt="2024-01-06T14:35:47.528" v="1711" actId="478"/>
          <ac:spMkLst>
            <pc:docMk/>
            <pc:sldMk cId="3691568890" sldId="321"/>
            <ac:spMk id="28" creationId="{54C527EB-DDB1-7D9B-AD6F-7567C8CB49F1}"/>
          </ac:spMkLst>
        </pc:spChg>
        <pc:spChg chg="add mod">
          <ac:chgData name="Kokchun Giang" userId="67e2125d-ec8c-4323-9653-9824a2ad815f" providerId="ADAL" clId="{5749A78F-C7E6-E64C-8670-496A13790B2D}" dt="2024-01-06T14:39:03.988" v="1724" actId="2711"/>
          <ac:spMkLst>
            <pc:docMk/>
            <pc:sldMk cId="3691568890" sldId="321"/>
            <ac:spMk id="30" creationId="{90D2B2BB-F8CE-F8B4-AD92-1D181C4C2619}"/>
          </ac:spMkLst>
        </pc:spChg>
        <pc:spChg chg="add mod">
          <ac:chgData name="Kokchun Giang" userId="67e2125d-ec8c-4323-9653-9824a2ad815f" providerId="ADAL" clId="{5749A78F-C7E6-E64C-8670-496A13790B2D}" dt="2024-01-06T14:39:07.741" v="1725" actId="2711"/>
          <ac:spMkLst>
            <pc:docMk/>
            <pc:sldMk cId="3691568890" sldId="321"/>
            <ac:spMk id="32" creationId="{2DC1E392-6C9D-3B34-1A27-39ACD9842596}"/>
          </ac:spMkLst>
        </pc:s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3" creationId="{F2D8A015-14E0-E945-9CBB-BFA8514230E2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6" creationId="{FA7D4FAE-9ED7-189D-A0DA-DC5F5B2FF3A1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0" creationId="{1E08C654-2906-271A-1E96-8B04EED8A138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4" creationId="{C527C5DE-0007-B081-3B1B-FC40648A3A3C}"/>
          </ac:grpSpMkLst>
        </pc:grpChg>
        <pc:grpChg chg="add mod">
          <ac:chgData name="Kokchun Giang" userId="67e2125d-ec8c-4323-9653-9824a2ad815f" providerId="ADAL" clId="{5749A78F-C7E6-E64C-8670-496A13790B2D}" dt="2024-01-06T14:35:53.130" v="1712"/>
          <ac:grpSpMkLst>
            <pc:docMk/>
            <pc:sldMk cId="3691568890" sldId="321"/>
            <ac:grpSpMk id="17" creationId="{CF61451D-8054-C5D3-C66F-DE3DCD32BF0F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1" creationId="{57496497-3B9C-B7FC-B02D-BB2525038C36}"/>
          </ac:grpSpMkLst>
        </pc:grpChg>
        <pc:grpChg chg="del">
          <ac:chgData name="Kokchun Giang" userId="67e2125d-ec8c-4323-9653-9824a2ad815f" providerId="ADAL" clId="{5749A78F-C7E6-E64C-8670-496A13790B2D}" dt="2024-01-06T14:35:47.528" v="1711" actId="478"/>
          <ac:grpSpMkLst>
            <pc:docMk/>
            <pc:sldMk cId="3691568890" sldId="321"/>
            <ac:grpSpMk id="24" creationId="{41E3A91F-352A-9B6F-B96F-B832FBFA40CE}"/>
          </ac:grpSpMkLst>
        </pc:grp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8" creationId="{6E826D7C-13FA-9050-42E5-0FC74EFE118C}"/>
          </ac:inkMkLst>
        </pc:inkChg>
        <pc:inkChg chg="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19" creationId="{482853F0-3922-6920-7A1D-C0CBBE087241}"/>
          </ac:inkMkLst>
        </pc:inkChg>
        <pc:inkChg chg="del">
          <ac:chgData name="Kokchun Giang" userId="67e2125d-ec8c-4323-9653-9824a2ad815f" providerId="ADAL" clId="{5749A78F-C7E6-E64C-8670-496A13790B2D}" dt="2024-01-06T14:35:47.528" v="1711" actId="478"/>
          <ac:inkMkLst>
            <pc:docMk/>
            <pc:sldMk cId="3691568890" sldId="321"/>
            <ac:inkMk id="29" creationId="{3654CA87-EBFA-D360-E6B6-0A1209695A1C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1" creationId="{CF82CD28-CD03-5FDE-AE5D-3C0D2A5D279D}"/>
          </ac:inkMkLst>
        </pc:inkChg>
        <pc:inkChg chg="add mod">
          <ac:chgData name="Kokchun Giang" userId="67e2125d-ec8c-4323-9653-9824a2ad815f" providerId="ADAL" clId="{5749A78F-C7E6-E64C-8670-496A13790B2D}" dt="2024-01-06T14:35:53.130" v="1712"/>
          <ac:inkMkLst>
            <pc:docMk/>
            <pc:sldMk cId="3691568890" sldId="321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1:00.494" v="2330" actId="1076"/>
        <pc:sldMkLst>
          <pc:docMk/>
          <pc:sldMk cId="2310202357" sldId="322"/>
        </pc:sldMkLst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3" creationId="{FF7852BB-F7A2-3A03-9C07-3E297C10CBCF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4" creationId="{9DF31D28-0C13-F88C-858E-2999DC9CEA56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5" creationId="{45CBAC9E-F63E-BFC3-57D9-A88747019463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6" creationId="{A211ABA7-5388-CF60-93F5-7D690B56CB0A}"/>
          </ac:spMkLst>
        </pc:spChg>
        <pc:spChg chg="add mod">
          <ac:chgData name="Kokchun Giang" userId="67e2125d-ec8c-4323-9653-9824a2ad815f" providerId="ADAL" clId="{5749A78F-C7E6-E64C-8670-496A13790B2D}" dt="2024-01-06T14:43:11.334" v="1853" actId="571"/>
          <ac:spMkLst>
            <pc:docMk/>
            <pc:sldMk cId="2310202357" sldId="322"/>
            <ac:spMk id="7" creationId="{A529459C-D1C7-39FA-26F6-F6C34CB796DA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11" creationId="{86E8AE8F-1967-C761-5EED-01AEB892AF25}"/>
          </ac:spMkLst>
        </pc:spChg>
        <pc:spChg chg="del">
          <ac:chgData name="Kokchun Giang" userId="67e2125d-ec8c-4323-9653-9824a2ad815f" providerId="ADAL" clId="{5749A78F-C7E6-E64C-8670-496A13790B2D}" dt="2024-01-06T14:38:33.975" v="1717" actId="478"/>
          <ac:spMkLst>
            <pc:docMk/>
            <pc:sldMk cId="2310202357" sldId="322"/>
            <ac:spMk id="20" creationId="{ACFCC95E-45F3-01D9-6F91-94B368492D1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1" creationId="{F870CB96-6D30-EB9C-64DD-013489F3E3EB}"/>
          </ac:spMkLst>
        </pc:spChg>
        <pc:spChg chg="add mod">
          <ac:chgData name="Kokchun Giang" userId="67e2125d-ec8c-4323-9653-9824a2ad815f" providerId="ADAL" clId="{5749A78F-C7E6-E64C-8670-496A13790B2D}" dt="2024-01-06T14:50:57.134" v="2329" actId="1076"/>
          <ac:spMkLst>
            <pc:docMk/>
            <pc:sldMk cId="2310202357" sldId="322"/>
            <ac:spMk id="22" creationId="{55944F99-23B0-EF78-30DF-31881F071DA4}"/>
          </ac:spMkLst>
        </pc:spChg>
        <pc:spChg chg="add del mod">
          <ac:chgData name="Kokchun Giang" userId="67e2125d-ec8c-4323-9653-9824a2ad815f" providerId="ADAL" clId="{5749A78F-C7E6-E64C-8670-496A13790B2D}" dt="2024-01-06T14:45:15.479" v="1904" actId="478"/>
          <ac:spMkLst>
            <pc:docMk/>
            <pc:sldMk cId="2310202357" sldId="322"/>
            <ac:spMk id="23" creationId="{BF90F1E8-EA7F-4AAB-161E-ABD86973234C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4" creationId="{2A9B530F-7850-6C42-964B-F7B6518CB32A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5" creationId="{467E99B2-DB9E-B941-810D-FD13D12EE746}"/>
          </ac:spMkLst>
        </pc:spChg>
        <pc:spChg chg="add mod">
          <ac:chgData name="Kokchun Giang" userId="67e2125d-ec8c-4323-9653-9824a2ad815f" providerId="ADAL" clId="{5749A78F-C7E6-E64C-8670-496A13790B2D}" dt="2024-01-06T14:51:00.494" v="2330" actId="1076"/>
          <ac:spMkLst>
            <pc:docMk/>
            <pc:sldMk cId="2310202357" sldId="322"/>
            <ac:spMk id="26" creationId="{C5A55913-546F-89DA-9C9F-4BEA53221334}"/>
          </ac:spMkLst>
        </pc:spChg>
        <pc:spChg chg="add mod">
          <ac:chgData name="Kokchun Giang" userId="67e2125d-ec8c-4323-9653-9824a2ad815f" providerId="ADAL" clId="{5749A78F-C7E6-E64C-8670-496A13790B2D}" dt="2024-01-06T14:48:20.259" v="2079" actId="1076"/>
          <ac:spMkLst>
            <pc:docMk/>
            <pc:sldMk cId="2310202357" sldId="322"/>
            <ac:spMk id="27" creationId="{8539FE85-C977-22D8-1FEE-C1F384185813}"/>
          </ac:spMkLst>
        </pc:spChg>
        <pc:spChg chg="add mod">
          <ac:chgData name="Kokchun Giang" userId="67e2125d-ec8c-4323-9653-9824a2ad815f" providerId="ADAL" clId="{5749A78F-C7E6-E64C-8670-496A13790B2D}" dt="2024-01-06T14:48:42.590" v="2112" actId="20577"/>
          <ac:spMkLst>
            <pc:docMk/>
            <pc:sldMk cId="2310202357" sldId="322"/>
            <ac:spMk id="28" creationId="{7E8C0D03-019A-279A-6AD5-A5E7BD2580DB}"/>
          </ac:spMkLst>
        </pc:spChg>
        <pc:spChg chg="add mod">
          <ac:chgData name="Kokchun Giang" userId="67e2125d-ec8c-4323-9653-9824a2ad815f" providerId="ADAL" clId="{5749A78F-C7E6-E64C-8670-496A13790B2D}" dt="2024-01-06T14:50:50.653" v="2328" actId="1076"/>
          <ac:spMkLst>
            <pc:docMk/>
            <pc:sldMk cId="2310202357" sldId="322"/>
            <ac:spMk id="29" creationId="{817DE1D2-AB6B-8466-DDEC-D2D29FC812ED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0" creationId="{90D2B2BB-F8CE-F8B4-AD92-1D181C4C2619}"/>
          </ac:spMkLst>
        </pc:spChg>
        <pc:spChg chg="del">
          <ac:chgData name="Kokchun Giang" userId="67e2125d-ec8c-4323-9653-9824a2ad815f" providerId="ADAL" clId="{5749A78F-C7E6-E64C-8670-496A13790B2D}" dt="2024-01-06T14:38:32.431" v="1716" actId="478"/>
          <ac:spMkLst>
            <pc:docMk/>
            <pc:sldMk cId="2310202357" sldId="322"/>
            <ac:spMk id="32" creationId="{2DC1E392-6C9D-3B34-1A27-39ACD9842596}"/>
          </ac:spMkLst>
        </pc:s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2" creationId="{53DEAC0C-CCA4-0D27-17B7-ACF971620343}"/>
          </ac:grpSpMkLst>
        </pc:grpChg>
        <pc:grpChg chg="del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0" creationId="{1E08C654-2906-271A-1E96-8B04EED8A138}"/>
          </ac:grpSpMkLst>
        </pc:grpChg>
        <pc:grpChg chg="del">
          <ac:chgData name="Kokchun Giang" userId="67e2125d-ec8c-4323-9653-9824a2ad815f" providerId="ADAL" clId="{5749A78F-C7E6-E64C-8670-496A13790B2D}" dt="2024-01-06T14:38:32.431" v="1716" actId="478"/>
          <ac:grpSpMkLst>
            <pc:docMk/>
            <pc:sldMk cId="2310202357" sldId="322"/>
            <ac:grpSpMk id="14" creationId="{C527C5DE-0007-B081-3B1B-FC40648A3A3C}"/>
          </ac:grpSpMkLst>
        </pc:grpChg>
        <pc:grpChg chg="del mod">
          <ac:chgData name="Kokchun Giang" userId="67e2125d-ec8c-4323-9653-9824a2ad815f" providerId="ADAL" clId="{5749A78F-C7E6-E64C-8670-496A13790B2D}" dt="2024-01-06T14:38:36.051" v="1719" actId="478"/>
          <ac:grpSpMkLst>
            <pc:docMk/>
            <pc:sldMk cId="2310202357" sldId="322"/>
            <ac:grpSpMk id="17" creationId="{CF61451D-8054-C5D3-C66F-DE3DCD32BF0F}"/>
          </ac:grpSpMkLst>
        </pc:grp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1" creationId="{CF82CD28-CD03-5FDE-AE5D-3C0D2A5D279D}"/>
          </ac:inkMkLst>
        </pc:inkChg>
        <pc:inkChg chg="del">
          <ac:chgData name="Kokchun Giang" userId="67e2125d-ec8c-4323-9653-9824a2ad815f" providerId="ADAL" clId="{5749A78F-C7E6-E64C-8670-496A13790B2D}" dt="2024-01-06T14:38:32.431" v="1716" actId="478"/>
          <ac:inkMkLst>
            <pc:docMk/>
            <pc:sldMk cId="2310202357" sldId="322"/>
            <ac:inkMk id="33" creationId="{550586A8-8946-6C24-7AA1-0120C086138D}"/>
          </ac:inkMkLst>
        </pc:inkChg>
      </pc:sldChg>
      <pc:sldChg chg="addSp delSp modSp add mod delAnim modAnim">
        <pc:chgData name="Kokchun Giang" userId="67e2125d-ec8c-4323-9653-9824a2ad815f" providerId="ADAL" clId="{5749A78F-C7E6-E64C-8670-496A13790B2D}" dt="2024-01-06T14:59:10.409" v="2723" actId="1076"/>
        <pc:sldMkLst>
          <pc:docMk/>
          <pc:sldMk cId="4207668247" sldId="323"/>
        </pc:sldMkLst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2" creationId="{4C2AA60C-B530-1F78-B1A1-FB94D544E23E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3" creationId="{FF7852BB-F7A2-3A03-9C07-3E297C10CBCF}"/>
          </ac:spMkLst>
        </pc:spChg>
        <pc:spChg chg="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4" creationId="{9DF31D28-0C13-F88C-858E-2999DC9CEA56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5" creationId="{45CBAC9E-F63E-BFC3-57D9-A88747019463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6" creationId="{A211ABA7-5388-CF60-93F5-7D690B56CB0A}"/>
          </ac:spMkLst>
        </pc:spChg>
        <pc:spChg chg="add del mod">
          <ac:chgData name="Kokchun Giang" userId="67e2125d-ec8c-4323-9653-9824a2ad815f" providerId="ADAL" clId="{5749A78F-C7E6-E64C-8670-496A13790B2D}" dt="2024-01-06T14:57:03.902" v="2575" actId="478"/>
          <ac:spMkLst>
            <pc:docMk/>
            <pc:sldMk cId="4207668247" sldId="323"/>
            <ac:spMk id="7" creationId="{491A50B5-7FD0-0B4B-C94F-20D80AE1BBC1}"/>
          </ac:spMkLst>
        </pc:spChg>
        <pc:spChg chg="add del mod">
          <ac:chgData name="Kokchun Giang" userId="67e2125d-ec8c-4323-9653-9824a2ad815f" providerId="ADAL" clId="{5749A78F-C7E6-E64C-8670-496A13790B2D}" dt="2024-01-06T14:56:32.076" v="2515" actId="478"/>
          <ac:spMkLst>
            <pc:docMk/>
            <pc:sldMk cId="4207668247" sldId="323"/>
            <ac:spMk id="8" creationId="{F389CFAA-12C0-E8E7-D6EA-FC65D2E2BF94}"/>
          </ac:spMkLst>
        </pc:spChg>
        <pc:spChg chg="add 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9" creationId="{D70E9F61-1226-1BCC-AB21-A5F45A933D24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11" creationId="{86E8AE8F-1967-C761-5EED-01AEB892AF25}"/>
          </ac:spMkLst>
        </pc:spChg>
        <pc:spChg chg="add mod">
          <ac:chgData name="Kokchun Giang" userId="67e2125d-ec8c-4323-9653-9824a2ad815f" providerId="ADAL" clId="{5749A78F-C7E6-E64C-8670-496A13790B2D}" dt="2024-01-06T14:59:10.409" v="2723" actId="1076"/>
          <ac:spMkLst>
            <pc:docMk/>
            <pc:sldMk cId="4207668247" sldId="323"/>
            <ac:spMk id="12" creationId="{919A5CBE-3BFB-AA5D-8275-20D63D84D8B8}"/>
          </ac:spMkLst>
        </pc:spChg>
        <pc:spChg chg="del">
          <ac:chgData name="Kokchun Giang" userId="67e2125d-ec8c-4323-9653-9824a2ad815f" providerId="ADAL" clId="{5749A78F-C7E6-E64C-8670-496A13790B2D}" dt="2024-01-06T14:54:31.844" v="2474" actId="478"/>
          <ac:spMkLst>
            <pc:docMk/>
            <pc:sldMk cId="4207668247" sldId="323"/>
            <ac:spMk id="21" creationId="{F870CB96-6D30-EB9C-64DD-013489F3E3EB}"/>
          </ac:spMkLst>
        </pc:spChg>
        <pc:spChg chg="del">
          <ac:chgData name="Kokchun Giang" userId="67e2125d-ec8c-4323-9653-9824a2ad815f" providerId="ADAL" clId="{5749A78F-C7E6-E64C-8670-496A13790B2D}" dt="2024-01-06T14:54:39.617" v="2475" actId="478"/>
          <ac:spMkLst>
            <pc:docMk/>
            <pc:sldMk cId="4207668247" sldId="323"/>
            <ac:spMk id="22" creationId="{55944F99-23B0-EF78-30DF-31881F071DA4}"/>
          </ac:spMkLst>
        </pc:spChg>
        <pc:spChg chg="del">
          <ac:chgData name="Kokchun Giang" userId="67e2125d-ec8c-4323-9653-9824a2ad815f" providerId="ADAL" clId="{5749A78F-C7E6-E64C-8670-496A13790B2D}" dt="2024-01-06T14:54:19.845" v="2471" actId="478"/>
          <ac:spMkLst>
            <pc:docMk/>
            <pc:sldMk cId="4207668247" sldId="323"/>
            <ac:spMk id="24" creationId="{2A9B530F-7850-6C42-964B-F7B6518CB32A}"/>
          </ac:spMkLst>
        </pc:spChg>
        <pc:spChg chg="del">
          <ac:chgData name="Kokchun Giang" userId="67e2125d-ec8c-4323-9653-9824a2ad815f" providerId="ADAL" clId="{5749A78F-C7E6-E64C-8670-496A13790B2D}" dt="2024-01-06T14:54:20.334" v="2472" actId="478"/>
          <ac:spMkLst>
            <pc:docMk/>
            <pc:sldMk cId="4207668247" sldId="323"/>
            <ac:spMk id="25" creationId="{467E99B2-DB9E-B941-810D-FD13D12EE746}"/>
          </ac:spMkLst>
        </pc:spChg>
        <pc:spChg chg="del">
          <ac:chgData name="Kokchun Giang" userId="67e2125d-ec8c-4323-9653-9824a2ad815f" providerId="ADAL" clId="{5749A78F-C7E6-E64C-8670-496A13790B2D}" dt="2024-01-06T14:54:21.203" v="2473" actId="478"/>
          <ac:spMkLst>
            <pc:docMk/>
            <pc:sldMk cId="4207668247" sldId="323"/>
            <ac:spMk id="26" creationId="{C5A55913-546F-89DA-9C9F-4BEA53221334}"/>
          </ac:spMkLst>
        </pc:spChg>
        <pc:spChg chg="del">
          <ac:chgData name="Kokchun Giang" userId="67e2125d-ec8c-4323-9653-9824a2ad815f" providerId="ADAL" clId="{5749A78F-C7E6-E64C-8670-496A13790B2D}" dt="2024-01-06T14:54:19.036" v="2470" actId="478"/>
          <ac:spMkLst>
            <pc:docMk/>
            <pc:sldMk cId="4207668247" sldId="323"/>
            <ac:spMk id="27" creationId="{8539FE85-C977-22D8-1FEE-C1F384185813}"/>
          </ac:spMkLst>
        </pc:spChg>
        <pc:spChg chg="mod">
          <ac:chgData name="Kokchun Giang" userId="67e2125d-ec8c-4323-9653-9824a2ad815f" providerId="ADAL" clId="{5749A78F-C7E6-E64C-8670-496A13790B2D}" dt="2024-01-06T14:52:28.755" v="2380" actId="20577"/>
          <ac:spMkLst>
            <pc:docMk/>
            <pc:sldMk cId="4207668247" sldId="323"/>
            <ac:spMk id="28" creationId="{7E8C0D03-019A-279A-6AD5-A5E7BD2580DB}"/>
          </ac:spMkLst>
        </pc:spChg>
        <pc:spChg chg="mod">
          <ac:chgData name="Kokchun Giang" userId="67e2125d-ec8c-4323-9653-9824a2ad815f" providerId="ADAL" clId="{5749A78F-C7E6-E64C-8670-496A13790B2D}" dt="2024-01-06T14:59:03.492" v="2722" actId="1076"/>
          <ac:spMkLst>
            <pc:docMk/>
            <pc:sldMk cId="4207668247" sldId="323"/>
            <ac:spMk id="29" creationId="{817DE1D2-AB6B-8466-DDEC-D2D29FC812ED}"/>
          </ac:spMkLst>
        </pc:spChg>
      </pc:sldChg>
      <pc:sldMasterChg chg="delSldLayout">
        <pc:chgData name="Kokchun Giang" userId="67e2125d-ec8c-4323-9653-9824a2ad815f" providerId="ADAL" clId="{5749A78F-C7E6-E64C-8670-496A13790B2D}" dt="2024-01-06T14:35:56.069" v="1714" actId="2696"/>
        <pc:sldMasterMkLst>
          <pc:docMk/>
          <pc:sldMasterMk cId="841410059" sldId="2147483648"/>
        </pc:sldMasterMkLst>
        <pc:sldLayoutChg chg="del">
          <pc:chgData name="Kokchun Giang" userId="67e2125d-ec8c-4323-9653-9824a2ad815f" providerId="ADAL" clId="{5749A78F-C7E6-E64C-8670-496A13790B2D}" dt="2024-01-06T14:35:56.069" v="1714" actId="2696"/>
          <pc:sldLayoutMkLst>
            <pc:docMk/>
            <pc:sldMasterMk cId="841410059" sldId="2147483648"/>
            <pc:sldLayoutMk cId="702371391" sldId="2147483660"/>
          </pc:sldLayoutMkLst>
        </pc:sldLayoutChg>
      </pc:sldMasterChg>
    </pc:docChg>
  </pc:docChgLst>
  <pc:docChgLst>
    <pc:chgData name="Kokchun Giang" userId="S::kokchun.giang@iths.se::de37c349-8d3a-4bc0-8d4c-31aedbb11134" providerId="AD" clId="Web-{94C33B4E-8575-2124-22A1-95A8CB515B68}"/>
    <pc:docChg chg="addSld delSld">
      <pc:chgData name="Kokchun Giang" userId="S::kokchun.giang@iths.se::de37c349-8d3a-4bc0-8d4c-31aedbb11134" providerId="AD" clId="Web-{94C33B4E-8575-2124-22A1-95A8CB515B68}" dt="2023-05-03T09:45:20.848" v="3"/>
      <pc:docMkLst>
        <pc:docMk/>
      </pc:docMkLst>
      <pc:sldChg chg="del">
        <pc:chgData name="Kokchun Giang" userId="S::kokchun.giang@iths.se::de37c349-8d3a-4bc0-8d4c-31aedbb11134" providerId="AD" clId="Web-{94C33B4E-8575-2124-22A1-95A8CB515B68}" dt="2023-05-03T09:45:20.848" v="3"/>
        <pc:sldMkLst>
          <pc:docMk/>
          <pc:sldMk cId="2732180506" sldId="273"/>
        </pc:sldMkLst>
      </pc:sldChg>
      <pc:sldChg chg="add">
        <pc:chgData name="Kokchun Giang" userId="S::kokchun.giang@iths.se::de37c349-8d3a-4bc0-8d4c-31aedbb11134" providerId="AD" clId="Web-{94C33B4E-8575-2124-22A1-95A8CB515B68}" dt="2023-05-03T09:45:06.098" v="0"/>
        <pc:sldMkLst>
          <pc:docMk/>
          <pc:sldMk cId="4167473556" sldId="291"/>
        </pc:sldMkLst>
      </pc:sldChg>
      <pc:sldChg chg="add">
        <pc:chgData name="Kokchun Giang" userId="S::kokchun.giang@iths.se::de37c349-8d3a-4bc0-8d4c-31aedbb11134" providerId="AD" clId="Web-{94C33B4E-8575-2124-22A1-95A8CB515B68}" dt="2023-05-03T09:45:06.239" v="1"/>
        <pc:sldMkLst>
          <pc:docMk/>
          <pc:sldMk cId="1807635952" sldId="292"/>
        </pc:sldMkLst>
      </pc:sldChg>
      <pc:sldChg chg="add">
        <pc:chgData name="Kokchun Giang" userId="S::kokchun.giang@iths.se::de37c349-8d3a-4bc0-8d4c-31aedbb11134" providerId="AD" clId="Web-{94C33B4E-8575-2124-22A1-95A8CB515B68}" dt="2023-05-03T09:45:06.317" v="2"/>
        <pc:sldMkLst>
          <pc:docMk/>
          <pc:sldMk cId="2628647945" sldId="293"/>
        </pc:sldMkLst>
      </pc:sldChg>
    </pc:docChg>
  </pc:docChgLst>
  <pc:docChgLst>
    <pc:chgData name="Kokchun Giang" userId="67e2125d-ec8c-4323-9653-9824a2ad815f" providerId="ADAL" clId="{4CBD55EE-BBB5-F34E-8757-5E04000C46BC}"/>
    <pc:docChg chg="undo custSel addSld delSld modSld">
      <pc:chgData name="Kokchun Giang" userId="67e2125d-ec8c-4323-9653-9824a2ad815f" providerId="ADAL" clId="{4CBD55EE-BBB5-F34E-8757-5E04000C46BC}" dt="2024-01-10T11:51:31.483" v="891" actId="20577"/>
      <pc:docMkLst>
        <pc:docMk/>
      </pc:docMkLst>
      <pc:sldChg chg="delSp modSp mod">
        <pc:chgData name="Kokchun Giang" userId="67e2125d-ec8c-4323-9653-9824a2ad815f" providerId="ADAL" clId="{4CBD55EE-BBB5-F34E-8757-5E04000C46BC}" dt="2024-01-10T10:41:58.602" v="156" actId="108"/>
        <pc:sldMkLst>
          <pc:docMk/>
          <pc:sldMk cId="2807130090" sldId="256"/>
        </pc:sldMkLst>
        <pc:spChg chg="mod">
          <ac:chgData name="Kokchun Giang" userId="67e2125d-ec8c-4323-9653-9824a2ad815f" providerId="ADAL" clId="{4CBD55EE-BBB5-F34E-8757-5E04000C46BC}" dt="2024-01-10T10:41:58.602" v="156" actId="108"/>
          <ac:spMkLst>
            <pc:docMk/>
            <pc:sldMk cId="2807130090" sldId="256"/>
            <ac:spMk id="4" creationId="{A491F632-0683-CE4A-A015-93F47CEEB6DE}"/>
          </ac:spMkLst>
        </pc:spChg>
        <pc:grpChg chg="del">
          <ac:chgData name="Kokchun Giang" userId="67e2125d-ec8c-4323-9653-9824a2ad815f" providerId="ADAL" clId="{4CBD55EE-BBB5-F34E-8757-5E04000C46BC}" dt="2024-01-10T10:40:12.572" v="81" actId="478"/>
          <ac:grpSpMkLst>
            <pc:docMk/>
            <pc:sldMk cId="2807130090" sldId="256"/>
            <ac:grpSpMk id="2" creationId="{A38FF89D-97A0-2EC7-C0F9-97315972BC2D}"/>
          </ac:grpSpMkLst>
        </pc:grpChg>
        <pc:inkChg chg="del">
          <ac:chgData name="Kokchun Giang" userId="67e2125d-ec8c-4323-9653-9824a2ad815f" providerId="ADAL" clId="{4CBD55EE-BBB5-F34E-8757-5E04000C46BC}" dt="2024-01-10T10:40:14.186" v="82" actId="478"/>
          <ac:inkMkLst>
            <pc:docMk/>
            <pc:sldMk cId="2807130090" sldId="256"/>
            <ac:inkMk id="90" creationId="{87F83202-F8EC-E71D-A2EF-6B489E3C15ED}"/>
          </ac:inkMkLst>
        </pc:inkChg>
      </pc:sldChg>
      <pc:sldChg chg="addSp delSp modSp mod delAnim modNotesTx">
        <pc:chgData name="Kokchun Giang" userId="67e2125d-ec8c-4323-9653-9824a2ad815f" providerId="ADAL" clId="{4CBD55EE-BBB5-F34E-8757-5E04000C46BC}" dt="2024-01-10T11:47:00.899" v="606" actId="164"/>
        <pc:sldMkLst>
          <pc:docMk/>
          <pc:sldMk cId="4207668247" sldId="323"/>
        </pc:sldMkLst>
        <pc:spChg chg="del mod">
          <ac:chgData name="Kokchun Giang" userId="67e2125d-ec8c-4323-9653-9824a2ad815f" providerId="ADAL" clId="{4CBD55EE-BBB5-F34E-8757-5E04000C46BC}" dt="2024-01-10T10:43:16.982" v="176" actId="478"/>
          <ac:spMkLst>
            <pc:docMk/>
            <pc:sldMk cId="4207668247" sldId="323"/>
            <ac:spMk id="6" creationId="{1BAFDEF4-0FAB-3B39-2F2A-7589DB12C464}"/>
          </ac:spMkLst>
        </pc:spChg>
        <pc:spChg chg="del">
          <ac:chgData name="Kokchun Giang" userId="67e2125d-ec8c-4323-9653-9824a2ad815f" providerId="ADAL" clId="{4CBD55EE-BBB5-F34E-8757-5E04000C46BC}" dt="2024-01-10T10:42:25.703" v="157" actId="478"/>
          <ac:spMkLst>
            <pc:docMk/>
            <pc:sldMk cId="4207668247" sldId="323"/>
            <ac:spMk id="7" creationId="{62430EAD-2070-6BE9-7C1D-6A0CF39D51A3}"/>
          </ac:spMkLst>
        </pc:spChg>
        <pc:spChg chg="add mod">
          <ac:chgData name="Kokchun Giang" userId="67e2125d-ec8c-4323-9653-9824a2ad815f" providerId="ADAL" clId="{4CBD55EE-BBB5-F34E-8757-5E04000C46BC}" dt="2024-01-10T10:44:13.326" v="187" actId="767"/>
          <ac:spMkLst>
            <pc:docMk/>
            <pc:sldMk cId="4207668247" sldId="323"/>
            <ac:spMk id="10" creationId="{B817D1B0-51B7-44CD-87E6-B7293EEDB995}"/>
          </ac:spMkLst>
        </pc:spChg>
        <pc:spChg chg="add del mod">
          <ac:chgData name="Kokchun Giang" userId="67e2125d-ec8c-4323-9653-9824a2ad815f" providerId="ADAL" clId="{4CBD55EE-BBB5-F34E-8757-5E04000C46BC}" dt="2024-01-10T10:44:41.748" v="206" actId="478"/>
          <ac:spMkLst>
            <pc:docMk/>
            <pc:sldMk cId="4207668247" sldId="323"/>
            <ac:spMk id="12" creationId="{2DF7797C-C806-5F40-08A9-144019F02E5D}"/>
          </ac:spMkLst>
        </pc:spChg>
        <pc:spChg chg="add mod">
          <ac:chgData name="Kokchun Giang" userId="67e2125d-ec8c-4323-9653-9824a2ad815f" providerId="ADAL" clId="{4CBD55EE-BBB5-F34E-8757-5E04000C46BC}" dt="2024-01-10T10:44:37.097" v="204" actId="571"/>
          <ac:spMkLst>
            <pc:docMk/>
            <pc:sldMk cId="4207668247" sldId="323"/>
            <ac:spMk id="13" creationId="{E0438962-5585-52D7-A383-DCB67DDCF72A}"/>
          </ac:spMkLst>
        </pc:spChg>
        <pc:spChg chg="add mod">
          <ac:chgData name="Kokchun Giang" userId="67e2125d-ec8c-4323-9653-9824a2ad815f" providerId="ADAL" clId="{4CBD55EE-BBB5-F34E-8757-5E04000C46BC}" dt="2024-01-10T10:44:36.739" v="203" actId="571"/>
          <ac:spMkLst>
            <pc:docMk/>
            <pc:sldMk cId="4207668247" sldId="323"/>
            <ac:spMk id="14" creationId="{037C7223-3DAB-07C6-A055-A473268F49F9}"/>
          </ac:spMkLst>
        </pc:spChg>
        <pc:spChg chg="add mod">
          <ac:chgData name="Kokchun Giang" userId="67e2125d-ec8c-4323-9653-9824a2ad815f" providerId="ADAL" clId="{4CBD55EE-BBB5-F34E-8757-5E04000C46BC}" dt="2024-01-10T10:44:36.339" v="202" actId="571"/>
          <ac:spMkLst>
            <pc:docMk/>
            <pc:sldMk cId="4207668247" sldId="323"/>
            <ac:spMk id="15" creationId="{D7757C1D-1746-CC6B-19AA-DF6B370884FA}"/>
          </ac:spMkLst>
        </pc:spChg>
        <pc:spChg chg="add mod">
          <ac:chgData name="Kokchun Giang" userId="67e2125d-ec8c-4323-9653-9824a2ad815f" providerId="ADAL" clId="{4CBD55EE-BBB5-F34E-8757-5E04000C46BC}" dt="2024-01-10T10:44:36.111" v="201" actId="571"/>
          <ac:spMkLst>
            <pc:docMk/>
            <pc:sldMk cId="4207668247" sldId="323"/>
            <ac:spMk id="16" creationId="{3308423E-38BF-FA75-22C0-3EA0A3EB5A8F}"/>
          </ac:spMkLst>
        </pc:spChg>
        <pc:spChg chg="add mod">
          <ac:chgData name="Kokchun Giang" userId="67e2125d-ec8c-4323-9653-9824a2ad815f" providerId="ADAL" clId="{4CBD55EE-BBB5-F34E-8757-5E04000C46BC}" dt="2024-01-10T10:44:35.898" v="200" actId="571"/>
          <ac:spMkLst>
            <pc:docMk/>
            <pc:sldMk cId="4207668247" sldId="323"/>
            <ac:spMk id="17" creationId="{41B9721A-97BC-0FB3-C4FE-34AF92FAADE4}"/>
          </ac:spMkLst>
        </pc:spChg>
        <pc:spChg chg="add mod">
          <ac:chgData name="Kokchun Giang" userId="67e2125d-ec8c-4323-9653-9824a2ad815f" providerId="ADAL" clId="{4CBD55EE-BBB5-F34E-8757-5E04000C46BC}" dt="2024-01-10T10:44:35.678" v="199" actId="571"/>
          <ac:spMkLst>
            <pc:docMk/>
            <pc:sldMk cId="4207668247" sldId="323"/>
            <ac:spMk id="18" creationId="{7771D9CE-5AE4-E52E-ED97-F64E9C3D8907}"/>
          </ac:spMkLst>
        </pc:spChg>
        <pc:spChg chg="add mod">
          <ac:chgData name="Kokchun Giang" userId="67e2125d-ec8c-4323-9653-9824a2ad815f" providerId="ADAL" clId="{4CBD55EE-BBB5-F34E-8757-5E04000C46BC}" dt="2024-01-10T10:44:35.352" v="198" actId="571"/>
          <ac:spMkLst>
            <pc:docMk/>
            <pc:sldMk cId="4207668247" sldId="323"/>
            <ac:spMk id="19" creationId="{78905F08-E56E-F6B4-E89A-4F4E52F8C571}"/>
          </ac:spMkLst>
        </pc:spChg>
        <pc:spChg chg="mod">
          <ac:chgData name="Kokchun Giang" userId="67e2125d-ec8c-4323-9653-9824a2ad815f" providerId="ADAL" clId="{4CBD55EE-BBB5-F34E-8757-5E04000C46BC}" dt="2024-01-10T10:43:05.909" v="174" actId="20577"/>
          <ac:spMkLst>
            <pc:docMk/>
            <pc:sldMk cId="4207668247" sldId="323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CBD55EE-BBB5-F34E-8757-5E04000C46BC}" dt="2024-01-10T11:47:00.899" v="606" actId="164"/>
          <ac:grpSpMkLst>
            <pc:docMk/>
            <pc:sldMk cId="4207668247" sldId="323"/>
            <ac:grpSpMk id="20" creationId="{A3DA190C-7812-958A-6A32-9701A44E446D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180" creationId="{4AB46358-DA70-DFC4-6F01-793435A4EE48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191" creationId="{1B2B43DC-0B93-636E-16E7-062ADA0D1C17}"/>
          </ac:grpSpMkLst>
        </pc:grpChg>
        <pc:grpChg chg="del">
          <ac:chgData name="Kokchun Giang" userId="67e2125d-ec8c-4323-9653-9824a2ad815f" providerId="ADAL" clId="{4CBD55EE-BBB5-F34E-8757-5E04000C46BC}" dt="2024-01-10T10:42:28.985" v="158" actId="478"/>
          <ac:grpSpMkLst>
            <pc:docMk/>
            <pc:sldMk cId="4207668247" sldId="323"/>
            <ac:grpSpMk id="192" creationId="{4D65C1EA-8520-5440-D3B4-5A90B85D98A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3" creationId="{F9BC277D-E203-5493-33E9-28E43AF4F09D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6" creationId="{218025D1-EC97-143D-9B86-2261C68B6AA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7" creationId="{911EA3BE-5FA1-1E46-534F-2DCAF02A3F5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198" creationId="{D2005426-3F58-4FFB-4672-724AC331E666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200" creationId="{6D6FCF0B-3A8A-4789-5A54-DCEBD9FB7CB8}"/>
          </ac:grpSpMkLst>
        </pc:grpChg>
        <pc:grpChg chg="del">
          <ac:chgData name="Kokchun Giang" userId="67e2125d-ec8c-4323-9653-9824a2ad815f" providerId="ADAL" clId="{4CBD55EE-BBB5-F34E-8757-5E04000C46BC}" dt="2024-01-10T10:42:25.703" v="157" actId="478"/>
          <ac:grpSpMkLst>
            <pc:docMk/>
            <pc:sldMk cId="4207668247" sldId="323"/>
            <ac:grpSpMk id="201" creationId="{BF285DDC-4F9C-B0E1-5F61-3D773FACEF8C}"/>
          </ac:grpSpMkLst>
        </pc:grpChg>
        <pc:grpChg chg="del">
          <ac:chgData name="Kokchun Giang" userId="67e2125d-ec8c-4323-9653-9824a2ad815f" providerId="ADAL" clId="{4CBD55EE-BBB5-F34E-8757-5E04000C46BC}" dt="2024-01-10T10:42:31.893" v="159" actId="478"/>
          <ac:grpSpMkLst>
            <pc:docMk/>
            <pc:sldMk cId="4207668247" sldId="323"/>
            <ac:grpSpMk id="327" creationId="{F3B18073-6F6F-AA27-9801-FB02E892C21A}"/>
          </ac:grpSpMkLst>
        </pc:grpChg>
        <pc:inkChg chg="del">
          <ac:chgData name="Kokchun Giang" userId="67e2125d-ec8c-4323-9653-9824a2ad815f" providerId="ADAL" clId="{4CBD55EE-BBB5-F34E-8757-5E04000C46BC}" dt="2024-01-10T10:42:25.703" v="157" actId="478"/>
          <ac:inkMkLst>
            <pc:docMk/>
            <pc:sldMk cId="4207668247" sldId="323"/>
            <ac:inkMk id="205" creationId="{0ECDF1EB-B71E-974F-C89E-C9FB0602E7C7}"/>
          </ac:inkMkLst>
        </pc:inkChg>
        <pc:cxnChg chg="add mod">
          <ac:chgData name="Kokchun Giang" userId="67e2125d-ec8c-4323-9653-9824a2ad815f" providerId="ADAL" clId="{4CBD55EE-BBB5-F34E-8757-5E04000C46BC}" dt="2024-01-10T11:47:00.899" v="606" actId="164"/>
          <ac:cxnSpMkLst>
            <pc:docMk/>
            <pc:sldMk cId="4207668247" sldId="323"/>
            <ac:cxnSpMk id="3" creationId="{3CC48276-7C96-840E-60B1-F0275385F608}"/>
          </ac:cxnSpMkLst>
        </pc:cxnChg>
        <pc:cxnChg chg="add mod">
          <ac:chgData name="Kokchun Giang" userId="67e2125d-ec8c-4323-9653-9824a2ad815f" providerId="ADAL" clId="{4CBD55EE-BBB5-F34E-8757-5E04000C46BC}" dt="2024-01-10T11:47:00.899" v="606" actId="164"/>
          <ac:cxnSpMkLst>
            <pc:docMk/>
            <pc:sldMk cId="4207668247" sldId="323"/>
            <ac:cxnSpMk id="4" creationId="{8F9BCA89-6111-FACD-45A2-FA3307FB6315}"/>
          </ac:cxnSpMkLst>
        </pc:cxnChg>
      </pc:sldChg>
      <pc:sldChg chg="addSp delSp modSp mod modNotesTx">
        <pc:chgData name="Kokchun Giang" userId="67e2125d-ec8c-4323-9653-9824a2ad815f" providerId="ADAL" clId="{4CBD55EE-BBB5-F34E-8757-5E04000C46BC}" dt="2024-01-10T11:48:24.153" v="691" actId="20577"/>
        <pc:sldMkLst>
          <pc:docMk/>
          <pc:sldMk cId="944403640" sldId="324"/>
        </pc:sldMkLst>
        <pc:spChg chg="add del mod">
          <ac:chgData name="Kokchun Giang" userId="67e2125d-ec8c-4323-9653-9824a2ad815f" providerId="ADAL" clId="{4CBD55EE-BBB5-F34E-8757-5E04000C46BC}" dt="2024-01-10T11:47:41.922" v="657" actId="478"/>
          <ac:spMkLst>
            <pc:docMk/>
            <pc:sldMk cId="944403640" sldId="324"/>
            <ac:spMk id="2" creationId="{4947F63B-A232-2697-95EA-93A2A0EF3B81}"/>
          </ac:spMkLst>
        </pc:spChg>
        <pc:spChg chg="del">
          <ac:chgData name="Kokchun Giang" userId="67e2125d-ec8c-4323-9653-9824a2ad815f" providerId="ADAL" clId="{4CBD55EE-BBB5-F34E-8757-5E04000C46BC}" dt="2024-01-10T11:47:41.922" v="657" actId="478"/>
          <ac:spMkLst>
            <pc:docMk/>
            <pc:sldMk cId="944403640" sldId="324"/>
            <ac:spMk id="7" creationId="{62430EAD-2070-6BE9-7C1D-6A0CF39D51A3}"/>
          </ac:spMkLst>
        </pc:spChg>
        <pc:spChg chg="mod">
          <ac:chgData name="Kokchun Giang" userId="67e2125d-ec8c-4323-9653-9824a2ad815f" providerId="ADAL" clId="{4CBD55EE-BBB5-F34E-8757-5E04000C46BC}" dt="2024-01-10T11:48:24.153" v="691" actId="20577"/>
          <ac:spMkLst>
            <pc:docMk/>
            <pc:sldMk cId="944403640" sldId="324"/>
            <ac:spMk id="28" creationId="{7E8C0D03-019A-279A-6AD5-A5E7BD2580DB}"/>
          </ac:spMkLst>
        </pc:s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90" creationId="{4A6E69CD-42D8-1058-C5FA-316A8B21C67D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94" creationId="{C6807F54-2C23-213E-0B31-7EB52E18D3A7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01" creationId="{A7A40545-24A3-7797-3DF4-2DE184CED7E3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55" creationId="{20DD1A2C-6B5A-2519-144B-2AA824D80D85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75" creationId="{1E5F95C3-5857-2AD5-A0E4-DCD95570EBBB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183" creationId="{BBD5A3C3-C45B-BA61-B302-1000E0A00FA9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1" creationId="{90FBAE28-F425-C4BD-8517-048D02B739EE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3" creationId="{1EEF9D3B-2AAB-34CB-FFD7-5FF30E6E5B14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19" creationId="{63302A62-F32B-0C15-D7CD-DA146B037276}"/>
          </ac:grpSpMkLst>
        </pc:grpChg>
        <pc:grpChg chg="del">
          <ac:chgData name="Kokchun Giang" userId="67e2125d-ec8c-4323-9653-9824a2ad815f" providerId="ADAL" clId="{4CBD55EE-BBB5-F34E-8757-5E04000C46BC}" dt="2024-01-10T11:47:41.922" v="657" actId="478"/>
          <ac:grpSpMkLst>
            <pc:docMk/>
            <pc:sldMk cId="944403640" sldId="324"/>
            <ac:grpSpMk id="228" creationId="{8322C8DB-D040-5AE7-ADED-9FF9A155F94D}"/>
          </ac:grpSpMkLst>
        </pc:grp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95" creationId="{598189AC-A9AA-323E-B633-FCF29710379D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2" creationId="{44F6B502-B84B-C3FE-E527-38A7E0B70F47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3" creationId="{CE9C8485-4751-1267-ECBC-F0EE7E327092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4" creationId="{B53792D8-1559-FF3F-9A97-125B7A67632A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08" creationId="{33E9C8F2-0B6F-2B71-24CF-AC5D5FAC3B26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2" creationId="{1BAFECE6-0B8D-2FD9-1AD4-5EDAAF60B45F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3" creationId="{D5BD9A96-B781-F0AE-FF34-E13407189875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4" creationId="{34186A37-5258-F328-285B-37FFB0AA4938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5" creationId="{14C9FB3A-A310-E610-0FEC-0F31C2ACF0D2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6" creationId="{FCF094F3-9C16-66B2-D3D2-FE7B83AFDEC9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7" creationId="{F2DA389F-05E7-C31D-5D62-6A184FC295DF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8" creationId="{A24B7C85-735E-35FC-6B7E-99F3E1234C98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69" creationId="{27BA5C9E-09BF-C67A-45C4-15692F065927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70" creationId="{0AF10D13-AB83-DEDE-532B-B398FC521029}"/>
          </ac:inkMkLst>
        </pc:inkChg>
        <pc:inkChg chg="del">
          <ac:chgData name="Kokchun Giang" userId="67e2125d-ec8c-4323-9653-9824a2ad815f" providerId="ADAL" clId="{4CBD55EE-BBB5-F34E-8757-5E04000C46BC}" dt="2024-01-10T11:47:41.922" v="657" actId="478"/>
          <ac:inkMkLst>
            <pc:docMk/>
            <pc:sldMk cId="944403640" sldId="324"/>
            <ac:inkMk id="171" creationId="{0A714A14-86B6-4E86-C739-3A64FC4ED902}"/>
          </ac:inkMkLst>
        </pc:inkChg>
      </pc:sldChg>
      <pc:sldChg chg="del">
        <pc:chgData name="Kokchun Giang" userId="67e2125d-ec8c-4323-9653-9824a2ad815f" providerId="ADAL" clId="{4CBD55EE-BBB5-F34E-8757-5E04000C46BC}" dt="2024-01-10T11:51:26.585" v="884" actId="2696"/>
        <pc:sldMkLst>
          <pc:docMk/>
          <pc:sldMk cId="1856817417" sldId="325"/>
        </pc:sldMkLst>
      </pc:sldChg>
      <pc:sldChg chg="del">
        <pc:chgData name="Kokchun Giang" userId="67e2125d-ec8c-4323-9653-9824a2ad815f" providerId="ADAL" clId="{4CBD55EE-BBB5-F34E-8757-5E04000C46BC}" dt="2024-01-10T11:51:27" v="885" actId="2696"/>
        <pc:sldMkLst>
          <pc:docMk/>
          <pc:sldMk cId="992249561" sldId="326"/>
        </pc:sldMkLst>
      </pc:sldChg>
      <pc:sldChg chg="del">
        <pc:chgData name="Kokchun Giang" userId="67e2125d-ec8c-4323-9653-9824a2ad815f" providerId="ADAL" clId="{4CBD55EE-BBB5-F34E-8757-5E04000C46BC}" dt="2024-01-10T11:51:27.218" v="886" actId="2696"/>
        <pc:sldMkLst>
          <pc:docMk/>
          <pc:sldMk cId="2341621090" sldId="327"/>
        </pc:sldMkLst>
      </pc:sldChg>
      <pc:sldChg chg="del">
        <pc:chgData name="Kokchun Giang" userId="67e2125d-ec8c-4323-9653-9824a2ad815f" providerId="ADAL" clId="{4CBD55EE-BBB5-F34E-8757-5E04000C46BC}" dt="2024-01-10T11:51:27.468" v="887" actId="2696"/>
        <pc:sldMkLst>
          <pc:docMk/>
          <pc:sldMk cId="848472262" sldId="328"/>
        </pc:sldMkLst>
      </pc:sldChg>
      <pc:sldChg chg="del">
        <pc:chgData name="Kokchun Giang" userId="67e2125d-ec8c-4323-9653-9824a2ad815f" providerId="ADAL" clId="{4CBD55EE-BBB5-F34E-8757-5E04000C46BC}" dt="2024-01-10T11:51:27.624" v="888" actId="2696"/>
        <pc:sldMkLst>
          <pc:docMk/>
          <pc:sldMk cId="3286074843" sldId="329"/>
        </pc:sldMkLst>
      </pc:sldChg>
      <pc:sldChg chg="del">
        <pc:chgData name="Kokchun Giang" userId="67e2125d-ec8c-4323-9653-9824a2ad815f" providerId="ADAL" clId="{4CBD55EE-BBB5-F34E-8757-5E04000C46BC}" dt="2024-01-10T11:51:28.012" v="889" actId="2696"/>
        <pc:sldMkLst>
          <pc:docMk/>
          <pc:sldMk cId="2832030594" sldId="330"/>
        </pc:sldMkLst>
      </pc:sldChg>
      <pc:sldChg chg="modSp add mod modNotesTx">
        <pc:chgData name="Kokchun Giang" userId="67e2125d-ec8c-4323-9653-9824a2ad815f" providerId="ADAL" clId="{4CBD55EE-BBB5-F34E-8757-5E04000C46BC}" dt="2024-01-10T11:49:44.425" v="869" actId="20577"/>
        <pc:sldMkLst>
          <pc:docMk/>
          <pc:sldMk cId="599631910" sldId="331"/>
        </pc:sldMkLst>
        <pc:spChg chg="mod">
          <ac:chgData name="Kokchun Giang" userId="67e2125d-ec8c-4323-9653-9824a2ad815f" providerId="ADAL" clId="{4CBD55EE-BBB5-F34E-8757-5E04000C46BC}" dt="2024-01-10T11:48:43.760" v="726" actId="20577"/>
          <ac:spMkLst>
            <pc:docMk/>
            <pc:sldMk cId="599631910" sldId="331"/>
            <ac:spMk id="28" creationId="{7E8C0D03-019A-279A-6AD5-A5E7BD2580DB}"/>
          </ac:spMkLst>
        </pc:spChg>
      </pc:sldChg>
      <pc:sldChg chg="modSp add mod modNotesTx">
        <pc:chgData name="Kokchun Giang" userId="67e2125d-ec8c-4323-9653-9824a2ad815f" providerId="ADAL" clId="{4CBD55EE-BBB5-F34E-8757-5E04000C46BC}" dt="2024-01-10T11:51:31.483" v="891" actId="20577"/>
        <pc:sldMkLst>
          <pc:docMk/>
          <pc:sldMk cId="826478074" sldId="332"/>
        </pc:sldMkLst>
        <pc:spChg chg="mod">
          <ac:chgData name="Kokchun Giang" userId="67e2125d-ec8c-4323-9653-9824a2ad815f" providerId="ADAL" clId="{4CBD55EE-BBB5-F34E-8757-5E04000C46BC}" dt="2024-01-10T11:51:31.483" v="891" actId="20577"/>
          <ac:spMkLst>
            <pc:docMk/>
            <pc:sldMk cId="826478074" sldId="332"/>
            <ac:spMk id="28" creationId="{7E8C0D03-019A-279A-6AD5-A5E7BD2580DB}"/>
          </ac:spMkLst>
        </pc:spChg>
      </pc:sldChg>
    </pc:docChg>
  </pc:docChgLst>
  <pc:docChgLst>
    <pc:chgData name="Kokchun Giang" userId="67e2125d-ec8c-4323-9653-9824a2ad815f" providerId="ADAL" clId="{4F93D582-AB38-B143-ACC1-8793927D28A4}"/>
    <pc:docChg chg="undo redo custSel addSld delSld modSld">
      <pc:chgData name="Kokchun Giang" userId="67e2125d-ec8c-4323-9653-9824a2ad815f" providerId="ADAL" clId="{4F93D582-AB38-B143-ACC1-8793927D28A4}" dt="2024-01-08T17:40:07.796" v="2866"/>
      <pc:docMkLst>
        <pc:docMk/>
      </pc:docMkLst>
      <pc:sldChg chg="addSp delSp modSp mod modAnim">
        <pc:chgData name="Kokchun Giang" userId="67e2125d-ec8c-4323-9653-9824a2ad815f" providerId="ADAL" clId="{4F93D582-AB38-B143-ACC1-8793927D28A4}" dt="2024-01-08T17:40:07.796" v="2866"/>
        <pc:sldMkLst>
          <pc:docMk/>
          <pc:sldMk cId="2807130090" sldId="256"/>
        </pc:sldMkLst>
        <pc:spChg chg="mod">
          <ac:chgData name="Kokchun Giang" userId="67e2125d-ec8c-4323-9653-9824a2ad815f" providerId="ADAL" clId="{4F93D582-AB38-B143-ACC1-8793927D28A4}" dt="2024-01-06T21:20:56.966" v="75" actId="20577"/>
          <ac:spMkLst>
            <pc:docMk/>
            <pc:sldMk cId="2807130090" sldId="256"/>
            <ac:spMk id="4" creationId="{A491F632-0683-CE4A-A015-93F47CEEB6DE}"/>
          </ac:spMkLst>
        </pc:spChg>
        <pc:grpChg chg="add mod">
          <ac:chgData name="Kokchun Giang" userId="67e2125d-ec8c-4323-9653-9824a2ad815f" providerId="ADAL" clId="{4F93D582-AB38-B143-ACC1-8793927D28A4}" dt="2024-01-08T17:39:33.728" v="2862" actId="1076"/>
          <ac:grpSpMkLst>
            <pc:docMk/>
            <pc:sldMk cId="2807130090" sldId="256"/>
            <ac:grpSpMk id="2" creationId="{A38FF89D-97A0-2EC7-C0F9-97315972BC2D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5" creationId="{72CFCAE9-8282-38FE-D126-89C967992295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7" creationId="{1AA28865-9F4C-15C0-1151-44301ABDF67B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8" creationId="{4BA69742-F0B9-91E7-8A50-790541538B38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19" creationId="{69B46CF3-015E-BCE5-D1A6-DF4294A5E0C1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0" creationId="{65FCFF1C-F0DA-AF89-84DC-6E877A3CE727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1" creationId="{2C5ADF59-2D5E-6BD3-DCA7-3704046003E0}"/>
          </ac:grpSpMkLst>
        </pc:grpChg>
        <pc:grpChg chg="mod">
          <ac:chgData name="Kokchun Giang" userId="67e2125d-ec8c-4323-9653-9824a2ad815f" providerId="ADAL" clId="{4F93D582-AB38-B143-ACC1-8793927D28A4}" dt="2024-01-08T17:39:27.182" v="2861"/>
          <ac:grpSpMkLst>
            <pc:docMk/>
            <pc:sldMk cId="2807130090" sldId="256"/>
            <ac:grpSpMk id="22" creationId="{0C82E0A8-EBBB-8E5C-25B3-D007284B5A74}"/>
          </ac:grpSpMkLst>
        </pc:grpChg>
        <pc:picChg chg="del">
          <ac:chgData name="Kokchun Giang" userId="67e2125d-ec8c-4323-9653-9824a2ad815f" providerId="ADAL" clId="{4F93D582-AB38-B143-ACC1-8793927D28A4}" dt="2024-01-06T21:21:00.681" v="76" actId="478"/>
          <ac:picMkLst>
            <pc:docMk/>
            <pc:sldMk cId="2807130090" sldId="256"/>
            <ac:picMk id="2" creationId="{DC9ED32C-847E-0840-62F0-1DA62CD6FF64}"/>
          </ac:picMkLst>
        </pc:pic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" creationId="{A832814C-CE57-C1BD-E132-EC277F70DC7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" creationId="{F5E2152D-1DB8-797A-D8FB-DD9C56C19D1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" creationId="{180032DC-2974-C03F-1D98-0CC3235D87C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9" creationId="{2ABCEB25-7281-57D0-9B43-EEB5B397B0F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0" creationId="{34C8830C-8539-50F1-BDAD-CDE461D676B3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1" creationId="{6BF00BAF-CB32-5D95-013C-710D1C2411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2" creationId="{09241831-9F7A-6114-2F6A-3714EFBA70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3" creationId="{B111CAF1-0EDA-6A52-833C-74234D15D38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4" creationId="{47104FB4-4DF2-A09A-6A57-681AE18C133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5" creationId="{F15EBB51-546F-F618-F256-3FEF00EEC0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16" creationId="{A3719612-E0DF-869E-E3C9-3D5331EF876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3" creationId="{BBE851A0-7D66-9A38-55FF-4DCBC6A291C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4" creationId="{5CA684DE-69CC-52E2-0A76-91BA6DB7B9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5" creationId="{4F99BCF4-6BBB-94EA-E6B5-3F4D5D75255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6" creationId="{E4726366-A8BD-95DF-A59C-21DFBFE3B4B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7" creationId="{6741388E-0AD0-F8FC-40BD-C236F5CEC6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8" creationId="{A373EDBA-E425-7B95-8BA8-8AFACEBD88A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29" creationId="{DEB04890-7598-C26A-2889-0B4C2A6A3B1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0" creationId="{9B6E29DC-824D-CB40-AEC7-30077C8CFEB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1" creationId="{67EC88D1-B22E-D0C4-F518-45E88C18AE7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2" creationId="{27B1DE00-0214-E0FF-9991-C5AF6E1077B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3" creationId="{A753E712-943B-BF63-350B-92013B83B5F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4" creationId="{B29102A2-DC60-B20B-0178-24FC5518CE9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5" creationId="{08C3B567-636F-E40A-8322-DAC2B6088E6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6" creationId="{A544FDFA-CDC8-A9A4-CFBF-CFBEE57308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7" creationId="{355A9275-E827-A06F-9E0E-22EC1EFAD1C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8" creationId="{FF8CB73C-2661-CE07-232D-D0E329BB08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39" creationId="{63048F87-9064-87CD-D292-2255E6FE673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0" creationId="{EE3BC27C-C06D-8D88-8E8C-549BE114228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1" creationId="{359D7A5F-C16F-A923-55A8-41A067A02F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2" creationId="{E8203122-CCE9-2192-2FAE-007B4001639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3" creationId="{B602FE40-BA1E-FE17-FE53-EBD0551C6B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4" creationId="{0D6E007A-8228-9F9B-1CB3-5451F4DE04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5" creationId="{E453F00F-00FD-8BD1-E549-2C446C03D91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6" creationId="{308D78E7-5E0E-57AC-5867-147987A0BF8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7" creationId="{B7CB4761-0A39-9601-C1A8-BF686393F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8" creationId="{D8AC3BF0-F066-D096-55A5-EE8C16CFCC7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49" creationId="{9B828DC9-E8D3-09D4-97B4-680FC8B75F7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0" creationId="{429E5313-1340-95DA-7587-A5269EAA7A7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1" creationId="{988B5229-7570-26B9-A192-285109938A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2" creationId="{4602D2D1-2C75-6921-4576-747406F2A90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3" creationId="{6CDEB648-68F6-51EE-585E-68B7D2F825A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4" creationId="{E1F74300-572B-8839-3FF8-C0D3B8D86DE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5" creationId="{1D2732EF-44C2-83EA-8F37-F59EF7DF4E3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6" creationId="{8FEE04E5-4E68-8202-1D95-0C61917F4B6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7" creationId="{3658A2D1-B870-19FC-DF4E-2775BA7295D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8" creationId="{D24B9CAE-2C46-079C-BCBF-85C81F9315A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59" creationId="{CEC2E2A8-C314-642D-4AFF-9606B95F801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0" creationId="{59499789-F1B5-A4B6-C07E-D1D60311DBC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1" creationId="{D01CDD32-1B1D-2994-82E7-60D7C3A4B7A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2" creationId="{1DA2BCDD-EC2C-43C2-219D-C722C41DBCF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3" creationId="{2DF76DAE-CF11-2A1A-7294-A7AC5499753F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4" creationId="{064295EE-CCE4-588C-2A56-569C928F848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5" creationId="{8A327DD5-A1D0-A459-0F94-811AA3D9E032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6" creationId="{6EF4323D-0E8E-CB2F-0803-0498D4337CA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7" creationId="{D1BCB4BB-F611-2C84-EC39-CF31F474D17A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8" creationId="{A83ADFBB-0645-611A-3338-1F6B4602EB8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69" creationId="{66C40F54-CB72-361E-05D2-84D303F58FF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0" creationId="{274E1599-4004-C50B-11EE-8FF10E2D2A6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1" creationId="{AFA0E00D-AF55-3E64-516A-1C901A2543D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2" creationId="{5AF668B0-55E3-B4AF-5BEA-45683536083C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3" creationId="{2C03B9E5-1D80-EF96-D8CD-3367CCB79A6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4" creationId="{87501AA3-EBB8-ADF5-A07A-FE224AF068DD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5" creationId="{DC88C1C3-A2AE-3198-0160-1941F86554E5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6" creationId="{20F5532D-9A33-67F4-207F-FA59A932588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7" creationId="{A948FBA9-4CA2-01BC-ED59-D139B53A5CF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8" creationId="{A92F05D9-39D4-9F6A-9FF1-A9B3F240477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79" creationId="{987BD6B4-2872-9564-2ADA-E96BE13848E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0" creationId="{1AC2017E-C8AC-2DB0-FB82-E3A5DB090034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1" creationId="{4EF11FDD-FBED-28F8-8DDC-36579D9BBF1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2" creationId="{C6DCE187-0B28-F366-4FCF-867F7EE1B1E1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3" creationId="{54BD306A-BB39-E009-7AFA-45A3D933A8A9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4" creationId="{42A95009-B827-22C8-91E3-BD5F664485C6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5" creationId="{BABDD609-79E2-7FF4-8F7F-30C7379FC977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6" creationId="{0C48C882-3890-AA78-EFDF-FE166A2CF59B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7" creationId="{EED51B08-E331-E3EB-01C3-6BC391FE13D8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8" creationId="{31F52E06-F663-3D62-B905-B886B34218C0}"/>
          </ac:inkMkLst>
        </pc:inkChg>
        <pc:inkChg chg="mod">
          <ac:chgData name="Kokchun Giang" userId="67e2125d-ec8c-4323-9653-9824a2ad815f" providerId="ADAL" clId="{4F93D582-AB38-B143-ACC1-8793927D28A4}" dt="2024-01-08T17:39:27.182" v="2861"/>
          <ac:inkMkLst>
            <pc:docMk/>
            <pc:sldMk cId="2807130090" sldId="256"/>
            <ac:inkMk id="89" creationId="{EA45F88A-B08C-9A5F-62AB-BC1EA2C9510F}"/>
          </ac:inkMkLst>
        </pc:inkChg>
        <pc:inkChg chg="add mod">
          <ac:chgData name="Kokchun Giang" userId="67e2125d-ec8c-4323-9653-9824a2ad815f" providerId="ADAL" clId="{4F93D582-AB38-B143-ACC1-8793927D28A4}" dt="2024-01-08T17:39:55.412" v="2865" actId="1076"/>
          <ac:inkMkLst>
            <pc:docMk/>
            <pc:sldMk cId="2807130090" sldId="256"/>
            <ac:inkMk id="90" creationId="{87F83202-F8EC-E71D-A2EF-6B489E3C15ED}"/>
          </ac:inkMkLst>
        </pc:inkChg>
      </pc:sldChg>
      <pc:sldChg chg="del">
        <pc:chgData name="Kokchun Giang" userId="67e2125d-ec8c-4323-9653-9824a2ad815f" providerId="ADAL" clId="{4F93D582-AB38-B143-ACC1-8793927D28A4}" dt="2024-01-06T21:22:32.349" v="77" actId="2696"/>
        <pc:sldMkLst>
          <pc:docMk/>
          <pc:sldMk cId="3408732793" sldId="301"/>
        </pc:sldMkLst>
      </pc:sldChg>
      <pc:sldChg chg="del">
        <pc:chgData name="Kokchun Giang" userId="67e2125d-ec8c-4323-9653-9824a2ad815f" providerId="ADAL" clId="{4F93D582-AB38-B143-ACC1-8793927D28A4}" dt="2024-01-06T21:22:33.097" v="80" actId="2696"/>
        <pc:sldMkLst>
          <pc:docMk/>
          <pc:sldMk cId="348908808" sldId="302"/>
        </pc:sldMkLst>
      </pc:sldChg>
      <pc:sldChg chg="del">
        <pc:chgData name="Kokchun Giang" userId="67e2125d-ec8c-4323-9653-9824a2ad815f" providerId="ADAL" clId="{4F93D582-AB38-B143-ACC1-8793927D28A4}" dt="2024-01-06T21:22:33.284" v="81" actId="2696"/>
        <pc:sldMkLst>
          <pc:docMk/>
          <pc:sldMk cId="372878584" sldId="310"/>
        </pc:sldMkLst>
      </pc:sldChg>
      <pc:sldChg chg="del">
        <pc:chgData name="Kokchun Giang" userId="67e2125d-ec8c-4323-9653-9824a2ad815f" providerId="ADAL" clId="{4F93D582-AB38-B143-ACC1-8793927D28A4}" dt="2024-01-06T21:22:33.472" v="82" actId="2696"/>
        <pc:sldMkLst>
          <pc:docMk/>
          <pc:sldMk cId="3988286399" sldId="311"/>
        </pc:sldMkLst>
      </pc:sldChg>
      <pc:sldChg chg="del">
        <pc:chgData name="Kokchun Giang" userId="67e2125d-ec8c-4323-9653-9824a2ad815f" providerId="ADAL" clId="{4F93D582-AB38-B143-ACC1-8793927D28A4}" dt="2024-01-06T21:22:32.623" v="78" actId="2696"/>
        <pc:sldMkLst>
          <pc:docMk/>
          <pc:sldMk cId="936369704" sldId="312"/>
        </pc:sldMkLst>
      </pc:sldChg>
      <pc:sldChg chg="del">
        <pc:chgData name="Kokchun Giang" userId="67e2125d-ec8c-4323-9653-9824a2ad815f" providerId="ADAL" clId="{4F93D582-AB38-B143-ACC1-8793927D28A4}" dt="2024-01-06T21:22:32.864" v="79" actId="2696"/>
        <pc:sldMkLst>
          <pc:docMk/>
          <pc:sldMk cId="948279211" sldId="313"/>
        </pc:sldMkLst>
      </pc:sldChg>
      <pc:sldChg chg="del">
        <pc:chgData name="Kokchun Giang" userId="67e2125d-ec8c-4323-9653-9824a2ad815f" providerId="ADAL" clId="{4F93D582-AB38-B143-ACC1-8793927D28A4}" dt="2024-01-06T21:22:33.674" v="83" actId="2696"/>
        <pc:sldMkLst>
          <pc:docMk/>
          <pc:sldMk cId="2709743433" sldId="319"/>
        </pc:sldMkLst>
      </pc:sldChg>
      <pc:sldChg chg="del">
        <pc:chgData name="Kokchun Giang" userId="67e2125d-ec8c-4323-9653-9824a2ad815f" providerId="ADAL" clId="{4F93D582-AB38-B143-ACC1-8793927D28A4}" dt="2024-01-06T21:22:33.923" v="84" actId="2696"/>
        <pc:sldMkLst>
          <pc:docMk/>
          <pc:sldMk cId="1141219979" sldId="320"/>
        </pc:sldMkLst>
      </pc:sldChg>
      <pc:sldChg chg="del">
        <pc:chgData name="Kokchun Giang" userId="67e2125d-ec8c-4323-9653-9824a2ad815f" providerId="ADAL" clId="{4F93D582-AB38-B143-ACC1-8793927D28A4}" dt="2024-01-06T21:22:34.146" v="85" actId="2696"/>
        <pc:sldMkLst>
          <pc:docMk/>
          <pc:sldMk cId="3691568890" sldId="321"/>
        </pc:sldMkLst>
      </pc:sldChg>
      <pc:sldChg chg="del">
        <pc:chgData name="Kokchun Giang" userId="67e2125d-ec8c-4323-9653-9824a2ad815f" providerId="ADAL" clId="{4F93D582-AB38-B143-ACC1-8793927D28A4}" dt="2024-01-06T21:22:34.885" v="86" actId="2696"/>
        <pc:sldMkLst>
          <pc:docMk/>
          <pc:sldMk cId="2310202357" sldId="322"/>
        </pc:sldMkLst>
      </pc:sldChg>
      <pc:sldChg chg="addSp delSp modSp mod modTransition delAnim modAnim modNotesTx">
        <pc:chgData name="Kokchun Giang" userId="67e2125d-ec8c-4323-9653-9824a2ad815f" providerId="ADAL" clId="{4F93D582-AB38-B143-ACC1-8793927D28A4}" dt="2024-01-08T17:39:02.240" v="2860" actId="20577"/>
        <pc:sldMkLst>
          <pc:docMk/>
          <pc:sldMk cId="4207668247" sldId="323"/>
        </pc:sldMkLst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" creationId="{4C2AA60C-B530-1F78-B1A1-FB94D544E23E}"/>
          </ac:spMkLst>
        </pc:spChg>
        <pc:spChg chg="add del mod">
          <ac:chgData name="Kokchun Giang" userId="67e2125d-ec8c-4323-9653-9824a2ad815f" providerId="ADAL" clId="{4F93D582-AB38-B143-ACC1-8793927D28A4}" dt="2024-01-08T14:38:47.129" v="704" actId="478"/>
          <ac:spMkLst>
            <pc:docMk/>
            <pc:sldMk cId="4207668247" sldId="323"/>
            <ac:spMk id="2" creationId="{FFBD3022-D8B6-BB52-FE27-98E961A309F7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3" creationId="{FF7852BB-F7A2-3A03-9C07-3E297C10CBCF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4" creationId="{9DF31D28-0C13-F88C-858E-2999DC9CEA56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5" creationId="{45CBAC9E-F63E-BFC3-57D9-A88747019463}"/>
          </ac:spMkLst>
        </pc:spChg>
        <pc:spChg chg="add mod">
          <ac:chgData name="Kokchun Giang" userId="67e2125d-ec8c-4323-9653-9824a2ad815f" providerId="ADAL" clId="{4F93D582-AB38-B143-ACC1-8793927D28A4}" dt="2024-01-06T21:26:16.076" v="280" actId="20577"/>
          <ac:spMkLst>
            <pc:docMk/>
            <pc:sldMk cId="4207668247" sldId="323"/>
            <ac:spMk id="6" creationId="{1BAFDEF4-0FAB-3B39-2F2A-7589DB12C464}"/>
          </ac:spMkLst>
        </pc:spChg>
        <pc:spChg chg="add mod">
          <ac:chgData name="Kokchun Giang" userId="67e2125d-ec8c-4323-9653-9824a2ad815f" providerId="ADAL" clId="{4F93D582-AB38-B143-ACC1-8793927D28A4}" dt="2024-01-06T21:28:12.330" v="339" actId="20577"/>
          <ac:spMkLst>
            <pc:docMk/>
            <pc:sldMk cId="4207668247" sldId="323"/>
            <ac:spMk id="7" creationId="{62430EAD-2070-6BE9-7C1D-6A0CF39D51A3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9" creationId="{D70E9F61-1226-1BCC-AB21-A5F45A933D24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0" creationId="{3C5BAE5B-A465-D679-689A-A261BFFF1C65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12" creationId="{919A5CBE-3BFB-AA5D-8275-20D63D84D8B8}"/>
          </ac:spMkLst>
        </pc:spChg>
        <pc:spChg chg="mod">
          <ac:chgData name="Kokchun Giang" userId="67e2125d-ec8c-4323-9653-9824a2ad815f" providerId="ADAL" clId="{4F93D582-AB38-B143-ACC1-8793927D28A4}" dt="2024-01-08T14:44:22.304" v="858" actId="14100"/>
          <ac:spMkLst>
            <pc:docMk/>
            <pc:sldMk cId="4207668247" sldId="323"/>
            <ac:spMk id="28" creationId="{7E8C0D03-019A-279A-6AD5-A5E7BD2580DB}"/>
          </ac:spMkLst>
        </pc:spChg>
        <pc:spChg chg="del">
          <ac:chgData name="Kokchun Giang" userId="67e2125d-ec8c-4323-9653-9824a2ad815f" providerId="ADAL" clId="{4F93D582-AB38-B143-ACC1-8793927D28A4}" dt="2024-01-06T21:22:37.369" v="87" actId="478"/>
          <ac:spMkLst>
            <pc:docMk/>
            <pc:sldMk cId="4207668247" sldId="323"/>
            <ac:spMk id="29" creationId="{817DE1D2-AB6B-8466-DDEC-D2D29FC812ED}"/>
          </ac:spMkLst>
        </pc:spChg>
        <pc:spChg chg="add mod">
          <ac:chgData name="Kokchun Giang" userId="67e2125d-ec8c-4323-9653-9824a2ad815f" providerId="ADAL" clId="{4F93D582-AB38-B143-ACC1-8793927D28A4}" dt="2024-01-06T21:28:12.850" v="340" actId="571"/>
          <ac:spMkLst>
            <pc:docMk/>
            <pc:sldMk cId="4207668247" sldId="323"/>
            <ac:spMk id="47" creationId="{A07A9FA0-48FC-B944-AA5C-03E23A3B3743}"/>
          </ac:spMkLst>
        </pc:spChg>
        <pc:grpChg chg="mod">
          <ac:chgData name="Kokchun Giang" userId="67e2125d-ec8c-4323-9653-9824a2ad815f" providerId="ADAL" clId="{4F93D582-AB38-B143-ACC1-8793927D28A4}" dt="2024-01-08T14:41:03.118" v="762"/>
          <ac:grpSpMkLst>
            <pc:docMk/>
            <pc:sldMk cId="4207668247" sldId="323"/>
            <ac:grpSpMk id="10" creationId="{075AF3D3-5F94-85CB-E19C-0D2598897B41}"/>
          </ac:grpSpMkLst>
        </pc:grpChg>
        <pc:grpChg chg="del mod">
          <ac:chgData name="Kokchun Giang" userId="67e2125d-ec8c-4323-9653-9824a2ad815f" providerId="ADAL" clId="{4F93D582-AB38-B143-ACC1-8793927D28A4}" dt="2024-01-06T21:27:21.800" v="307"/>
          <ac:grpSpMkLst>
            <pc:docMk/>
            <pc:sldMk cId="4207668247" sldId="323"/>
            <ac:grpSpMk id="13" creationId="{E1ED8CB0-8974-E25F-A8CA-1EC9A0772126}"/>
          </ac:grpSpMkLst>
        </pc:grpChg>
        <pc:grpChg chg="del mod">
          <ac:chgData name="Kokchun Giang" userId="67e2125d-ec8c-4323-9653-9824a2ad815f" providerId="ADAL" clId="{4F93D582-AB38-B143-ACC1-8793927D28A4}" dt="2024-01-06T21:28:28.088" v="371"/>
          <ac:grpSpMkLst>
            <pc:docMk/>
            <pc:sldMk cId="4207668247" sldId="323"/>
            <ac:grpSpMk id="15" creationId="{7C94AC8F-73DB-7404-9B13-A757EE652F7F}"/>
          </ac:grpSpMkLst>
        </pc:grpChg>
        <pc:grpChg chg="mod">
          <ac:chgData name="Kokchun Giang" userId="67e2125d-ec8c-4323-9653-9824a2ad815f" providerId="ADAL" clId="{4F93D582-AB38-B143-ACC1-8793927D28A4}" dt="2024-01-08T14:41:02.450" v="758"/>
          <ac:grpSpMkLst>
            <pc:docMk/>
            <pc:sldMk cId="4207668247" sldId="323"/>
            <ac:grpSpMk id="15" creationId="{F7695006-A955-D5A4-BE72-058CF32EE537}"/>
          </ac:grpSpMkLst>
        </pc:grpChg>
        <pc:grpChg chg="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0" creationId="{CF0F85FF-967B-FF2C-FAA9-6863C34E0F83}"/>
          </ac:grpSpMkLst>
        </pc:grpChg>
        <pc:grpChg chg="add del mod">
          <ac:chgData name="Kokchun Giang" userId="67e2125d-ec8c-4323-9653-9824a2ad815f" providerId="ADAL" clId="{4F93D582-AB38-B143-ACC1-8793927D28A4}" dt="2024-01-08T14:41:01.581" v="753"/>
          <ac:grpSpMkLst>
            <pc:docMk/>
            <pc:sldMk cId="4207668247" sldId="323"/>
            <ac:grpSpMk id="21" creationId="{4F9A135F-4B6C-489F-3FCC-9C1300CB9239}"/>
          </ac:grpSpMkLst>
        </pc:grpChg>
        <pc:grpChg chg="del mod">
          <ac:chgData name="Kokchun Giang" userId="67e2125d-ec8c-4323-9653-9824a2ad815f" providerId="ADAL" clId="{4F93D582-AB38-B143-ACC1-8793927D28A4}" dt="2024-01-06T21:28:21.831" v="364"/>
          <ac:grpSpMkLst>
            <pc:docMk/>
            <pc:sldMk cId="4207668247" sldId="323"/>
            <ac:grpSpMk id="22" creationId="{4138100E-D243-F3FC-8729-835174C009A3}"/>
          </ac:grpSpMkLst>
        </pc:grpChg>
        <pc:grpChg chg="mod">
          <ac:chgData name="Kokchun Giang" userId="67e2125d-ec8c-4323-9653-9824a2ad815f" providerId="ADAL" clId="{4F93D582-AB38-B143-ACC1-8793927D28A4}" dt="2024-01-08T14:41:01.359" v="751"/>
          <ac:grpSpMkLst>
            <pc:docMk/>
            <pc:sldMk cId="4207668247" sldId="323"/>
            <ac:grpSpMk id="23" creationId="{876CC761-A834-8757-B600-C77A120FAD11}"/>
          </ac:grpSpMkLst>
        </pc:grpChg>
        <pc:grpChg chg="del mod">
          <ac:chgData name="Kokchun Giang" userId="67e2125d-ec8c-4323-9653-9824a2ad815f" providerId="ADAL" clId="{4F93D582-AB38-B143-ACC1-8793927D28A4}" dt="2024-01-06T21:28:21.832" v="365"/>
          <ac:grpSpMkLst>
            <pc:docMk/>
            <pc:sldMk cId="4207668247" sldId="323"/>
            <ac:grpSpMk id="23" creationId="{E120A457-9AF5-1D7B-A3A9-CFCD42CBB4B7}"/>
          </ac:grpSpMkLst>
        </pc:grpChg>
        <pc:grpChg chg="del mod">
          <ac:chgData name="Kokchun Giang" userId="67e2125d-ec8c-4323-9653-9824a2ad815f" providerId="ADAL" clId="{4F93D582-AB38-B143-ACC1-8793927D28A4}" dt="2024-01-08T14:42:27.792" v="794"/>
          <ac:grpSpMkLst>
            <pc:docMk/>
            <pc:sldMk cId="4207668247" sldId="323"/>
            <ac:grpSpMk id="32" creationId="{B142794F-B410-874D-B512-DFB7D969523C}"/>
          </ac:grpSpMkLst>
        </pc:grpChg>
        <pc:grpChg chg="mod">
          <ac:chgData name="Kokchun Giang" userId="67e2125d-ec8c-4323-9653-9824a2ad815f" providerId="ADAL" clId="{4F93D582-AB38-B143-ACC1-8793927D28A4}" dt="2024-01-06T21:28:16.583" v="354"/>
          <ac:grpSpMkLst>
            <pc:docMk/>
            <pc:sldMk cId="4207668247" sldId="323"/>
            <ac:grpSpMk id="34" creationId="{048DEC3E-8905-ED7E-82B0-DB12552DA10A}"/>
          </ac:grpSpMkLst>
        </pc:grpChg>
        <pc:grpChg chg="mod">
          <ac:chgData name="Kokchun Giang" userId="67e2125d-ec8c-4323-9653-9824a2ad815f" providerId="ADAL" clId="{4F93D582-AB38-B143-ACC1-8793927D28A4}" dt="2024-01-06T21:28:16.183" v="351"/>
          <ac:grpSpMkLst>
            <pc:docMk/>
            <pc:sldMk cId="4207668247" sldId="323"/>
            <ac:grpSpMk id="37" creationId="{CE3AA3E9-529E-3034-5594-FF4B1CE082A3}"/>
          </ac:grpSpMkLst>
        </pc:grpChg>
        <pc:grpChg chg="mod">
          <ac:chgData name="Kokchun Giang" userId="67e2125d-ec8c-4323-9653-9824a2ad815f" providerId="ADAL" clId="{4F93D582-AB38-B143-ACC1-8793927D28A4}" dt="2024-01-08T14:48:49.399" v="918" actId="164"/>
          <ac:grpSpMkLst>
            <pc:docMk/>
            <pc:sldMk cId="4207668247" sldId="323"/>
            <ac:grpSpMk id="42" creationId="{1691C02A-E24C-63A5-7A3C-8C76A41E6451}"/>
          </ac:grpSpMkLst>
        </pc:grpChg>
        <pc:grpChg chg="del mod">
          <ac:chgData name="Kokchun Giang" userId="67e2125d-ec8c-4323-9653-9824a2ad815f" providerId="ADAL" clId="{4F93D582-AB38-B143-ACC1-8793927D28A4}" dt="2024-01-08T14:42:29.034" v="797"/>
          <ac:grpSpMkLst>
            <pc:docMk/>
            <pc:sldMk cId="4207668247" sldId="323"/>
            <ac:grpSpMk id="43" creationId="{D341507F-638D-BD64-925E-9459A7EAF6CD}"/>
          </ac:grpSpMkLst>
        </pc:grpChg>
        <pc:grpChg chg="mod">
          <ac:chgData name="Kokchun Giang" userId="67e2125d-ec8c-4323-9653-9824a2ad815f" providerId="ADAL" clId="{4F93D582-AB38-B143-ACC1-8793927D28A4}" dt="2024-01-06T21:28:13.563" v="342"/>
          <ac:grpSpMkLst>
            <pc:docMk/>
            <pc:sldMk cId="4207668247" sldId="323"/>
            <ac:grpSpMk id="46" creationId="{BACAF12B-B799-91DE-93D6-8DF9D1A6D529}"/>
          </ac:grpSpMkLst>
        </pc:grpChg>
        <pc:grpChg chg="del mod">
          <ac:chgData name="Kokchun Giang" userId="67e2125d-ec8c-4323-9653-9824a2ad815f" providerId="ADAL" clId="{4F93D582-AB38-B143-ACC1-8793927D28A4}" dt="2024-01-08T14:43:01.049" v="821"/>
          <ac:grpSpMkLst>
            <pc:docMk/>
            <pc:sldMk cId="4207668247" sldId="323"/>
            <ac:grpSpMk id="50" creationId="{2BB77B0C-019A-57A8-2F5C-1B863A1A01F6}"/>
          </ac:grpSpMkLst>
        </pc:grpChg>
        <pc:grpChg chg="del mod">
          <ac:chgData name="Kokchun Giang" userId="67e2125d-ec8c-4323-9653-9824a2ad815f" providerId="ADAL" clId="{4F93D582-AB38-B143-ACC1-8793927D28A4}" dt="2024-01-06T21:28:29.141" v="373"/>
          <ac:grpSpMkLst>
            <pc:docMk/>
            <pc:sldMk cId="4207668247" sldId="323"/>
            <ac:grpSpMk id="50" creationId="{812CCE69-8509-C99C-08B2-ADA6864C2989}"/>
          </ac:grpSpMkLst>
        </pc:grpChg>
        <pc:grpChg chg="del mod">
          <ac:chgData name="Kokchun Giang" userId="67e2125d-ec8c-4323-9653-9824a2ad815f" providerId="ADAL" clId="{4F93D582-AB38-B143-ACC1-8793927D28A4}" dt="2024-01-06T21:28:44.689" v="376"/>
          <ac:grpSpMkLst>
            <pc:docMk/>
            <pc:sldMk cId="4207668247" sldId="323"/>
            <ac:grpSpMk id="52" creationId="{9DC6B892-1C15-5DA3-F7BF-D9AADEBC0225}"/>
          </ac:grpSpMkLst>
        </pc:grpChg>
        <pc:grpChg chg="del mod">
          <ac:chgData name="Kokchun Giang" userId="67e2125d-ec8c-4323-9653-9824a2ad815f" providerId="ADAL" clId="{4F93D582-AB38-B143-ACC1-8793927D28A4}" dt="2024-01-06T21:28:48.625" v="383"/>
          <ac:grpSpMkLst>
            <pc:docMk/>
            <pc:sldMk cId="4207668247" sldId="323"/>
            <ac:grpSpMk id="55" creationId="{760B390A-3B27-3D47-8569-7347F372DA28}"/>
          </ac:grpSpMkLst>
        </pc:grpChg>
        <pc:grpChg chg="del mod">
          <ac:chgData name="Kokchun Giang" userId="67e2125d-ec8c-4323-9653-9824a2ad815f" providerId="ADAL" clId="{4F93D582-AB38-B143-ACC1-8793927D28A4}" dt="2024-01-06T21:28:52.835" v="390"/>
          <ac:grpSpMkLst>
            <pc:docMk/>
            <pc:sldMk cId="4207668247" sldId="323"/>
            <ac:grpSpMk id="62" creationId="{54B3F1BC-3B72-6E52-B3F1-E2BCDD186517}"/>
          </ac:grpSpMkLst>
        </pc:grpChg>
        <pc:grpChg chg="del mod">
          <ac:chgData name="Kokchun Giang" userId="67e2125d-ec8c-4323-9653-9824a2ad815f" providerId="ADAL" clId="{4F93D582-AB38-B143-ACC1-8793927D28A4}" dt="2024-01-08T14:43:01.051" v="823"/>
          <ac:grpSpMkLst>
            <pc:docMk/>
            <pc:sldMk cId="4207668247" sldId="323"/>
            <ac:grpSpMk id="69" creationId="{B19E5D47-CD6F-248F-30AE-80D3BE10A5EA}"/>
          </ac:grpSpMkLst>
        </pc:grpChg>
        <pc:grpChg chg="del mod">
          <ac:chgData name="Kokchun Giang" userId="67e2125d-ec8c-4323-9653-9824a2ad815f" providerId="ADAL" clId="{4F93D582-AB38-B143-ACC1-8793927D28A4}" dt="2024-01-06T21:28:57.117" v="396"/>
          <ac:grpSpMkLst>
            <pc:docMk/>
            <pc:sldMk cId="4207668247" sldId="323"/>
            <ac:grpSpMk id="69" creationId="{D878483E-F3FE-0DC7-AAB6-FA5CED8F0A7D}"/>
          </ac:grpSpMkLst>
        </pc:grpChg>
        <pc:grpChg chg="del mod">
          <ac:chgData name="Kokchun Giang" userId="67e2125d-ec8c-4323-9653-9824a2ad815f" providerId="ADAL" clId="{4F93D582-AB38-B143-ACC1-8793927D28A4}" dt="2024-01-06T21:28:58.826" v="398"/>
          <ac:grpSpMkLst>
            <pc:docMk/>
            <pc:sldMk cId="4207668247" sldId="323"/>
            <ac:grpSpMk id="75" creationId="{2218EE0E-2CEF-B9C5-71A6-2655AA68B045}"/>
          </ac:grpSpMkLst>
        </pc:grpChg>
        <pc:grpChg chg="del mod">
          <ac:chgData name="Kokchun Giang" userId="67e2125d-ec8c-4323-9653-9824a2ad815f" providerId="ADAL" clId="{4F93D582-AB38-B143-ACC1-8793927D28A4}" dt="2024-01-06T21:28:59.614" v="400"/>
          <ac:grpSpMkLst>
            <pc:docMk/>
            <pc:sldMk cId="4207668247" sldId="323"/>
            <ac:grpSpMk id="77" creationId="{F813F330-3102-CBFF-4A87-C7B1F59A525A}"/>
          </ac:grpSpMkLst>
        </pc:grpChg>
        <pc:grpChg chg="del mod">
          <ac:chgData name="Kokchun Giang" userId="67e2125d-ec8c-4323-9653-9824a2ad815f" providerId="ADAL" clId="{4F93D582-AB38-B143-ACC1-8793927D28A4}" dt="2024-01-06T21:29:08.637" v="406"/>
          <ac:grpSpMkLst>
            <pc:docMk/>
            <pc:sldMk cId="4207668247" sldId="323"/>
            <ac:grpSpMk id="79" creationId="{27A29969-A31A-9BD1-0E68-F68962D5939E}"/>
          </ac:grpSpMkLst>
        </pc:grpChg>
        <pc:grpChg chg="mod">
          <ac:chgData name="Kokchun Giang" userId="67e2125d-ec8c-4323-9653-9824a2ad815f" providerId="ADAL" clId="{4F93D582-AB38-B143-ACC1-8793927D28A4}" dt="2024-01-08T14:41:05.468" v="766"/>
          <ac:grpSpMkLst>
            <pc:docMk/>
            <pc:sldMk cId="4207668247" sldId="323"/>
            <ac:grpSpMk id="85" creationId="{7A43AFA5-160C-E044-4E21-3622B86C1038}"/>
          </ac:grpSpMkLst>
        </pc:grpChg>
        <pc:grpChg chg="del mod">
          <ac:chgData name="Kokchun Giang" userId="67e2125d-ec8c-4323-9653-9824a2ad815f" providerId="ADAL" clId="{4F93D582-AB38-B143-ACC1-8793927D28A4}" dt="2024-01-08T14:40:10.284" v="712"/>
          <ac:grpSpMkLst>
            <pc:docMk/>
            <pc:sldMk cId="4207668247" sldId="323"/>
            <ac:grpSpMk id="90" creationId="{4A6E69CD-42D8-1058-C5FA-316A8B21C67D}"/>
          </ac:grpSpMkLst>
        </pc:grpChg>
        <pc:grpChg chg="del mod">
          <ac:chgData name="Kokchun Giang" userId="67e2125d-ec8c-4323-9653-9824a2ad815f" providerId="ADAL" clId="{4F93D582-AB38-B143-ACC1-8793927D28A4}" dt="2024-01-08T14:40:13.506" v="725"/>
          <ac:grpSpMkLst>
            <pc:docMk/>
            <pc:sldMk cId="4207668247" sldId="323"/>
            <ac:grpSpMk id="94" creationId="{C6807F54-2C23-213E-0B31-7EB52E18D3A7}"/>
          </ac:grpSpMkLst>
        </pc:grpChg>
        <pc:grpChg chg="del mod">
          <ac:chgData name="Kokchun Giang" userId="67e2125d-ec8c-4323-9653-9824a2ad815f" providerId="ADAL" clId="{4F93D582-AB38-B143-ACC1-8793927D28A4}" dt="2024-01-08T14:40:11.698" v="721"/>
          <ac:grpSpMkLst>
            <pc:docMk/>
            <pc:sldMk cId="4207668247" sldId="323"/>
            <ac:grpSpMk id="101" creationId="{A7A40545-24A3-7797-3DF4-2DE184CED7E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07" creationId="{82D90C49-3701-CD0C-3418-AD1FBFA288CD}"/>
          </ac:grpSpMkLst>
        </pc:grpChg>
        <pc:grpChg chg="del mod">
          <ac:chgData name="Kokchun Giang" userId="67e2125d-ec8c-4323-9653-9824a2ad815f" providerId="ADAL" clId="{4F93D582-AB38-B143-ACC1-8793927D28A4}" dt="2024-01-06T21:30:07.878" v="444"/>
          <ac:grpSpMkLst>
            <pc:docMk/>
            <pc:sldMk cId="4207668247" sldId="323"/>
            <ac:grpSpMk id="116" creationId="{81CF4064-B225-DBA3-3AAC-79B01C921126}"/>
          </ac:grpSpMkLst>
        </pc:grpChg>
        <pc:grpChg chg="add del mod">
          <ac:chgData name="Kokchun Giang" userId="67e2125d-ec8c-4323-9653-9824a2ad815f" providerId="ADAL" clId="{4F93D582-AB38-B143-ACC1-8793927D28A4}" dt="2024-01-08T14:42:46.594" v="812"/>
          <ac:grpSpMkLst>
            <pc:docMk/>
            <pc:sldMk cId="4207668247" sldId="323"/>
            <ac:grpSpMk id="116" creationId="{A7F92D58-DB7F-9B65-450E-29D397897E43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3" creationId="{218842C6-5F18-06AA-8484-EC97E51D70D6}"/>
          </ac:grpSpMkLst>
        </pc:grpChg>
        <pc:grpChg chg="mod">
          <ac:chgData name="Kokchun Giang" userId="67e2125d-ec8c-4323-9653-9824a2ad815f" providerId="ADAL" clId="{4F93D582-AB38-B143-ACC1-8793927D28A4}" dt="2024-01-08T14:42:46.227" v="810"/>
          <ac:grpSpMkLst>
            <pc:docMk/>
            <pc:sldMk cId="4207668247" sldId="323"/>
            <ac:grpSpMk id="124" creationId="{5922C1E8-38ED-55D1-502B-B2163F337C57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4" creationId="{AFE851D3-3C73-59E2-DA86-75F830A9E145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5" creationId="{DC5EDD70-0C4D-711A-452D-70BA58E65D51}"/>
          </ac:grpSpMkLst>
        </pc:grpChg>
        <pc:grpChg chg="del mod">
          <ac:chgData name="Kokchun Giang" userId="67e2125d-ec8c-4323-9653-9824a2ad815f" providerId="ADAL" clId="{4F93D582-AB38-B143-ACC1-8793927D28A4}" dt="2024-01-06T21:32:28.903" v="538"/>
          <ac:grpSpMkLst>
            <pc:docMk/>
            <pc:sldMk cId="4207668247" sldId="323"/>
            <ac:grpSpMk id="129" creationId="{399C5E38-BEB6-D5AB-9429-76DAD2A88123}"/>
          </ac:grpSpMkLst>
        </pc:grpChg>
        <pc:grpChg chg="del mod">
          <ac:chgData name="Kokchun Giang" userId="67e2125d-ec8c-4323-9653-9824a2ad815f" providerId="ADAL" clId="{4F93D582-AB38-B143-ACC1-8793927D28A4}" dt="2024-01-06T21:30:21.961" v="456"/>
          <ac:grpSpMkLst>
            <pc:docMk/>
            <pc:sldMk cId="4207668247" sldId="323"/>
            <ac:grpSpMk id="132" creationId="{12061F6C-4F3B-DB6E-A990-1285F7F7017E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7" creationId="{D1DE33BD-CDF5-406B-874C-0FAE69C272F4}"/>
          </ac:grpSpMkLst>
        </pc:grpChg>
        <pc:grpChg chg="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38" creationId="{0ABC2659-119E-478F-E2C5-80239BFDBC1C}"/>
          </ac:grpSpMkLst>
        </pc:grpChg>
        <pc:grpChg chg="del mod">
          <ac:chgData name="Kokchun Giang" userId="67e2125d-ec8c-4323-9653-9824a2ad815f" providerId="ADAL" clId="{4F93D582-AB38-B143-ACC1-8793927D28A4}" dt="2024-01-06T21:30:29.053" v="472"/>
          <ac:grpSpMkLst>
            <pc:docMk/>
            <pc:sldMk cId="4207668247" sldId="323"/>
            <ac:grpSpMk id="138" creationId="{BF2E1391-0EA0-B8F5-BCEE-77358FC03889}"/>
          </ac:grpSpMkLst>
        </pc:grpChg>
        <pc:grpChg chg="del mod">
          <ac:chgData name="Kokchun Giang" userId="67e2125d-ec8c-4323-9653-9824a2ad815f" providerId="ADAL" clId="{4F93D582-AB38-B143-ACC1-8793927D28A4}" dt="2024-01-06T21:30:31.454" v="478"/>
          <ac:grpSpMkLst>
            <pc:docMk/>
            <pc:sldMk cId="4207668247" sldId="323"/>
            <ac:grpSpMk id="154" creationId="{EC7F9154-D111-1977-F3BC-B76C84BF9557}"/>
          </ac:grpSpMkLst>
        </pc:grpChg>
        <pc:grpChg chg="del mod">
          <ac:chgData name="Kokchun Giang" userId="67e2125d-ec8c-4323-9653-9824a2ad815f" providerId="ADAL" clId="{4F93D582-AB38-B143-ACC1-8793927D28A4}" dt="2024-01-08T14:38:58.875" v="706" actId="478"/>
          <ac:grpSpMkLst>
            <pc:docMk/>
            <pc:sldMk cId="4207668247" sldId="323"/>
            <ac:grpSpMk id="155" creationId="{20DD1A2C-6B5A-2519-144B-2AA824D80D85}"/>
          </ac:grpSpMkLst>
        </pc:grpChg>
        <pc:grpChg chg="del mod">
          <ac:chgData name="Kokchun Giang" userId="67e2125d-ec8c-4323-9653-9824a2ad815f" providerId="ADAL" clId="{4F93D582-AB38-B143-ACC1-8793927D28A4}" dt="2024-01-06T21:30:59.601" v="497"/>
          <ac:grpSpMkLst>
            <pc:docMk/>
            <pc:sldMk cId="4207668247" sldId="323"/>
            <ac:grpSpMk id="161" creationId="{F4D8DD75-783A-2186-876E-8D0B06CAE2E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43:11.038" v="828"/>
          <ac:grpSpMkLst>
            <pc:docMk/>
            <pc:sldMk cId="4207668247" sldId="323"/>
            <ac:grpSpMk id="180" creationId="{4AB46358-DA70-DFC4-6F01-793435A4EE48}"/>
          </ac:grpSpMkLst>
        </pc:grpChg>
        <pc:grpChg chg="del mod">
          <ac:chgData name="Kokchun Giang" userId="67e2125d-ec8c-4323-9653-9824a2ad815f" providerId="ADAL" clId="{4F93D582-AB38-B143-ACC1-8793927D28A4}" dt="2024-01-06T21:31:01.506" v="500"/>
          <ac:grpSpMkLst>
            <pc:docMk/>
            <pc:sldMk cId="4207668247" sldId="323"/>
            <ac:grpSpMk id="180" creationId="{CD9D8F7D-3102-76ED-9E4A-1A2C75BBC370}"/>
          </ac:grpSpMkLst>
        </pc:grpChg>
        <pc:grpChg chg="del mod">
          <ac:chgData name="Kokchun Giang" userId="67e2125d-ec8c-4323-9653-9824a2ad815f" providerId="ADAL" clId="{4F93D582-AB38-B143-ACC1-8793927D28A4}" dt="2024-01-08T14:38:54.409" v="705" actId="478"/>
          <ac:grpSpMkLst>
            <pc:docMk/>
            <pc:sldMk cId="4207668247" sldId="323"/>
            <ac:grpSpMk id="183" creationId="{BBD5A3C3-C45B-BA61-B302-1000E0A00FA9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4:43:17.217" v="831"/>
          <ac:grpSpMkLst>
            <pc:docMk/>
            <pc:sldMk cId="4207668247" sldId="323"/>
            <ac:grpSpMk id="191" creationId="{1B2B43DC-0B93-636E-16E7-062ADA0D1C17}"/>
          </ac:grpSpMkLst>
        </pc:grpChg>
        <pc:grpChg chg="add 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192" creationId="{4D65C1EA-8520-5440-D3B4-5A90B85D98AC}"/>
          </ac:grpSpMkLst>
        </pc:grpChg>
        <pc:grpChg chg="del mod">
          <ac:chgData name="Kokchun Giang" userId="67e2125d-ec8c-4323-9653-9824a2ad815f" providerId="ADAL" clId="{4F93D582-AB38-B143-ACC1-8793927D28A4}" dt="2024-01-06T21:33:35.961" v="554"/>
          <ac:grpSpMkLst>
            <pc:docMk/>
            <pc:sldMk cId="4207668247" sldId="323"/>
            <ac:grpSpMk id="192" creationId="{6335D6C9-26BA-E052-4AE4-959617C105EC}"/>
          </ac:grpSpMkLst>
        </pc:grpChg>
        <pc:grpChg chg="add 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193" creationId="{F9BC277D-E203-5493-33E9-28E43AF4F09D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4" creationId="{ED7C1543-A082-6A43-7C1E-1EC3C32EFB9E}"/>
          </ac:grpSpMkLst>
        </pc:grpChg>
        <pc:grpChg chg="add mod">
          <ac:chgData name="Kokchun Giang" userId="67e2125d-ec8c-4323-9653-9824a2ad815f" providerId="ADAL" clId="{4F93D582-AB38-B143-ACC1-8793927D28A4}" dt="2024-01-08T14:47:52.996" v="911" actId="164"/>
          <ac:grpSpMkLst>
            <pc:docMk/>
            <pc:sldMk cId="4207668247" sldId="323"/>
            <ac:grpSpMk id="195" creationId="{718AE256-0EF5-1261-FFFA-67AE01A742DD}"/>
          </ac:grpSpMkLst>
        </pc:grpChg>
        <pc:grpChg chg="add 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196" creationId="{218025D1-EC97-143D-9B86-2261C68B6AAC}"/>
          </ac:grpSpMkLst>
        </pc:grpChg>
        <pc:grpChg chg="del mod">
          <ac:chgData name="Kokchun Giang" userId="67e2125d-ec8c-4323-9653-9824a2ad815f" providerId="ADAL" clId="{4F93D582-AB38-B143-ACC1-8793927D28A4}" dt="2024-01-06T21:31:57.067" v="517"/>
          <ac:grpSpMkLst>
            <pc:docMk/>
            <pc:sldMk cId="4207668247" sldId="323"/>
            <ac:grpSpMk id="196" creationId="{D34356F8-6767-5566-28F3-7DD8943421D8}"/>
          </ac:grpSpMkLst>
        </pc:grpChg>
        <pc:grpChg chg="add mod">
          <ac:chgData name="Kokchun Giang" userId="67e2125d-ec8c-4323-9653-9824a2ad815f" providerId="ADAL" clId="{4F93D582-AB38-B143-ACC1-8793927D28A4}" dt="2024-01-08T14:47:55.915" v="913" actId="1076"/>
          <ac:grpSpMkLst>
            <pc:docMk/>
            <pc:sldMk cId="4207668247" sldId="323"/>
            <ac:grpSpMk id="197" creationId="{911EA3BE-5FA1-1E46-534F-2DCAF02A3F5C}"/>
          </ac:grpSpMkLst>
        </pc:grpChg>
        <pc:grpChg chg="add 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198" creationId="{D2005426-3F58-4FFB-4672-724AC331E666}"/>
          </ac:grpSpMkLst>
        </pc:grpChg>
        <pc:grpChg chg="del mod">
          <ac:chgData name="Kokchun Giang" userId="67e2125d-ec8c-4323-9653-9824a2ad815f" providerId="ADAL" clId="{4F93D582-AB38-B143-ACC1-8793927D28A4}" dt="2024-01-06T21:31:58.080" v="519"/>
          <ac:grpSpMkLst>
            <pc:docMk/>
            <pc:sldMk cId="4207668247" sldId="323"/>
            <ac:grpSpMk id="199" creationId="{08571546-171E-B7EB-BAC7-6C3AA053EB7E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199" creationId="{DADDDB5D-E09D-2046-087D-ED55867171A3}"/>
          </ac:grpSpMkLst>
        </pc:grpChg>
        <pc:grpChg chg="add mod">
          <ac:chgData name="Kokchun Giang" userId="67e2125d-ec8c-4323-9653-9824a2ad815f" providerId="ADAL" clId="{4F93D582-AB38-B143-ACC1-8793927D28A4}" dt="2024-01-08T14:49:23.720" v="929" actId="164"/>
          <ac:grpSpMkLst>
            <pc:docMk/>
            <pc:sldMk cId="4207668247" sldId="323"/>
            <ac:grpSpMk id="200" creationId="{6D6FCF0B-3A8A-4789-5A54-DCEBD9FB7CB8}"/>
          </ac:grpSpMkLst>
        </pc:grpChg>
        <pc:grpChg chg="add 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01" creationId="{BF285DDC-4F9C-B0E1-5F61-3D773FACEF8C}"/>
          </ac:grpSpMkLst>
        </pc:grpChg>
        <pc:grpChg chg="del mod">
          <ac:chgData name="Kokchun Giang" userId="67e2125d-ec8c-4323-9653-9824a2ad815f" providerId="ADAL" clId="{4F93D582-AB38-B143-ACC1-8793927D28A4}" dt="2024-01-06T21:33:38.716" v="560"/>
          <ac:grpSpMkLst>
            <pc:docMk/>
            <pc:sldMk cId="4207668247" sldId="323"/>
            <ac:grpSpMk id="201" creationId="{CBD38DBB-8539-F9BE-0A05-B809B942BD5C}"/>
          </ac:grpSpMkLst>
        </pc:grpChg>
        <pc:grpChg chg="mod">
          <ac:chgData name="Kokchun Giang" userId="67e2125d-ec8c-4323-9653-9824a2ad815f" providerId="ADAL" clId="{4F93D582-AB38-B143-ACC1-8793927D28A4}" dt="2024-01-06T21:32:19.740" v="525"/>
          <ac:grpSpMkLst>
            <pc:docMk/>
            <pc:sldMk cId="4207668247" sldId="323"/>
            <ac:grpSpMk id="205" creationId="{6E444A66-6658-4372-1765-7BC9882713A4}"/>
          </ac:grpSpMkLst>
        </pc:grpChg>
        <pc:grpChg chg="mod">
          <ac:chgData name="Kokchun Giang" userId="67e2125d-ec8c-4323-9653-9824a2ad815f" providerId="ADAL" clId="{4F93D582-AB38-B143-ACC1-8793927D28A4}" dt="2024-01-06T21:32:22.875" v="530"/>
          <ac:grpSpMkLst>
            <pc:docMk/>
            <pc:sldMk cId="4207668247" sldId="323"/>
            <ac:grpSpMk id="208" creationId="{F0E977E7-9593-CFB4-F8A5-41FFA829F350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0:53.638" v="946" actId="164"/>
          <ac:grpSpMkLst>
            <pc:docMk/>
            <pc:sldMk cId="4207668247" sldId="323"/>
            <ac:grpSpMk id="219" creationId="{63302A62-F32B-0C15-D7CD-DA146B037276}"/>
          </ac:grpSpMkLst>
        </pc:grpChg>
        <pc:grpChg chg="del mod">
          <ac:chgData name="Kokchun Giang" userId="67e2125d-ec8c-4323-9653-9824a2ad815f" providerId="ADAL" clId="{4F93D582-AB38-B143-ACC1-8793927D28A4}" dt="2024-01-06T21:32:44.453" v="551"/>
          <ac:grpSpMkLst>
            <pc:docMk/>
            <pc:sldMk cId="4207668247" sldId="323"/>
            <ac:grpSpMk id="222" creationId="{E091C3E6-6AA6-BAD7-8500-2B57CA52BBBE}"/>
          </ac:grpSpMkLst>
        </pc:grpChg>
        <pc:grpChg chg="del mod">
          <ac:chgData name="Kokchun Giang" userId="67e2125d-ec8c-4323-9653-9824a2ad815f" providerId="ADAL" clId="{4F93D582-AB38-B143-ACC1-8793927D28A4}" dt="2024-01-06T21:32:45.490" v="553"/>
          <ac:grpSpMkLst>
            <pc:docMk/>
            <pc:sldMk cId="4207668247" sldId="323"/>
            <ac:grpSpMk id="226" creationId="{0101D7BF-3C00-842D-A71F-6F8E6331B187}"/>
          </ac:grpSpMkLst>
        </pc:grpChg>
        <pc:grpChg chg="mod">
          <ac:chgData name="Kokchun Giang" userId="67e2125d-ec8c-4323-9653-9824a2ad815f" providerId="ADAL" clId="{4F93D582-AB38-B143-ACC1-8793927D28A4}" dt="2024-01-08T14:46:16.157" v="899" actId="164"/>
          <ac:grpSpMkLst>
            <pc:docMk/>
            <pc:sldMk cId="4207668247" sldId="323"/>
            <ac:grpSpMk id="228" creationId="{8322C8DB-D040-5AE7-ADED-9FF9A155F94D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5" creationId="{014E8F75-C7E8-79EB-A691-A59ABE18B0B2}"/>
          </ac:grpSpMkLst>
        </pc:grpChg>
        <pc:grpChg chg="mod">
          <ac:chgData name="Kokchun Giang" userId="67e2125d-ec8c-4323-9653-9824a2ad815f" providerId="ADAL" clId="{4F93D582-AB38-B143-ACC1-8793927D28A4}" dt="2024-01-06T21:33:52.887" v="570"/>
          <ac:grpSpMkLst>
            <pc:docMk/>
            <pc:sldMk cId="4207668247" sldId="323"/>
            <ac:grpSpMk id="236" creationId="{F9A6469A-41AE-EDAB-A3E5-62E69144E69F}"/>
          </ac:grpSpMkLst>
        </pc:grpChg>
        <pc:grpChg chg="mod">
          <ac:chgData name="Kokchun Giang" userId="67e2125d-ec8c-4323-9653-9824a2ad815f" providerId="ADAL" clId="{4F93D582-AB38-B143-ACC1-8793927D28A4}" dt="2024-01-08T14:46:41.945" v="902" actId="164"/>
          <ac:grpSpMkLst>
            <pc:docMk/>
            <pc:sldMk cId="4207668247" sldId="323"/>
            <ac:grpSpMk id="244" creationId="{E4F45235-AD90-3455-9518-9257FC0D45A1}"/>
          </ac:grpSpMkLst>
        </pc:grpChg>
        <pc:grpChg chg="mod">
          <ac:chgData name="Kokchun Giang" userId="67e2125d-ec8c-4323-9653-9824a2ad815f" providerId="ADAL" clId="{4F93D582-AB38-B143-ACC1-8793927D28A4}" dt="2024-01-06T21:34:31.660" v="589"/>
          <ac:grpSpMkLst>
            <pc:docMk/>
            <pc:sldMk cId="4207668247" sldId="323"/>
            <ac:grpSpMk id="248" creationId="{1D60A3C3-B3DE-16D8-A8FA-40A2D20B07F1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4" creationId="{276AD910-3A8A-29F5-0254-A84A94A0F5B5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5" creationId="{26522CD7-835D-A677-8B43-C0FBC148D9DA}"/>
          </ac:grpSpMkLst>
        </pc:grpChg>
        <pc:grpChg chg="mod">
          <ac:chgData name="Kokchun Giang" userId="67e2125d-ec8c-4323-9653-9824a2ad815f" providerId="ADAL" clId="{4F93D582-AB38-B143-ACC1-8793927D28A4}" dt="2024-01-08T14:47:15.779" v="908" actId="164"/>
          <ac:grpSpMkLst>
            <pc:docMk/>
            <pc:sldMk cId="4207668247" sldId="323"/>
            <ac:grpSpMk id="266" creationId="{633F49D5-8214-7C0D-5964-1ED319FACFFD}"/>
          </ac:grpSpMkLst>
        </pc:grpChg>
        <pc:grpChg chg="mod">
          <ac:chgData name="Kokchun Giang" userId="67e2125d-ec8c-4323-9653-9824a2ad815f" providerId="ADAL" clId="{4F93D582-AB38-B143-ACC1-8793927D28A4}" dt="2024-01-08T14:47:09.978" v="907" actId="164"/>
          <ac:grpSpMkLst>
            <pc:docMk/>
            <pc:sldMk cId="4207668247" sldId="323"/>
            <ac:grpSpMk id="271" creationId="{90332D59-C322-0284-FC15-FFD5B40ABAD1}"/>
          </ac:grpSpMkLst>
        </pc:grpChg>
        <pc:grpChg chg="add del mod">
          <ac:chgData name="Kokchun Giang" userId="67e2125d-ec8c-4323-9653-9824a2ad815f" providerId="ADAL" clId="{4F93D582-AB38-B143-ACC1-8793927D28A4}" dt="2024-01-06T21:35:28.627" v="661"/>
          <ac:grpSpMkLst>
            <pc:docMk/>
            <pc:sldMk cId="4207668247" sldId="323"/>
            <ac:grpSpMk id="282" creationId="{EFDE1D8D-DA64-E12A-C5B9-B5F99F53CC44}"/>
          </ac:grpSpMkLst>
        </pc:grpChg>
        <pc:grpChg chg="add del mod">
          <ac:chgData name="Kokchun Giang" userId="67e2125d-ec8c-4323-9653-9824a2ad815f" providerId="ADAL" clId="{4F93D582-AB38-B143-ACC1-8793927D28A4}" dt="2024-01-06T21:35:28.412" v="659"/>
          <ac:grpSpMkLst>
            <pc:docMk/>
            <pc:sldMk cId="4207668247" sldId="323"/>
            <ac:grpSpMk id="284" creationId="{5D5681E7-B5F4-4AAB-E0C9-DF2C993F8D98}"/>
          </ac:grpSpMkLst>
        </pc:grpChg>
        <pc:grpChg chg="mod">
          <ac:chgData name="Kokchun Giang" userId="67e2125d-ec8c-4323-9653-9824a2ad815f" providerId="ADAL" clId="{4F93D582-AB38-B143-ACC1-8793927D28A4}" dt="2024-01-06T21:35:26.694" v="650"/>
          <ac:grpSpMkLst>
            <pc:docMk/>
            <pc:sldMk cId="4207668247" sldId="323"/>
            <ac:grpSpMk id="293" creationId="{79BCEBC2-9193-EC5A-1363-B8F086C6641E}"/>
          </ac:grpSpMkLst>
        </pc:grpChg>
        <pc:grpChg chg="mod">
          <ac:chgData name="Kokchun Giang" userId="67e2125d-ec8c-4323-9653-9824a2ad815f" providerId="ADAL" clId="{4F93D582-AB38-B143-ACC1-8793927D28A4}" dt="2024-01-06T21:35:25.391" v="644"/>
          <ac:grpSpMkLst>
            <pc:docMk/>
            <pc:sldMk cId="4207668247" sldId="323"/>
            <ac:grpSpMk id="300" creationId="{07EF4F5E-8F52-68AB-5F19-3AF45703108F}"/>
          </ac:grpSpMkLst>
        </pc:grpChg>
        <pc:grpChg chg="del mod">
          <ac:chgData name="Kokchun Giang" userId="67e2125d-ec8c-4323-9653-9824a2ad815f" providerId="ADAL" clId="{4F93D582-AB38-B143-ACC1-8793927D28A4}" dt="2024-01-06T21:35:43.497" v="680"/>
          <ac:grpSpMkLst>
            <pc:docMk/>
            <pc:sldMk cId="4207668247" sldId="323"/>
            <ac:grpSpMk id="308" creationId="{D0C30F0F-B61F-8A7D-C1D0-E471E98BA49E}"/>
          </ac:grpSpMkLst>
        </pc:grpChg>
        <pc:grpChg chg="mod">
          <ac:chgData name="Kokchun Giang" userId="67e2125d-ec8c-4323-9653-9824a2ad815f" providerId="ADAL" clId="{4F93D582-AB38-B143-ACC1-8793927D28A4}" dt="2024-01-08T14:46:52.029" v="904" actId="164"/>
          <ac:grpSpMkLst>
            <pc:docMk/>
            <pc:sldMk cId="4207668247" sldId="323"/>
            <ac:grpSpMk id="311" creationId="{CA49EDF8-96A7-4006-1AD5-AF4BA4CF0239}"/>
          </ac:grpSpMkLst>
        </pc:grpChg>
        <pc:grpChg chg="mod">
          <ac:chgData name="Kokchun Giang" userId="67e2125d-ec8c-4323-9653-9824a2ad815f" providerId="ADAL" clId="{4F93D582-AB38-B143-ACC1-8793927D28A4}" dt="2024-01-08T14:48:14.020" v="916" actId="164"/>
          <ac:grpSpMkLst>
            <pc:docMk/>
            <pc:sldMk cId="4207668247" sldId="323"/>
            <ac:grpSpMk id="318" creationId="{392F5D47-55BF-2923-71D5-276C4119EDEE}"/>
          </ac:grpSpMkLst>
        </pc:grpChg>
        <pc:grpChg chg="mod">
          <ac:chgData name="Kokchun Giang" userId="67e2125d-ec8c-4323-9653-9824a2ad815f" providerId="ADAL" clId="{4F93D582-AB38-B143-ACC1-8793927D28A4}" dt="2024-01-06T21:35:57.143" v="697"/>
          <ac:grpSpMkLst>
            <pc:docMk/>
            <pc:sldMk cId="4207668247" sldId="323"/>
            <ac:grpSpMk id="327" creationId="{F3B18073-6F6F-AA27-9801-FB02E892C21A}"/>
          </ac:grpSpMkLst>
        </pc:grpChg>
        <pc:inkChg chg="add del mod">
          <ac:chgData name="Kokchun Giang" userId="67e2125d-ec8c-4323-9653-9824a2ad815f" providerId="ADAL" clId="{4F93D582-AB38-B143-ACC1-8793927D28A4}" dt="2024-01-08T14:43:22.773" v="832"/>
          <ac:inkMkLst>
            <pc:docMk/>
            <pc:sldMk cId="4207668247" sldId="323"/>
            <ac:inkMk id="3" creationId="{C3E5C614-B73B-7484-76A9-926306F09223}"/>
          </ac:inkMkLst>
        </pc:inkChg>
        <pc:inkChg chg="add del">
          <ac:chgData name="Kokchun Giang" userId="67e2125d-ec8c-4323-9653-9824a2ad815f" providerId="ADAL" clId="{4F93D582-AB38-B143-ACC1-8793927D28A4}" dt="2024-01-08T14:41:03.561" v="764" actId="9405"/>
          <ac:inkMkLst>
            <pc:docMk/>
            <pc:sldMk cId="4207668247" sldId="323"/>
            <ac:inkMk id="4" creationId="{D15A4603-17BF-956E-16F9-765BCC9599E4}"/>
          </ac:inkMkLst>
        </pc:inkChg>
        <pc:inkChg chg="add del mod">
          <ac:chgData name="Kokchun Giang" userId="67e2125d-ec8c-4323-9653-9824a2ad815f" providerId="ADAL" clId="{4F93D582-AB38-B143-ACC1-8793927D28A4}" dt="2024-01-08T14:41:03.340" v="763" actId="9405"/>
          <ac:inkMkLst>
            <pc:docMk/>
            <pc:sldMk cId="4207668247" sldId="323"/>
            <ac:inkMk id="5" creationId="{59CFFEA3-91BD-2C21-9900-E6F97672EF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" creationId="{E853E6A1-69B2-FF80-558F-1982282C3B33}"/>
          </ac:inkMkLst>
        </pc:inkChg>
        <pc:inkChg chg="add del mod">
          <ac:chgData name="Kokchun Giang" userId="67e2125d-ec8c-4323-9653-9824a2ad815f" providerId="ADAL" clId="{4F93D582-AB38-B143-ACC1-8793927D28A4}" dt="2024-01-08T14:41:03.118" v="762"/>
          <ac:inkMkLst>
            <pc:docMk/>
            <pc:sldMk cId="4207668247" sldId="323"/>
            <ac:inkMk id="9" creationId="{19492EB3-C52A-5513-1BDF-594D79D0DA6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11" creationId="{56EF3F75-2685-6224-0864-392F7A323A6D}"/>
          </ac:inkMkLst>
        </pc:inkChg>
        <pc:inkChg chg="add del">
          <ac:chgData name="Kokchun Giang" userId="67e2125d-ec8c-4323-9653-9824a2ad815f" providerId="ADAL" clId="{4F93D582-AB38-B143-ACC1-8793927D28A4}" dt="2024-01-08T14:41:02.893" v="760" actId="9405"/>
          <ac:inkMkLst>
            <pc:docMk/>
            <pc:sldMk cId="4207668247" sldId="323"/>
            <ac:inkMk id="12" creationId="{1ECBA261-8956-18AA-C2F1-715522F698B1}"/>
          </ac:inkMkLst>
        </pc:inkChg>
        <pc:inkChg chg="add del mod">
          <ac:chgData name="Kokchun Giang" userId="67e2125d-ec8c-4323-9653-9824a2ad815f" providerId="ADAL" clId="{4F93D582-AB38-B143-ACC1-8793927D28A4}" dt="2024-01-08T14:41:02.671" v="759" actId="9405"/>
          <ac:inkMkLst>
            <pc:docMk/>
            <pc:sldMk cId="4207668247" sldId="323"/>
            <ac:inkMk id="13" creationId="{59A1CB59-7B3E-B4D2-0907-86BE559BAB30}"/>
          </ac:inkMkLst>
        </pc:inkChg>
        <pc:inkChg chg="add del mod">
          <ac:chgData name="Kokchun Giang" userId="67e2125d-ec8c-4323-9653-9824a2ad815f" providerId="ADAL" clId="{4F93D582-AB38-B143-ACC1-8793927D28A4}" dt="2024-01-06T21:28:22.294" v="368"/>
          <ac:inkMkLst>
            <pc:docMk/>
            <pc:sldMk cId="4207668247" sldId="323"/>
            <ac:inkMk id="14" creationId="{7980CD8A-D846-0477-DA14-DE48D58E3213}"/>
          </ac:inkMkLst>
        </pc:inkChg>
        <pc:inkChg chg="add del mod">
          <ac:chgData name="Kokchun Giang" userId="67e2125d-ec8c-4323-9653-9824a2ad815f" providerId="ADAL" clId="{4F93D582-AB38-B143-ACC1-8793927D28A4}" dt="2024-01-08T14:41:02.450" v="758"/>
          <ac:inkMkLst>
            <pc:docMk/>
            <pc:sldMk cId="4207668247" sldId="323"/>
            <ac:inkMk id="14" creationId="{B389847B-B9E2-F999-348C-C8B77C65204B}"/>
          </ac:inkMkLst>
        </pc:inkChg>
        <pc:inkChg chg="add del mod">
          <ac:chgData name="Kokchun Giang" userId="67e2125d-ec8c-4323-9653-9824a2ad815f" providerId="ADAL" clId="{4F93D582-AB38-B143-ACC1-8793927D28A4}" dt="2024-01-08T14:41:02.232" v="756" actId="9405"/>
          <ac:inkMkLst>
            <pc:docMk/>
            <pc:sldMk cId="4207668247" sldId="323"/>
            <ac:inkMk id="16" creationId="{653438F1-EB22-B7EE-4DBE-BAB30EFB24DF}"/>
          </ac:inkMkLst>
        </pc:inkChg>
        <pc:inkChg chg="add del mod">
          <ac:chgData name="Kokchun Giang" userId="67e2125d-ec8c-4323-9653-9824a2ad815f" providerId="ADAL" clId="{4F93D582-AB38-B143-ACC1-8793927D28A4}" dt="2024-01-06T21:28:21.829" v="362"/>
          <ac:inkMkLst>
            <pc:docMk/>
            <pc:sldMk cId="4207668247" sldId="323"/>
            <ac:inkMk id="16" creationId="{D741ED26-9ED6-B115-08AB-4B898FFE8FB6}"/>
          </ac:inkMkLst>
        </pc:inkChg>
        <pc:inkChg chg="add del mod">
          <ac:chgData name="Kokchun Giang" userId="67e2125d-ec8c-4323-9653-9824a2ad815f" providerId="ADAL" clId="{4F93D582-AB38-B143-ACC1-8793927D28A4}" dt="2024-01-08T14:41:02.019" v="755" actId="9405"/>
          <ac:inkMkLst>
            <pc:docMk/>
            <pc:sldMk cId="4207668247" sldId="323"/>
            <ac:inkMk id="17" creationId="{1250B1A7-951D-BBE3-ABA4-27264166F497}"/>
          </ac:inkMkLst>
        </pc:inkChg>
        <pc:inkChg chg="add del mod">
          <ac:chgData name="Kokchun Giang" userId="67e2125d-ec8c-4323-9653-9824a2ad815f" providerId="ADAL" clId="{4F93D582-AB38-B143-ACC1-8793927D28A4}" dt="2024-01-06T21:28:21.832" v="366"/>
          <ac:inkMkLst>
            <pc:docMk/>
            <pc:sldMk cId="4207668247" sldId="323"/>
            <ac:inkMk id="17" creationId="{FC3BED14-7560-93FF-40D3-CE274AEECA3C}"/>
          </ac:inkMkLst>
        </pc:inkChg>
        <pc:inkChg chg="add del mod">
          <ac:chgData name="Kokchun Giang" userId="67e2125d-ec8c-4323-9653-9824a2ad815f" providerId="ADAL" clId="{4F93D582-AB38-B143-ACC1-8793927D28A4}" dt="2024-01-08T14:41:01.804" v="754" actId="9405"/>
          <ac:inkMkLst>
            <pc:docMk/>
            <pc:sldMk cId="4207668247" sldId="323"/>
            <ac:inkMk id="18" creationId="{9FD53ED6-C167-4397-CF6A-9F8636CE33CE}"/>
          </ac:inkMkLst>
        </pc:inkChg>
        <pc:inkChg chg="add del mod">
          <ac:chgData name="Kokchun Giang" userId="67e2125d-ec8c-4323-9653-9824a2ad815f" providerId="ADAL" clId="{4F93D582-AB38-B143-ACC1-8793927D28A4}" dt="2024-01-06T21:28:21.832" v="365"/>
          <ac:inkMkLst>
            <pc:docMk/>
            <pc:sldMk cId="4207668247" sldId="323"/>
            <ac:inkMk id="18" creationId="{ECC9556E-8534-3C9A-A313-A56D3E898872}"/>
          </ac:inkMkLst>
        </pc:inkChg>
        <pc:inkChg chg="add del mod">
          <ac:chgData name="Kokchun Giang" userId="67e2125d-ec8c-4323-9653-9824a2ad815f" providerId="ADAL" clId="{4F93D582-AB38-B143-ACC1-8793927D28A4}" dt="2024-01-06T21:28:21.833" v="367"/>
          <ac:inkMkLst>
            <pc:docMk/>
            <pc:sldMk cId="4207668247" sldId="323"/>
            <ac:inkMk id="19" creationId="{99566799-0BD2-5093-D302-BF83B1F32CBB}"/>
          </ac:inkMkLst>
        </pc:inkChg>
        <pc:inkChg chg="add del mod">
          <ac:chgData name="Kokchun Giang" userId="67e2125d-ec8c-4323-9653-9824a2ad815f" providerId="ADAL" clId="{4F93D582-AB38-B143-ACC1-8793927D28A4}" dt="2024-01-08T14:41:01.581" v="753"/>
          <ac:inkMkLst>
            <pc:docMk/>
            <pc:sldMk cId="4207668247" sldId="323"/>
            <ac:inkMk id="19" creationId="{C0216937-24AF-217A-95D1-1C9AC83DCE57}"/>
          </ac:inkMkLst>
        </pc:inkChg>
        <pc:inkChg chg="add del mod">
          <ac:chgData name="Kokchun Giang" userId="67e2125d-ec8c-4323-9653-9824a2ad815f" providerId="ADAL" clId="{4F93D582-AB38-B143-ACC1-8793927D28A4}" dt="2024-01-06T21:28:21.831" v="364"/>
          <ac:inkMkLst>
            <pc:docMk/>
            <pc:sldMk cId="4207668247" sldId="323"/>
            <ac:inkMk id="20" creationId="{5746F1DC-F00B-A132-2738-61FA0552303F}"/>
          </ac:inkMkLst>
        </pc:inkChg>
        <pc:inkChg chg="add del mod">
          <ac:chgData name="Kokchun Giang" userId="67e2125d-ec8c-4323-9653-9824a2ad815f" providerId="ADAL" clId="{4F93D582-AB38-B143-ACC1-8793927D28A4}" dt="2024-01-06T21:28:21.831" v="363"/>
          <ac:inkMkLst>
            <pc:docMk/>
            <pc:sldMk cId="4207668247" sldId="323"/>
            <ac:inkMk id="21" creationId="{8FC1B849-42F7-6C88-4E0E-6CFC10FA8E2F}"/>
          </ac:inkMkLst>
        </pc:inkChg>
        <pc:inkChg chg="add del mod">
          <ac:chgData name="Kokchun Giang" userId="67e2125d-ec8c-4323-9653-9824a2ad815f" providerId="ADAL" clId="{4F93D582-AB38-B143-ACC1-8793927D28A4}" dt="2024-01-08T14:41:01.359" v="751"/>
          <ac:inkMkLst>
            <pc:docMk/>
            <pc:sldMk cId="4207668247" sldId="323"/>
            <ac:inkMk id="22" creationId="{F14C096C-2E6D-44CC-745C-A9EDB2AF4D2C}"/>
          </ac:inkMkLst>
        </pc:inkChg>
        <pc:inkChg chg="add del">
          <ac:chgData name="Kokchun Giang" userId="67e2125d-ec8c-4323-9653-9824a2ad815f" providerId="ADAL" clId="{4F93D582-AB38-B143-ACC1-8793927D28A4}" dt="2024-01-08T14:41:01.137" v="749" actId="9405"/>
          <ac:inkMkLst>
            <pc:docMk/>
            <pc:sldMk cId="4207668247" sldId="323"/>
            <ac:inkMk id="24" creationId="{99AC9451-3952-C8EE-8E4D-1876FB420F38}"/>
          </ac:inkMkLst>
        </pc:inkChg>
        <pc:inkChg chg="add del mod">
          <ac:chgData name="Kokchun Giang" userId="67e2125d-ec8c-4323-9653-9824a2ad815f" providerId="ADAL" clId="{4F93D582-AB38-B143-ACC1-8793927D28A4}" dt="2024-01-06T21:28:17.727" v="361" actId="9405"/>
          <ac:inkMkLst>
            <pc:docMk/>
            <pc:sldMk cId="4207668247" sldId="323"/>
            <ac:inkMk id="24" creationId="{AFEE17C6-82EC-8EC8-5D26-AD63A9AF1278}"/>
          </ac:inkMkLst>
        </pc:inkChg>
        <pc:inkChg chg="add del">
          <ac:chgData name="Kokchun Giang" userId="67e2125d-ec8c-4323-9653-9824a2ad815f" providerId="ADAL" clId="{4F93D582-AB38-B143-ACC1-8793927D28A4}" dt="2024-01-08T14:41:00.655" v="748" actId="9405"/>
          <ac:inkMkLst>
            <pc:docMk/>
            <pc:sldMk cId="4207668247" sldId="323"/>
            <ac:inkMk id="25" creationId="{5763C0FA-6D1B-8860-7CF4-BB5B9F980691}"/>
          </ac:inkMkLst>
        </pc:inkChg>
        <pc:inkChg chg="add del mod">
          <ac:chgData name="Kokchun Giang" userId="67e2125d-ec8c-4323-9653-9824a2ad815f" providerId="ADAL" clId="{4F93D582-AB38-B143-ACC1-8793927D28A4}" dt="2024-01-06T21:28:17.637" v="360" actId="9405"/>
          <ac:inkMkLst>
            <pc:docMk/>
            <pc:sldMk cId="4207668247" sldId="323"/>
            <ac:inkMk id="25" creationId="{EB750F32-68AB-164D-8AAE-6E807DE11669}"/>
          </ac:inkMkLst>
        </pc:inkChg>
        <pc:inkChg chg="add del">
          <ac:chgData name="Kokchun Giang" userId="67e2125d-ec8c-4323-9653-9824a2ad815f" providerId="ADAL" clId="{4F93D582-AB38-B143-ACC1-8793927D28A4}" dt="2024-01-08T14:41:00.424" v="747" actId="9405"/>
          <ac:inkMkLst>
            <pc:docMk/>
            <pc:sldMk cId="4207668247" sldId="323"/>
            <ac:inkMk id="26" creationId="{5FEB3BAC-1081-960B-D7EB-97963C220F6A}"/>
          </ac:inkMkLst>
        </pc:inkChg>
        <pc:inkChg chg="add del mod">
          <ac:chgData name="Kokchun Giang" userId="67e2125d-ec8c-4323-9653-9824a2ad815f" providerId="ADAL" clId="{4F93D582-AB38-B143-ACC1-8793927D28A4}" dt="2024-01-06T21:28:17.554" v="359" actId="9405"/>
          <ac:inkMkLst>
            <pc:docMk/>
            <pc:sldMk cId="4207668247" sldId="323"/>
            <ac:inkMk id="26" creationId="{622DAD09-D4A5-9FF5-F72A-EC562181CE24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7" creationId="{6E55A4F6-3048-1AA7-E65F-0AF188D6377C}"/>
          </ac:inkMkLst>
        </pc:inkChg>
        <pc:inkChg chg="add del mod">
          <ac:chgData name="Kokchun Giang" userId="67e2125d-ec8c-4323-9653-9824a2ad815f" providerId="ADAL" clId="{4F93D582-AB38-B143-ACC1-8793927D28A4}" dt="2024-01-06T21:28:17.470" v="358" actId="9405"/>
          <ac:inkMkLst>
            <pc:docMk/>
            <pc:sldMk cId="4207668247" sldId="323"/>
            <ac:inkMk id="27" creationId="{C78CB6FB-D1AD-6C78-6785-DB402C222829}"/>
          </ac:inkMkLst>
        </pc:inkChg>
        <pc:inkChg chg="add mod">
          <ac:chgData name="Kokchun Giang" userId="67e2125d-ec8c-4323-9653-9824a2ad815f" providerId="ADAL" clId="{4F93D582-AB38-B143-ACC1-8793927D28A4}" dt="2024-01-08T14:48:49.399" v="918" actId="164"/>
          <ac:inkMkLst>
            <pc:docMk/>
            <pc:sldMk cId="4207668247" sldId="323"/>
            <ac:inkMk id="29" creationId="{E0A531EA-C7B0-C039-CF95-BA06EF300434}"/>
          </ac:inkMkLst>
        </pc:inkChg>
        <pc:inkChg chg="add del mod">
          <ac:chgData name="Kokchun Giang" userId="67e2125d-ec8c-4323-9653-9824a2ad815f" providerId="ADAL" clId="{4F93D582-AB38-B143-ACC1-8793927D28A4}" dt="2024-01-08T14:42:27.796" v="795"/>
          <ac:inkMkLst>
            <pc:docMk/>
            <pc:sldMk cId="4207668247" sldId="323"/>
            <ac:inkMk id="30" creationId="{26881313-461D-2B41-A1C0-C6486A25E4C8}"/>
          </ac:inkMkLst>
        </pc:inkChg>
        <pc:inkChg chg="add del mod">
          <ac:chgData name="Kokchun Giang" userId="67e2125d-ec8c-4323-9653-9824a2ad815f" providerId="ADAL" clId="{4F93D582-AB38-B143-ACC1-8793927D28A4}" dt="2024-01-06T21:28:17.387" v="357" actId="9405"/>
          <ac:inkMkLst>
            <pc:docMk/>
            <pc:sldMk cId="4207668247" sldId="323"/>
            <ac:inkMk id="30" creationId="{2CB7964B-0F9F-FD38-D98D-F4F391CE8BAD}"/>
          </ac:inkMkLst>
        </pc:inkChg>
        <pc:inkChg chg="add del mod">
          <ac:chgData name="Kokchun Giang" userId="67e2125d-ec8c-4323-9653-9824a2ad815f" providerId="ADAL" clId="{4F93D582-AB38-B143-ACC1-8793927D28A4}" dt="2024-01-08T14:42:27.792" v="794"/>
          <ac:inkMkLst>
            <pc:docMk/>
            <pc:sldMk cId="4207668247" sldId="323"/>
            <ac:inkMk id="31" creationId="{4199741B-3724-A56C-FF97-96A929518CEC}"/>
          </ac:inkMkLst>
        </pc:inkChg>
        <pc:inkChg chg="add del mod">
          <ac:chgData name="Kokchun Giang" userId="67e2125d-ec8c-4323-9653-9824a2ad815f" providerId="ADAL" clId="{4F93D582-AB38-B143-ACC1-8793927D28A4}" dt="2024-01-06T21:28:17.277" v="356" actId="9405"/>
          <ac:inkMkLst>
            <pc:docMk/>
            <pc:sldMk cId="4207668247" sldId="323"/>
            <ac:inkMk id="31" creationId="{C6B79861-8D53-8C88-E96F-74CDBCA1ED91}"/>
          </ac:inkMkLst>
        </pc:inkChg>
        <pc:inkChg chg="add del mod">
          <ac:chgData name="Kokchun Giang" userId="67e2125d-ec8c-4323-9653-9824a2ad815f" providerId="ADAL" clId="{4F93D582-AB38-B143-ACC1-8793927D28A4}" dt="2024-01-06T21:28:16.775" v="355" actId="9405"/>
          <ac:inkMkLst>
            <pc:docMk/>
            <pc:sldMk cId="4207668247" sldId="323"/>
            <ac:inkMk id="32" creationId="{E1074090-413E-008D-DF98-7BA9CC4E65C8}"/>
          </ac:inkMkLst>
        </pc:inkChg>
        <pc:inkChg chg="add del mod">
          <ac:chgData name="Kokchun Giang" userId="67e2125d-ec8c-4323-9653-9824a2ad815f" providerId="ADAL" clId="{4F93D582-AB38-B143-ACC1-8793927D28A4}" dt="2024-01-06T21:28:16.583" v="354"/>
          <ac:inkMkLst>
            <pc:docMk/>
            <pc:sldMk cId="4207668247" sldId="323"/>
            <ac:inkMk id="33" creationId="{03026BD0-FCBC-EABC-2172-2AE9BAFC9A29}"/>
          </ac:inkMkLst>
        </pc:inkChg>
        <pc:inkChg chg="add del mod">
          <ac:chgData name="Kokchun Giang" userId="67e2125d-ec8c-4323-9653-9824a2ad815f" providerId="ADAL" clId="{4F93D582-AB38-B143-ACC1-8793927D28A4}" dt="2024-01-08T14:42:29.034" v="797"/>
          <ac:inkMkLst>
            <pc:docMk/>
            <pc:sldMk cId="4207668247" sldId="323"/>
            <ac:inkMk id="33" creationId="{78AECEBA-2D02-33CB-D4DF-636CC4C99904}"/>
          </ac:inkMkLst>
        </pc:inkChg>
        <pc:inkChg chg="add del mod">
          <ac:chgData name="Kokchun Giang" userId="67e2125d-ec8c-4323-9653-9824a2ad815f" providerId="ADAL" clId="{4F93D582-AB38-B143-ACC1-8793927D28A4}" dt="2024-01-08T14:42:29.033" v="796"/>
          <ac:inkMkLst>
            <pc:docMk/>
            <pc:sldMk cId="4207668247" sldId="323"/>
            <ac:inkMk id="34" creationId="{6A4389E1-B87B-A1BC-EB76-9E444D5343C2}"/>
          </ac:inkMkLst>
        </pc:inkChg>
        <pc:inkChg chg="add del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5" creationId="{3AB34303-4983-65A5-B6DF-BC7718C8BDF2}"/>
          </ac:inkMkLst>
        </pc:inkChg>
        <pc:inkChg chg="add del mod">
          <ac:chgData name="Kokchun Giang" userId="67e2125d-ec8c-4323-9653-9824a2ad815f" providerId="ADAL" clId="{4F93D582-AB38-B143-ACC1-8793927D28A4}" dt="2024-01-06T21:28:16.389" v="352" actId="9405"/>
          <ac:inkMkLst>
            <pc:docMk/>
            <pc:sldMk cId="4207668247" sldId="323"/>
            <ac:inkMk id="35" creationId="{A9255418-BDA1-2709-24C0-6DCF32550784}"/>
          </ac:inkMkLst>
        </pc:inkChg>
        <pc:inkChg chg="add del mod">
          <ac:chgData name="Kokchun Giang" userId="67e2125d-ec8c-4323-9653-9824a2ad815f" providerId="ADAL" clId="{4F93D582-AB38-B143-ACC1-8793927D28A4}" dt="2024-01-06T21:28:16.183" v="351"/>
          <ac:inkMkLst>
            <pc:docMk/>
            <pc:sldMk cId="4207668247" sldId="323"/>
            <ac:inkMk id="36" creationId="{B6DE7E78-A995-3C02-8B05-3544E0BFACDE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6" creationId="{CB69C297-5150-91DA-F68B-D0C5F8D8693A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7" creationId="{E5B647AB-1F78-95F8-1B82-AC5109CB8464}"/>
          </ac:inkMkLst>
        </pc:inkChg>
        <pc:inkChg chg="add del">
          <ac:chgData name="Kokchun Giang" userId="67e2125d-ec8c-4323-9653-9824a2ad815f" providerId="ADAL" clId="{4F93D582-AB38-B143-ACC1-8793927D28A4}" dt="2024-01-06T21:28:15.991" v="349" actId="9405"/>
          <ac:inkMkLst>
            <pc:docMk/>
            <pc:sldMk cId="4207668247" sldId="323"/>
            <ac:inkMk id="38" creationId="{D55AD60C-9198-2BEE-B0CF-D559EA4AD9A8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8" creationId="{D6A30E26-CA65-E86F-CAB5-EADAA341EB6F}"/>
          </ac:inkMkLst>
        </pc:inkChg>
        <pc:inkChg chg="add del mod">
          <ac:chgData name="Kokchun Giang" userId="67e2125d-ec8c-4323-9653-9824a2ad815f" providerId="ADAL" clId="{4F93D582-AB38-B143-ACC1-8793927D28A4}" dt="2024-01-06T21:28:15.784" v="348" actId="9405"/>
          <ac:inkMkLst>
            <pc:docMk/>
            <pc:sldMk cId="4207668247" sldId="323"/>
            <ac:inkMk id="39" creationId="{B868BAD2-D45E-C8CD-982D-21EE59ED33B3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39" creationId="{E932257C-1701-7466-C6D8-962EE20D3459}"/>
          </ac:inkMkLst>
        </pc:inkChg>
        <pc:inkChg chg="add del mod">
          <ac:chgData name="Kokchun Giang" userId="67e2125d-ec8c-4323-9653-9824a2ad815f" providerId="ADAL" clId="{4F93D582-AB38-B143-ACC1-8793927D28A4}" dt="2024-01-06T21:28:15.584" v="347" actId="9405"/>
          <ac:inkMkLst>
            <pc:docMk/>
            <pc:sldMk cId="4207668247" sldId="323"/>
            <ac:inkMk id="40" creationId="{6011D20B-6DD0-864A-D9AA-B5DD585353AC}"/>
          </ac:inkMkLst>
        </pc:inkChg>
        <pc:inkChg chg="add mod">
          <ac:chgData name="Kokchun Giang" userId="67e2125d-ec8c-4323-9653-9824a2ad815f" providerId="ADAL" clId="{4F93D582-AB38-B143-ACC1-8793927D28A4}" dt="2024-01-08T14:42:30.091" v="799"/>
          <ac:inkMkLst>
            <pc:docMk/>
            <pc:sldMk cId="4207668247" sldId="323"/>
            <ac:inkMk id="40" creationId="{9C77EC03-CF8E-26A0-AF64-D39A1F703DEE}"/>
          </ac:inkMkLst>
        </pc:inkChg>
        <pc:inkChg chg="add del mod">
          <ac:chgData name="Kokchun Giang" userId="67e2125d-ec8c-4323-9653-9824a2ad815f" providerId="ADAL" clId="{4F93D582-AB38-B143-ACC1-8793927D28A4}" dt="2024-01-06T21:28:15.375" v="346" actId="9405"/>
          <ac:inkMkLst>
            <pc:docMk/>
            <pc:sldMk cId="4207668247" sldId="323"/>
            <ac:inkMk id="41" creationId="{5BE4D93E-9E0B-EC02-3A6E-B963ABC5E05C}"/>
          </ac:inkMkLst>
        </pc:inkChg>
        <pc:inkChg chg="add del mod">
          <ac:chgData name="Kokchun Giang" userId="67e2125d-ec8c-4323-9653-9824a2ad815f" providerId="ADAL" clId="{4F93D582-AB38-B143-ACC1-8793927D28A4}" dt="2024-01-08T14:42:29.035" v="798"/>
          <ac:inkMkLst>
            <pc:docMk/>
            <pc:sldMk cId="4207668247" sldId="323"/>
            <ac:inkMk id="41" creationId="{A77F7565-3548-851D-1424-091C202ED838}"/>
          </ac:inkMkLst>
        </pc:inkChg>
        <pc:inkChg chg="add del mod">
          <ac:chgData name="Kokchun Giang" userId="67e2125d-ec8c-4323-9653-9824a2ad815f" providerId="ADAL" clId="{4F93D582-AB38-B143-ACC1-8793927D28A4}" dt="2024-01-06T21:28:15.174" v="345" actId="9405"/>
          <ac:inkMkLst>
            <pc:docMk/>
            <pc:sldMk cId="4207668247" sldId="323"/>
            <ac:inkMk id="42" creationId="{0973C4D7-28E9-D4E0-B211-1B138CE64705}"/>
          </ac:inkMkLst>
        </pc:inkChg>
        <pc:inkChg chg="add del mod">
          <ac:chgData name="Kokchun Giang" userId="67e2125d-ec8c-4323-9653-9824a2ad815f" providerId="ADAL" clId="{4F93D582-AB38-B143-ACC1-8793927D28A4}" dt="2024-01-06T21:28:14.935" v="344" actId="9405"/>
          <ac:inkMkLst>
            <pc:docMk/>
            <pc:sldMk cId="4207668247" sldId="323"/>
            <ac:inkMk id="43" creationId="{47E0EB1E-506B-CDB2-C35B-1A0E1FD36427}"/>
          </ac:inkMkLst>
        </pc:inkChg>
        <pc:inkChg chg="add del">
          <ac:chgData name="Kokchun Giang" userId="67e2125d-ec8c-4323-9653-9824a2ad815f" providerId="ADAL" clId="{4F93D582-AB38-B143-ACC1-8793927D28A4}" dt="2024-01-08T14:41:39.808" v="784" actId="9405"/>
          <ac:inkMkLst>
            <pc:docMk/>
            <pc:sldMk cId="4207668247" sldId="323"/>
            <ac:inkMk id="44" creationId="{35C9CAC2-686A-D7DD-E682-5BEF7F773891}"/>
          </ac:inkMkLst>
        </pc:inkChg>
        <pc:inkChg chg="add del mod">
          <ac:chgData name="Kokchun Giang" userId="67e2125d-ec8c-4323-9653-9824a2ad815f" providerId="ADAL" clId="{4F93D582-AB38-B143-ACC1-8793927D28A4}" dt="2024-01-06T21:28:14.143" v="343" actId="9405"/>
          <ac:inkMkLst>
            <pc:docMk/>
            <pc:sldMk cId="4207668247" sldId="323"/>
            <ac:inkMk id="44" creationId="{B3EF98C7-BC57-0275-98AF-1C5CED6E820E}"/>
          </ac:inkMkLst>
        </pc:inkChg>
        <pc:inkChg chg="add del">
          <ac:chgData name="Kokchun Giang" userId="67e2125d-ec8c-4323-9653-9824a2ad815f" providerId="ADAL" clId="{4F93D582-AB38-B143-ACC1-8793927D28A4}" dt="2024-01-08T14:42:12.888" v="793"/>
          <ac:inkMkLst>
            <pc:docMk/>
            <pc:sldMk cId="4207668247" sldId="323"/>
            <ac:inkMk id="45" creationId="{61AA97AD-070D-34E7-EBE1-F08BD238F11B}"/>
          </ac:inkMkLst>
        </pc:inkChg>
        <pc:inkChg chg="add del mod">
          <ac:chgData name="Kokchun Giang" userId="67e2125d-ec8c-4323-9653-9824a2ad815f" providerId="ADAL" clId="{4F93D582-AB38-B143-ACC1-8793927D28A4}" dt="2024-01-06T21:28:13.563" v="342"/>
          <ac:inkMkLst>
            <pc:docMk/>
            <pc:sldMk cId="4207668247" sldId="323"/>
            <ac:inkMk id="45" creationId="{9DB20743-306C-71B8-1F72-23B28BDEE41D}"/>
          </ac:inkMkLst>
        </pc:inkChg>
        <pc:inkChg chg="add del mod">
          <ac:chgData name="Kokchun Giang" userId="67e2125d-ec8c-4323-9653-9824a2ad815f" providerId="ADAL" clId="{4F93D582-AB38-B143-ACC1-8793927D28A4}" dt="2024-01-08T14:43:01.049" v="821"/>
          <ac:inkMkLst>
            <pc:docMk/>
            <pc:sldMk cId="4207668247" sldId="323"/>
            <ac:inkMk id="46" creationId="{EEE2E2C2-F3AB-C975-C604-C6EBE21DA7C8}"/>
          </ac:inkMkLst>
        </pc:inkChg>
        <pc:inkChg chg="add del mod">
          <ac:chgData name="Kokchun Giang" userId="67e2125d-ec8c-4323-9653-9824a2ad815f" providerId="ADAL" clId="{4F93D582-AB38-B143-ACC1-8793927D28A4}" dt="2024-01-08T14:43:01.052" v="824"/>
          <ac:inkMkLst>
            <pc:docMk/>
            <pc:sldMk cId="4207668247" sldId="323"/>
            <ac:inkMk id="47" creationId="{690AC830-EDE1-D6F3-8FCD-E66506EB8F93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8" creationId="{013AC9E1-D855-369F-4C5D-8D280DE7657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49" creationId="{10B8086E-0B4E-8C31-245B-9CEE638838C9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1" creationId="{E9BCF1B1-F637-CC8F-A6EA-ACD11DAF9AB2}"/>
          </ac:inkMkLst>
        </pc:inkChg>
        <pc:inkChg chg="add del mod">
          <ac:chgData name="Kokchun Giang" userId="67e2125d-ec8c-4323-9653-9824a2ad815f" providerId="ADAL" clId="{4F93D582-AB38-B143-ACC1-8793927D28A4}" dt="2024-01-08T14:43:02.202" v="825"/>
          <ac:inkMkLst>
            <pc:docMk/>
            <pc:sldMk cId="4207668247" sldId="323"/>
            <ac:inkMk id="52" creationId="{B1C97239-47B3-0827-6174-B6D00B92E9A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3" creationId="{02CABE45-E637-CBFC-5056-873C1B6BF25E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4" creationId="{E845B1F7-04E9-F51C-CFEA-94B283D81566}"/>
          </ac:inkMkLst>
        </pc:inkChg>
        <pc:inkChg chg="add del mod">
          <ac:chgData name="Kokchun Giang" userId="67e2125d-ec8c-4323-9653-9824a2ad815f" providerId="ADAL" clId="{4F93D582-AB38-B143-ACC1-8793927D28A4}" dt="2024-01-08T14:43:01.050" v="822"/>
          <ac:inkMkLst>
            <pc:docMk/>
            <pc:sldMk cId="4207668247" sldId="323"/>
            <ac:inkMk id="55" creationId="{42AC00BB-F3DC-5BAF-F259-DADA124FCFF7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6" creationId="{2F952AF2-3080-1208-483C-09AB9F41C195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7" creationId="{B0859106-1119-EA26-4AC2-FB3E9813FF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8" creationId="{3A4BA11A-76DD-1113-E7CC-F09F3D6A30B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59" creationId="{FC70680A-B831-4C4F-A19A-4F1A68709AAB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0" creationId="{F65A520D-F0A2-F976-DA54-9F469601DE1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1" creationId="{B9D16910-597A-8F13-2BC6-57D178360AAC}"/>
          </ac:inkMkLst>
        </pc:inkChg>
        <pc:inkChg chg="add del mod">
          <ac:chgData name="Kokchun Giang" userId="67e2125d-ec8c-4323-9653-9824a2ad815f" providerId="ADAL" clId="{4F93D582-AB38-B143-ACC1-8793927D28A4}" dt="2024-01-08T14:43:01.051" v="823"/>
          <ac:inkMkLst>
            <pc:docMk/>
            <pc:sldMk cId="4207668247" sldId="323"/>
            <ac:inkMk id="62" creationId="{6B8BD5E9-FD60-6D67-92F9-EA04B885488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3" creationId="{73255C9E-3A42-BA5F-5E2B-E32525CC66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4" creationId="{536E6F8C-1AA5-CD1F-188C-72A7207CAE6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5" creationId="{9F7DB8A0-B1DD-EC91-1423-EC2EEC59C7E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6" creationId="{F6944E84-41B6-B0C2-FA0B-6BA36146F986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7" creationId="{6EE790D7-4E75-7EC2-54B1-4A6813F3382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68" creationId="{C1F7D626-D815-BFBF-1F8D-93C521C3CE5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0" creationId="{CB0C71B7-7945-282E-6536-E3B376463D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1" creationId="{219F9730-C32F-8222-6F21-D3D21D22E592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2" creationId="{4E099D08-3EE2-7427-B0FD-57E6068797BD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3" creationId="{FCC7BD45-6A6A-2A0F-E1FF-0B52C6B01371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4" creationId="{D97BEB82-2F33-1F2E-9429-74F46FB276D7}"/>
          </ac:inkMkLst>
        </pc:inkChg>
        <pc:inkChg chg="add del">
          <ac:chgData name="Kokchun Giang" userId="67e2125d-ec8c-4323-9653-9824a2ad815f" providerId="ADAL" clId="{4F93D582-AB38-B143-ACC1-8793927D28A4}" dt="2024-01-08T14:42:35.130" v="801" actId="9405"/>
          <ac:inkMkLst>
            <pc:docMk/>
            <pc:sldMk cId="4207668247" sldId="323"/>
            <ac:inkMk id="75" creationId="{F9D3FD4C-227C-D821-3D8E-9DD3EE41C610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6" creationId="{02537AFA-0001-1510-3F37-EA237EBA26F0}"/>
          </ac:inkMkLst>
        </pc:inkChg>
        <pc:inkChg chg="add del">
          <ac:chgData name="Kokchun Giang" userId="67e2125d-ec8c-4323-9653-9824a2ad815f" providerId="ADAL" clId="{4F93D582-AB38-B143-ACC1-8793927D28A4}" dt="2024-01-08T14:42:41.698" v="803" actId="9405"/>
          <ac:inkMkLst>
            <pc:docMk/>
            <pc:sldMk cId="4207668247" sldId="323"/>
            <ac:inkMk id="77" creationId="{E1796035-F2CE-FA54-BA99-76996E1F00D4}"/>
          </ac:inkMkLst>
        </pc:inkChg>
        <pc:inkChg chg="add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78" creationId="{3D308F47-E0F5-3BE7-DE4F-DCC8D09BDEF9}"/>
          </ac:inkMkLst>
        </pc:inkChg>
        <pc:inkChg chg="add del mod">
          <ac:chgData name="Kokchun Giang" userId="67e2125d-ec8c-4323-9653-9824a2ad815f" providerId="ADAL" clId="{4F93D582-AB38-B143-ACC1-8793927D28A4}" dt="2024-01-08T14:42:47.041" v="813" actId="9405"/>
          <ac:inkMkLst>
            <pc:docMk/>
            <pc:sldMk cId="4207668247" sldId="323"/>
            <ac:inkMk id="79" creationId="{69225EE5-8035-A950-7AC0-4F8FEC31DF40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0" creationId="{91D343BB-5ABD-C483-AAF5-13627E993035}"/>
          </ac:inkMkLst>
        </pc:inkChg>
        <pc:inkChg chg="add del mod">
          <ac:chgData name="Kokchun Giang" userId="67e2125d-ec8c-4323-9653-9824a2ad815f" providerId="ADAL" clId="{4F93D582-AB38-B143-ACC1-8793927D28A4}" dt="2024-01-08T14:41:05.468" v="766"/>
          <ac:inkMkLst>
            <pc:docMk/>
            <pc:sldMk cId="4207668247" sldId="323"/>
            <ac:inkMk id="81" creationId="{1EFF3E39-941C-E628-C671-DAED569836F5}"/>
          </ac:inkMkLst>
        </pc:inkChg>
        <pc:inkChg chg="add del mod">
          <ac:chgData name="Kokchun Giang" userId="67e2125d-ec8c-4323-9653-9824a2ad815f" providerId="ADAL" clId="{4F93D582-AB38-B143-ACC1-8793927D28A4}" dt="2024-01-08T14:40:10.284" v="713"/>
          <ac:inkMkLst>
            <pc:docMk/>
            <pc:sldMk cId="4207668247" sldId="323"/>
            <ac:inkMk id="82" creationId="{9BC6B7F8-22BC-68CB-5064-576D9AA0FD7A}"/>
          </ac:inkMkLst>
        </pc:inkChg>
        <pc:inkChg chg="add del mod">
          <ac:chgData name="Kokchun Giang" userId="67e2125d-ec8c-4323-9653-9824a2ad815f" providerId="ADAL" clId="{4F93D582-AB38-B143-ACC1-8793927D28A4}" dt="2024-01-08T14:40:10.281" v="709"/>
          <ac:inkMkLst>
            <pc:docMk/>
            <pc:sldMk cId="4207668247" sldId="323"/>
            <ac:inkMk id="83" creationId="{FFE0B940-F5B1-05F7-EBC6-7EE43174B6FE}"/>
          </ac:inkMkLst>
        </pc:inkChg>
        <pc:inkChg chg="add del mod">
          <ac:chgData name="Kokchun Giang" userId="67e2125d-ec8c-4323-9653-9824a2ad815f" providerId="ADAL" clId="{4F93D582-AB38-B143-ACC1-8793927D28A4}" dt="2024-01-08T14:40:10.282" v="710"/>
          <ac:inkMkLst>
            <pc:docMk/>
            <pc:sldMk cId="4207668247" sldId="323"/>
            <ac:inkMk id="84" creationId="{DA6DDB92-8A54-D273-5079-F13B17A65D7E}"/>
          </ac:inkMkLst>
        </pc:inkChg>
        <pc:inkChg chg="add del mod">
          <ac:chgData name="Kokchun Giang" userId="67e2125d-ec8c-4323-9653-9824a2ad815f" providerId="ADAL" clId="{4F93D582-AB38-B143-ACC1-8793927D28A4}" dt="2024-01-08T14:40:10.280" v="708"/>
          <ac:inkMkLst>
            <pc:docMk/>
            <pc:sldMk cId="4207668247" sldId="323"/>
            <ac:inkMk id="86" creationId="{F11AD45B-E194-A0A1-F2D2-1F82FB818120}"/>
          </ac:inkMkLst>
        </pc:inkChg>
        <pc:inkChg chg="add del mod">
          <ac:chgData name="Kokchun Giang" userId="67e2125d-ec8c-4323-9653-9824a2ad815f" providerId="ADAL" clId="{4F93D582-AB38-B143-ACC1-8793927D28A4}" dt="2024-01-08T14:40:10.285" v="715"/>
          <ac:inkMkLst>
            <pc:docMk/>
            <pc:sldMk cId="4207668247" sldId="323"/>
            <ac:inkMk id="87" creationId="{41D926D1-E439-1566-2CD4-3BD9A4F763D0}"/>
          </ac:inkMkLst>
        </pc:inkChg>
        <pc:inkChg chg="add del mod">
          <ac:chgData name="Kokchun Giang" userId="67e2125d-ec8c-4323-9653-9824a2ad815f" providerId="ADAL" clId="{4F93D582-AB38-B143-ACC1-8793927D28A4}" dt="2024-01-08T14:40:10.284" v="712"/>
          <ac:inkMkLst>
            <pc:docMk/>
            <pc:sldMk cId="4207668247" sldId="323"/>
            <ac:inkMk id="88" creationId="{327DF1DB-F492-E9EA-BC4D-1CE148D0E0D6}"/>
          </ac:inkMkLst>
        </pc:inkChg>
        <pc:inkChg chg="add del mod">
          <ac:chgData name="Kokchun Giang" userId="67e2125d-ec8c-4323-9653-9824a2ad815f" providerId="ADAL" clId="{4F93D582-AB38-B143-ACC1-8793927D28A4}" dt="2024-01-08T14:40:10.283" v="711"/>
          <ac:inkMkLst>
            <pc:docMk/>
            <pc:sldMk cId="4207668247" sldId="323"/>
            <ac:inkMk id="89" creationId="{EA61DDD8-0A12-B2AE-263A-13C18E0708FC}"/>
          </ac:inkMkLst>
        </pc:inkChg>
        <pc:inkChg chg="add del mod">
          <ac:chgData name="Kokchun Giang" userId="67e2125d-ec8c-4323-9653-9824a2ad815f" providerId="ADAL" clId="{4F93D582-AB38-B143-ACC1-8793927D28A4}" dt="2024-01-08T14:40:13.506" v="726"/>
          <ac:inkMkLst>
            <pc:docMk/>
            <pc:sldMk cId="4207668247" sldId="323"/>
            <ac:inkMk id="91" creationId="{056CBF97-91CA-86A8-0D26-A4C84CA74FE6}"/>
          </ac:inkMkLst>
        </pc:inkChg>
        <pc:inkChg chg="add del mod">
          <ac:chgData name="Kokchun Giang" userId="67e2125d-ec8c-4323-9653-9824a2ad815f" providerId="ADAL" clId="{4F93D582-AB38-B143-ACC1-8793927D28A4}" dt="2024-01-08T14:40:13.502" v="723"/>
          <ac:inkMkLst>
            <pc:docMk/>
            <pc:sldMk cId="4207668247" sldId="323"/>
            <ac:inkMk id="92" creationId="{791FDAD0-871C-39A1-3A22-CE581BF82339}"/>
          </ac:inkMkLst>
        </pc:inkChg>
        <pc:inkChg chg="add del mod">
          <ac:chgData name="Kokchun Giang" userId="67e2125d-ec8c-4323-9653-9824a2ad815f" providerId="ADAL" clId="{4F93D582-AB38-B143-ACC1-8793927D28A4}" dt="2024-01-08T14:40:13.506" v="725"/>
          <ac:inkMkLst>
            <pc:docMk/>
            <pc:sldMk cId="4207668247" sldId="323"/>
            <ac:inkMk id="93" creationId="{A8B6A558-39CE-878A-F2C4-8E51AB22271E}"/>
          </ac:inkMkLst>
        </pc:inkChg>
        <pc:inkChg chg="add del">
          <ac:chgData name="Kokchun Giang" userId="67e2125d-ec8c-4323-9653-9824a2ad815f" providerId="ADAL" clId="{4F93D582-AB38-B143-ACC1-8793927D28A4}" dt="2024-01-08T14:40:13.503" v="724"/>
          <ac:inkMkLst>
            <pc:docMk/>
            <pc:sldMk cId="4207668247" sldId="323"/>
            <ac:inkMk id="95" creationId="{598189AC-A9AA-323E-B633-FCF29710379D}"/>
          </ac:inkMkLst>
        </pc:inkChg>
        <pc:inkChg chg="add del mod">
          <ac:chgData name="Kokchun Giang" userId="67e2125d-ec8c-4323-9653-9824a2ad815f" providerId="ADAL" clId="{4F93D582-AB38-B143-ACC1-8793927D28A4}" dt="2024-01-08T14:40:11.698" v="721"/>
          <ac:inkMkLst>
            <pc:docMk/>
            <pc:sldMk cId="4207668247" sldId="323"/>
            <ac:inkMk id="96" creationId="{3F98470C-D0A3-44D5-AA1F-D99C696BDCC5}"/>
          </ac:inkMkLst>
        </pc:inkChg>
        <pc:inkChg chg="add del mod">
          <ac:chgData name="Kokchun Giang" userId="67e2125d-ec8c-4323-9653-9824a2ad815f" providerId="ADAL" clId="{4F93D582-AB38-B143-ACC1-8793927D28A4}" dt="2024-01-08T14:40:11.696" v="718"/>
          <ac:inkMkLst>
            <pc:docMk/>
            <pc:sldMk cId="4207668247" sldId="323"/>
            <ac:inkMk id="97" creationId="{FCA98588-3E9D-A417-0C23-37B952B22E76}"/>
          </ac:inkMkLst>
        </pc:inkChg>
        <pc:inkChg chg="add del mod">
          <ac:chgData name="Kokchun Giang" userId="67e2125d-ec8c-4323-9653-9824a2ad815f" providerId="ADAL" clId="{4F93D582-AB38-B143-ACC1-8793927D28A4}" dt="2024-01-08T14:40:10.429" v="716"/>
          <ac:inkMkLst>
            <pc:docMk/>
            <pc:sldMk cId="4207668247" sldId="323"/>
            <ac:inkMk id="98" creationId="{3A67272C-DB52-A4C4-3605-9DB679D50FB7}"/>
          </ac:inkMkLst>
        </pc:inkChg>
        <pc:inkChg chg="add del mod">
          <ac:chgData name="Kokchun Giang" userId="67e2125d-ec8c-4323-9653-9824a2ad815f" providerId="ADAL" clId="{4F93D582-AB38-B143-ACC1-8793927D28A4}" dt="2024-01-08T14:40:10.429" v="717"/>
          <ac:inkMkLst>
            <pc:docMk/>
            <pc:sldMk cId="4207668247" sldId="323"/>
            <ac:inkMk id="99" creationId="{F95C8DBE-C12E-4206-973B-BE7307389968}"/>
          </ac:inkMkLst>
        </pc:inkChg>
        <pc:inkChg chg="add del mod">
          <ac:chgData name="Kokchun Giang" userId="67e2125d-ec8c-4323-9653-9824a2ad815f" providerId="ADAL" clId="{4F93D582-AB38-B143-ACC1-8793927D28A4}" dt="2024-01-08T14:40:11.699" v="722"/>
          <ac:inkMkLst>
            <pc:docMk/>
            <pc:sldMk cId="4207668247" sldId="323"/>
            <ac:inkMk id="100" creationId="{9595198B-6E2E-835A-8C5C-61F2312360DC}"/>
          </ac:inkMkLst>
        </pc:inkChg>
        <pc:inkChg chg="add del">
          <ac:chgData name="Kokchun Giang" userId="67e2125d-ec8c-4323-9653-9824a2ad815f" providerId="ADAL" clId="{4F93D582-AB38-B143-ACC1-8793927D28A4}" dt="2024-01-08T14:40:10.285" v="714"/>
          <ac:inkMkLst>
            <pc:docMk/>
            <pc:sldMk cId="4207668247" sldId="323"/>
            <ac:inkMk id="102" creationId="{44F6B502-B84B-C3FE-E527-38A7E0B70F47}"/>
          </ac:inkMkLst>
        </pc:inkChg>
        <pc:inkChg chg="add del">
          <ac:chgData name="Kokchun Giang" userId="67e2125d-ec8c-4323-9653-9824a2ad815f" providerId="ADAL" clId="{4F93D582-AB38-B143-ACC1-8793927D28A4}" dt="2024-01-08T14:40:11.697" v="719"/>
          <ac:inkMkLst>
            <pc:docMk/>
            <pc:sldMk cId="4207668247" sldId="323"/>
            <ac:inkMk id="103" creationId="{CE9C8485-4751-1267-ECBC-F0EE7E327092}"/>
          </ac:inkMkLst>
        </pc:inkChg>
        <pc:inkChg chg="add del">
          <ac:chgData name="Kokchun Giang" userId="67e2125d-ec8c-4323-9653-9824a2ad815f" providerId="ADAL" clId="{4F93D582-AB38-B143-ACC1-8793927D28A4}" dt="2024-01-08T14:40:11.698" v="720"/>
          <ac:inkMkLst>
            <pc:docMk/>
            <pc:sldMk cId="4207668247" sldId="323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5" creationId="{690FA3E1-2377-BCAD-AE1F-90A445E17AA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6" creationId="{996E649B-D1DB-C146-0AE6-D94F0B2604CB}"/>
          </ac:inkMkLst>
        </pc:inkChg>
        <pc:inkChg chg="add del mod">
          <ac:chgData name="Kokchun Giang" userId="67e2125d-ec8c-4323-9653-9824a2ad815f" providerId="ADAL" clId="{4F93D582-AB38-B143-ACC1-8793927D28A4}" dt="2024-01-08T14:42:46.594" v="812"/>
          <ac:inkMkLst>
            <pc:docMk/>
            <pc:sldMk cId="4207668247" sldId="323"/>
            <ac:inkMk id="107" creationId="{99843D46-E649-11E0-4C51-169AA066996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09" creationId="{CD092BC8-7CA2-1867-DDF0-89375B6FF99E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0" creationId="{E3E452D2-5652-155D-26F0-00D53ED7D78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1" creationId="{107536F2-394D-4C8C-8959-89E8A712DAD7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2" creationId="{50A70853-68F7-5EB0-F6EC-4FBDCB4E9FC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3" creationId="{C0DE8693-2042-D02B-3D63-EA143C3802B0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4" creationId="{0124A9FD-C96D-A29C-0D9D-E713CB7BA4D5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5" creationId="{CC873C62-F4C5-4ACB-27D6-83AEDF1F5D1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7" creationId="{3556EEED-ECE0-5831-5571-51F7A11F81B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8" creationId="{F422A264-D5AA-9522-5FDF-276FDCF18B86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19" creationId="{8E18E20F-FBA2-3582-F6F5-C5D4F310FD48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0" creationId="{F8D1FA1E-9CCB-0934-8D27-2EC1C445A4DB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1" creationId="{AD872490-7FEE-25EA-EE13-18C54DBCB14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2" creationId="{26C38A89-D687-65D0-BFBD-C797BE598FCA}"/>
          </ac:inkMkLst>
        </pc:inkChg>
        <pc:inkChg chg="add del mod">
          <ac:chgData name="Kokchun Giang" userId="67e2125d-ec8c-4323-9653-9824a2ad815f" providerId="ADAL" clId="{4F93D582-AB38-B143-ACC1-8793927D28A4}" dt="2024-01-08T14:42:46.227" v="810"/>
          <ac:inkMkLst>
            <pc:docMk/>
            <pc:sldMk cId="4207668247" sldId="323"/>
            <ac:inkMk id="123" creationId="{78FAC420-CEE2-12EC-2247-2E713A54969E}"/>
          </ac:inkMkLst>
        </pc:inkChg>
        <pc:inkChg chg="add del">
          <ac:chgData name="Kokchun Giang" userId="67e2125d-ec8c-4323-9653-9824a2ad815f" providerId="ADAL" clId="{4F93D582-AB38-B143-ACC1-8793927D28A4}" dt="2024-01-08T14:42:49.646" v="817" actId="9405"/>
          <ac:inkMkLst>
            <pc:docMk/>
            <pc:sldMk cId="4207668247" sldId="323"/>
            <ac:inkMk id="125" creationId="{35634EE0-34A8-A42B-8DD8-1EB56FCE2073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6" creationId="{F9C81D59-ABF0-2D23-1A2D-6749149429BA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7" creationId="{E4D79A40-051F-409C-1C20-9BC54F738352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128" creationId="{F9647028-A481-7D1F-7248-CA9E37B1E918}"/>
          </ac:inkMkLst>
        </pc:inkChg>
        <pc:inkChg chg="add del">
          <ac:chgData name="Kokchun Giang" userId="67e2125d-ec8c-4323-9653-9824a2ad815f" providerId="ADAL" clId="{4F93D582-AB38-B143-ACC1-8793927D28A4}" dt="2024-01-08T14:42:49.105" v="816" actId="9405"/>
          <ac:inkMkLst>
            <pc:docMk/>
            <pc:sldMk cId="4207668247" sldId="323"/>
            <ac:inkMk id="129" creationId="{65C86AC7-329E-F73B-6064-920A11E418D8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0" creationId="{44CFA811-AF3F-7E3F-70E3-48515B7E259C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1" creationId="{6ED21FE6-621C-1309-362A-27767FA30990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2" creationId="{17CD5015-1ED7-4CE6-6D84-5545FF3E9A7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3" creationId="{591E9858-1657-4EE2-CE6C-33E7209F61DD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4" creationId="{EF6B8D14-728E-BAF7-241B-BBE155B3F68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5" creationId="{FBC49A45-86E0-14B8-5E91-555F84114A72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36" creationId="{89EB8179-F7CF-3950-6C6D-5067FDBB5086}"/>
          </ac:inkMkLst>
        </pc:inkChg>
        <pc:inkChg chg="add mod">
          <ac:chgData name="Kokchun Giang" userId="67e2125d-ec8c-4323-9653-9824a2ad815f" providerId="ADAL" clId="{4F93D582-AB38-B143-ACC1-8793927D28A4}" dt="2024-01-08T14:42:52.042" v="820"/>
          <ac:inkMkLst>
            <pc:docMk/>
            <pc:sldMk cId="4207668247" sldId="323"/>
            <ac:inkMk id="137" creationId="{D8579EF8-34B4-2368-C8F3-76103400350F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39" creationId="{7A93C7CC-88F8-5A2C-3EED-AF92905DA720}"/>
          </ac:inkMkLst>
        </pc:inkChg>
        <pc:inkChg chg="add mod">
          <ac:chgData name="Kokchun Giang" userId="67e2125d-ec8c-4323-9653-9824a2ad815f" providerId="ADAL" clId="{4F93D582-AB38-B143-ACC1-8793927D28A4}" dt="2024-01-06T21:30:29.053" v="472"/>
          <ac:inkMkLst>
            <pc:docMk/>
            <pc:sldMk cId="4207668247" sldId="323"/>
            <ac:inkMk id="140" creationId="{87D90D6F-D4E0-FA40-9BC9-FB4B59A61FB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1" creationId="{22E1DD07-19DF-EE11-A019-1D87B5A1B6C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2" creationId="{D901A061-15B3-15E2-172F-08F714A4F8B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3" creationId="{CFAB0C88-4F1B-BF78-336C-12569EFE887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4" creationId="{CF29D14C-EBD6-3270-374B-BE92F397227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5" creationId="{18D4608B-69A4-3922-3697-17C2345C065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6" creationId="{3942E395-2894-85A9-86F4-129CC53FADB8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7" creationId="{7F3158F4-8113-AFA6-5EE7-BE302AEB735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8" creationId="{7B4627C0-111B-3869-4CEE-809A11B57AA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49" creationId="{446D638F-D5A2-4474-5AFB-CBB39225F5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0" creationId="{C6AED05A-7C70-3586-1D9A-186C38B1222F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1" creationId="{53E71D13-7100-FF7D-ACC1-CE2980F0954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2" creationId="{F56AF65C-E8F6-FE12-CF72-CF1E6013956D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3" creationId="{42F4B872-E9AA-A642-4FDB-C3A0020C100A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54" creationId="{6C8526E4-B6F1-4669-0F78-4FC00A4345D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6" creationId="{2689A415-E2E3-00B5-1FE9-5996FB23D20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7" creationId="{0538EE9A-4725-5275-4D3D-7E357E0F384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8" creationId="{815E671C-D34C-3854-6891-AC75AA2A4ACE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59" creationId="{04EAC429-AE7F-C59C-297E-16022F906659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60" creationId="{C67A0499-0D5B-2073-36BF-F1B3002ACACF}"/>
          </ac:inkMkLst>
        </pc:inkChg>
        <pc:inkChg chg="add mod">
          <ac:chgData name="Kokchun Giang" userId="67e2125d-ec8c-4323-9653-9824a2ad815f" providerId="ADAL" clId="{4F93D582-AB38-B143-ACC1-8793927D28A4}" dt="2024-01-08T14:43:11.038" v="828"/>
          <ac:inkMkLst>
            <pc:docMk/>
            <pc:sldMk cId="4207668247" sldId="323"/>
            <ac:inkMk id="161" creationId="{4B8AB775-326D-38C9-5EAB-9652C89E97A4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2" creationId="{1BAFECE6-0B8D-2FD9-1AD4-5EDAAF60B45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3" creationId="{D5BD9A96-B781-F0AE-FF34-E13407189875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4" creationId="{34186A37-5258-F328-285B-37FFB0AA493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5" creationId="{14C9FB3A-A310-E610-0FEC-0F31C2ACF0D2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6" creationId="{FCF094F3-9C16-66B2-D3D2-FE7B83AFDEC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7" creationId="{F2DA389F-05E7-C31D-5D62-6A184FC295DF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8" creationId="{A24B7C85-735E-35FC-6B7E-99F3E1234C98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69" creationId="{27BA5C9E-09BF-C67A-45C4-15692F065927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0" creationId="{0AF10D13-AB83-DEDE-532B-B398FC521029}"/>
          </ac:inkMkLst>
        </pc:inkChg>
        <pc:inkChg chg="add mod">
          <ac:chgData name="Kokchun Giang" userId="67e2125d-ec8c-4323-9653-9824a2ad815f" providerId="ADAL" clId="{4F93D582-AB38-B143-ACC1-8793927D28A4}" dt="2024-01-08T14:46:16.157" v="899" actId="164"/>
          <ac:inkMkLst>
            <pc:docMk/>
            <pc:sldMk cId="4207668247" sldId="323"/>
            <ac:inkMk id="171" creationId="{0A714A14-86B6-4E86-C739-3A64FC4ED902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2" creationId="{D85452B1-4E89-7DC0-4E39-C692B774F3EE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3" creationId="{3B920E82-5466-2662-51C6-6E59B19EE6DA}"/>
          </ac:inkMkLst>
        </pc:inkChg>
        <pc:inkChg chg="add mod">
          <ac:chgData name="Kokchun Giang" userId="67e2125d-ec8c-4323-9653-9824a2ad815f" providerId="ADAL" clId="{4F93D582-AB38-B143-ACC1-8793927D28A4}" dt="2024-01-06T21:30:50.873" v="492"/>
          <ac:inkMkLst>
            <pc:docMk/>
            <pc:sldMk cId="4207668247" sldId="323"/>
            <ac:inkMk id="174" creationId="{28BAD909-235B-D953-52C4-CC8936D33B6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6" creationId="{6800A48D-72D5-E7A7-C7FC-71406F5D13EB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7" creationId="{92E39D34-5097-9C46-166F-DB1867251466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8" creationId="{94965D8C-BB0B-9411-5EC2-94EB874C4973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79" creationId="{001F9B39-DFCD-C585-C53A-0D24988219E5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1" creationId="{135BCC3E-F2EA-0D7F-690A-BFFFFEFDB900}"/>
          </ac:inkMkLst>
        </pc:inkChg>
        <pc:inkChg chg="add mod">
          <ac:chgData name="Kokchun Giang" userId="67e2125d-ec8c-4323-9653-9824a2ad815f" providerId="ADAL" clId="{4F93D582-AB38-B143-ACC1-8793927D28A4}" dt="2024-01-06T21:31:01.506" v="500"/>
          <ac:inkMkLst>
            <pc:docMk/>
            <pc:sldMk cId="4207668247" sldId="323"/>
            <ac:inkMk id="182" creationId="{C2BA77FE-B15E-D462-7A22-D656AFD797D8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84" creationId="{921B6DA7-82EF-C735-8E57-ED0C15BE3F00}"/>
          </ac:inkMkLst>
        </pc:inkChg>
        <pc:inkChg chg="add del">
          <ac:chgData name="Kokchun Giang" userId="67e2125d-ec8c-4323-9653-9824a2ad815f" providerId="ADAL" clId="{4F93D582-AB38-B143-ACC1-8793927D28A4}" dt="2024-01-06T21:31:10.003" v="502" actId="9405"/>
          <ac:inkMkLst>
            <pc:docMk/>
            <pc:sldMk cId="4207668247" sldId="323"/>
            <ac:inkMk id="184" creationId="{C7374E84-4541-CB88-0BE9-FD8906CF2884}"/>
          </ac:inkMkLst>
        </pc:inkChg>
        <pc:inkChg chg="add del mod">
          <ac:chgData name="Kokchun Giang" userId="67e2125d-ec8c-4323-9653-9824a2ad815f" providerId="ADAL" clId="{4F93D582-AB38-B143-ACC1-8793927D28A4}" dt="2024-01-08T14:38:42.923" v="702" actId="478"/>
          <ac:inkMkLst>
            <pc:docMk/>
            <pc:sldMk cId="4207668247" sldId="323"/>
            <ac:inkMk id="185" creationId="{CCEDE09F-0A32-6903-DFDE-18308A39D050}"/>
          </ac:inkMkLst>
        </pc:inkChg>
        <pc:inkChg chg="add mod">
          <ac:chgData name="Kokchun Giang" userId="67e2125d-ec8c-4323-9653-9824a2ad815f" providerId="ADAL" clId="{4F93D582-AB38-B143-ACC1-8793927D28A4}" dt="2024-01-08T14:46:41.945" v="902" actId="164"/>
          <ac:inkMkLst>
            <pc:docMk/>
            <pc:sldMk cId="4207668247" sldId="323"/>
            <ac:inkMk id="186" creationId="{D56EB8CD-5D95-63F7-330F-EDCF39EAA251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7" creationId="{A9A9DA1F-46D4-2BF3-B397-C7494AEE68FA}"/>
          </ac:inkMkLst>
        </pc:inkChg>
        <pc:inkChg chg="add mod">
          <ac:chgData name="Kokchun Giang" userId="67e2125d-ec8c-4323-9653-9824a2ad815f" providerId="ADAL" clId="{4F93D582-AB38-B143-ACC1-8793927D28A4}" dt="2024-01-06T21:31:42.303" v="507"/>
          <ac:inkMkLst>
            <pc:docMk/>
            <pc:sldMk cId="4207668247" sldId="323"/>
            <ac:inkMk id="188" creationId="{E2E70158-45B5-4154-3FD2-EE5E11822F0E}"/>
          </ac:inkMkLst>
        </pc:inkChg>
        <pc:inkChg chg="add del mod">
          <ac:chgData name="Kokchun Giang" userId="67e2125d-ec8c-4323-9653-9824a2ad815f" providerId="ADAL" clId="{4F93D582-AB38-B143-ACC1-8793927D28A4}" dt="2024-01-06T21:33:35.964" v="556"/>
          <ac:inkMkLst>
            <pc:docMk/>
            <pc:sldMk cId="4207668247" sldId="323"/>
            <ac:inkMk id="190" creationId="{3A3133D6-6937-E8B2-A56A-34850879167E}"/>
          </ac:inkMkLst>
        </pc:inkChg>
        <pc:inkChg chg="add mod">
          <ac:chgData name="Kokchun Giang" userId="67e2125d-ec8c-4323-9653-9824a2ad815f" providerId="ADAL" clId="{4F93D582-AB38-B143-ACC1-8793927D28A4}" dt="2024-01-08T14:43:17.217" v="831"/>
          <ac:inkMkLst>
            <pc:docMk/>
            <pc:sldMk cId="4207668247" sldId="323"/>
            <ac:inkMk id="190" creationId="{91790D68-6E48-8903-D2A6-0108348C862B}"/>
          </ac:inkMkLst>
        </pc:inkChg>
        <pc:inkChg chg="add del mod">
          <ac:chgData name="Kokchun Giang" userId="67e2125d-ec8c-4323-9653-9824a2ad815f" providerId="ADAL" clId="{4F93D582-AB38-B143-ACC1-8793927D28A4}" dt="2024-01-06T21:33:35.961" v="554"/>
          <ac:inkMkLst>
            <pc:docMk/>
            <pc:sldMk cId="4207668247" sldId="323"/>
            <ac:inkMk id="191" creationId="{38535DB8-A267-5984-119B-95B5E54759B2}"/>
          </ac:inkMkLst>
        </pc:inkChg>
        <pc:inkChg chg="add del">
          <ac:chgData name="Kokchun Giang" userId="67e2125d-ec8c-4323-9653-9824a2ad815f" providerId="ADAL" clId="{4F93D582-AB38-B143-ACC1-8793927D28A4}" dt="2024-01-06T21:33:35.964" v="555"/>
          <ac:inkMkLst>
            <pc:docMk/>
            <pc:sldMk cId="4207668247" sldId="323"/>
            <ac:inkMk id="193" creationId="{01A76D8E-18B1-A612-712E-DBB96404E306}"/>
          </ac:inkMkLst>
        </pc:inkChg>
        <pc:inkChg chg="add del mod">
          <ac:chgData name="Kokchun Giang" userId="67e2125d-ec8c-4323-9653-9824a2ad815f" providerId="ADAL" clId="{4F93D582-AB38-B143-ACC1-8793927D28A4}" dt="2024-01-06T21:33:38.718" v="561"/>
          <ac:inkMkLst>
            <pc:docMk/>
            <pc:sldMk cId="4207668247" sldId="323"/>
            <ac:inkMk id="194" creationId="{BA8AB8ED-F77D-7419-F453-6C02ABAD01FE}"/>
          </ac:inkMkLst>
        </pc:inkChg>
        <pc:inkChg chg="add del mod">
          <ac:chgData name="Kokchun Giang" userId="67e2125d-ec8c-4323-9653-9824a2ad815f" providerId="ADAL" clId="{4F93D582-AB38-B143-ACC1-8793927D28A4}" dt="2024-01-06T21:33:38.716" v="560"/>
          <ac:inkMkLst>
            <pc:docMk/>
            <pc:sldMk cId="4207668247" sldId="323"/>
            <ac:inkMk id="195" creationId="{A87493F3-77DB-12DF-17D8-0EA5CC4AC2F3}"/>
          </ac:inkMkLst>
        </pc:inkChg>
        <pc:inkChg chg="add del mod">
          <ac:chgData name="Kokchun Giang" userId="67e2125d-ec8c-4323-9653-9824a2ad815f" providerId="ADAL" clId="{4F93D582-AB38-B143-ACC1-8793927D28A4}" dt="2024-01-06T21:33:37.282" v="557"/>
          <ac:inkMkLst>
            <pc:docMk/>
            <pc:sldMk cId="4207668247" sldId="323"/>
            <ac:inkMk id="197" creationId="{2EF313E5-5A1B-ECC6-8C75-CDA4EBECCE24}"/>
          </ac:inkMkLst>
        </pc:inkChg>
        <pc:inkChg chg="add del mod">
          <ac:chgData name="Kokchun Giang" userId="67e2125d-ec8c-4323-9653-9824a2ad815f" providerId="ADAL" clId="{4F93D582-AB38-B143-ACC1-8793927D28A4}" dt="2024-01-06T21:33:37.283" v="558"/>
          <ac:inkMkLst>
            <pc:docMk/>
            <pc:sldMk cId="4207668247" sldId="323"/>
            <ac:inkMk id="198" creationId="{DFC33278-4BCB-7C47-8FC0-E989D7CBD5A5}"/>
          </ac:inkMkLst>
        </pc:inkChg>
        <pc:inkChg chg="add del mod">
          <ac:chgData name="Kokchun Giang" userId="67e2125d-ec8c-4323-9653-9824a2ad815f" providerId="ADAL" clId="{4F93D582-AB38-B143-ACC1-8793927D28A4}" dt="2024-01-06T21:33:38.715" v="559"/>
          <ac:inkMkLst>
            <pc:docMk/>
            <pc:sldMk cId="4207668247" sldId="323"/>
            <ac:inkMk id="200" creationId="{2B2C81E3-A2EA-2FA6-09F9-92E510607C14}"/>
          </ac:inkMkLst>
        </pc:inkChg>
        <pc:inkChg chg="add del">
          <ac:chgData name="Kokchun Giang" userId="67e2125d-ec8c-4323-9653-9824a2ad815f" providerId="ADAL" clId="{4F93D582-AB38-B143-ACC1-8793927D28A4}" dt="2024-01-08T14:55:09.867" v="968" actId="9405"/>
          <ac:inkMkLst>
            <pc:docMk/>
            <pc:sldMk cId="4207668247" sldId="323"/>
            <ac:inkMk id="202" creationId="{5E97E621-743F-07DB-A0C1-D9563AF94913}"/>
          </ac:inkMkLst>
        </pc:inkChg>
        <pc:inkChg chg="add del mod">
          <ac:chgData name="Kokchun Giang" userId="67e2125d-ec8c-4323-9653-9824a2ad815f" providerId="ADAL" clId="{4F93D582-AB38-B143-ACC1-8793927D28A4}" dt="2024-01-06T21:32:24.240" v="533" actId="9405"/>
          <ac:inkMkLst>
            <pc:docMk/>
            <pc:sldMk cId="4207668247" sldId="323"/>
            <ac:inkMk id="202" creationId="{848DD9D7-2045-2C60-90BB-BD57FAA326BD}"/>
          </ac:inkMkLst>
        </pc:inkChg>
        <pc:inkChg chg="add del">
          <ac:chgData name="Kokchun Giang" userId="67e2125d-ec8c-4323-9653-9824a2ad815f" providerId="ADAL" clId="{4F93D582-AB38-B143-ACC1-8793927D28A4}" dt="2024-01-08T14:55:19.297" v="970" actId="9405"/>
          <ac:inkMkLst>
            <pc:docMk/>
            <pc:sldMk cId="4207668247" sldId="323"/>
            <ac:inkMk id="203" creationId="{334DF830-CCB9-7014-537F-1364B21D421C}"/>
          </ac:inkMkLst>
        </pc:inkChg>
        <pc:inkChg chg="add del mod">
          <ac:chgData name="Kokchun Giang" userId="67e2125d-ec8c-4323-9653-9824a2ad815f" providerId="ADAL" clId="{4F93D582-AB38-B143-ACC1-8793927D28A4}" dt="2024-01-06T21:32:23.743" v="532" actId="9405"/>
          <ac:inkMkLst>
            <pc:docMk/>
            <pc:sldMk cId="4207668247" sldId="323"/>
            <ac:inkMk id="203" creationId="{5C8B4891-AC56-44C1-A0C3-DFC54517FC8B}"/>
          </ac:inkMkLst>
        </pc:inkChg>
        <pc:inkChg chg="add del">
          <ac:chgData name="Kokchun Giang" userId="67e2125d-ec8c-4323-9653-9824a2ad815f" providerId="ADAL" clId="{4F93D582-AB38-B143-ACC1-8793927D28A4}" dt="2024-01-08T15:08:54.549" v="1423" actId="9405"/>
          <ac:inkMkLst>
            <pc:docMk/>
            <pc:sldMk cId="4207668247" sldId="323"/>
            <ac:inkMk id="204" creationId="{61C3897E-5F5B-F276-F3FA-FD3B3817C459}"/>
          </ac:inkMkLst>
        </pc:inkChg>
        <pc:inkChg chg="add del mod">
          <ac:chgData name="Kokchun Giang" userId="67e2125d-ec8c-4323-9653-9824a2ad815f" providerId="ADAL" clId="{4F93D582-AB38-B143-ACC1-8793927D28A4}" dt="2024-01-06T21:32:19.740" v="525"/>
          <ac:inkMkLst>
            <pc:docMk/>
            <pc:sldMk cId="4207668247" sldId="323"/>
            <ac:inkMk id="204" creationId="{FC3866F1-537E-17DE-24D2-B53D317ED989}"/>
          </ac:inkMkLst>
        </pc:inkChg>
        <pc:inkChg chg="add">
          <ac:chgData name="Kokchun Giang" userId="67e2125d-ec8c-4323-9653-9824a2ad815f" providerId="ADAL" clId="{4F93D582-AB38-B143-ACC1-8793927D28A4}" dt="2024-01-08T15:08:57.837" v="1424" actId="9405"/>
          <ac:inkMkLst>
            <pc:docMk/>
            <pc:sldMk cId="4207668247" sldId="323"/>
            <ac:inkMk id="205" creationId="{0ECDF1EB-B71E-974F-C89E-C9FB0602E7C7}"/>
          </ac:inkMkLst>
        </pc:inkChg>
        <pc:inkChg chg="add del mod">
          <ac:chgData name="Kokchun Giang" userId="67e2125d-ec8c-4323-9653-9824a2ad815f" providerId="ADAL" clId="{4F93D582-AB38-B143-ACC1-8793927D28A4}" dt="2024-01-06T21:32:23.281" v="531" actId="9405"/>
          <ac:inkMkLst>
            <pc:docMk/>
            <pc:sldMk cId="4207668247" sldId="323"/>
            <ac:inkMk id="206" creationId="{26B407A0-183F-3B95-0BD4-59850E225994}"/>
          </ac:inkMkLst>
        </pc:inkChg>
        <pc:inkChg chg="add del mod">
          <ac:chgData name="Kokchun Giang" userId="67e2125d-ec8c-4323-9653-9824a2ad815f" providerId="ADAL" clId="{4F93D582-AB38-B143-ACC1-8793927D28A4}" dt="2024-01-06T21:32:22.875" v="530"/>
          <ac:inkMkLst>
            <pc:docMk/>
            <pc:sldMk cId="4207668247" sldId="323"/>
            <ac:inkMk id="207" creationId="{04941BAF-F971-C765-B3A3-7614A0D94F24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09" creationId="{52A2EAF3-2090-F93C-EC46-38AA71638381}"/>
          </ac:inkMkLst>
        </pc:inkChg>
        <pc:inkChg chg="add mod">
          <ac:chgData name="Kokchun Giang" userId="67e2125d-ec8c-4323-9653-9824a2ad815f" providerId="ADAL" clId="{4F93D582-AB38-B143-ACC1-8793927D28A4}" dt="2024-01-06T21:32:26.058" v="536"/>
          <ac:inkMkLst>
            <pc:docMk/>
            <pc:sldMk cId="4207668247" sldId="323"/>
            <ac:inkMk id="210" creationId="{3B97D313-C466-EBBD-CBFD-C8B55E0B33C4}"/>
          </ac:inkMkLst>
        </pc:inkChg>
        <pc:inkChg chg="add mod">
          <ac:chgData name="Kokchun Giang" userId="67e2125d-ec8c-4323-9653-9824a2ad815f" providerId="ADAL" clId="{4F93D582-AB38-B143-ACC1-8793927D28A4}" dt="2024-01-06T21:32:28.903" v="538"/>
          <ac:inkMkLst>
            <pc:docMk/>
            <pc:sldMk cId="4207668247" sldId="323"/>
            <ac:inkMk id="212" creationId="{7A770578-9408-DADD-A929-5E26594B6AE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4" creationId="{CA6B23AE-1555-1945-2C61-BA7385AC4449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5" creationId="{A8578FC9-6F73-E8ED-2857-63F10E99E2A5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6" creationId="{EA1DF731-A456-0201-7707-A282E826DE73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7" creationId="{1215F0F8-653B-6611-A3E8-5D4268967768}"/>
          </ac:inkMkLst>
        </pc:inkChg>
        <pc:inkChg chg="add mod">
          <ac:chgData name="Kokchun Giang" userId="67e2125d-ec8c-4323-9653-9824a2ad815f" providerId="ADAL" clId="{4F93D582-AB38-B143-ACC1-8793927D28A4}" dt="2024-01-06T21:32:37.239" v="544"/>
          <ac:inkMkLst>
            <pc:docMk/>
            <pc:sldMk cId="4207668247" sldId="323"/>
            <ac:inkMk id="218" creationId="{38E4B803-C935-6377-C6D3-C22EA146DD70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0" creationId="{2911BFBC-2AC2-7B31-3C06-930F29527104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1" creationId="{654895CE-D6DF-95DE-09C8-B26EDD0E5CBD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3" creationId="{FBA5DEC1-B887-4067-87E4-6D9035E21FAF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4" creationId="{2151D28C-D1A3-39D3-01A4-988FDE787A31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5" creationId="{F0C631C0-3E8A-72D4-4619-B0FA56783465}"/>
          </ac:inkMkLst>
        </pc:inkChg>
        <pc:inkChg chg="add mod">
          <ac:chgData name="Kokchun Giang" userId="67e2125d-ec8c-4323-9653-9824a2ad815f" providerId="ADAL" clId="{4F93D582-AB38-B143-ACC1-8793927D28A4}" dt="2024-01-06T21:32:45.490" v="553"/>
          <ac:inkMkLst>
            <pc:docMk/>
            <pc:sldMk cId="4207668247" sldId="323"/>
            <ac:inkMk id="227" creationId="{3DDE1A32-163C-2C24-11AE-5118902429D1}"/>
          </ac:inkMkLst>
        </pc:inkChg>
        <pc:inkChg chg="add del mod">
          <ac:chgData name="Kokchun Giang" userId="67e2125d-ec8c-4323-9653-9824a2ad815f" providerId="ADAL" clId="{4F93D582-AB38-B143-ACC1-8793927D28A4}" dt="2024-01-06T21:33:54.411" v="575" actId="9405"/>
          <ac:inkMkLst>
            <pc:docMk/>
            <pc:sldMk cId="4207668247" sldId="323"/>
            <ac:inkMk id="229" creationId="{1F5AFAE6-0E00-F1A3-ECEB-B49E85BC3AF5}"/>
          </ac:inkMkLst>
        </pc:inkChg>
        <pc:inkChg chg="add del mod">
          <ac:chgData name="Kokchun Giang" userId="67e2125d-ec8c-4323-9653-9824a2ad815f" providerId="ADAL" clId="{4F93D582-AB38-B143-ACC1-8793927D28A4}" dt="2024-01-06T21:33:54.052" v="574" actId="9405"/>
          <ac:inkMkLst>
            <pc:docMk/>
            <pc:sldMk cId="4207668247" sldId="323"/>
            <ac:inkMk id="230" creationId="{EEA66AC1-56B1-5366-3AFC-DD4E53AEB0FC}"/>
          </ac:inkMkLst>
        </pc:inkChg>
        <pc:inkChg chg="add del mod">
          <ac:chgData name="Kokchun Giang" userId="67e2125d-ec8c-4323-9653-9824a2ad815f" providerId="ADAL" clId="{4F93D582-AB38-B143-ACC1-8793927D28A4}" dt="2024-01-06T21:33:53.764" v="573" actId="9405"/>
          <ac:inkMkLst>
            <pc:docMk/>
            <pc:sldMk cId="4207668247" sldId="323"/>
            <ac:inkMk id="231" creationId="{FD36B184-A517-BBE2-BBBC-42DD7B25A7C4}"/>
          </ac:inkMkLst>
        </pc:inkChg>
        <pc:inkChg chg="add del mod">
          <ac:chgData name="Kokchun Giang" userId="67e2125d-ec8c-4323-9653-9824a2ad815f" providerId="ADAL" clId="{4F93D582-AB38-B143-ACC1-8793927D28A4}" dt="2024-01-06T21:33:53.468" v="572" actId="9405"/>
          <ac:inkMkLst>
            <pc:docMk/>
            <pc:sldMk cId="4207668247" sldId="323"/>
            <ac:inkMk id="232" creationId="{41C9D094-F18A-87FE-1D07-FE8C5139274F}"/>
          </ac:inkMkLst>
        </pc:inkChg>
        <pc:inkChg chg="add del mod">
          <ac:chgData name="Kokchun Giang" userId="67e2125d-ec8c-4323-9653-9824a2ad815f" providerId="ADAL" clId="{4F93D582-AB38-B143-ACC1-8793927D28A4}" dt="2024-01-06T21:33:53.166" v="571" actId="9405"/>
          <ac:inkMkLst>
            <pc:docMk/>
            <pc:sldMk cId="4207668247" sldId="323"/>
            <ac:inkMk id="233" creationId="{5277E9D0-8882-C8C9-660E-164F79F3CC6A}"/>
          </ac:inkMkLst>
        </pc:inkChg>
        <pc:inkChg chg="add del mod">
          <ac:chgData name="Kokchun Giang" userId="67e2125d-ec8c-4323-9653-9824a2ad815f" providerId="ADAL" clId="{4F93D582-AB38-B143-ACC1-8793927D28A4}" dt="2024-01-06T21:33:52.887" v="570"/>
          <ac:inkMkLst>
            <pc:docMk/>
            <pc:sldMk cId="4207668247" sldId="323"/>
            <ac:inkMk id="234" creationId="{58321367-8007-12D0-8886-2F802B4837F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7" creationId="{219B719C-C109-A2BD-D09C-ED7688FA65B3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8" creationId="{0B8D5D46-54A1-441E-9DFB-05F42019917A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39" creationId="{138DEF88-902E-9F73-AD10-C44E1A9721AE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0" creationId="{EDE0F848-F8EC-9835-FEF5-11F97FB15858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1" creationId="{5CB1DCE3-3F84-9B75-E2FE-F7138BF86724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2" creationId="{77FEE50C-7396-DED6-D5E4-094002A9B112}"/>
          </ac:inkMkLst>
        </pc:inkChg>
        <pc:inkChg chg="add mod">
          <ac:chgData name="Kokchun Giang" userId="67e2125d-ec8c-4323-9653-9824a2ad815f" providerId="ADAL" clId="{4F93D582-AB38-B143-ACC1-8793927D28A4}" dt="2024-01-06T21:33:59.679" v="583"/>
          <ac:inkMkLst>
            <pc:docMk/>
            <pc:sldMk cId="4207668247" sldId="323"/>
            <ac:inkMk id="243" creationId="{FB987B80-7B60-2FC8-D703-AB9D1B33F4FD}"/>
          </ac:inkMkLst>
        </pc:inkChg>
        <pc:inkChg chg="add del mod">
          <ac:chgData name="Kokchun Giang" userId="67e2125d-ec8c-4323-9653-9824a2ad815f" providerId="ADAL" clId="{4F93D582-AB38-B143-ACC1-8793927D28A4}" dt="2024-01-06T21:34:32.314" v="591" actId="9405"/>
          <ac:inkMkLst>
            <pc:docMk/>
            <pc:sldMk cId="4207668247" sldId="323"/>
            <ac:inkMk id="245" creationId="{7B89E6E2-05D0-381D-454C-850F69D12964}"/>
          </ac:inkMkLst>
        </pc:inkChg>
        <pc:inkChg chg="add del">
          <ac:chgData name="Kokchun Giang" userId="67e2125d-ec8c-4323-9653-9824a2ad815f" providerId="ADAL" clId="{4F93D582-AB38-B143-ACC1-8793927D28A4}" dt="2024-01-06T21:34:31.972" v="590" actId="9405"/>
          <ac:inkMkLst>
            <pc:docMk/>
            <pc:sldMk cId="4207668247" sldId="323"/>
            <ac:inkMk id="246" creationId="{E0A445E0-1588-55EC-9B2A-6F0674B00557}"/>
          </ac:inkMkLst>
        </pc:inkChg>
        <pc:inkChg chg="add del mod">
          <ac:chgData name="Kokchun Giang" userId="67e2125d-ec8c-4323-9653-9824a2ad815f" providerId="ADAL" clId="{4F93D582-AB38-B143-ACC1-8793927D28A4}" dt="2024-01-06T21:34:31.660" v="589"/>
          <ac:inkMkLst>
            <pc:docMk/>
            <pc:sldMk cId="4207668247" sldId="323"/>
            <ac:inkMk id="247" creationId="{2F3C2933-471B-6443-A48A-ACB1B20B9F3D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49" creationId="{7F9B27B6-CD44-3BD7-1EFF-42698D6C5D2A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50" creationId="{90552F79-E1D6-A7AE-810D-AEBE492A11C7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1" creationId="{7126DDB1-1783-3229-CEB7-05F6F0B36A94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52" creationId="{01312A05-2847-5652-874E-F8B36556AE1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3" creationId="{6FB255DB-45BA-210C-45F6-3629F7E6587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4" creationId="{627E4897-517E-00A7-56A7-5BC4C791D8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5" creationId="{0D47077D-2257-5E66-8270-BE22EA308025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6" creationId="{95F372CF-2AE2-8A32-05F2-73F3E0CF0B0C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7" creationId="{6E49C351-9686-C51A-F786-193DA727DE5D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8" creationId="{D473727A-4F07-15D6-0496-9087E4AAF26E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59" creationId="{F01B9040-F0F2-7DE0-A92E-8F3947ABEDD7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0" creationId="{92D5E929-F8DA-FEC0-866B-9CA6E0A0C542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1" creationId="{0B45DCE8-AF97-CE63-9357-B67D3601C0FF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2" creationId="{D4E8A5D4-713C-A6A5-1A5A-D48916135E10}"/>
          </ac:inkMkLst>
        </pc:inkChg>
        <pc:inkChg chg="add mod">
          <ac:chgData name="Kokchun Giang" userId="67e2125d-ec8c-4323-9653-9824a2ad815f" providerId="ADAL" clId="{4F93D582-AB38-B143-ACC1-8793927D28A4}" dt="2024-01-06T21:34:47.505" v="607"/>
          <ac:inkMkLst>
            <pc:docMk/>
            <pc:sldMk cId="4207668247" sldId="323"/>
            <ac:inkMk id="263" creationId="{35006A1A-9033-9263-64CB-11B42F6404A3}"/>
          </ac:inkMkLst>
        </pc:inkChg>
        <pc:inkChg chg="add mod">
          <ac:chgData name="Kokchun Giang" userId="67e2125d-ec8c-4323-9653-9824a2ad815f" providerId="ADAL" clId="{4F93D582-AB38-B143-ACC1-8793927D28A4}" dt="2024-01-08T14:47:09.978" v="907" actId="164"/>
          <ac:inkMkLst>
            <pc:docMk/>
            <pc:sldMk cId="4207668247" sldId="323"/>
            <ac:inkMk id="267" creationId="{4979778E-8BC9-B0CB-E180-681A25208D33}"/>
          </ac:inkMkLst>
        </pc:inkChg>
        <pc:inkChg chg="add mod">
          <ac:chgData name="Kokchun Giang" userId="67e2125d-ec8c-4323-9653-9824a2ad815f" providerId="ADAL" clId="{4F93D582-AB38-B143-ACC1-8793927D28A4}" dt="2024-01-08T14:47:52.996" v="911" actId="164"/>
          <ac:inkMkLst>
            <pc:docMk/>
            <pc:sldMk cId="4207668247" sldId="323"/>
            <ac:inkMk id="268" creationId="{CD7A7384-4A52-39F9-208D-5051F7B3F4C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69" creationId="{3BDD4FFC-176D-1196-9963-77757EE9117F}"/>
          </ac:inkMkLst>
        </pc:inkChg>
        <pc:inkChg chg="add mod">
          <ac:chgData name="Kokchun Giang" userId="67e2125d-ec8c-4323-9653-9824a2ad815f" providerId="ADAL" clId="{4F93D582-AB38-B143-ACC1-8793927D28A4}" dt="2024-01-06T21:35:00.125" v="612"/>
          <ac:inkMkLst>
            <pc:docMk/>
            <pc:sldMk cId="4207668247" sldId="323"/>
            <ac:inkMk id="270" creationId="{0CAE4B7F-8B18-B4BB-7234-CDF81E00B3DE}"/>
          </ac:inkMkLst>
        </pc:inkChg>
        <pc:inkChg chg="add mod">
          <ac:chgData name="Kokchun Giang" userId="67e2125d-ec8c-4323-9653-9824a2ad815f" providerId="ADAL" clId="{4F93D582-AB38-B143-ACC1-8793927D28A4}" dt="2024-01-08T14:46:52.029" v="904" actId="164"/>
          <ac:inkMkLst>
            <pc:docMk/>
            <pc:sldMk cId="4207668247" sldId="323"/>
            <ac:inkMk id="272" creationId="{486CBB3B-2A4B-2679-6456-D62D2BFDF872}"/>
          </ac:inkMkLst>
        </pc:inkChg>
        <pc:inkChg chg="add del mod">
          <ac:chgData name="Kokchun Giang" userId="67e2125d-ec8c-4323-9653-9824a2ad815f" providerId="ADAL" clId="{4F93D582-AB38-B143-ACC1-8793927D28A4}" dt="2024-01-06T21:35:34.322" v="667"/>
          <ac:inkMkLst>
            <pc:docMk/>
            <pc:sldMk cId="4207668247" sldId="323"/>
            <ac:inkMk id="273" creationId="{CE01F06F-2E12-9545-4C82-7E38525A6619}"/>
          </ac:inkMkLst>
        </pc:inkChg>
        <pc:inkChg chg="add del mod">
          <ac:chgData name="Kokchun Giang" userId="67e2125d-ec8c-4323-9653-9824a2ad815f" providerId="ADAL" clId="{4F93D582-AB38-B143-ACC1-8793927D28A4}" dt="2024-01-06T21:35:34.322" v="668"/>
          <ac:inkMkLst>
            <pc:docMk/>
            <pc:sldMk cId="4207668247" sldId="323"/>
            <ac:inkMk id="274" creationId="{C298DCB3-571E-7F4C-4193-18F5179271CA}"/>
          </ac:inkMkLst>
        </pc:inkChg>
        <pc:inkChg chg="add del mod">
          <ac:chgData name="Kokchun Giang" userId="67e2125d-ec8c-4323-9653-9824a2ad815f" providerId="ADAL" clId="{4F93D582-AB38-B143-ACC1-8793927D28A4}" dt="2024-01-06T21:35:34.323" v="669"/>
          <ac:inkMkLst>
            <pc:docMk/>
            <pc:sldMk cId="4207668247" sldId="323"/>
            <ac:inkMk id="275" creationId="{E1E1CE8F-7753-559A-E740-89AB5AE780B8}"/>
          </ac:inkMkLst>
        </pc:inkChg>
        <pc:inkChg chg="add del mod">
          <ac:chgData name="Kokchun Giang" userId="67e2125d-ec8c-4323-9653-9824a2ad815f" providerId="ADAL" clId="{4F93D582-AB38-B143-ACC1-8793927D28A4}" dt="2024-01-06T21:35:34.321" v="666"/>
          <ac:inkMkLst>
            <pc:docMk/>
            <pc:sldMk cId="4207668247" sldId="323"/>
            <ac:inkMk id="276" creationId="{27B51E2C-762B-26C4-046E-35B893365014}"/>
          </ac:inkMkLst>
        </pc:inkChg>
        <pc:inkChg chg="add del mod">
          <ac:chgData name="Kokchun Giang" userId="67e2125d-ec8c-4323-9653-9824a2ad815f" providerId="ADAL" clId="{4F93D582-AB38-B143-ACC1-8793927D28A4}" dt="2024-01-06T21:35:29.730" v="665" actId="9405"/>
          <ac:inkMkLst>
            <pc:docMk/>
            <pc:sldMk cId="4207668247" sldId="323"/>
            <ac:inkMk id="277" creationId="{1E21C3DF-F44A-21C7-17C8-753F944CD3A2}"/>
          </ac:inkMkLst>
        </pc:inkChg>
        <pc:inkChg chg="add del mod">
          <ac:chgData name="Kokchun Giang" userId="67e2125d-ec8c-4323-9653-9824a2ad815f" providerId="ADAL" clId="{4F93D582-AB38-B143-ACC1-8793927D28A4}" dt="2024-01-06T21:35:29.505" v="664" actId="9405"/>
          <ac:inkMkLst>
            <pc:docMk/>
            <pc:sldMk cId="4207668247" sldId="323"/>
            <ac:inkMk id="278" creationId="{C8F2AB4D-D3C3-3698-417E-E562D3C48358}"/>
          </ac:inkMkLst>
        </pc:inkChg>
        <pc:inkChg chg="add del mod">
          <ac:chgData name="Kokchun Giang" userId="67e2125d-ec8c-4323-9653-9824a2ad815f" providerId="ADAL" clId="{4F93D582-AB38-B143-ACC1-8793927D28A4}" dt="2024-01-06T21:35:29.274" v="663" actId="9405"/>
          <ac:inkMkLst>
            <pc:docMk/>
            <pc:sldMk cId="4207668247" sldId="323"/>
            <ac:inkMk id="279" creationId="{F45353AF-B392-0CF4-B522-E510C9864C59}"/>
          </ac:inkMkLst>
        </pc:inkChg>
        <pc:inkChg chg="add del mod">
          <ac:chgData name="Kokchun Giang" userId="67e2125d-ec8c-4323-9653-9824a2ad815f" providerId="ADAL" clId="{4F93D582-AB38-B143-ACC1-8793927D28A4}" dt="2024-01-06T21:35:28.849" v="662" actId="9405"/>
          <ac:inkMkLst>
            <pc:docMk/>
            <pc:sldMk cId="4207668247" sldId="323"/>
            <ac:inkMk id="280" creationId="{F6158CEE-7A9D-BBE4-BB76-FD3BC45A4423}"/>
          </ac:inkMkLst>
        </pc:inkChg>
        <pc:inkChg chg="add del mod">
          <ac:chgData name="Kokchun Giang" userId="67e2125d-ec8c-4323-9653-9824a2ad815f" providerId="ADAL" clId="{4F93D582-AB38-B143-ACC1-8793927D28A4}" dt="2024-01-06T21:35:28.627" v="661"/>
          <ac:inkMkLst>
            <pc:docMk/>
            <pc:sldMk cId="4207668247" sldId="323"/>
            <ac:inkMk id="281" creationId="{795440F1-655F-09F5-687B-BB7A4BE93FE0}"/>
          </ac:inkMkLst>
        </pc:inkChg>
        <pc:inkChg chg="add del mod">
          <ac:chgData name="Kokchun Giang" userId="67e2125d-ec8c-4323-9653-9824a2ad815f" providerId="ADAL" clId="{4F93D582-AB38-B143-ACC1-8793927D28A4}" dt="2024-01-06T21:35:28.412" v="659"/>
          <ac:inkMkLst>
            <pc:docMk/>
            <pc:sldMk cId="4207668247" sldId="323"/>
            <ac:inkMk id="283" creationId="{1ADB5AFA-405E-95B8-46B2-041B2A3EF7E0}"/>
          </ac:inkMkLst>
        </pc:inkChg>
        <pc:inkChg chg="add del mod">
          <ac:chgData name="Kokchun Giang" userId="67e2125d-ec8c-4323-9653-9824a2ad815f" providerId="ADAL" clId="{4F93D582-AB38-B143-ACC1-8793927D28A4}" dt="2024-01-06T21:35:28.209" v="657" actId="9405"/>
          <ac:inkMkLst>
            <pc:docMk/>
            <pc:sldMk cId="4207668247" sldId="323"/>
            <ac:inkMk id="285" creationId="{56B4BD3C-887C-6458-BF88-0E12305DBE32}"/>
          </ac:inkMkLst>
        </pc:inkChg>
        <pc:inkChg chg="add del mod">
          <ac:chgData name="Kokchun Giang" userId="67e2125d-ec8c-4323-9653-9824a2ad815f" providerId="ADAL" clId="{4F93D582-AB38-B143-ACC1-8793927D28A4}" dt="2024-01-06T21:35:27.954" v="656" actId="9405"/>
          <ac:inkMkLst>
            <pc:docMk/>
            <pc:sldMk cId="4207668247" sldId="323"/>
            <ac:inkMk id="286" creationId="{3A2C8121-0039-494E-C624-2BCF5EA553FC}"/>
          </ac:inkMkLst>
        </pc:inkChg>
        <pc:inkChg chg="add del mod">
          <ac:chgData name="Kokchun Giang" userId="67e2125d-ec8c-4323-9653-9824a2ad815f" providerId="ADAL" clId="{4F93D582-AB38-B143-ACC1-8793927D28A4}" dt="2024-01-06T21:35:27.746" v="655" actId="9405"/>
          <ac:inkMkLst>
            <pc:docMk/>
            <pc:sldMk cId="4207668247" sldId="323"/>
            <ac:inkMk id="287" creationId="{3D2C0D0C-0C4E-5477-ECEB-C00673606C32}"/>
          </ac:inkMkLst>
        </pc:inkChg>
        <pc:inkChg chg="add del mod">
          <ac:chgData name="Kokchun Giang" userId="67e2125d-ec8c-4323-9653-9824a2ad815f" providerId="ADAL" clId="{4F93D582-AB38-B143-ACC1-8793927D28A4}" dt="2024-01-06T21:35:27.521" v="654" actId="9405"/>
          <ac:inkMkLst>
            <pc:docMk/>
            <pc:sldMk cId="4207668247" sldId="323"/>
            <ac:inkMk id="288" creationId="{85642452-9284-3FD9-3D1B-66AD037C1BD7}"/>
          </ac:inkMkLst>
        </pc:inkChg>
        <pc:inkChg chg="add del mod">
          <ac:chgData name="Kokchun Giang" userId="67e2125d-ec8c-4323-9653-9824a2ad815f" providerId="ADAL" clId="{4F93D582-AB38-B143-ACC1-8793927D28A4}" dt="2024-01-06T21:35:27.340" v="653" actId="9405"/>
          <ac:inkMkLst>
            <pc:docMk/>
            <pc:sldMk cId="4207668247" sldId="323"/>
            <ac:inkMk id="289" creationId="{233B7405-F0C7-F84C-638A-E0D0AC14AAE8}"/>
          </ac:inkMkLst>
        </pc:inkChg>
        <pc:inkChg chg="add del mod">
          <ac:chgData name="Kokchun Giang" userId="67e2125d-ec8c-4323-9653-9824a2ad815f" providerId="ADAL" clId="{4F93D582-AB38-B143-ACC1-8793927D28A4}" dt="2024-01-06T21:35:27.107" v="652" actId="9405"/>
          <ac:inkMkLst>
            <pc:docMk/>
            <pc:sldMk cId="4207668247" sldId="323"/>
            <ac:inkMk id="290" creationId="{7053B5BD-921C-DCCF-1462-90EFDBB60AE8}"/>
          </ac:inkMkLst>
        </pc:inkChg>
        <pc:inkChg chg="add del mod">
          <ac:chgData name="Kokchun Giang" userId="67e2125d-ec8c-4323-9653-9824a2ad815f" providerId="ADAL" clId="{4F93D582-AB38-B143-ACC1-8793927D28A4}" dt="2024-01-06T21:35:26.890" v="651" actId="9405"/>
          <ac:inkMkLst>
            <pc:docMk/>
            <pc:sldMk cId="4207668247" sldId="323"/>
            <ac:inkMk id="291" creationId="{45AE9AED-DC67-EAD4-59E6-BB90037451B8}"/>
          </ac:inkMkLst>
        </pc:inkChg>
        <pc:inkChg chg="add del mod">
          <ac:chgData name="Kokchun Giang" userId="67e2125d-ec8c-4323-9653-9824a2ad815f" providerId="ADAL" clId="{4F93D582-AB38-B143-ACC1-8793927D28A4}" dt="2024-01-06T21:35:26.694" v="650"/>
          <ac:inkMkLst>
            <pc:docMk/>
            <pc:sldMk cId="4207668247" sldId="323"/>
            <ac:inkMk id="292" creationId="{F4846113-EB3F-D309-170C-2BF8606497BD}"/>
          </ac:inkMkLst>
        </pc:inkChg>
        <pc:inkChg chg="add del mod">
          <ac:chgData name="Kokchun Giang" userId="67e2125d-ec8c-4323-9653-9824a2ad815f" providerId="ADAL" clId="{4F93D582-AB38-B143-ACC1-8793927D28A4}" dt="2024-01-06T21:35:26.434" v="648" actId="9405"/>
          <ac:inkMkLst>
            <pc:docMk/>
            <pc:sldMk cId="4207668247" sldId="323"/>
            <ac:inkMk id="294" creationId="{EA5F100F-7215-F99A-AFD9-9D0984E089A2}"/>
          </ac:inkMkLst>
        </pc:inkChg>
        <pc:inkChg chg="add del mod">
          <ac:chgData name="Kokchun Giang" userId="67e2125d-ec8c-4323-9653-9824a2ad815f" providerId="ADAL" clId="{4F93D582-AB38-B143-ACC1-8793927D28A4}" dt="2024-01-06T21:35:26.171" v="647" actId="9405"/>
          <ac:inkMkLst>
            <pc:docMk/>
            <pc:sldMk cId="4207668247" sldId="323"/>
            <ac:inkMk id="295" creationId="{64D44B35-692C-2272-4BF9-FC001962D420}"/>
          </ac:inkMkLst>
        </pc:inkChg>
        <pc:inkChg chg="add del mod">
          <ac:chgData name="Kokchun Giang" userId="67e2125d-ec8c-4323-9653-9824a2ad815f" providerId="ADAL" clId="{4F93D582-AB38-B143-ACC1-8793927D28A4}" dt="2024-01-06T21:35:25.840" v="646" actId="9405"/>
          <ac:inkMkLst>
            <pc:docMk/>
            <pc:sldMk cId="4207668247" sldId="323"/>
            <ac:inkMk id="296" creationId="{50C90B77-BBFC-DA2E-3055-5256636E5FB9}"/>
          </ac:inkMkLst>
        </pc:inkChg>
        <pc:inkChg chg="add del mod">
          <ac:chgData name="Kokchun Giang" userId="67e2125d-ec8c-4323-9653-9824a2ad815f" providerId="ADAL" clId="{4F93D582-AB38-B143-ACC1-8793927D28A4}" dt="2024-01-06T21:35:25.611" v="645" actId="9405"/>
          <ac:inkMkLst>
            <pc:docMk/>
            <pc:sldMk cId="4207668247" sldId="323"/>
            <ac:inkMk id="297" creationId="{365B77E5-E5F7-F119-98CA-C93D55CD6082}"/>
          </ac:inkMkLst>
        </pc:inkChg>
        <pc:inkChg chg="add del mod">
          <ac:chgData name="Kokchun Giang" userId="67e2125d-ec8c-4323-9653-9824a2ad815f" providerId="ADAL" clId="{4F93D582-AB38-B143-ACC1-8793927D28A4}" dt="2024-01-06T21:35:25.391" v="644"/>
          <ac:inkMkLst>
            <pc:docMk/>
            <pc:sldMk cId="4207668247" sldId="323"/>
            <ac:inkMk id="298" creationId="{B192FB01-9B8E-ED5B-9285-34B1FC72A32C}"/>
          </ac:inkMkLst>
        </pc:inkChg>
        <pc:inkChg chg="add del">
          <ac:chgData name="Kokchun Giang" userId="67e2125d-ec8c-4323-9653-9824a2ad815f" providerId="ADAL" clId="{4F93D582-AB38-B143-ACC1-8793927D28A4}" dt="2024-01-06T21:35:25.146" v="641" actId="9405"/>
          <ac:inkMkLst>
            <pc:docMk/>
            <pc:sldMk cId="4207668247" sldId="323"/>
            <ac:inkMk id="299" creationId="{8B6226CF-451E-1E54-C860-2B690A5EA7D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1" creationId="{94307698-EDAD-AA07-87F7-F684DF865A9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2" creationId="{1F7E2AFA-9817-31E9-18C7-A32AACF46FD3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3" creationId="{4523FABF-C027-BFCD-ACE2-50ADBC43CFE8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4" creationId="{9F582737-9201-C20A-2D72-0FD80C9B496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5" creationId="{E04A2107-3C61-5195-1AFD-14138C6E9072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6" creationId="{94A9FC40-A983-EA32-6078-4940C0FC09A9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7" creationId="{854BB46B-D3B4-20BD-E38E-7796A7735BCA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09" creationId="{93B33D11-ACB8-6340-3997-9DDF7F36F024}"/>
          </ac:inkMkLst>
        </pc:inkChg>
        <pc:inkChg chg="add mod">
          <ac:chgData name="Kokchun Giang" userId="67e2125d-ec8c-4323-9653-9824a2ad815f" providerId="ADAL" clId="{4F93D582-AB38-B143-ACC1-8793927D28A4}" dt="2024-01-06T21:35:43.497" v="680"/>
          <ac:inkMkLst>
            <pc:docMk/>
            <pc:sldMk cId="4207668247" sldId="323"/>
            <ac:inkMk id="310" creationId="{2126DD3E-2B2F-05F2-5EAA-98197B0499BD}"/>
          </ac:inkMkLst>
        </pc:inkChg>
        <pc:inkChg chg="add del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2" creationId="{150AED30-ED88-1207-3FB1-C338D3BA532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3" creationId="{966F033D-905C-B392-D4C1-2CCA2E7CCD02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4" creationId="{13C0B663-7DFB-060F-2E3D-5FFF0024839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5" creationId="{BC387361-C51F-4670-3F52-B49ACBFC4AA8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6" creationId="{84FD1F6D-6266-3AE4-3A48-11E170C199E3}"/>
          </ac:inkMkLst>
        </pc:inkChg>
        <pc:inkChg chg="add mod">
          <ac:chgData name="Kokchun Giang" userId="67e2125d-ec8c-4323-9653-9824a2ad815f" providerId="ADAL" clId="{4F93D582-AB38-B143-ACC1-8793927D28A4}" dt="2024-01-06T21:35:49.173" v="688"/>
          <ac:inkMkLst>
            <pc:docMk/>
            <pc:sldMk cId="4207668247" sldId="323"/>
            <ac:inkMk id="317" creationId="{A7ECE163-C74E-0F63-BA28-2A1F0E426809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19" creationId="{3A9E8305-1A96-0ACC-5E1B-3C5E319C7557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0" creationId="{58104DA4-1519-680E-72C9-EE7709264675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1" creationId="{E9DA9A7F-A002-E6D9-3881-44CACF60D17F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2" creationId="{B0BF84AD-633E-22A8-F345-35E22734BE96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3" creationId="{9FCA85B8-84CD-E7B0-7F6D-2FD66DD89F6D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4" creationId="{DE1ED25F-5F34-540C-62D8-1B1B3A5523D4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5" creationId="{72528B13-FDD9-F760-DA06-8FF58C2CA32A}"/>
          </ac:inkMkLst>
        </pc:inkChg>
        <pc:inkChg chg="add mod">
          <ac:chgData name="Kokchun Giang" userId="67e2125d-ec8c-4323-9653-9824a2ad815f" providerId="ADAL" clId="{4F93D582-AB38-B143-ACC1-8793927D28A4}" dt="2024-01-06T21:35:57.143" v="697"/>
          <ac:inkMkLst>
            <pc:docMk/>
            <pc:sldMk cId="4207668247" sldId="323"/>
            <ac:inkMk id="326" creationId="{FB8A38C7-B4AB-B752-AE7D-3A5DFA867C5D}"/>
          </ac:inkMkLst>
        </pc:inkChg>
      </pc:sldChg>
      <pc:sldChg chg="addSp delSp modSp add mod modTransition modNotesTx">
        <pc:chgData name="Kokchun Giang" userId="67e2125d-ec8c-4323-9653-9824a2ad815f" providerId="ADAL" clId="{4F93D582-AB38-B143-ACC1-8793927D28A4}" dt="2024-01-08T17:38:55.794" v="2859" actId="20577"/>
        <pc:sldMkLst>
          <pc:docMk/>
          <pc:sldMk cId="944403640" sldId="324"/>
        </pc:sldMkLst>
        <pc:spChg chg="del">
          <ac:chgData name="Kokchun Giang" userId="67e2125d-ec8c-4323-9653-9824a2ad815f" providerId="ADAL" clId="{4F93D582-AB38-B143-ACC1-8793927D28A4}" dt="2024-01-08T15:02:10.499" v="1198" actId="478"/>
          <ac:spMkLst>
            <pc:docMk/>
            <pc:sldMk cId="944403640" sldId="324"/>
            <ac:spMk id="6" creationId="{1BAFDEF4-0FAB-3B39-2F2A-7589DB12C464}"/>
          </ac:spMkLst>
        </pc:spChg>
        <pc:spChg chg="mod">
          <ac:chgData name="Kokchun Giang" userId="67e2125d-ec8c-4323-9653-9824a2ad815f" providerId="ADAL" clId="{4F93D582-AB38-B143-ACC1-8793927D28A4}" dt="2024-01-08T15:08:30.549" v="1421" actId="1076"/>
          <ac:spMkLst>
            <pc:docMk/>
            <pc:sldMk cId="944403640" sldId="324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5:02:05.140" v="1197" actId="20577"/>
          <ac:spMkLst>
            <pc:docMk/>
            <pc:sldMk cId="944403640" sldId="324"/>
            <ac:spMk id="28" creationId="{7E8C0D03-019A-279A-6AD5-A5E7BD2580DB}"/>
          </ac:spMkLst>
        </pc:spChg>
        <pc:grpChg chg="add del mod">
          <ac:chgData name="Kokchun Giang" userId="67e2125d-ec8c-4323-9653-9824a2ad815f" providerId="ADAL" clId="{4F93D582-AB38-B143-ACC1-8793927D28A4}" dt="2024-01-08T15:10:09.902" v="1451"/>
          <ac:grpSpMkLst>
            <pc:docMk/>
            <pc:sldMk cId="944403640" sldId="324"/>
            <ac:grpSpMk id="15" creationId="{1D02D899-3974-6BDD-3E7B-1DABE7BBDBDF}"/>
          </ac:grpSpMkLst>
        </pc:grpChg>
        <pc:grpChg chg="mod">
          <ac:chgData name="Kokchun Giang" userId="67e2125d-ec8c-4323-9653-9824a2ad815f" providerId="ADAL" clId="{4F93D582-AB38-B143-ACC1-8793927D28A4}" dt="2024-01-08T15:10:09.687" v="1449"/>
          <ac:grpSpMkLst>
            <pc:docMk/>
            <pc:sldMk cId="944403640" sldId="324"/>
            <ac:grpSpMk id="17" creationId="{EBFC3B33-6825-E5D1-C628-2AEAFB991435}"/>
          </ac:grpSpMkLst>
        </pc:grpChg>
        <pc:grpChg chg="mod">
          <ac:chgData name="Kokchun Giang" userId="67e2125d-ec8c-4323-9653-9824a2ad815f" providerId="ADAL" clId="{4F93D582-AB38-B143-ACC1-8793927D28A4}" dt="2024-01-08T15:10:02.324" v="1440"/>
          <ac:grpSpMkLst>
            <pc:docMk/>
            <pc:sldMk cId="944403640" sldId="324"/>
            <ac:grpSpMk id="20" creationId="{D4FAFD9E-1032-EF77-650C-901874EE0E5B}"/>
          </ac:grpSpMkLst>
        </pc:grpChg>
        <pc:grpChg chg="mod">
          <ac:chgData name="Kokchun Giang" userId="67e2125d-ec8c-4323-9653-9824a2ad815f" providerId="ADAL" clId="{4F93D582-AB38-B143-ACC1-8793927D28A4}" dt="2024-01-08T15:10:09.244" v="1446"/>
          <ac:grpSpMkLst>
            <pc:docMk/>
            <pc:sldMk cId="944403640" sldId="324"/>
            <ac:grpSpMk id="24" creationId="{9557107C-8E3D-8AE3-B2A4-0A4ADA9A7CE2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85" creationId="{7A43AFA5-160C-E044-4E21-3622B86C1038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0" creationId="{4A6E69CD-42D8-1058-C5FA-316A8B21C67D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94" creationId="{C6807F54-2C23-213E-0B31-7EB52E18D3A7}"/>
          </ac:grpSpMkLst>
        </pc:grpChg>
        <pc:grpChg chg="mod">
          <ac:chgData name="Kokchun Giang" userId="67e2125d-ec8c-4323-9653-9824a2ad815f" providerId="ADAL" clId="{4F93D582-AB38-B143-ACC1-8793927D28A4}" dt="2024-01-08T15:08:30.549" v="1421" actId="1076"/>
          <ac:grpSpMkLst>
            <pc:docMk/>
            <pc:sldMk cId="944403640" sldId="324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183" creationId="{BBD5A3C3-C45B-BA61-B302-1000E0A00FA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189" creationId="{0FFF39E7-95EF-5ADB-9CC3-A57414283BE3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5:09:38.384" v="1428" actId="1076"/>
          <ac:grpSpMkLst>
            <pc:docMk/>
            <pc:sldMk cId="944403640" sldId="324"/>
            <ac:grpSpMk id="228" creationId="{8322C8DB-D040-5AE7-ADED-9FF9A155F94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44" creationId="{E4F45235-AD90-3455-9518-9257FC0D45A1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4" creationId="{276AD910-3A8A-29F5-0254-A84A94A0F5B5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5" creationId="{26522CD7-835D-A677-8B43-C0FBC148D9DA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66" creationId="{633F49D5-8214-7C0D-5964-1ED319FACFFD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271" creationId="{90332D59-C322-0284-FC15-FFD5B40ABAD1}"/>
          </ac:grpSpMkLst>
        </pc:grpChg>
        <pc:grpChg chg="del">
          <ac:chgData name="Kokchun Giang" userId="67e2125d-ec8c-4323-9653-9824a2ad815f" providerId="ADAL" clId="{4F93D582-AB38-B143-ACC1-8793927D28A4}" dt="2024-01-08T14:44:53.273" v="893" actId="478"/>
          <ac:grpSpMkLst>
            <pc:docMk/>
            <pc:sldMk cId="944403640" sldId="324"/>
            <ac:grpSpMk id="311" creationId="{CA49EDF8-96A7-4006-1AD5-AF4BA4CF0239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18" creationId="{392F5D47-55BF-2923-71D5-276C4119EDEE}"/>
          </ac:grpSpMkLst>
        </pc:grpChg>
        <pc:grpChg chg="del">
          <ac:chgData name="Kokchun Giang" userId="67e2125d-ec8c-4323-9653-9824a2ad815f" providerId="ADAL" clId="{4F93D582-AB38-B143-ACC1-8793927D28A4}" dt="2024-01-08T14:45:01.222" v="895" actId="478"/>
          <ac:grpSpMkLst>
            <pc:docMk/>
            <pc:sldMk cId="944403640" sldId="324"/>
            <ac:grpSpMk id="327" creationId="{F3B18073-6F6F-AA27-9801-FB02E892C21A}"/>
          </ac:grpSpMkLst>
        </pc:grpChg>
        <pc:inkChg chg="add del">
          <ac:chgData name="Kokchun Giang" userId="67e2125d-ec8c-4323-9653-9824a2ad815f" providerId="ADAL" clId="{4F93D582-AB38-B143-ACC1-8793927D28A4}" dt="2024-01-08T14:54:55.652" v="958" actId="9405"/>
          <ac:inkMkLst>
            <pc:docMk/>
            <pc:sldMk cId="944403640" sldId="324"/>
            <ac:inkMk id="2" creationId="{F414BAF9-D1FD-C38B-FD04-E8AE46AEA9F7}"/>
          </ac:inkMkLst>
        </pc:inkChg>
        <pc:inkChg chg="add del">
          <ac:chgData name="Kokchun Giang" userId="67e2125d-ec8c-4323-9653-9824a2ad815f" providerId="ADAL" clId="{4F93D582-AB38-B143-ACC1-8793927D28A4}" dt="2024-01-08T14:54:59.434" v="960" actId="9405"/>
          <ac:inkMkLst>
            <pc:docMk/>
            <pc:sldMk cId="944403640" sldId="324"/>
            <ac:inkMk id="3" creationId="{D6805C38-2B6E-AB69-9368-51DBB2BA7820}"/>
          </ac:inkMkLst>
        </pc:inkChg>
        <pc:inkChg chg="add del">
          <ac:chgData name="Kokchun Giang" userId="67e2125d-ec8c-4323-9653-9824a2ad815f" providerId="ADAL" clId="{4F93D582-AB38-B143-ACC1-8793927D28A4}" dt="2024-01-08T14:55:00.962" v="962" actId="9405"/>
          <ac:inkMkLst>
            <pc:docMk/>
            <pc:sldMk cId="944403640" sldId="324"/>
            <ac:inkMk id="4" creationId="{B14F2281-82BF-74D4-EF5F-44DD1D74FD44}"/>
          </ac:inkMkLst>
        </pc:inkChg>
        <pc:inkChg chg="add del">
          <ac:chgData name="Kokchun Giang" userId="67e2125d-ec8c-4323-9653-9824a2ad815f" providerId="ADAL" clId="{4F93D582-AB38-B143-ACC1-8793927D28A4}" dt="2024-01-08T14:55:02.658" v="964" actId="9405"/>
          <ac:inkMkLst>
            <pc:docMk/>
            <pc:sldMk cId="944403640" sldId="324"/>
            <ac:inkMk id="5" creationId="{5D120AFC-8CBB-80D1-4049-955FAEEA1BDB}"/>
          </ac:inkMkLst>
        </pc:inkChg>
        <pc:inkChg chg="add del">
          <ac:chgData name="Kokchun Giang" userId="67e2125d-ec8c-4323-9653-9824a2ad815f" providerId="ADAL" clId="{4F93D582-AB38-B143-ACC1-8793927D28A4}" dt="2024-01-08T14:55:05.890" v="966" actId="9405"/>
          <ac:inkMkLst>
            <pc:docMk/>
            <pc:sldMk cId="944403640" sldId="324"/>
            <ac:inkMk id="9" creationId="{365F47EB-C5AE-6E68-EA90-63B7C4A4FAC7}"/>
          </ac:inkMkLst>
        </pc:inkChg>
        <pc:inkChg chg="add del">
          <ac:chgData name="Kokchun Giang" userId="67e2125d-ec8c-4323-9653-9824a2ad815f" providerId="ADAL" clId="{4F93D582-AB38-B143-ACC1-8793927D28A4}" dt="2024-01-08T14:55:24.530" v="972" actId="9405"/>
          <ac:inkMkLst>
            <pc:docMk/>
            <pc:sldMk cId="944403640" sldId="324"/>
            <ac:inkMk id="10" creationId="{BC2A6316-D00D-6612-32D1-77DE87A20900}"/>
          </ac:inkMkLst>
        </pc:inkChg>
        <pc:inkChg chg="add del">
          <ac:chgData name="Kokchun Giang" userId="67e2125d-ec8c-4323-9653-9824a2ad815f" providerId="ADAL" clId="{4F93D582-AB38-B143-ACC1-8793927D28A4}" dt="2024-01-08T14:55:39.267" v="974" actId="9405"/>
          <ac:inkMkLst>
            <pc:docMk/>
            <pc:sldMk cId="944403640" sldId="324"/>
            <ac:inkMk id="12" creationId="{3FFBAC27-F3FE-2196-EC75-18C3A25D6FEF}"/>
          </ac:inkMkLst>
        </pc:inkChg>
        <pc:inkChg chg="add del mod">
          <ac:chgData name="Kokchun Giang" userId="67e2125d-ec8c-4323-9653-9824a2ad815f" providerId="ADAL" clId="{4F93D582-AB38-B143-ACC1-8793927D28A4}" dt="2024-01-08T15:10:10.201" v="1452" actId="9405"/>
          <ac:inkMkLst>
            <pc:docMk/>
            <pc:sldMk cId="944403640" sldId="324"/>
            <ac:inkMk id="13" creationId="{2EA0C4E5-B1E5-1043-E340-011BB8A76C82}"/>
          </ac:inkMkLst>
        </pc:inkChg>
        <pc:inkChg chg="add del mod">
          <ac:chgData name="Kokchun Giang" userId="67e2125d-ec8c-4323-9653-9824a2ad815f" providerId="ADAL" clId="{4F93D582-AB38-B143-ACC1-8793927D28A4}" dt="2024-01-08T15:10:09.902" v="1451"/>
          <ac:inkMkLst>
            <pc:docMk/>
            <pc:sldMk cId="944403640" sldId="324"/>
            <ac:inkMk id="14" creationId="{695159BF-E150-802D-F6FB-2A7F8415EA62}"/>
          </ac:inkMkLst>
        </pc:inkChg>
        <pc:inkChg chg="add del mod">
          <ac:chgData name="Kokchun Giang" userId="67e2125d-ec8c-4323-9653-9824a2ad815f" providerId="ADAL" clId="{4F93D582-AB38-B143-ACC1-8793927D28A4}" dt="2024-01-08T15:10:09.687" v="1449"/>
          <ac:inkMkLst>
            <pc:docMk/>
            <pc:sldMk cId="944403640" sldId="324"/>
            <ac:inkMk id="16" creationId="{92D85E36-7B11-C876-992F-9FC9E8E44365}"/>
          </ac:inkMkLst>
        </pc:inkChg>
        <pc:inkChg chg="add del mod">
          <ac:chgData name="Kokchun Giang" userId="67e2125d-ec8c-4323-9653-9824a2ad815f" providerId="ADAL" clId="{4F93D582-AB38-B143-ACC1-8793927D28A4}" dt="2024-01-08T15:10:02.707" v="1441" actId="9405"/>
          <ac:inkMkLst>
            <pc:docMk/>
            <pc:sldMk cId="944403640" sldId="324"/>
            <ac:inkMk id="18" creationId="{A52ABFD5-8142-C5A2-CE13-FD2FF75636C8}"/>
          </ac:inkMkLst>
        </pc:inkChg>
        <pc:inkChg chg="add del mod">
          <ac:chgData name="Kokchun Giang" userId="67e2125d-ec8c-4323-9653-9824a2ad815f" providerId="ADAL" clId="{4F93D582-AB38-B143-ACC1-8793927D28A4}" dt="2024-01-08T15:10:02.324" v="1440"/>
          <ac:inkMkLst>
            <pc:docMk/>
            <pc:sldMk cId="944403640" sldId="324"/>
            <ac:inkMk id="19" creationId="{12D4D470-9996-08C4-9030-BC9F93DDA5B1}"/>
          </ac:inkMkLst>
        </pc:inkChg>
        <pc:inkChg chg="add del">
          <ac:chgData name="Kokchun Giang" userId="67e2125d-ec8c-4323-9653-9824a2ad815f" providerId="ADAL" clId="{4F93D582-AB38-B143-ACC1-8793927D28A4}" dt="2024-01-08T15:10:01.928" v="1438" actId="9405"/>
          <ac:inkMkLst>
            <pc:docMk/>
            <pc:sldMk cId="944403640" sldId="324"/>
            <ac:inkMk id="21" creationId="{BF283B27-65B8-DA4E-B4E1-B0C30142BC12}"/>
          </ac:inkMkLst>
        </pc:inkChg>
        <pc:inkChg chg="add del mod">
          <ac:chgData name="Kokchun Giang" userId="67e2125d-ec8c-4323-9653-9824a2ad815f" providerId="ADAL" clId="{4F93D582-AB38-B143-ACC1-8793927D28A4}" dt="2024-01-08T15:10:09.475" v="1447" actId="9405"/>
          <ac:inkMkLst>
            <pc:docMk/>
            <pc:sldMk cId="944403640" sldId="324"/>
            <ac:inkMk id="22" creationId="{E2F712F5-B566-5A38-D540-3CC0F32995A5}"/>
          </ac:inkMkLst>
        </pc:inkChg>
        <pc:inkChg chg="add del mod">
          <ac:chgData name="Kokchun Giang" userId="67e2125d-ec8c-4323-9653-9824a2ad815f" providerId="ADAL" clId="{4F93D582-AB38-B143-ACC1-8793927D28A4}" dt="2024-01-08T15:10:09.244" v="1446"/>
          <ac:inkMkLst>
            <pc:docMk/>
            <pc:sldMk cId="944403640" sldId="324"/>
            <ac:inkMk id="23" creationId="{34A900BB-1881-9A47-98F1-939F914A65A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95" creationId="{598189AC-A9AA-323E-B633-FCF29710379D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2" creationId="{44F6B502-B84B-C3FE-E527-38A7E0B70F47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3" creationId="{CE9C8485-4751-1267-ECBC-F0EE7E327092}"/>
          </ac:inkMkLst>
        </pc:inkChg>
        <pc:inkChg chg="mod">
          <ac:chgData name="Kokchun Giang" userId="67e2125d-ec8c-4323-9653-9824a2ad815f" providerId="ADAL" clId="{4F93D582-AB38-B143-ACC1-8793927D28A4}" dt="2024-01-08T15:08:30.549" v="1421" actId="1076"/>
          <ac:inkMkLst>
            <pc:docMk/>
            <pc:sldMk cId="944403640" sldId="324"/>
            <ac:inkMk id="104" creationId="{B53792D8-1559-FF3F-9A97-125B7A67632A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08" creationId="{33E9C8F2-0B6F-2B71-24CF-AC5D5FAC3B26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5:09:38.384" v="1428" actId="1076"/>
          <ac:inkMkLst>
            <pc:docMk/>
            <pc:sldMk cId="944403640" sldId="324"/>
            <ac:inkMk id="171" creationId="{0A714A14-86B6-4E86-C739-3A64FC4ED902}"/>
          </ac:inkMkLst>
        </pc:inkChg>
        <pc:inkChg chg="del">
          <ac:chgData name="Kokchun Giang" userId="67e2125d-ec8c-4323-9653-9824a2ad815f" providerId="ADAL" clId="{4F93D582-AB38-B143-ACC1-8793927D28A4}" dt="2024-01-08T14:45:11.063" v="896" actId="478"/>
          <ac:inkMkLst>
            <pc:docMk/>
            <pc:sldMk cId="944403640" sldId="324"/>
            <ac:inkMk id="185" creationId="{CCEDE09F-0A32-6903-DFDE-18308A39D050}"/>
          </ac:inkMkLst>
        </pc:inkChg>
        <pc:inkChg chg="del">
          <ac:chgData name="Kokchun Giang" userId="67e2125d-ec8c-4323-9653-9824a2ad815f" providerId="ADAL" clId="{4F93D582-AB38-B143-ACC1-8793927D28A4}" dt="2024-01-08T14:44:58.057" v="894" actId="478"/>
          <ac:inkMkLst>
            <pc:docMk/>
            <pc:sldMk cId="944403640" sldId="324"/>
            <ac:inkMk id="186" creationId="{D56EB8CD-5D95-63F7-330F-EDCF39EAA251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49" creationId="{7F9B27B6-CD44-3BD7-1EFF-42698D6C5D2A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0" creationId="{90552F79-E1D6-A7AE-810D-AEBE492A11C7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1" creationId="{7126DDB1-1783-3229-CEB7-05F6F0B36A94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52" creationId="{01312A05-2847-5652-874E-F8B36556AE1E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7" creationId="{4979778E-8BC9-B0CB-E180-681A25208D33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68" creationId="{CD7A7384-4A52-39F9-208D-5051F7B3F4CF}"/>
          </ac:inkMkLst>
        </pc:inkChg>
        <pc:inkChg chg="del">
          <ac:chgData name="Kokchun Giang" userId="67e2125d-ec8c-4323-9653-9824a2ad815f" providerId="ADAL" clId="{4F93D582-AB38-B143-ACC1-8793927D28A4}" dt="2024-01-08T14:45:01.222" v="895" actId="478"/>
          <ac:inkMkLst>
            <pc:docMk/>
            <pc:sldMk cId="944403640" sldId="324"/>
            <ac:inkMk id="272" creationId="{486CBB3B-2A4B-2679-6456-D62D2BFDF872}"/>
          </ac:inkMkLst>
        </pc:inkChg>
      </pc:sldChg>
      <pc:sldChg chg="addSp delSp modSp add mod modTransition modAnim modNotesTx">
        <pc:chgData name="Kokchun Giang" userId="67e2125d-ec8c-4323-9653-9824a2ad815f" providerId="ADAL" clId="{4F93D582-AB38-B143-ACC1-8793927D28A4}" dt="2024-01-08T17:38:53.252" v="2858" actId="20577"/>
        <pc:sldMkLst>
          <pc:docMk/>
          <pc:sldMk cId="1856817417" sldId="325"/>
        </pc:sldMkLst>
        <pc:spChg chg="del mod">
          <ac:chgData name="Kokchun Giang" userId="67e2125d-ec8c-4323-9653-9824a2ad815f" providerId="ADAL" clId="{4F93D582-AB38-B143-ACC1-8793927D28A4}" dt="2024-01-08T14:57:01.411" v="981" actId="478"/>
          <ac:spMkLst>
            <pc:docMk/>
            <pc:sldMk cId="1856817417" sldId="325"/>
            <ac:spMk id="6" creationId="{1BAFDEF4-0FAB-3B39-2F2A-7589DB12C464}"/>
          </ac:spMkLst>
        </pc:spChg>
        <pc:spChg chg="del">
          <ac:chgData name="Kokchun Giang" userId="67e2125d-ec8c-4323-9653-9824a2ad815f" providerId="ADAL" clId="{4F93D582-AB38-B143-ACC1-8793927D28A4}" dt="2024-01-08T14:56:45.047" v="977" actId="478"/>
          <ac:spMkLst>
            <pc:docMk/>
            <pc:sldMk cId="1856817417" sldId="325"/>
            <ac:spMk id="7" creationId="{62430EAD-2070-6BE9-7C1D-6A0CF39D51A3}"/>
          </ac:spMkLst>
        </pc:spChg>
        <pc:spChg chg="mod">
          <ac:chgData name="Kokchun Giang" userId="67e2125d-ec8c-4323-9653-9824a2ad815f" providerId="ADAL" clId="{4F93D582-AB38-B143-ACC1-8793927D28A4}" dt="2024-01-08T14:58:41.311" v="1044" actId="207"/>
          <ac:spMkLst>
            <pc:docMk/>
            <pc:sldMk cId="1856817417" sldId="325"/>
            <ac:spMk id="28" creationId="{7E8C0D03-019A-279A-6AD5-A5E7BD2580DB}"/>
          </ac:spMkLst>
        </pc:spChg>
        <pc:grpChg chg="add mod">
          <ac:chgData name="Kokchun Giang" userId="67e2125d-ec8c-4323-9653-9824a2ad815f" providerId="ADAL" clId="{4F93D582-AB38-B143-ACC1-8793927D28A4}" dt="2024-01-08T14:56:58.536" v="979" actId="1076"/>
          <ac:grpSpMkLst>
            <pc:docMk/>
            <pc:sldMk cId="1856817417" sldId="325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4:59:45.202" v="1064"/>
          <ac:grpSpMkLst>
            <pc:docMk/>
            <pc:sldMk cId="1856817417" sldId="325"/>
            <ac:grpSpMk id="17" creationId="{147FD84E-1339-6C31-227A-EE657E2B77AD}"/>
          </ac:grpSpMkLst>
        </pc:grpChg>
        <pc:grpChg chg="add del mod">
          <ac:chgData name="Kokchun Giang" userId="67e2125d-ec8c-4323-9653-9824a2ad815f" providerId="ADAL" clId="{4F93D582-AB38-B143-ACC1-8793927D28A4}" dt="2024-01-08T14:59:54.845" v="1085"/>
          <ac:grpSpMkLst>
            <pc:docMk/>
            <pc:sldMk cId="1856817417" sldId="325"/>
            <ac:grpSpMk id="26" creationId="{EBFE33A7-38ED-CD23-299F-86837F5208A2}"/>
          </ac:grpSpMkLst>
        </pc:grpChg>
        <pc:grpChg chg="mod">
          <ac:chgData name="Kokchun Giang" userId="67e2125d-ec8c-4323-9653-9824a2ad815f" providerId="ADAL" clId="{4F93D582-AB38-B143-ACC1-8793927D28A4}" dt="2024-01-08T14:59:53.758" v="1081"/>
          <ac:grpSpMkLst>
            <pc:docMk/>
            <pc:sldMk cId="1856817417" sldId="325"/>
            <ac:grpSpMk id="31" creationId="{163323A6-95DD-1676-63BA-A0CDD00EA689}"/>
          </ac:grpSpMkLst>
        </pc:grpChg>
        <pc:grpChg chg="mod">
          <ac:chgData name="Kokchun Giang" userId="67e2125d-ec8c-4323-9653-9824a2ad815f" providerId="ADAL" clId="{4F93D582-AB38-B143-ACC1-8793927D28A4}" dt="2024-01-08T15:00:04.732" v="1101"/>
          <ac:grpSpMkLst>
            <pc:docMk/>
            <pc:sldMk cId="1856817417" sldId="325"/>
            <ac:grpSpMk id="41" creationId="{10A06B7F-2967-E622-1FB4-284424DCDF6E}"/>
          </ac:grpSpMkLst>
        </pc:grpChg>
        <pc:grpChg chg="add del 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69" creationId="{6629455A-41A6-FF2F-5C01-7AD452EB9A67}"/>
          </ac:grpSpMkLst>
        </pc:grpChg>
        <pc:grpChg chg="mod">
          <ac:chgData name="Kokchun Giang" userId="67e2125d-ec8c-4323-9653-9824a2ad815f" providerId="ADAL" clId="{4F93D582-AB38-B143-ACC1-8793927D28A4}" dt="2024-01-08T15:00:10.472" v="1115"/>
          <ac:grpSpMkLst>
            <pc:docMk/>
            <pc:sldMk cId="1856817417" sldId="325"/>
            <ac:grpSpMk id="75" creationId="{3CA411E3-A9C2-BF1A-29B7-85DA35681282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85" creationId="{7A43AFA5-160C-E044-4E21-3622B86C1038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0" creationId="{4A6E69CD-42D8-1058-C5FA-316A8B21C67D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94" creationId="{C6807F54-2C23-213E-0B31-7EB52E18D3A7}"/>
          </ac:grpSpMkLst>
        </pc:grpChg>
        <pc:grpChg chg="del">
          <ac:chgData name="Kokchun Giang" userId="67e2125d-ec8c-4323-9653-9824a2ad815f" providerId="ADAL" clId="{4F93D582-AB38-B143-ACC1-8793927D28A4}" dt="2024-01-08T14:56:45.047" v="977" actId="478"/>
          <ac:grpSpMkLst>
            <pc:docMk/>
            <pc:sldMk cId="1856817417" sldId="325"/>
            <ac:grpSpMk id="101" creationId="{A7A40545-24A3-7797-3DF4-2DE184CED7E3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4" creationId="{A66658DA-FDB0-CDCC-1232-A92B5A50A8BE}"/>
          </ac:grpSpMkLst>
        </pc:grpChg>
        <pc:grpChg chg="mod">
          <ac:chgData name="Kokchun Giang" userId="67e2125d-ec8c-4323-9653-9824a2ad815f" providerId="ADAL" clId="{4F93D582-AB38-B143-ACC1-8793927D28A4}" dt="2024-01-08T15:00:13.086" v="1121"/>
          <ac:grpSpMkLst>
            <pc:docMk/>
            <pc:sldMk cId="1856817417" sldId="325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55" creationId="{20DD1A2C-6B5A-2519-144B-2AA824D80D85}"/>
          </ac:grpSpMkLst>
        </pc:grpChg>
        <pc:grpChg chg="mod">
          <ac:chgData name="Kokchun Giang" userId="67e2125d-ec8c-4323-9653-9824a2ad815f" providerId="ADAL" clId="{4F93D582-AB38-B143-ACC1-8793927D28A4}" dt="2024-01-08T15:00:19.914" v="1129"/>
          <ac:grpSpMkLst>
            <pc:docMk/>
            <pc:sldMk cId="1856817417" sldId="325"/>
            <ac:grpSpMk id="161" creationId="{B9EA5D5F-BFC3-D6CD-F15D-AB39DFABE8C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75" creationId="{1E5F95C3-5857-2AD5-A0E4-DCD95570EBBB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183" creationId="{BBD5A3C3-C45B-BA61-B302-1000E0A00FA9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89" creationId="{33F07C5F-A62D-CEB5-0F8A-B13A78361CB2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0" creationId="{E8B78E25-EF1F-E680-5562-E60A0BCAB963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8" creationId="{15325AB9-206F-F74B-1064-A098919CBDD6}"/>
          </ac:grpSpMkLst>
        </pc:grpChg>
        <pc:grpChg chg="add del mod">
          <ac:chgData name="Kokchun Giang" userId="67e2125d-ec8c-4323-9653-9824a2ad815f" providerId="ADAL" clId="{4F93D582-AB38-B143-ACC1-8793927D28A4}" dt="2024-01-08T15:04:19.886" v="1219"/>
          <ac:grpSpMkLst>
            <pc:docMk/>
            <pc:sldMk cId="1856817417" sldId="325"/>
            <ac:grpSpMk id="199" creationId="{B2AA0DDB-EA05-A50D-9030-844439068789}"/>
          </ac:grpSpMkLst>
        </pc:grpChg>
        <pc:grpChg chg="mod">
          <ac:chgData name="Kokchun Giang" userId="67e2125d-ec8c-4323-9653-9824a2ad815f" providerId="ADAL" clId="{4F93D582-AB38-B143-ACC1-8793927D28A4}" dt="2024-01-08T15:04:18.207" v="1216"/>
          <ac:grpSpMkLst>
            <pc:docMk/>
            <pc:sldMk cId="1856817417" sldId="325"/>
            <ac:grpSpMk id="202" creationId="{DCF8C10D-9F7E-6DFA-94D8-6EB6E25B45AD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1" creationId="{90FBAE28-F425-C4BD-8517-048D02B739EE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3" creationId="{1EEF9D3B-2AAB-34CB-FFD7-5FF30E6E5B14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19" creationId="{63302A62-F32B-0C15-D7CD-DA146B037276}"/>
          </ac:grpSpMkLst>
        </pc:grpChg>
        <pc:grpChg chg="mod">
          <ac:chgData name="Kokchun Giang" userId="67e2125d-ec8c-4323-9653-9824a2ad815f" providerId="ADAL" clId="{4F93D582-AB38-B143-ACC1-8793927D28A4}" dt="2024-01-08T14:56:52.089" v="978" actId="164"/>
          <ac:grpSpMkLst>
            <pc:docMk/>
            <pc:sldMk cId="1856817417" sldId="325"/>
            <ac:grpSpMk id="228" creationId="{8322C8DB-D040-5AE7-ADED-9FF9A155F94D}"/>
          </ac:grpSpMkLst>
        </pc:grpChg>
        <pc:grpChg chg="del mod">
          <ac:chgData name="Kokchun Giang" userId="67e2125d-ec8c-4323-9653-9824a2ad815f" providerId="ADAL" clId="{4F93D582-AB38-B143-ACC1-8793927D28A4}" dt="2024-01-08T15:04:30.837" v="1235"/>
          <ac:grpSpMkLst>
            <pc:docMk/>
            <pc:sldMk cId="1856817417" sldId="325"/>
            <ac:grpSpMk id="232" creationId="{A5686701-B04B-F324-C6C0-628ECD1533F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3" creationId="{5782F808-F64F-0B60-D6C7-108DC31904D4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37" creationId="{6912FB3C-3A37-4E7B-C497-410CA263F74C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4" creationId="{BEFC5406-4F62-25E3-66CD-7FE1549F67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45" creationId="{3685CF2F-749B-EA2B-8C4F-E8A20CDE63A0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1" creationId="{8E39F168-51F3-2D54-26E1-B2766A2278B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54" creationId="{90ADB33B-4D91-6E05-FD3B-8C42EAD575F8}"/>
          </ac:grpSpMkLst>
        </pc:grpChg>
        <pc:grpChg chg="add del mod">
          <ac:chgData name="Kokchun Giang" userId="67e2125d-ec8c-4323-9653-9824a2ad815f" providerId="ADAL" clId="{4F93D582-AB38-B143-ACC1-8793927D28A4}" dt="2024-01-08T15:04:45.215" v="1262"/>
          <ac:grpSpMkLst>
            <pc:docMk/>
            <pc:sldMk cId="1856817417" sldId="325"/>
            <ac:grpSpMk id="259" creationId="{737E0C7A-1A44-279C-8C95-E56BC6EC5F84}"/>
          </ac:grpSpMkLst>
        </pc:grpChg>
        <pc:grpChg chg="mod">
          <ac:chgData name="Kokchun Giang" userId="67e2125d-ec8c-4323-9653-9824a2ad815f" providerId="ADAL" clId="{4F93D582-AB38-B143-ACC1-8793927D28A4}" dt="2024-01-08T15:04:44.985" v="1260"/>
          <ac:grpSpMkLst>
            <pc:docMk/>
            <pc:sldMk cId="1856817417" sldId="325"/>
            <ac:grpSpMk id="261" creationId="{70321CE7-47E6-13FC-624D-666221779196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0" creationId="{5E6EEC06-2801-98C4-E533-85B5528D44DA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1" creationId="{40DA580C-B3F8-876A-887F-CE7A49CC3A02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79" creationId="{5C07F7BF-7567-1559-DF3B-DED03D68CF2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0" creationId="{ACCFD50D-349C-3C31-AA26-B51FA2D38703}"/>
          </ac:grpSpMkLst>
        </pc:grpChg>
        <pc:grpChg chg="mod">
          <ac:chgData name="Kokchun Giang" userId="67e2125d-ec8c-4323-9653-9824a2ad815f" providerId="ADAL" clId="{4F93D582-AB38-B143-ACC1-8793927D28A4}" dt="2024-01-08T15:08:05.250" v="1417" actId="164"/>
          <ac:grpSpMkLst>
            <pc:docMk/>
            <pc:sldMk cId="1856817417" sldId="325"/>
            <ac:grpSpMk id="287" creationId="{AEDB4C56-EA64-6D71-AA54-68CC7B801183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8" creationId="{416868B6-CDE0-517F-3AAC-10EDA79B9232}"/>
          </ac:grpSpMkLst>
        </pc:grpChg>
        <pc:grpChg chg="mod">
          <ac:chgData name="Kokchun Giang" userId="67e2125d-ec8c-4323-9653-9824a2ad815f" providerId="ADAL" clId="{4F93D582-AB38-B143-ACC1-8793927D28A4}" dt="2024-01-08T15:06:04.602" v="1310"/>
          <ac:grpSpMkLst>
            <pc:docMk/>
            <pc:sldMk cId="1856817417" sldId="325"/>
            <ac:grpSpMk id="299" creationId="{6966B192-A290-1C6E-6053-FEE85F084166}"/>
          </ac:grpSpMkLst>
        </pc:grpChg>
        <pc:grpChg chg="mod">
          <ac:chgData name="Kokchun Giang" userId="67e2125d-ec8c-4323-9653-9824a2ad815f" providerId="ADAL" clId="{4F93D582-AB38-B143-ACC1-8793927D28A4}" dt="2024-01-08T15:06:03.675" v="1306"/>
          <ac:grpSpMkLst>
            <pc:docMk/>
            <pc:sldMk cId="1856817417" sldId="325"/>
            <ac:grpSpMk id="303" creationId="{391B3227-995C-04F8-25E5-337A61329DAA}"/>
          </ac:grpSpMkLst>
        </pc:grpChg>
        <pc:grpChg chg="mod">
          <ac:chgData name="Kokchun Giang" userId="67e2125d-ec8c-4323-9653-9824a2ad815f" providerId="ADAL" clId="{4F93D582-AB38-B143-ACC1-8793927D28A4}" dt="2024-01-08T15:06:11.730" v="1328"/>
          <ac:grpSpMkLst>
            <pc:docMk/>
            <pc:sldMk cId="1856817417" sldId="325"/>
            <ac:grpSpMk id="306" creationId="{C94E2C6C-2117-AA7C-1456-CA0D7D6EBAE1}"/>
          </ac:grpSpMkLst>
        </pc:grpChg>
        <pc:grpChg chg="mod">
          <ac:chgData name="Kokchun Giang" userId="67e2125d-ec8c-4323-9653-9824a2ad815f" providerId="ADAL" clId="{4F93D582-AB38-B143-ACC1-8793927D28A4}" dt="2024-01-08T15:06:10.519" v="1322"/>
          <ac:grpSpMkLst>
            <pc:docMk/>
            <pc:sldMk cId="1856817417" sldId="325"/>
            <ac:grpSpMk id="312" creationId="{D30FA6E6-DD05-1FDB-2492-5478DCFFDA41}"/>
          </ac:grpSpMkLst>
        </pc:grpChg>
        <pc:grpChg chg="add del mod">
          <ac:chgData name="Kokchun Giang" userId="67e2125d-ec8c-4323-9653-9824a2ad815f" providerId="ADAL" clId="{4F93D582-AB38-B143-ACC1-8793927D28A4}" dt="2024-01-08T15:06:28.481" v="1368"/>
          <ac:grpSpMkLst>
            <pc:docMk/>
            <pc:sldMk cId="1856817417" sldId="325"/>
            <ac:grpSpMk id="321" creationId="{7FBDEBD1-02ED-2EC5-BF7E-81BAAC852223}"/>
          </ac:grpSpMkLst>
        </pc:grpChg>
        <pc:grpChg chg="mod">
          <ac:chgData name="Kokchun Giang" userId="67e2125d-ec8c-4323-9653-9824a2ad815f" providerId="ADAL" clId="{4F93D582-AB38-B143-ACC1-8793927D28A4}" dt="2024-01-08T15:06:21.781" v="1351"/>
          <ac:grpSpMkLst>
            <pc:docMk/>
            <pc:sldMk cId="1856817417" sldId="325"/>
            <ac:grpSpMk id="325" creationId="{4C7B5862-3875-6E85-1657-628C5E656C6F}"/>
          </ac:grpSpMkLst>
        </pc:grpChg>
        <pc:grpChg chg="mod">
          <ac:chgData name="Kokchun Giang" userId="67e2125d-ec8c-4323-9653-9824a2ad815f" providerId="ADAL" clId="{4F93D582-AB38-B143-ACC1-8793927D28A4}" dt="2024-01-08T15:06:27.397" v="1362"/>
          <ac:grpSpMkLst>
            <pc:docMk/>
            <pc:sldMk cId="1856817417" sldId="325"/>
            <ac:grpSpMk id="330" creationId="{F79910E8-A074-8DB7-B0CC-9B92DCEAB4A7}"/>
          </ac:grpSpMkLst>
        </pc:grpChg>
        <pc:grpChg chg="del mod">
          <ac:chgData name="Kokchun Giang" userId="67e2125d-ec8c-4323-9653-9824a2ad815f" providerId="ADAL" clId="{4F93D582-AB38-B143-ACC1-8793927D28A4}" dt="2024-01-08T15:07:06.601" v="1393"/>
          <ac:grpSpMkLst>
            <pc:docMk/>
            <pc:sldMk cId="1856817417" sldId="325"/>
            <ac:grpSpMk id="342" creationId="{175CF665-C999-BB6B-FEC6-C2944E88596A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49" creationId="{9A41E2D6-5AA5-6CEC-B23C-687B78F57B8D}"/>
          </ac:grpSpMkLst>
        </pc:grpChg>
        <pc:grpChg chg="del mod">
          <ac:chgData name="Kokchun Giang" userId="67e2125d-ec8c-4323-9653-9824a2ad815f" providerId="ADAL" clId="{4F93D582-AB38-B143-ACC1-8793927D28A4}" dt="2024-01-08T15:07:13.672" v="1406"/>
          <ac:grpSpMkLst>
            <pc:docMk/>
            <pc:sldMk cId="1856817417" sldId="325"/>
            <ac:grpSpMk id="359" creationId="{F1D10A29-2A36-FEFF-DA92-CD2A6E0C275C}"/>
          </ac:grpSpMkLst>
        </pc:grpChg>
        <pc:grpChg chg="del mod">
          <ac:chgData name="Kokchun Giang" userId="67e2125d-ec8c-4323-9653-9824a2ad815f" providerId="ADAL" clId="{4F93D582-AB38-B143-ACC1-8793927D28A4}" dt="2024-01-08T15:07:23.210" v="1411"/>
          <ac:grpSpMkLst>
            <pc:docMk/>
            <pc:sldMk cId="1856817417" sldId="325"/>
            <ac:grpSpMk id="362" creationId="{77500B80-E5DA-3A44-77DE-5ECF0F5C8B9B}"/>
          </ac:grpSpMkLst>
        </pc:grpChg>
        <pc:grpChg chg="mod">
          <ac:chgData name="Kokchun Giang" userId="67e2125d-ec8c-4323-9653-9824a2ad815f" providerId="ADAL" clId="{4F93D582-AB38-B143-ACC1-8793927D28A4}" dt="2024-01-08T15:07:33.876" v="1413" actId="164"/>
          <ac:grpSpMkLst>
            <pc:docMk/>
            <pc:sldMk cId="1856817417" sldId="325"/>
            <ac:grpSpMk id="364" creationId="{AA791142-1623-3804-2EED-29ED3F1F9BB0}"/>
          </ac:grpSpMkLst>
        </pc:grpChg>
        <pc:grpChg chg="add del mod">
          <ac:chgData name="Kokchun Giang" userId="67e2125d-ec8c-4323-9653-9824a2ad815f" providerId="ADAL" clId="{4F93D582-AB38-B143-ACC1-8793927D28A4}" dt="2024-01-08T15:08:01.854" v="1416" actId="21"/>
          <ac:grpSpMkLst>
            <pc:docMk/>
            <pc:sldMk cId="1856817417" sldId="325"/>
            <ac:grpSpMk id="365" creationId="{234F4832-EA2C-2858-8909-BAB0A496E71C}"/>
          </ac:grpSpMkLst>
        </pc:grpChg>
        <pc:grpChg chg="add mod">
          <ac:chgData name="Kokchun Giang" userId="67e2125d-ec8c-4323-9653-9824a2ad815f" providerId="ADAL" clId="{4F93D582-AB38-B143-ACC1-8793927D28A4}" dt="2024-01-08T15:08:11.840" v="1419" actId="1076"/>
          <ac:grpSpMkLst>
            <pc:docMk/>
            <pc:sldMk cId="1856817417" sldId="325"/>
            <ac:grpSpMk id="366" creationId="{4AA45D49-2B48-447E-C5B9-FFE502788D34}"/>
          </ac:grpSpMkLst>
        </pc:grpChg>
        <pc:inkChg chg="add del">
          <ac:chgData name="Kokchun Giang" userId="67e2125d-ec8c-4323-9653-9824a2ad815f" providerId="ADAL" clId="{4F93D582-AB38-B143-ACC1-8793927D28A4}" dt="2024-01-08T14:59:12.802" v="1046" actId="9405"/>
          <ac:inkMkLst>
            <pc:docMk/>
            <pc:sldMk cId="1856817417" sldId="325"/>
            <ac:inkMk id="3" creationId="{1CC07578-1F42-7652-595F-B80261A639FF}"/>
          </ac:inkMkLst>
        </pc:inkChg>
        <pc:inkChg chg="add del">
          <ac:chgData name="Kokchun Giang" userId="67e2125d-ec8c-4323-9653-9824a2ad815f" providerId="ADAL" clId="{4F93D582-AB38-B143-ACC1-8793927D28A4}" dt="2024-01-08T14:59:15.331" v="1048" actId="9405"/>
          <ac:inkMkLst>
            <pc:docMk/>
            <pc:sldMk cId="1856817417" sldId="325"/>
            <ac:inkMk id="4" creationId="{5108EA5F-24FF-7DD2-0B86-744F301B1ACC}"/>
          </ac:inkMkLst>
        </pc:inkChg>
        <pc:inkChg chg="add del">
          <ac:chgData name="Kokchun Giang" userId="67e2125d-ec8c-4323-9653-9824a2ad815f" providerId="ADAL" clId="{4F93D582-AB38-B143-ACC1-8793927D28A4}" dt="2024-01-08T14:59:17.403" v="1050" actId="9405"/>
          <ac:inkMkLst>
            <pc:docMk/>
            <pc:sldMk cId="1856817417" sldId="325"/>
            <ac:inkMk id="5" creationId="{354F6306-8421-153A-0B05-CDE5B0656583}"/>
          </ac:inkMkLst>
        </pc:inkChg>
        <pc:inkChg chg="add del">
          <ac:chgData name="Kokchun Giang" userId="67e2125d-ec8c-4323-9653-9824a2ad815f" providerId="ADAL" clId="{4F93D582-AB38-B143-ACC1-8793927D28A4}" dt="2024-01-08T14:59:19.106" v="1052" actId="9405"/>
          <ac:inkMkLst>
            <pc:docMk/>
            <pc:sldMk cId="1856817417" sldId="325"/>
            <ac:inkMk id="9" creationId="{E9B6E6CC-696F-44DA-303E-C559AB08C0DB}"/>
          </ac:inkMkLst>
        </pc:inkChg>
        <pc:inkChg chg="add del">
          <ac:chgData name="Kokchun Giang" userId="67e2125d-ec8c-4323-9653-9824a2ad815f" providerId="ADAL" clId="{4F93D582-AB38-B143-ACC1-8793927D28A4}" dt="2024-01-08T14:59:21.043" v="1054" actId="9405"/>
          <ac:inkMkLst>
            <pc:docMk/>
            <pc:sldMk cId="1856817417" sldId="325"/>
            <ac:inkMk id="10" creationId="{0B365027-9BA5-9564-7716-C51863651B04}"/>
          </ac:inkMkLst>
        </pc:inkChg>
        <pc:inkChg chg="add del">
          <ac:chgData name="Kokchun Giang" userId="67e2125d-ec8c-4323-9653-9824a2ad815f" providerId="ADAL" clId="{4F93D582-AB38-B143-ACC1-8793927D28A4}" dt="2024-01-08T14:59:23.226" v="1056" actId="9405"/>
          <ac:inkMkLst>
            <pc:docMk/>
            <pc:sldMk cId="1856817417" sldId="325"/>
            <ac:inkMk id="12" creationId="{129F48CF-0099-0F28-88EA-952B9541FA29}"/>
          </ac:inkMkLst>
        </pc:inkChg>
        <pc:inkChg chg="add del">
          <ac:chgData name="Kokchun Giang" userId="67e2125d-ec8c-4323-9653-9824a2ad815f" providerId="ADAL" clId="{4F93D582-AB38-B143-ACC1-8793927D28A4}" dt="2024-01-08T14:59:25.940" v="1058" actId="9405"/>
          <ac:inkMkLst>
            <pc:docMk/>
            <pc:sldMk cId="1856817417" sldId="325"/>
            <ac:inkMk id="13" creationId="{F492567F-C36A-7F1D-82CE-319B9025D4B5}"/>
          </ac:inkMkLst>
        </pc:inkChg>
        <pc:inkChg chg="add">
          <ac:chgData name="Kokchun Giang" userId="67e2125d-ec8c-4323-9653-9824a2ad815f" providerId="ADAL" clId="{4F93D582-AB38-B143-ACC1-8793927D28A4}" dt="2024-01-08T14:59:28.747" v="1059" actId="9405"/>
          <ac:inkMkLst>
            <pc:docMk/>
            <pc:sldMk cId="1856817417" sldId="325"/>
            <ac:inkMk id="14" creationId="{BA798AE1-6FDC-64C4-AD90-4ADA575DC61D}"/>
          </ac:inkMkLst>
        </pc:inkChg>
        <pc:inkChg chg="add del mod">
          <ac:chgData name="Kokchun Giang" userId="67e2125d-ec8c-4323-9653-9824a2ad815f" providerId="ADAL" clId="{4F93D582-AB38-B143-ACC1-8793927D28A4}" dt="2024-01-08T14:59:45.533" v="1065" actId="9405"/>
          <ac:inkMkLst>
            <pc:docMk/>
            <pc:sldMk cId="1856817417" sldId="325"/>
            <ac:inkMk id="15" creationId="{B2A31310-7476-1729-1BAA-3B7149F28008}"/>
          </ac:inkMkLst>
        </pc:inkChg>
        <pc:inkChg chg="add del mod">
          <ac:chgData name="Kokchun Giang" userId="67e2125d-ec8c-4323-9653-9824a2ad815f" providerId="ADAL" clId="{4F93D582-AB38-B143-ACC1-8793927D28A4}" dt="2024-01-08T14:59:45.202" v="1064"/>
          <ac:inkMkLst>
            <pc:docMk/>
            <pc:sldMk cId="1856817417" sldId="325"/>
            <ac:inkMk id="16" creationId="{4100BB4E-A512-1D07-437B-A58AE6446B96}"/>
          </ac:inkMkLst>
        </pc:inkChg>
        <pc:inkChg chg="add del mod">
          <ac:chgData name="Kokchun Giang" userId="67e2125d-ec8c-4323-9653-9824a2ad815f" providerId="ADAL" clId="{4F93D582-AB38-B143-ACC1-8793927D28A4}" dt="2024-01-08T14:59:56.794" v="1091" actId="9405"/>
          <ac:inkMkLst>
            <pc:docMk/>
            <pc:sldMk cId="1856817417" sldId="325"/>
            <ac:inkMk id="18" creationId="{B5F122B9-4D6C-63C4-F882-C9BA64943729}"/>
          </ac:inkMkLst>
        </pc:inkChg>
        <pc:inkChg chg="add del mod">
          <ac:chgData name="Kokchun Giang" userId="67e2125d-ec8c-4323-9653-9824a2ad815f" providerId="ADAL" clId="{4F93D582-AB38-B143-ACC1-8793927D28A4}" dt="2024-01-08T14:59:56.336" v="1090" actId="9405"/>
          <ac:inkMkLst>
            <pc:docMk/>
            <pc:sldMk cId="1856817417" sldId="325"/>
            <ac:inkMk id="19" creationId="{C2684421-4EB5-8F68-8BEC-E9F63F6609AA}"/>
          </ac:inkMkLst>
        </pc:inkChg>
        <pc:inkChg chg="add del mod">
          <ac:chgData name="Kokchun Giang" userId="67e2125d-ec8c-4323-9653-9824a2ad815f" providerId="ADAL" clId="{4F93D582-AB38-B143-ACC1-8793927D28A4}" dt="2024-01-08T14:59:56.081" v="1089" actId="9405"/>
          <ac:inkMkLst>
            <pc:docMk/>
            <pc:sldMk cId="1856817417" sldId="325"/>
            <ac:inkMk id="20" creationId="{28E012AB-A562-746C-6F73-D3E15204E57D}"/>
          </ac:inkMkLst>
        </pc:inkChg>
        <pc:inkChg chg="add del mod">
          <ac:chgData name="Kokchun Giang" userId="67e2125d-ec8c-4323-9653-9824a2ad815f" providerId="ADAL" clId="{4F93D582-AB38-B143-ACC1-8793927D28A4}" dt="2024-01-08T14:59:55.812" v="1088" actId="9405"/>
          <ac:inkMkLst>
            <pc:docMk/>
            <pc:sldMk cId="1856817417" sldId="325"/>
            <ac:inkMk id="21" creationId="{7E3D41F0-123C-06BA-A589-8604CEF4583B}"/>
          </ac:inkMkLst>
        </pc:inkChg>
        <pc:inkChg chg="add del mod">
          <ac:chgData name="Kokchun Giang" userId="67e2125d-ec8c-4323-9653-9824a2ad815f" providerId="ADAL" clId="{4F93D582-AB38-B143-ACC1-8793927D28A4}" dt="2024-01-08T14:59:55.530" v="1087" actId="9405"/>
          <ac:inkMkLst>
            <pc:docMk/>
            <pc:sldMk cId="1856817417" sldId="325"/>
            <ac:inkMk id="22" creationId="{64882FDB-9FF9-872A-08E7-B880B3F643B1}"/>
          </ac:inkMkLst>
        </pc:inkChg>
        <pc:inkChg chg="add del mod">
          <ac:chgData name="Kokchun Giang" userId="67e2125d-ec8c-4323-9653-9824a2ad815f" providerId="ADAL" clId="{4F93D582-AB38-B143-ACC1-8793927D28A4}" dt="2024-01-08T14:59:55.212" v="1086" actId="9405"/>
          <ac:inkMkLst>
            <pc:docMk/>
            <pc:sldMk cId="1856817417" sldId="325"/>
            <ac:inkMk id="23" creationId="{EC230221-405B-3952-3F20-36E5B574E6FF}"/>
          </ac:inkMkLst>
        </pc:inkChg>
        <pc:inkChg chg="add del mod">
          <ac:chgData name="Kokchun Giang" userId="67e2125d-ec8c-4323-9653-9824a2ad815f" providerId="ADAL" clId="{4F93D582-AB38-B143-ACC1-8793927D28A4}" dt="2024-01-08T14:59:54.845" v="1085"/>
          <ac:inkMkLst>
            <pc:docMk/>
            <pc:sldMk cId="1856817417" sldId="325"/>
            <ac:inkMk id="24" creationId="{3E1B6201-D798-B3A8-D2FE-18FFF721BA85}"/>
          </ac:inkMkLst>
        </pc:inkChg>
        <pc:inkChg chg="add del">
          <ac:chgData name="Kokchun Giang" userId="67e2125d-ec8c-4323-9653-9824a2ad815f" providerId="ADAL" clId="{4F93D582-AB38-B143-ACC1-8793927D28A4}" dt="2024-01-08T14:59:51.010" v="1074" actId="9405"/>
          <ac:inkMkLst>
            <pc:docMk/>
            <pc:sldMk cId="1856817417" sldId="325"/>
            <ac:inkMk id="25" creationId="{719BA38C-6828-D53B-3F70-FF4C3FA74100}"/>
          </ac:inkMkLst>
        </pc:inkChg>
        <pc:inkChg chg="add del mod">
          <ac:chgData name="Kokchun Giang" userId="67e2125d-ec8c-4323-9653-9824a2ad815f" providerId="ADAL" clId="{4F93D582-AB38-B143-ACC1-8793927D28A4}" dt="2024-01-08T14:59:54.443" v="1083" actId="9405"/>
          <ac:inkMkLst>
            <pc:docMk/>
            <pc:sldMk cId="1856817417" sldId="325"/>
            <ac:inkMk id="27" creationId="{E0AAEF37-4EAD-9643-7CD7-733C0139300B}"/>
          </ac:inkMkLst>
        </pc:inkChg>
        <pc:inkChg chg="add del mod">
          <ac:chgData name="Kokchun Giang" userId="67e2125d-ec8c-4323-9653-9824a2ad815f" providerId="ADAL" clId="{4F93D582-AB38-B143-ACC1-8793927D28A4}" dt="2024-01-08T14:59:54.106" v="1082" actId="9405"/>
          <ac:inkMkLst>
            <pc:docMk/>
            <pc:sldMk cId="1856817417" sldId="325"/>
            <ac:inkMk id="29" creationId="{A04C78BC-15FA-88FE-F486-AF6D6DD0A0EA}"/>
          </ac:inkMkLst>
        </pc:inkChg>
        <pc:inkChg chg="add del mod">
          <ac:chgData name="Kokchun Giang" userId="67e2125d-ec8c-4323-9653-9824a2ad815f" providerId="ADAL" clId="{4F93D582-AB38-B143-ACC1-8793927D28A4}" dt="2024-01-08T14:59:53.758" v="1081"/>
          <ac:inkMkLst>
            <pc:docMk/>
            <pc:sldMk cId="1856817417" sldId="325"/>
            <ac:inkMk id="30" creationId="{884109CE-22D1-8178-A47C-8CC78ADBDF6C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2" creationId="{789F055A-032F-6C86-B233-04223BF49C2E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3" creationId="{28E3602F-9EE5-2956-B4DF-DC13DD3F710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4" creationId="{5200E780-984F-A58A-9FD5-CE2073CBC1E8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5" creationId="{C77AF07A-1B86-0443-34FB-1CDA1047C881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6" creationId="{A2DECC0B-EFBF-96F9-EECA-B47890621CF2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7" creationId="{9CADB9D2-A0B9-8532-25D6-24C1A84176A3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8" creationId="{7BD282D8-59B7-3836-25C6-44DA1AD8D58F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39" creationId="{82D5F3FA-DC06-CE45-B719-FBB4743DB73A}"/>
          </ac:inkMkLst>
        </pc:inkChg>
        <pc:inkChg chg="add mod">
          <ac:chgData name="Kokchun Giang" userId="67e2125d-ec8c-4323-9653-9824a2ad815f" providerId="ADAL" clId="{4F93D582-AB38-B143-ACC1-8793927D28A4}" dt="2024-01-08T15:00:04.732" v="1101"/>
          <ac:inkMkLst>
            <pc:docMk/>
            <pc:sldMk cId="1856817417" sldId="325"/>
            <ac:inkMk id="40" creationId="{ABA24998-26B0-5013-7A96-97E9E39833B1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2" creationId="{9816C5EB-4686-B33D-87FF-ADB96F94CD57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3" creationId="{6F6C4626-D4EE-C25D-DC63-FE84BB54A36F}"/>
          </ac:inkMkLst>
        </pc:inkChg>
        <pc:inkChg chg="add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6" creationId="{3742B60A-B4A0-09D7-0786-D939393B21FF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47" creationId="{B619C246-31CC-26AC-FA89-384A416174E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0" creationId="{7A0F1FE3-A0FA-E143-BC6A-5E44D5176ABB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52" creationId="{8B9FB199-C65E-8F05-7EC2-408A160384C6}"/>
          </ac:inkMkLst>
        </pc:inkChg>
        <pc:inkChg chg="add del mod">
          <ac:chgData name="Kokchun Giang" userId="67e2125d-ec8c-4323-9653-9824a2ad815f" providerId="ADAL" clId="{4F93D582-AB38-B143-ACC1-8793927D28A4}" dt="2024-01-08T15:00:10.472" v="1115"/>
          <ac:inkMkLst>
            <pc:docMk/>
            <pc:sldMk cId="1856817417" sldId="325"/>
            <ac:inkMk id="55" creationId="{129804BE-CC66-8EB9-ABDC-DD400A8F57DB}"/>
          </ac:inkMkLst>
        </pc:inkChg>
        <pc:inkChg chg="add del">
          <ac:chgData name="Kokchun Giang" userId="67e2125d-ec8c-4323-9653-9824a2ad815f" providerId="ADAL" clId="{4F93D582-AB38-B143-ACC1-8793927D28A4}" dt="2024-01-08T15:00:09.769" v="1112" actId="9405"/>
          <ac:inkMkLst>
            <pc:docMk/>
            <pc:sldMk cId="1856817417" sldId="325"/>
            <ac:inkMk id="62" creationId="{E5354229-01F7-9EBB-1882-65980684DF7C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7" creationId="{7E5EC8FC-BE50-FD27-E9B2-019218268915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79" creationId="{0C2051B7-3AC2-39B7-F2CB-D55B57B957EE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95" creationId="{598189AC-A9AA-323E-B633-FCF29710379D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2" creationId="{44F6B502-B84B-C3FE-E527-38A7E0B70F47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3" creationId="{CE9C8485-4751-1267-ECBC-F0EE7E327092}"/>
          </ac:inkMkLst>
        </pc:inkChg>
        <pc:inkChg chg="del">
          <ac:chgData name="Kokchun Giang" userId="67e2125d-ec8c-4323-9653-9824a2ad815f" providerId="ADAL" clId="{4F93D582-AB38-B143-ACC1-8793927D28A4}" dt="2024-01-08T14:56:45.047" v="977" actId="478"/>
          <ac:inkMkLst>
            <pc:docMk/>
            <pc:sldMk cId="1856817417" sldId="325"/>
            <ac:inkMk id="104" creationId="{B53792D8-1559-FF3F-9A97-125B7A67632A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07" creationId="{00FD6FF5-34BC-825D-1163-A90F607C4AA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08" creationId="{33E9C8F2-0B6F-2B71-24CF-AC5D5FAC3B26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16" creationId="{A84D0D2F-49E0-97F7-1EE9-99267D521F2D}"/>
          </ac:inkMkLst>
        </pc:inkChg>
        <pc:inkChg chg="add mod">
          <ac:chgData name="Kokchun Giang" userId="67e2125d-ec8c-4323-9653-9824a2ad815f" providerId="ADAL" clId="{4F93D582-AB38-B143-ACC1-8793927D28A4}" dt="2024-01-08T15:00:13.086" v="1121"/>
          <ac:inkMkLst>
            <pc:docMk/>
            <pc:sldMk cId="1856817417" sldId="325"/>
            <ac:inkMk id="123" creationId="{82F09638-31DB-E5DB-639F-A79F5E5D3D1D}"/>
          </ac:inkMkLst>
        </pc:inkChg>
        <pc:inkChg chg="add del mod">
          <ac:chgData name="Kokchun Giang" userId="67e2125d-ec8c-4323-9653-9824a2ad815f" providerId="ADAL" clId="{4F93D582-AB38-B143-ACC1-8793927D28A4}" dt="2024-01-08T15:00:21.448" v="1133" actId="9405"/>
          <ac:inkMkLst>
            <pc:docMk/>
            <pc:sldMk cId="1856817417" sldId="325"/>
            <ac:inkMk id="129" creationId="{32F97FFC-4FB3-B0A8-1539-62325F916C38}"/>
          </ac:inkMkLst>
        </pc:inkChg>
        <pc:inkChg chg="add del mod">
          <ac:chgData name="Kokchun Giang" userId="67e2125d-ec8c-4323-9653-9824a2ad815f" providerId="ADAL" clId="{4F93D582-AB38-B143-ACC1-8793927D28A4}" dt="2024-01-08T15:00:21.202" v="1132" actId="9405"/>
          <ac:inkMkLst>
            <pc:docMk/>
            <pc:sldMk cId="1856817417" sldId="325"/>
            <ac:inkMk id="132" creationId="{FC5CB021-86EA-43DB-3834-F8664A164399}"/>
          </ac:inkMkLst>
        </pc:inkChg>
        <pc:inkChg chg="add del mod">
          <ac:chgData name="Kokchun Giang" userId="67e2125d-ec8c-4323-9653-9824a2ad815f" providerId="ADAL" clId="{4F93D582-AB38-B143-ACC1-8793927D28A4}" dt="2024-01-08T15:00:20.863" v="1131" actId="9405"/>
          <ac:inkMkLst>
            <pc:docMk/>
            <pc:sldMk cId="1856817417" sldId="325"/>
            <ac:inkMk id="137" creationId="{B9B80DAF-69B3-D089-0F71-1F24C6EFAC5A}"/>
          </ac:inkMkLst>
        </pc:inkChg>
        <pc:inkChg chg="add del mod">
          <ac:chgData name="Kokchun Giang" userId="67e2125d-ec8c-4323-9653-9824a2ad815f" providerId="ADAL" clId="{4F93D582-AB38-B143-ACC1-8793927D28A4}" dt="2024-01-08T15:00:20.399" v="1130" actId="9405"/>
          <ac:inkMkLst>
            <pc:docMk/>
            <pc:sldMk cId="1856817417" sldId="325"/>
            <ac:inkMk id="138" creationId="{F9C6C5EB-CC31-158E-43CB-AB234192B75E}"/>
          </ac:inkMkLst>
        </pc:inkChg>
        <pc:inkChg chg="add del mod">
          <ac:chgData name="Kokchun Giang" userId="67e2125d-ec8c-4323-9653-9824a2ad815f" providerId="ADAL" clId="{4F93D582-AB38-B143-ACC1-8793927D28A4}" dt="2024-01-08T15:00:19.914" v="1129"/>
          <ac:inkMkLst>
            <pc:docMk/>
            <pc:sldMk cId="1856817417" sldId="325"/>
            <ac:inkMk id="154" creationId="{FAA5B361-2145-5B78-7352-794D47CAB5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2" creationId="{1BAFECE6-0B8D-2FD9-1AD4-5EDAAF60B45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3" creationId="{D5BD9A96-B781-F0AE-FF34-E13407189875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4" creationId="{34186A37-5258-F328-285B-37FFB0AA493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5" creationId="{14C9FB3A-A310-E610-0FEC-0F31C2ACF0D2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6" creationId="{FCF094F3-9C16-66B2-D3D2-FE7B83AFDEC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7" creationId="{F2DA389F-05E7-C31D-5D62-6A184FC295DF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8" creationId="{A24B7C85-735E-35FC-6B7E-99F3E1234C98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69" creationId="{27BA5C9E-09BF-C67A-45C4-15692F065927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0" creationId="{0AF10D13-AB83-DEDE-532B-B398FC521029}"/>
          </ac:inkMkLst>
        </pc:inkChg>
        <pc:inkChg chg="mod">
          <ac:chgData name="Kokchun Giang" userId="67e2125d-ec8c-4323-9653-9824a2ad815f" providerId="ADAL" clId="{4F93D582-AB38-B143-ACC1-8793927D28A4}" dt="2024-01-08T14:56:52.089" v="978" actId="164"/>
          <ac:inkMkLst>
            <pc:docMk/>
            <pc:sldMk cId="1856817417" sldId="325"/>
            <ac:inkMk id="171" creationId="{0A714A14-86B6-4E86-C739-3A64FC4ED902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0" creationId="{7FE9A113-43E5-D21A-6D52-E6E751D08DA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4" creationId="{715EB7B3-C548-EC63-6252-791F7A11786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5" creationId="{706C329E-DFFD-E9A9-51E0-E6881A5C9B3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6" creationId="{AA5C783A-6146-55F0-DADE-89045AE50205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7" creationId="{8A392A92-E8BF-EA87-22D3-546EF6A98EEB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88" creationId="{BDC923F4-0F18-2927-9D58-FA73C25CE710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1" creationId="{0B27EB4B-9404-275A-4B2A-6A8C62366DD1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2" creationId="{66987C32-F2D8-2A4F-4A55-62EE1599F473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3" creationId="{CF475D2A-86B7-BBD3-B18E-F3DEBC8652F4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4" creationId="{DA0ADF44-5EEC-A117-3DCC-200BE30D8B77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5" creationId="{910EC32F-265F-D2D3-5E2F-CA810AE7E4DC}"/>
          </ac:inkMkLst>
        </pc:inkChg>
        <pc:inkChg chg="add del mod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6" creationId="{D1D34F13-E692-70D8-BCF5-E970E2DC8196}"/>
          </ac:inkMkLst>
        </pc:inkChg>
        <pc:inkChg chg="add del">
          <ac:chgData name="Kokchun Giang" userId="67e2125d-ec8c-4323-9653-9824a2ad815f" providerId="ADAL" clId="{4F93D582-AB38-B143-ACC1-8793927D28A4}" dt="2024-01-08T15:04:19.886" v="1219"/>
          <ac:inkMkLst>
            <pc:docMk/>
            <pc:sldMk cId="1856817417" sldId="325"/>
            <ac:inkMk id="197" creationId="{CDF7229D-A9D1-4F8A-8F14-F5C2EA65F324}"/>
          </ac:inkMkLst>
        </pc:inkChg>
        <pc:inkChg chg="add del mod">
          <ac:chgData name="Kokchun Giang" userId="67e2125d-ec8c-4323-9653-9824a2ad815f" providerId="ADAL" clId="{4F93D582-AB38-B143-ACC1-8793927D28A4}" dt="2024-01-08T15:04:18.433" v="1217" actId="9405"/>
          <ac:inkMkLst>
            <pc:docMk/>
            <pc:sldMk cId="1856817417" sldId="325"/>
            <ac:inkMk id="200" creationId="{7B8CE990-1580-43DA-700F-2D8C09361774}"/>
          </ac:inkMkLst>
        </pc:inkChg>
        <pc:inkChg chg="add del mod">
          <ac:chgData name="Kokchun Giang" userId="67e2125d-ec8c-4323-9653-9824a2ad815f" providerId="ADAL" clId="{4F93D582-AB38-B143-ACC1-8793927D28A4}" dt="2024-01-08T15:04:18.207" v="1216"/>
          <ac:inkMkLst>
            <pc:docMk/>
            <pc:sldMk cId="1856817417" sldId="325"/>
            <ac:inkMk id="201" creationId="{C675FBC5-E0C1-002F-9E11-17F04DEC0D80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3" creationId="{10F244E3-2C4E-6EEE-294C-BE6331E668DE}"/>
          </ac:inkMkLst>
        </pc:inkChg>
        <pc:inkChg chg="add mod">
          <ac:chgData name="Kokchun Giang" userId="67e2125d-ec8c-4323-9653-9824a2ad815f" providerId="ADAL" clId="{4F93D582-AB38-B143-ACC1-8793927D28A4}" dt="2024-01-08T15:04:28.168" v="1231"/>
          <ac:inkMkLst>
            <pc:docMk/>
            <pc:sldMk cId="1856817417" sldId="325"/>
            <ac:inkMk id="204" creationId="{954FA9F6-4A57-87C7-61F6-7D982BB75125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5" creationId="{815EDA6B-6E5A-C463-501C-8CBEA5478DB4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6" creationId="{9485B454-7C9C-CBFC-428D-8AA2C6F7CCA9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7" creationId="{49ACF28B-DDD7-F054-C769-9A90F4E77A5E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08" creationId="{60DFB01A-F2DD-1B33-7670-906335A056F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2" creationId="{72004850-884A-3228-581F-F9010DB731E8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6" creationId="{CB298ACF-0CE0-EDA6-1862-4C9B4C4F8C8A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29" creationId="{A098C2C3-B301-3306-185F-DC39E66A4A46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0" creationId="{3055EBCC-4D58-6A0B-88B7-930E41C074D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1" creationId="{3067326B-9943-5B9C-EDC6-D6927F567821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4" creationId="{81320073-F152-198F-B403-61B99C76BB7F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5" creationId="{3A56E946-1E82-6A8B-7076-C6B80AA48C60}"/>
          </ac:inkMkLst>
        </pc:inkChg>
        <pc:inkChg chg="add mod">
          <ac:chgData name="Kokchun Giang" userId="67e2125d-ec8c-4323-9653-9824a2ad815f" providerId="ADAL" clId="{4F93D582-AB38-B143-ACC1-8793927D28A4}" dt="2024-01-08T15:04:30.837" v="1235"/>
          <ac:inkMkLst>
            <pc:docMk/>
            <pc:sldMk cId="1856817417" sldId="325"/>
            <ac:inkMk id="236" creationId="{3523AD27-651B-804E-8EE3-DA4FEF717E6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8" creationId="{AD83224F-80DE-FDEC-DB33-3CF074F833CA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39" creationId="{FA0A02E4-BC60-1917-337D-783DAE783507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0" creationId="{09B37E5A-6D53-B2B8-9D54-0EA7647E0F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1" creationId="{F2E86C69-F7C3-1BF2-C646-A03CB144560E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2" creationId="{4AA42574-4A39-0D90-25FD-E962F587A1D9}"/>
          </ac:inkMkLst>
        </pc:inkChg>
        <pc:inkChg chg="add mod">
          <ac:chgData name="Kokchun Giang" userId="67e2125d-ec8c-4323-9653-9824a2ad815f" providerId="ADAL" clId="{4F93D582-AB38-B143-ACC1-8793927D28A4}" dt="2024-01-08T15:04:34.093" v="1242"/>
          <ac:inkMkLst>
            <pc:docMk/>
            <pc:sldMk cId="1856817417" sldId="325"/>
            <ac:inkMk id="243" creationId="{C8BF3030-0199-3FEC-8A67-96C9AFE9FEC4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6" creationId="{53A3D8C9-B904-D799-B08E-D99DF7F3A852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7" creationId="{C3DB7F5F-7DFD-E3B4-BDF4-5BF088B7293B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8" creationId="{5678FD7D-7844-8E7F-6E3D-C34288547FB6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49" creationId="{142AE3EB-1FDB-9A47-E67B-7256DC206B25}"/>
          </ac:inkMkLst>
        </pc:inkChg>
        <pc:inkChg chg="add mod">
          <ac:chgData name="Kokchun Giang" userId="67e2125d-ec8c-4323-9653-9824a2ad815f" providerId="ADAL" clId="{4F93D582-AB38-B143-ACC1-8793927D28A4}" dt="2024-01-08T15:04:37.100" v="1248"/>
          <ac:inkMkLst>
            <pc:docMk/>
            <pc:sldMk cId="1856817417" sldId="325"/>
            <ac:inkMk id="250" creationId="{A7E14C13-6220-0AE9-46CA-A8C6185A4C3D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2" creationId="{146132CA-D92D-4FDF-E8D0-AD4EEE611504}"/>
          </ac:inkMkLst>
        </pc:inkChg>
        <pc:inkChg chg="add mod">
          <ac:chgData name="Kokchun Giang" userId="67e2125d-ec8c-4323-9653-9824a2ad815f" providerId="ADAL" clId="{4F93D582-AB38-B143-ACC1-8793927D28A4}" dt="2024-01-08T15:04:38.361" v="1251"/>
          <ac:inkMkLst>
            <pc:docMk/>
            <pc:sldMk cId="1856817417" sldId="325"/>
            <ac:inkMk id="253" creationId="{BDE4F1F9-1674-134E-5906-545FAD1B9900}"/>
          </ac:inkMkLst>
        </pc:inkChg>
        <pc:inkChg chg="add del mod">
          <ac:chgData name="Kokchun Giang" userId="67e2125d-ec8c-4323-9653-9824a2ad815f" providerId="ADAL" clId="{4F93D582-AB38-B143-ACC1-8793927D28A4}" dt="2024-01-08T15:04:46.523" v="1265" actId="9405"/>
          <ac:inkMkLst>
            <pc:docMk/>
            <pc:sldMk cId="1856817417" sldId="325"/>
            <ac:inkMk id="255" creationId="{E5CA7C7B-D611-20A8-CC41-BED32A6FA151}"/>
          </ac:inkMkLst>
        </pc:inkChg>
        <pc:inkChg chg="add del mod">
          <ac:chgData name="Kokchun Giang" userId="67e2125d-ec8c-4323-9653-9824a2ad815f" providerId="ADAL" clId="{4F93D582-AB38-B143-ACC1-8793927D28A4}" dt="2024-01-08T15:04:45.945" v="1264" actId="9405"/>
          <ac:inkMkLst>
            <pc:docMk/>
            <pc:sldMk cId="1856817417" sldId="325"/>
            <ac:inkMk id="256" creationId="{535161E9-F010-05C8-4CC8-DCD00C30CD59}"/>
          </ac:inkMkLst>
        </pc:inkChg>
        <pc:inkChg chg="add del mod">
          <ac:chgData name="Kokchun Giang" userId="67e2125d-ec8c-4323-9653-9824a2ad815f" providerId="ADAL" clId="{4F93D582-AB38-B143-ACC1-8793927D28A4}" dt="2024-01-08T15:04:45.713" v="1263" actId="9405"/>
          <ac:inkMkLst>
            <pc:docMk/>
            <pc:sldMk cId="1856817417" sldId="325"/>
            <ac:inkMk id="257" creationId="{F3DEB3EA-900B-C3E4-4A0F-2971DA8F4EE1}"/>
          </ac:inkMkLst>
        </pc:inkChg>
        <pc:inkChg chg="add del mod">
          <ac:chgData name="Kokchun Giang" userId="67e2125d-ec8c-4323-9653-9824a2ad815f" providerId="ADAL" clId="{4F93D582-AB38-B143-ACC1-8793927D28A4}" dt="2024-01-08T15:04:45.215" v="1262"/>
          <ac:inkMkLst>
            <pc:docMk/>
            <pc:sldMk cId="1856817417" sldId="325"/>
            <ac:inkMk id="258" creationId="{D1557007-685C-32B2-C7EB-749E98BF97E9}"/>
          </ac:inkMkLst>
        </pc:inkChg>
        <pc:inkChg chg="add del mod">
          <ac:chgData name="Kokchun Giang" userId="67e2125d-ec8c-4323-9653-9824a2ad815f" providerId="ADAL" clId="{4F93D582-AB38-B143-ACC1-8793927D28A4}" dt="2024-01-08T15:04:44.985" v="1260"/>
          <ac:inkMkLst>
            <pc:docMk/>
            <pc:sldMk cId="1856817417" sldId="325"/>
            <ac:inkMk id="260" creationId="{9F7CEE06-04AC-476B-8F20-41EE02088678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2" creationId="{9EECB65F-15BF-3C97-6764-57C2B8614483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3" creationId="{DEA691E8-4C40-8DEC-3278-CD8FC6195046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4" creationId="{7E5F6F8B-A548-FBE9-C5CE-3F05EA377F7B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5" creationId="{8321DE44-FA6C-6986-D12F-1CBCAA626E8C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6" creationId="{ABD5603B-6F00-1281-8E6E-1AA8C2A8179A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7" creationId="{68EA8917-B48B-A357-642C-5A527C427A15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8" creationId="{9960F42E-50F4-61F7-D4C8-81AD5D5C331D}"/>
          </ac:inkMkLst>
        </pc:inkChg>
        <pc:inkChg chg="add mod">
          <ac:chgData name="Kokchun Giang" userId="67e2125d-ec8c-4323-9653-9824a2ad815f" providerId="ADAL" clId="{4F93D582-AB38-B143-ACC1-8793927D28A4}" dt="2024-01-08T15:04:51.844" v="1274"/>
          <ac:inkMkLst>
            <pc:docMk/>
            <pc:sldMk cId="1856817417" sldId="325"/>
            <ac:inkMk id="269" creationId="{1DCA0044-ABB3-8DAC-9550-167553082385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2" creationId="{BFB6B24C-745D-29A4-799A-2C1BC8F6E924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3" creationId="{74011532-E223-25DA-2A56-13D4C87669BC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4" creationId="{58FC8332-C756-4364-9FE6-5C61BEE33A1B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5" creationId="{D2654C80-6221-8D8C-C2EF-8F3EA2DFB6BA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6" creationId="{72ED5E45-F619-DE41-32EF-CFAE541C4600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7" creationId="{59B255D7-604A-63DD-6666-10C6F1D18866}"/>
          </ac:inkMkLst>
        </pc:inkChg>
        <pc:inkChg chg="add mod">
          <ac:chgData name="Kokchun Giang" userId="67e2125d-ec8c-4323-9653-9824a2ad815f" providerId="ADAL" clId="{4F93D582-AB38-B143-ACC1-8793927D28A4}" dt="2024-01-08T15:04:56.223" v="1282"/>
          <ac:inkMkLst>
            <pc:docMk/>
            <pc:sldMk cId="1856817417" sldId="325"/>
            <ac:inkMk id="278" creationId="{A1D34878-AA55-AA29-48A4-3F312B1101B2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1" creationId="{6D20D692-6A2C-F59F-85B8-FD6084AD435F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2" creationId="{A4568269-9193-7F0F-57AF-30F3B214DFF9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3" creationId="{5E7095F3-18B4-5AA8-04C0-3276B36DF975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4" creationId="{32074EFE-B1D3-1DD1-5B03-A475EB1BC52D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5" creationId="{1A6A099B-57CF-7C86-07DA-07D86F1581C4}"/>
          </ac:inkMkLst>
        </pc:inkChg>
        <pc:inkChg chg="add mod">
          <ac:chgData name="Kokchun Giang" userId="67e2125d-ec8c-4323-9653-9824a2ad815f" providerId="ADAL" clId="{4F93D582-AB38-B143-ACC1-8793927D28A4}" dt="2024-01-08T15:05:01.171" v="1289"/>
          <ac:inkMkLst>
            <pc:docMk/>
            <pc:sldMk cId="1856817417" sldId="325"/>
            <ac:inkMk id="286" creationId="{EB601266-7836-36CD-BBD5-A9E316E8BF1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8" creationId="{EB7E0B07-3298-6712-CCA7-4955D9142351}"/>
          </ac:inkMkLst>
        </pc:inkChg>
        <pc:inkChg chg="add mod">
          <ac:chgData name="Kokchun Giang" userId="67e2125d-ec8c-4323-9653-9824a2ad815f" providerId="ADAL" clId="{4F93D582-AB38-B143-ACC1-8793927D28A4}" dt="2024-01-08T15:08:05.250" v="1417" actId="164"/>
          <ac:inkMkLst>
            <pc:docMk/>
            <pc:sldMk cId="1856817417" sldId="325"/>
            <ac:inkMk id="289" creationId="{8DFAE2F1-4073-6F53-94E2-089BE17DEB95}"/>
          </ac:inkMkLst>
        </pc:inkChg>
        <pc:inkChg chg="add del mod">
          <ac:chgData name="Kokchun Giang" userId="67e2125d-ec8c-4323-9653-9824a2ad815f" providerId="ADAL" clId="{4F93D582-AB38-B143-ACC1-8793927D28A4}" dt="2024-01-08T15:06:14.256" v="1335" actId="9405"/>
          <ac:inkMkLst>
            <pc:docMk/>
            <pc:sldMk cId="1856817417" sldId="325"/>
            <ac:inkMk id="290" creationId="{2CBF8454-1399-8F76-2ED0-EEB73B9916DE}"/>
          </ac:inkMkLst>
        </pc:inkChg>
        <pc:inkChg chg="add del mod">
          <ac:chgData name="Kokchun Giang" userId="67e2125d-ec8c-4323-9653-9824a2ad815f" providerId="ADAL" clId="{4F93D582-AB38-B143-ACC1-8793927D28A4}" dt="2024-01-08T15:06:13.894" v="1334" actId="9405"/>
          <ac:inkMkLst>
            <pc:docMk/>
            <pc:sldMk cId="1856817417" sldId="325"/>
            <ac:inkMk id="291" creationId="{04DC49E5-DC1D-B35D-89D6-DE3F51D7EBB8}"/>
          </ac:inkMkLst>
        </pc:inkChg>
        <pc:inkChg chg="add del mod">
          <ac:chgData name="Kokchun Giang" userId="67e2125d-ec8c-4323-9653-9824a2ad815f" providerId="ADAL" clId="{4F93D582-AB38-B143-ACC1-8793927D28A4}" dt="2024-01-08T15:06:13.487" v="1333" actId="9405"/>
          <ac:inkMkLst>
            <pc:docMk/>
            <pc:sldMk cId="1856817417" sldId="325"/>
            <ac:inkMk id="292" creationId="{513A3F9D-922F-0DEC-A13C-52E57200A3CC}"/>
          </ac:inkMkLst>
        </pc:inkChg>
        <pc:inkChg chg="add del mod">
          <ac:chgData name="Kokchun Giang" userId="67e2125d-ec8c-4323-9653-9824a2ad815f" providerId="ADAL" clId="{4F93D582-AB38-B143-ACC1-8793927D28A4}" dt="2024-01-08T15:06:13.071" v="1332" actId="9405"/>
          <ac:inkMkLst>
            <pc:docMk/>
            <pc:sldMk cId="1856817417" sldId="325"/>
            <ac:inkMk id="293" creationId="{A29D2A8A-9700-7DF6-87FB-29612C35F9C7}"/>
          </ac:inkMkLst>
        </pc:inkChg>
        <pc:inkChg chg="add del mod">
          <ac:chgData name="Kokchun Giang" userId="67e2125d-ec8c-4323-9653-9824a2ad815f" providerId="ADAL" clId="{4F93D582-AB38-B143-ACC1-8793927D28A4}" dt="2024-01-08T15:06:12.687" v="1331" actId="9405"/>
          <ac:inkMkLst>
            <pc:docMk/>
            <pc:sldMk cId="1856817417" sldId="325"/>
            <ac:inkMk id="294" creationId="{3968B6CE-4FF6-D7D9-A07B-D781AF039DE6}"/>
          </ac:inkMkLst>
        </pc:inkChg>
        <pc:inkChg chg="add del mod">
          <ac:chgData name="Kokchun Giang" userId="67e2125d-ec8c-4323-9653-9824a2ad815f" providerId="ADAL" clId="{4F93D582-AB38-B143-ACC1-8793927D28A4}" dt="2024-01-08T15:06:12.341" v="1330" actId="9405"/>
          <ac:inkMkLst>
            <pc:docMk/>
            <pc:sldMk cId="1856817417" sldId="325"/>
            <ac:inkMk id="295" creationId="{D1AED863-2000-6B89-EDF6-E6A011DEA8FF}"/>
          </ac:inkMkLst>
        </pc:inkChg>
        <pc:inkChg chg="add del mod">
          <ac:chgData name="Kokchun Giang" userId="67e2125d-ec8c-4323-9653-9824a2ad815f" providerId="ADAL" clId="{4F93D582-AB38-B143-ACC1-8793927D28A4}" dt="2024-01-08T15:06:05.032" v="1311" actId="9405"/>
          <ac:inkMkLst>
            <pc:docMk/>
            <pc:sldMk cId="1856817417" sldId="325"/>
            <ac:inkMk id="296" creationId="{1C325C60-14CA-C0C2-63A7-B1FF4B7F51F9}"/>
          </ac:inkMkLst>
        </pc:inkChg>
        <pc:inkChg chg="add del mod">
          <ac:chgData name="Kokchun Giang" userId="67e2125d-ec8c-4323-9653-9824a2ad815f" providerId="ADAL" clId="{4F93D582-AB38-B143-ACC1-8793927D28A4}" dt="2024-01-08T15:06:04.602" v="1310"/>
          <ac:inkMkLst>
            <pc:docMk/>
            <pc:sldMk cId="1856817417" sldId="325"/>
            <ac:inkMk id="297" creationId="{4BC2136D-1CBE-4A42-1538-E086655D0961}"/>
          </ac:inkMkLst>
        </pc:inkChg>
        <pc:inkChg chg="add del mod">
          <ac:chgData name="Kokchun Giang" userId="67e2125d-ec8c-4323-9653-9824a2ad815f" providerId="ADAL" clId="{4F93D582-AB38-B143-ACC1-8793927D28A4}" dt="2024-01-08T15:06:04.256" v="1308" actId="9405"/>
          <ac:inkMkLst>
            <pc:docMk/>
            <pc:sldMk cId="1856817417" sldId="325"/>
            <ac:inkMk id="300" creationId="{674A6B01-CA06-2863-2D18-0F6FB4BBF1DE}"/>
          </ac:inkMkLst>
        </pc:inkChg>
        <pc:inkChg chg="add del mod">
          <ac:chgData name="Kokchun Giang" userId="67e2125d-ec8c-4323-9653-9824a2ad815f" providerId="ADAL" clId="{4F93D582-AB38-B143-ACC1-8793927D28A4}" dt="2024-01-08T15:06:03.896" v="1307" actId="9405"/>
          <ac:inkMkLst>
            <pc:docMk/>
            <pc:sldMk cId="1856817417" sldId="325"/>
            <ac:inkMk id="301" creationId="{41A4FBE4-1297-F0D1-CD12-B635C5CE3508}"/>
          </ac:inkMkLst>
        </pc:inkChg>
        <pc:inkChg chg="add del mod">
          <ac:chgData name="Kokchun Giang" userId="67e2125d-ec8c-4323-9653-9824a2ad815f" providerId="ADAL" clId="{4F93D582-AB38-B143-ACC1-8793927D28A4}" dt="2024-01-08T15:06:03.675" v="1306"/>
          <ac:inkMkLst>
            <pc:docMk/>
            <pc:sldMk cId="1856817417" sldId="325"/>
            <ac:inkMk id="302" creationId="{0B6FDC0F-694F-2C75-09AC-91D0F307DA06}"/>
          </ac:inkMkLst>
        </pc:inkChg>
        <pc:inkChg chg="add del mod">
          <ac:chgData name="Kokchun Giang" userId="67e2125d-ec8c-4323-9653-9824a2ad815f" providerId="ADAL" clId="{4F93D582-AB38-B143-ACC1-8793927D28A4}" dt="2024-01-08T15:06:12.008" v="1329" actId="9405"/>
          <ac:inkMkLst>
            <pc:docMk/>
            <pc:sldMk cId="1856817417" sldId="325"/>
            <ac:inkMk id="304" creationId="{67651D9E-9246-AE1A-F830-245CB8A81BA1}"/>
          </ac:inkMkLst>
        </pc:inkChg>
        <pc:inkChg chg="add del mod">
          <ac:chgData name="Kokchun Giang" userId="67e2125d-ec8c-4323-9653-9824a2ad815f" providerId="ADAL" clId="{4F93D582-AB38-B143-ACC1-8793927D28A4}" dt="2024-01-08T15:06:11.730" v="1328"/>
          <ac:inkMkLst>
            <pc:docMk/>
            <pc:sldMk cId="1856817417" sldId="325"/>
            <ac:inkMk id="305" creationId="{940E1448-74B8-7C31-1DC8-57BA82B09361}"/>
          </ac:inkMkLst>
        </pc:inkChg>
        <pc:inkChg chg="add del mod">
          <ac:chgData name="Kokchun Giang" userId="67e2125d-ec8c-4323-9653-9824a2ad815f" providerId="ADAL" clId="{4F93D582-AB38-B143-ACC1-8793927D28A4}" dt="2024-01-08T15:06:11.481" v="1326" actId="9405"/>
          <ac:inkMkLst>
            <pc:docMk/>
            <pc:sldMk cId="1856817417" sldId="325"/>
            <ac:inkMk id="307" creationId="{CF9D210C-53DD-8A5D-BDFF-B7144C20E33F}"/>
          </ac:inkMkLst>
        </pc:inkChg>
        <pc:inkChg chg="add del mod">
          <ac:chgData name="Kokchun Giang" userId="67e2125d-ec8c-4323-9653-9824a2ad815f" providerId="ADAL" clId="{4F93D582-AB38-B143-ACC1-8793927D28A4}" dt="2024-01-08T15:06:11.256" v="1325" actId="9405"/>
          <ac:inkMkLst>
            <pc:docMk/>
            <pc:sldMk cId="1856817417" sldId="325"/>
            <ac:inkMk id="308" creationId="{C6D3ACE6-BA03-ED7F-7257-9ACE4EF81FDE}"/>
          </ac:inkMkLst>
        </pc:inkChg>
        <pc:inkChg chg="add del mod">
          <ac:chgData name="Kokchun Giang" userId="67e2125d-ec8c-4323-9653-9824a2ad815f" providerId="ADAL" clId="{4F93D582-AB38-B143-ACC1-8793927D28A4}" dt="2024-01-08T15:06:11.045" v="1324" actId="9405"/>
          <ac:inkMkLst>
            <pc:docMk/>
            <pc:sldMk cId="1856817417" sldId="325"/>
            <ac:inkMk id="309" creationId="{D68BFC03-E62C-ADCE-3C92-90ECF3D3CEF8}"/>
          </ac:inkMkLst>
        </pc:inkChg>
        <pc:inkChg chg="add del mod">
          <ac:chgData name="Kokchun Giang" userId="67e2125d-ec8c-4323-9653-9824a2ad815f" providerId="ADAL" clId="{4F93D582-AB38-B143-ACC1-8793927D28A4}" dt="2024-01-08T15:06:10.829" v="1323" actId="9405"/>
          <ac:inkMkLst>
            <pc:docMk/>
            <pc:sldMk cId="1856817417" sldId="325"/>
            <ac:inkMk id="310" creationId="{60BC2194-B861-AC90-435F-F456F598AAC1}"/>
          </ac:inkMkLst>
        </pc:inkChg>
        <pc:inkChg chg="add del mod">
          <ac:chgData name="Kokchun Giang" userId="67e2125d-ec8c-4323-9653-9824a2ad815f" providerId="ADAL" clId="{4F93D582-AB38-B143-ACC1-8793927D28A4}" dt="2024-01-08T15:06:10.519" v="1322"/>
          <ac:inkMkLst>
            <pc:docMk/>
            <pc:sldMk cId="1856817417" sldId="325"/>
            <ac:inkMk id="311" creationId="{619923A7-2191-838B-53DE-A47B023795C9}"/>
          </ac:inkMkLst>
        </pc:inkChg>
        <pc:inkChg chg="add del mod">
          <ac:chgData name="Kokchun Giang" userId="67e2125d-ec8c-4323-9653-9824a2ad815f" providerId="ADAL" clId="{4F93D582-AB38-B143-ACC1-8793927D28A4}" dt="2024-01-08T15:06:30.494" v="1375" actId="9405"/>
          <ac:inkMkLst>
            <pc:docMk/>
            <pc:sldMk cId="1856817417" sldId="325"/>
            <ac:inkMk id="313" creationId="{71C377A0-6DC0-5F84-176A-B91582F07F9A}"/>
          </ac:inkMkLst>
        </pc:inkChg>
        <pc:inkChg chg="add del mod">
          <ac:chgData name="Kokchun Giang" userId="67e2125d-ec8c-4323-9653-9824a2ad815f" providerId="ADAL" clId="{4F93D582-AB38-B143-ACC1-8793927D28A4}" dt="2024-01-08T15:06:30.134" v="1374" actId="9405"/>
          <ac:inkMkLst>
            <pc:docMk/>
            <pc:sldMk cId="1856817417" sldId="325"/>
            <ac:inkMk id="314" creationId="{B0255563-BD2A-3EE7-84F4-51E6D9B241B9}"/>
          </ac:inkMkLst>
        </pc:inkChg>
        <pc:inkChg chg="add del mod">
          <ac:chgData name="Kokchun Giang" userId="67e2125d-ec8c-4323-9653-9824a2ad815f" providerId="ADAL" clId="{4F93D582-AB38-B143-ACC1-8793927D28A4}" dt="2024-01-08T15:06:29.806" v="1373" actId="9405"/>
          <ac:inkMkLst>
            <pc:docMk/>
            <pc:sldMk cId="1856817417" sldId="325"/>
            <ac:inkMk id="315" creationId="{18465C4C-86B7-B15D-7293-F6417EB46D1C}"/>
          </ac:inkMkLst>
        </pc:inkChg>
        <pc:inkChg chg="add del mod">
          <ac:chgData name="Kokchun Giang" userId="67e2125d-ec8c-4323-9653-9824a2ad815f" providerId="ADAL" clId="{4F93D582-AB38-B143-ACC1-8793927D28A4}" dt="2024-01-08T15:06:29.430" v="1372" actId="9405"/>
          <ac:inkMkLst>
            <pc:docMk/>
            <pc:sldMk cId="1856817417" sldId="325"/>
            <ac:inkMk id="316" creationId="{D3AB2104-3E7B-2C07-E110-23B32C1014CA}"/>
          </ac:inkMkLst>
        </pc:inkChg>
        <pc:inkChg chg="add del mod">
          <ac:chgData name="Kokchun Giang" userId="67e2125d-ec8c-4323-9653-9824a2ad815f" providerId="ADAL" clId="{4F93D582-AB38-B143-ACC1-8793927D28A4}" dt="2024-01-08T15:06:29.167" v="1371" actId="9405"/>
          <ac:inkMkLst>
            <pc:docMk/>
            <pc:sldMk cId="1856817417" sldId="325"/>
            <ac:inkMk id="317" creationId="{73F2774F-9396-D58C-18CE-7B544E81248A}"/>
          </ac:inkMkLst>
        </pc:inkChg>
        <pc:inkChg chg="add del mod">
          <ac:chgData name="Kokchun Giang" userId="67e2125d-ec8c-4323-9653-9824a2ad815f" providerId="ADAL" clId="{4F93D582-AB38-B143-ACC1-8793927D28A4}" dt="2024-01-08T15:06:28.952" v="1370" actId="9405"/>
          <ac:inkMkLst>
            <pc:docMk/>
            <pc:sldMk cId="1856817417" sldId="325"/>
            <ac:inkMk id="318" creationId="{FEC09BE9-E1EA-905F-092D-D1BFE60B02A5}"/>
          </ac:inkMkLst>
        </pc:inkChg>
        <pc:inkChg chg="add del mod">
          <ac:chgData name="Kokchun Giang" userId="67e2125d-ec8c-4323-9653-9824a2ad815f" providerId="ADAL" clId="{4F93D582-AB38-B143-ACC1-8793927D28A4}" dt="2024-01-08T15:06:28.728" v="1369" actId="9405"/>
          <ac:inkMkLst>
            <pc:docMk/>
            <pc:sldMk cId="1856817417" sldId="325"/>
            <ac:inkMk id="319" creationId="{9135BB08-F884-093D-39F5-7AEECAFC19C2}"/>
          </ac:inkMkLst>
        </pc:inkChg>
        <pc:inkChg chg="add del mod">
          <ac:chgData name="Kokchun Giang" userId="67e2125d-ec8c-4323-9653-9824a2ad815f" providerId="ADAL" clId="{4F93D582-AB38-B143-ACC1-8793927D28A4}" dt="2024-01-08T15:06:28.481" v="1368"/>
          <ac:inkMkLst>
            <pc:docMk/>
            <pc:sldMk cId="1856817417" sldId="325"/>
            <ac:inkMk id="320" creationId="{4D3C6EA0-3DEB-5F50-70A2-7A48202E508B}"/>
          </ac:inkMkLst>
        </pc:inkChg>
        <pc:inkChg chg="add del mod">
          <ac:chgData name="Kokchun Giang" userId="67e2125d-ec8c-4323-9653-9824a2ad815f" providerId="ADAL" clId="{4F93D582-AB38-B143-ACC1-8793927D28A4}" dt="2024-01-08T15:06:28.265" v="1366" actId="9405"/>
          <ac:inkMkLst>
            <pc:docMk/>
            <pc:sldMk cId="1856817417" sldId="325"/>
            <ac:inkMk id="322" creationId="{682C7804-6FB0-E025-C850-C38AF86AE2E9}"/>
          </ac:inkMkLst>
        </pc:inkChg>
        <pc:inkChg chg="add del mod">
          <ac:chgData name="Kokchun Giang" userId="67e2125d-ec8c-4323-9653-9824a2ad815f" providerId="ADAL" clId="{4F93D582-AB38-B143-ACC1-8793927D28A4}" dt="2024-01-08T15:06:21.781" v="1351"/>
          <ac:inkMkLst>
            <pc:docMk/>
            <pc:sldMk cId="1856817417" sldId="325"/>
            <ac:inkMk id="323" creationId="{7F49793D-0E16-1B0C-5D1C-F61A99BFDADB}"/>
          </ac:inkMkLst>
        </pc:inkChg>
        <pc:inkChg chg="add del">
          <ac:chgData name="Kokchun Giang" userId="67e2125d-ec8c-4323-9653-9824a2ad815f" providerId="ADAL" clId="{4F93D582-AB38-B143-ACC1-8793927D28A4}" dt="2024-01-08T15:06:21.326" v="1348" actId="9405"/>
          <ac:inkMkLst>
            <pc:docMk/>
            <pc:sldMk cId="1856817417" sldId="325"/>
            <ac:inkMk id="324" creationId="{62877C32-9026-EE59-752D-DD604ED5A921}"/>
          </ac:inkMkLst>
        </pc:inkChg>
        <pc:inkChg chg="add del mod">
          <ac:chgData name="Kokchun Giang" userId="67e2125d-ec8c-4323-9653-9824a2ad815f" providerId="ADAL" clId="{4F93D582-AB38-B143-ACC1-8793927D28A4}" dt="2024-01-08T15:06:28.039" v="1365" actId="9405"/>
          <ac:inkMkLst>
            <pc:docMk/>
            <pc:sldMk cId="1856817417" sldId="325"/>
            <ac:inkMk id="326" creationId="{926234E9-896C-0EAD-75E6-A2F59F62CA38}"/>
          </ac:inkMkLst>
        </pc:inkChg>
        <pc:inkChg chg="add del mod">
          <ac:chgData name="Kokchun Giang" userId="67e2125d-ec8c-4323-9653-9824a2ad815f" providerId="ADAL" clId="{4F93D582-AB38-B143-ACC1-8793927D28A4}" dt="2024-01-08T15:06:27.830" v="1364" actId="9405"/>
          <ac:inkMkLst>
            <pc:docMk/>
            <pc:sldMk cId="1856817417" sldId="325"/>
            <ac:inkMk id="327" creationId="{221AB9BD-499E-2AD8-9211-48D77EFB7CDD}"/>
          </ac:inkMkLst>
        </pc:inkChg>
        <pc:inkChg chg="add del mod">
          <ac:chgData name="Kokchun Giang" userId="67e2125d-ec8c-4323-9653-9824a2ad815f" providerId="ADAL" clId="{4F93D582-AB38-B143-ACC1-8793927D28A4}" dt="2024-01-08T15:06:27.631" v="1363" actId="9405"/>
          <ac:inkMkLst>
            <pc:docMk/>
            <pc:sldMk cId="1856817417" sldId="325"/>
            <ac:inkMk id="328" creationId="{46612A9F-0930-3739-C296-5E1994F85BBE}"/>
          </ac:inkMkLst>
        </pc:inkChg>
        <pc:inkChg chg="add del mod">
          <ac:chgData name="Kokchun Giang" userId="67e2125d-ec8c-4323-9653-9824a2ad815f" providerId="ADAL" clId="{4F93D582-AB38-B143-ACC1-8793927D28A4}" dt="2024-01-08T15:06:27.397" v="1362"/>
          <ac:inkMkLst>
            <pc:docMk/>
            <pc:sldMk cId="1856817417" sldId="325"/>
            <ac:inkMk id="329" creationId="{120CCEE0-6111-5D4F-CB2A-FAA4E551DB83}"/>
          </ac:inkMkLst>
        </pc:inkChg>
        <pc:inkChg chg="add del">
          <ac:chgData name="Kokchun Giang" userId="67e2125d-ec8c-4323-9653-9824a2ad815f" providerId="ADAL" clId="{4F93D582-AB38-B143-ACC1-8793927D28A4}" dt="2024-01-08T15:06:27.143" v="1360" actId="9405"/>
          <ac:inkMkLst>
            <pc:docMk/>
            <pc:sldMk cId="1856817417" sldId="325"/>
            <ac:inkMk id="331" creationId="{484F8B61-BE06-B559-5C51-D0BB2A3EDA10}"/>
          </ac:inkMkLst>
        </pc:inkChg>
        <pc:inkChg chg="add del">
          <ac:chgData name="Kokchun Giang" userId="67e2125d-ec8c-4323-9653-9824a2ad815f" providerId="ADAL" clId="{4F93D582-AB38-B143-ACC1-8793927D28A4}" dt="2024-01-08T15:06:26.842" v="1359" actId="9405"/>
          <ac:inkMkLst>
            <pc:docMk/>
            <pc:sldMk cId="1856817417" sldId="325"/>
            <ac:inkMk id="332" creationId="{8AE05E27-1B8B-45AA-20AA-217F9314D7AA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3" creationId="{B71A9EF3-A4A1-9690-9DCA-995C79914F34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4" creationId="{0C099FD2-8FC7-4D91-7298-0BE790A06EE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5" creationId="{4E34997A-F27C-DBEE-96A2-3C2ED748518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6" creationId="{0192402A-7683-CCA6-5768-9E373BC349D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7" creationId="{0E21A1AA-6E77-A86B-FB7B-D9A2D1B23D92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8" creationId="{13A76101-8444-2E7B-E8E5-E3D599C27F48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39" creationId="{CD25D13B-1D72-B151-D2E9-A88C7C6CEB50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0" creationId="{B48DCE14-4D1B-AF6F-1D26-275F61FE8C3B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1" creationId="{537FCB7D-77C9-E911-17FD-5EF2484BC3FD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3" creationId="{E7B9908B-E27B-BC27-269C-AFFFE9E523A6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4" creationId="{30D642B0-D796-EDE6-A29C-E302971B17E9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5" creationId="{48306915-9762-B78C-AAA1-3671CAF24A93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6" creationId="{4087D125-30DF-A1E7-1700-27EE5514B977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7" creationId="{5611D4BC-90F3-DD27-A3A7-7261D0447881}"/>
          </ac:inkMkLst>
        </pc:inkChg>
        <pc:inkChg chg="add mod">
          <ac:chgData name="Kokchun Giang" userId="67e2125d-ec8c-4323-9653-9824a2ad815f" providerId="ADAL" clId="{4F93D582-AB38-B143-ACC1-8793927D28A4}" dt="2024-01-08T15:07:06.601" v="1393"/>
          <ac:inkMkLst>
            <pc:docMk/>
            <pc:sldMk cId="1856817417" sldId="325"/>
            <ac:inkMk id="348" creationId="{C9BEB76C-749A-A849-0397-7BCF22AD825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0" creationId="{62A1F378-03A9-2A0F-0E7B-F9B68A9F1E4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1" creationId="{15E59BF2-0899-EA05-C487-FD19DDCA0CFB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2" creationId="{1FA4501A-8D95-7F8E-B853-9C4744A7B7AE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3" creationId="{B3AAB4BD-5652-7E1C-897A-E95080F8CECA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4" creationId="{7544920A-E53C-EADD-70EC-57B02254A074}"/>
          </ac:inkMkLst>
        </pc:inkChg>
        <pc:inkChg chg="add del mod">
          <ac:chgData name="Kokchun Giang" userId="67e2125d-ec8c-4323-9653-9824a2ad815f" providerId="ADAL" clId="{4F93D582-AB38-B143-ACC1-8793927D28A4}" dt="2024-01-08T15:07:18.016" v="1408"/>
          <ac:inkMkLst>
            <pc:docMk/>
            <pc:sldMk cId="1856817417" sldId="325"/>
            <ac:inkMk id="355" creationId="{6844C833-204D-B4CC-DC1D-B674B27A724F}"/>
          </ac:inkMkLst>
        </pc:inkChg>
        <pc:inkChg chg="add del mod">
          <ac:chgData name="Kokchun Giang" userId="67e2125d-ec8c-4323-9653-9824a2ad815f" providerId="ADAL" clId="{4F93D582-AB38-B143-ACC1-8793927D28A4}" dt="2024-01-08T15:07:18.591" v="1409"/>
          <ac:inkMkLst>
            <pc:docMk/>
            <pc:sldMk cId="1856817417" sldId="325"/>
            <ac:inkMk id="356" creationId="{1D0335F4-126D-AC06-CF09-B06A64D1E863}"/>
          </ac:inkMkLst>
        </pc:inkChg>
        <pc:inkChg chg="add del mod">
          <ac:chgData name="Kokchun Giang" userId="67e2125d-ec8c-4323-9653-9824a2ad815f" providerId="ADAL" clId="{4F93D582-AB38-B143-ACC1-8793927D28A4}" dt="2024-01-08T15:07:17.482" v="1407"/>
          <ac:inkMkLst>
            <pc:docMk/>
            <pc:sldMk cId="1856817417" sldId="325"/>
            <ac:inkMk id="357" creationId="{834F5171-5A0B-2D30-5BED-564571564427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58" creationId="{07C5D655-9FBD-8DD9-DF4C-1BF82F72E4F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0" creationId="{D4BDAE94-99C0-6FFE-8913-C71A75DF1CA6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1" creationId="{2B6922F2-926C-1E3B-9B0C-CBB1F306A552}"/>
          </ac:inkMkLst>
        </pc:inkChg>
        <pc:inkChg chg="add mod">
          <ac:chgData name="Kokchun Giang" userId="67e2125d-ec8c-4323-9653-9824a2ad815f" providerId="ADAL" clId="{4F93D582-AB38-B143-ACC1-8793927D28A4}" dt="2024-01-08T15:07:23.210" v="1411"/>
          <ac:inkMkLst>
            <pc:docMk/>
            <pc:sldMk cId="1856817417" sldId="325"/>
            <ac:inkMk id="363" creationId="{BF7C534F-B59A-326B-C88B-75D6AADA1E86}"/>
          </ac:inkMkLst>
        </pc:inkChg>
      </pc:sldChg>
      <pc:sldChg chg="add modTransition modNotesTx">
        <pc:chgData name="Kokchun Giang" userId="67e2125d-ec8c-4323-9653-9824a2ad815f" providerId="ADAL" clId="{4F93D582-AB38-B143-ACC1-8793927D28A4}" dt="2024-01-08T17:38:49.014" v="2857" actId="20577"/>
        <pc:sldMkLst>
          <pc:docMk/>
          <pc:sldMk cId="992249561" sldId="326"/>
        </pc:sldMkLst>
      </pc:sldChg>
      <pc:sldChg chg="addSp delSp modSp add mod modTransition delAnim modAnim modNotesTx">
        <pc:chgData name="Kokchun Giang" userId="67e2125d-ec8c-4323-9653-9824a2ad815f" providerId="ADAL" clId="{4F93D582-AB38-B143-ACC1-8793927D28A4}" dt="2024-01-08T17:38:45.791" v="2856" actId="20577"/>
        <pc:sldMkLst>
          <pc:docMk/>
          <pc:sldMk cId="2341621090" sldId="327"/>
        </pc:sldMkLst>
        <pc:spChg chg="mod">
          <ac:chgData name="Kokchun Giang" userId="67e2125d-ec8c-4323-9653-9824a2ad815f" providerId="ADAL" clId="{4F93D582-AB38-B143-ACC1-8793927D28A4}" dt="2024-01-08T15:15:01.994" v="1769" actId="20577"/>
          <ac:spMkLst>
            <pc:docMk/>
            <pc:sldMk cId="2341621090" sldId="327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2" creationId="{05DE8DF0-7966-4B4A-5ABC-87F3E271D750}"/>
          </ac:grpSpMkLst>
        </pc:grpChg>
        <pc:grpChg chg="mod">
          <ac:chgData name="Kokchun Giang" userId="67e2125d-ec8c-4323-9653-9824a2ad815f" providerId="ADAL" clId="{4F93D582-AB38-B143-ACC1-8793927D28A4}" dt="2024-01-08T15:12:26.174" v="1577"/>
          <ac:grpSpMkLst>
            <pc:docMk/>
            <pc:sldMk cId="2341621090" sldId="327"/>
            <ac:grpSpMk id="11" creationId="{931C5DBF-2609-1447-0925-10CBA2997B63}"/>
          </ac:grpSpMkLst>
        </pc:grpChg>
        <pc:grpChg chg="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22" creationId="{630DBA30-CE30-6D9F-08F5-64A755C29EE5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45" creationId="{CA34CBEA-F40B-2116-F482-FFDF87A753B7}"/>
          </ac:grpSpMkLst>
        </pc:grpChg>
        <pc:grpChg chg="mod">
          <ac:chgData name="Kokchun Giang" userId="67e2125d-ec8c-4323-9653-9824a2ad815f" providerId="ADAL" clId="{4F93D582-AB38-B143-ACC1-8793927D28A4}" dt="2024-01-08T15:12:47.620" v="1605"/>
          <ac:grpSpMkLst>
            <pc:docMk/>
            <pc:sldMk cId="2341621090" sldId="327"/>
            <ac:grpSpMk id="48" creationId="{BA4DA79E-3D0A-1C2E-A231-0E800FFB0A6F}"/>
          </ac:grpSpMkLst>
        </pc:grpChg>
        <pc:grpChg chg="del mod">
          <ac:chgData name="Kokchun Giang" userId="67e2125d-ec8c-4323-9653-9824a2ad815f" providerId="ADAL" clId="{4F93D582-AB38-B143-ACC1-8793927D28A4}" dt="2024-01-08T15:12:56.769" v="1625"/>
          <ac:grpSpMkLst>
            <pc:docMk/>
            <pc:sldMk cId="2341621090" sldId="327"/>
            <ac:grpSpMk id="55" creationId="{4E01492F-2AC7-FD90-FF1C-0AF041675F45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4" creationId="{75068279-B481-9682-E50D-727A681AFC2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65" creationId="{3C60FD97-2B22-2DCB-7D2F-FB3328933E0C}"/>
          </ac:grpSpMkLst>
        </pc:grpChg>
        <pc:grpChg chg="mod">
          <ac:chgData name="Kokchun Giang" userId="67e2125d-ec8c-4323-9653-9824a2ad815f" providerId="ADAL" clId="{4F93D582-AB38-B143-ACC1-8793927D28A4}" dt="2024-01-08T15:13:02.646" v="1637"/>
          <ac:grpSpMkLst>
            <pc:docMk/>
            <pc:sldMk cId="2341621090" sldId="327"/>
            <ac:grpSpMk id="72" creationId="{289F2984-742B-81C1-01B4-4B316886BDC2}"/>
          </ac:grpSpMkLst>
        </pc:grpChg>
        <pc:grpChg chg="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84" creationId="{83FE5F83-DACF-D634-B764-8E9829ACBED2}"/>
          </ac:grpSpMkLst>
        </pc:grpChg>
        <pc:grpChg chg="del mod">
          <ac:chgData name="Kokchun Giang" userId="67e2125d-ec8c-4323-9653-9824a2ad815f" providerId="ADAL" clId="{4F93D582-AB38-B143-ACC1-8793927D28A4}" dt="2024-01-08T15:13:14.919" v="1655"/>
          <ac:grpSpMkLst>
            <pc:docMk/>
            <pc:sldMk cId="2341621090" sldId="327"/>
            <ac:grpSpMk id="87" creationId="{453DFECC-CD66-47B1-1A0F-23536E3F7F60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0" creationId="{A735EFB0-09A5-D56F-6CC9-2D7062304412}"/>
          </ac:grpSpMkLst>
        </pc:grpChg>
        <pc:grpChg chg="del mod">
          <ac:chgData name="Kokchun Giang" userId="67e2125d-ec8c-4323-9653-9824a2ad815f" providerId="ADAL" clId="{4F93D582-AB38-B143-ACC1-8793927D28A4}" dt="2024-01-08T15:13:20.019" v="1660"/>
          <ac:grpSpMkLst>
            <pc:docMk/>
            <pc:sldMk cId="2341621090" sldId="327"/>
            <ac:grpSpMk id="93" creationId="{D19AEC28-08DF-CAFB-AAAE-E9EF7843D93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5" creationId="{699DF101-C83F-D016-4BA7-3D5D62DC2281}"/>
          </ac:grpSpMkLst>
        </pc:grpChg>
        <pc:grpChg chg="del mod">
          <ac:chgData name="Kokchun Giang" userId="67e2125d-ec8c-4323-9653-9824a2ad815f" providerId="ADAL" clId="{4F93D582-AB38-B143-ACC1-8793927D28A4}" dt="2024-01-08T15:13:25.533" v="1670"/>
          <ac:grpSpMkLst>
            <pc:docMk/>
            <pc:sldMk cId="2341621090" sldId="327"/>
            <ac:grpSpMk id="98" creationId="{527CC192-9C38-EB48-62F3-386D35FA1DAF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125" creationId="{50B6C8D6-BFBE-645E-C079-0980D000F52F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129" creationId="{C928F4D7-8065-852C-DD86-A587C8F7BD36}"/>
          </ac:grpSpMkLst>
        </pc:grpChg>
        <pc:grpChg chg="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256" creationId="{955AED89-2C4F-D3CF-1374-7207FEAC77D6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296" creationId="{C6BF608E-AE41-79EC-CFA1-32C8621182B3}"/>
          </ac:grpSpMkLst>
        </pc:grpChg>
        <pc:grpChg chg="mod">
          <ac:chgData name="Kokchun Giang" userId="67e2125d-ec8c-4323-9653-9824a2ad815f" providerId="ADAL" clId="{4F93D582-AB38-B143-ACC1-8793927D28A4}" dt="2024-01-08T15:14:06.145" v="1717"/>
          <ac:grpSpMkLst>
            <pc:docMk/>
            <pc:sldMk cId="2341621090" sldId="327"/>
            <ac:grpSpMk id="297" creationId="{A6554D21-AF50-92A9-B222-A47A1FE6505F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04" creationId="{332906F4-3234-98CB-001A-7C13828AA0C4}"/>
          </ac:grpSpMkLst>
        </pc:grpChg>
        <pc:grpChg chg="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310" creationId="{EAAC6E9C-4966-75FA-1237-89200DB58196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22" creationId="{F4152933-5511-7E07-83A3-AC2E87AF83C6}"/>
          </ac:grpSpMkLst>
        </pc:grpChg>
        <pc:grpChg chg="del mod">
          <ac:chgData name="Kokchun Giang" userId="67e2125d-ec8c-4323-9653-9824a2ad815f" providerId="ADAL" clId="{4F93D582-AB38-B143-ACC1-8793927D28A4}" dt="2024-01-08T15:14:23.090" v="1749"/>
          <ac:grpSpMkLst>
            <pc:docMk/>
            <pc:sldMk cId="2341621090" sldId="327"/>
            <ac:grpSpMk id="329" creationId="{25C53AE5-A268-08AD-8F17-FA7A6F41BAD5}"/>
          </ac:grpSpMkLst>
        </pc:grpChg>
        <pc:grpChg chg="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330" creationId="{34AF628F-80E9-DAB6-FFF6-F81659B22474}"/>
          </ac:grpSpMkLst>
        </pc:grpChg>
        <pc:grpChg chg="mod">
          <ac:chgData name="Kokchun Giang" userId="67e2125d-ec8c-4323-9653-9824a2ad815f" providerId="ADAL" clId="{4F93D582-AB38-B143-ACC1-8793927D28A4}" dt="2024-01-08T15:14:40.434" v="1756"/>
          <ac:grpSpMkLst>
            <pc:docMk/>
            <pc:sldMk cId="2341621090" sldId="327"/>
            <ac:grpSpMk id="335" creationId="{A4BA89FF-5141-0D03-1B62-20512755B781}"/>
          </ac:grpSpMkLst>
        </pc:grpChg>
        <pc:grpChg chg="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1" creationId="{38A25001-7C70-7AC7-F719-054F357B590E}"/>
          </ac:grpSpMkLst>
        </pc:grpChg>
        <pc:grpChg chg="add mod">
          <ac:chgData name="Kokchun Giang" userId="67e2125d-ec8c-4323-9653-9824a2ad815f" providerId="ADAL" clId="{4F93D582-AB38-B143-ACC1-8793927D28A4}" dt="2024-01-08T15:17:20.980" v="1772" actId="164"/>
          <ac:grpSpMkLst>
            <pc:docMk/>
            <pc:sldMk cId="2341621090" sldId="327"/>
            <ac:grpSpMk id="344" creationId="{AA1D6F87-35E9-1F9F-0D9E-B9075E51113F}"/>
          </ac:grpSpMkLst>
        </pc:grpChg>
        <pc:grpChg chg="add mod">
          <ac:chgData name="Kokchun Giang" userId="67e2125d-ec8c-4323-9653-9824a2ad815f" providerId="ADAL" clId="{4F93D582-AB38-B143-ACC1-8793927D28A4}" dt="2024-01-08T15:17:28.384" v="1773" actId="164"/>
          <ac:grpSpMkLst>
            <pc:docMk/>
            <pc:sldMk cId="2341621090" sldId="327"/>
            <ac:grpSpMk id="345" creationId="{5BCFB88E-DDE4-D9FE-4EF1-8412FDE6E0E2}"/>
          </ac:grpSpMkLst>
        </pc:grpChg>
        <pc:grpChg chg="add mod">
          <ac:chgData name="Kokchun Giang" userId="67e2125d-ec8c-4323-9653-9824a2ad815f" providerId="ADAL" clId="{4F93D582-AB38-B143-ACC1-8793927D28A4}" dt="2024-01-08T15:17:35.833" v="1774" actId="164"/>
          <ac:grpSpMkLst>
            <pc:docMk/>
            <pc:sldMk cId="2341621090" sldId="327"/>
            <ac:grpSpMk id="346" creationId="{FD1051AB-EE39-FD7C-FAC5-02D129BC2DFC}"/>
          </ac:grpSpMkLst>
        </pc:grpChg>
        <pc:grpChg chg="del mod">
          <ac:chgData name="Kokchun Giang" userId="67e2125d-ec8c-4323-9653-9824a2ad815f" providerId="ADAL" clId="{4F93D582-AB38-B143-ACC1-8793927D28A4}" dt="2024-01-08T15:17:51.496" v="1780"/>
          <ac:grpSpMkLst>
            <pc:docMk/>
            <pc:sldMk cId="2341621090" sldId="327"/>
            <ac:grpSpMk id="349" creationId="{8D628A18-F1DD-6F6F-C2E9-D631F32D9904}"/>
          </ac:grpSpMkLst>
        </pc:grpChg>
        <pc:grpChg chg="del mod">
          <ac:chgData name="Kokchun Giang" userId="67e2125d-ec8c-4323-9653-9824a2ad815f" providerId="ADAL" clId="{4F93D582-AB38-B143-ACC1-8793927D28A4}" dt="2024-01-08T15:17:53.661" v="1782"/>
          <ac:grpSpMkLst>
            <pc:docMk/>
            <pc:sldMk cId="2341621090" sldId="327"/>
            <ac:grpSpMk id="352" creationId="{20B5637F-4316-98E9-8ED7-F87B687CC50C}"/>
          </ac:grpSpMkLst>
        </pc:grpChg>
        <pc:grpChg chg="del mod">
          <ac:chgData name="Kokchun Giang" userId="67e2125d-ec8c-4323-9653-9824a2ad815f" providerId="ADAL" clId="{4F93D582-AB38-B143-ACC1-8793927D28A4}" dt="2024-01-08T15:17:54.670" v="1784"/>
          <ac:grpSpMkLst>
            <pc:docMk/>
            <pc:sldMk cId="2341621090" sldId="327"/>
            <ac:grpSpMk id="354" creationId="{1211D097-B2A6-26D6-5185-4BF63B27BD1F}"/>
          </ac:grpSpMkLst>
        </pc:grpChg>
        <pc:grpChg chg="add del mod">
          <ac:chgData name="Kokchun Giang" userId="67e2125d-ec8c-4323-9653-9824a2ad815f" providerId="ADAL" clId="{4F93D582-AB38-B143-ACC1-8793927D28A4}" dt="2024-01-08T15:18:44.337" v="1913"/>
          <ac:grpSpMkLst>
            <pc:docMk/>
            <pc:sldMk cId="2341621090" sldId="327"/>
            <ac:grpSpMk id="356" creationId="{E5256487-AE54-6F0A-98B1-0A0175AD591E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5" creationId="{419849C9-040D-4F41-37B1-C0B7E9D6A37B}"/>
          </ac:grpSpMkLst>
        </pc:grpChg>
        <pc:grpChg chg="del">
          <ac:chgData name="Kokchun Giang" userId="67e2125d-ec8c-4323-9653-9824a2ad815f" providerId="ADAL" clId="{4F93D582-AB38-B143-ACC1-8793927D28A4}" dt="2024-01-08T15:12:01.535" v="1566" actId="478"/>
          <ac:grpSpMkLst>
            <pc:docMk/>
            <pc:sldMk cId="2341621090" sldId="327"/>
            <ac:grpSpMk id="366" creationId="{4AA45D49-2B48-447E-C5B9-FFE502788D34}"/>
          </ac:grpSpMkLst>
        </pc:grpChg>
        <pc:grpChg chg="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367" creationId="{0CD0AFCA-B45B-A48A-F73F-B46F5F9FD5AC}"/>
          </ac:grpSpMkLst>
        </pc:grpChg>
        <pc:grpChg chg="del mod">
          <ac:chgData name="Kokchun Giang" userId="67e2125d-ec8c-4323-9653-9824a2ad815f" providerId="ADAL" clId="{4F93D582-AB38-B143-ACC1-8793927D28A4}" dt="2024-01-08T15:18:08.011" v="1802"/>
          <ac:grpSpMkLst>
            <pc:docMk/>
            <pc:sldMk cId="2341621090" sldId="327"/>
            <ac:grpSpMk id="370" creationId="{E756D5CB-5EF7-5460-29F3-E1974FF15FE9}"/>
          </ac:grpSpMkLst>
        </pc:grpChg>
        <pc:grpChg chg="del mod">
          <ac:chgData name="Kokchun Giang" userId="67e2125d-ec8c-4323-9653-9824a2ad815f" providerId="ADAL" clId="{4F93D582-AB38-B143-ACC1-8793927D28A4}" dt="2024-01-08T15:18:10.842" v="1807"/>
          <ac:grpSpMkLst>
            <pc:docMk/>
            <pc:sldMk cId="2341621090" sldId="327"/>
            <ac:grpSpMk id="376" creationId="{50AE3D4A-9E37-A375-ED30-73D5E65C5AD5}"/>
          </ac:grpSpMkLst>
        </pc:grpChg>
        <pc:grpChg chg="add del mod">
          <ac:chgData name="Kokchun Giang" userId="67e2125d-ec8c-4323-9653-9824a2ad815f" providerId="ADAL" clId="{4F93D582-AB38-B143-ACC1-8793927D28A4}" dt="2024-01-08T15:18:44.323" v="1886"/>
          <ac:grpSpMkLst>
            <pc:docMk/>
            <pc:sldMk cId="2341621090" sldId="327"/>
            <ac:grpSpMk id="377" creationId="{7BEBBC5C-931F-6B5E-C949-69D291EEA093}"/>
          </ac:grpSpMkLst>
        </pc:grpChg>
        <pc:grpChg chg="add del mod">
          <ac:chgData name="Kokchun Giang" userId="67e2125d-ec8c-4323-9653-9824a2ad815f" providerId="ADAL" clId="{4F93D582-AB38-B143-ACC1-8793927D28A4}" dt="2024-01-08T15:18:44.332" v="1903"/>
          <ac:grpSpMkLst>
            <pc:docMk/>
            <pc:sldMk cId="2341621090" sldId="327"/>
            <ac:grpSpMk id="378" creationId="{9AE7D0C9-5A8A-0AEF-27AB-7221FBFA1EFC}"/>
          </ac:grpSpMkLst>
        </pc:grpChg>
        <pc:grpChg chg="add del mod">
          <ac:chgData name="Kokchun Giang" userId="67e2125d-ec8c-4323-9653-9824a2ad815f" providerId="ADAL" clId="{4F93D582-AB38-B143-ACC1-8793927D28A4}" dt="2024-01-08T15:18:44.318" v="1880"/>
          <ac:grpSpMkLst>
            <pc:docMk/>
            <pc:sldMk cId="2341621090" sldId="327"/>
            <ac:grpSpMk id="381" creationId="{FCDB70F4-334B-FA50-CC85-96A55B65FF52}"/>
          </ac:grpSpMkLst>
        </pc:grpChg>
        <pc:grpChg chg="add del mod">
          <ac:chgData name="Kokchun Giang" userId="67e2125d-ec8c-4323-9653-9824a2ad815f" providerId="ADAL" clId="{4F93D582-AB38-B143-ACC1-8793927D28A4}" dt="2024-01-08T15:18:44.324" v="1888"/>
          <ac:grpSpMkLst>
            <pc:docMk/>
            <pc:sldMk cId="2341621090" sldId="327"/>
            <ac:grpSpMk id="383" creationId="{7F09F896-F76D-DF12-E54B-DB0345831AB9}"/>
          </ac:grpSpMkLst>
        </pc:grpChg>
        <pc:grpChg chg="add del mod">
          <ac:chgData name="Kokchun Giang" userId="67e2125d-ec8c-4323-9653-9824a2ad815f" providerId="ADAL" clId="{4F93D582-AB38-B143-ACC1-8793927D28A4}" dt="2024-01-08T15:18:32.462" v="1862"/>
          <ac:grpSpMkLst>
            <pc:docMk/>
            <pc:sldMk cId="2341621090" sldId="327"/>
            <ac:grpSpMk id="422" creationId="{ED10F55F-EE74-2077-25CF-B04A79D3F4D0}"/>
          </ac:grpSpMkLst>
        </pc:grpChg>
        <pc:grpChg chg="add del mod">
          <ac:chgData name="Kokchun Giang" userId="67e2125d-ec8c-4323-9653-9824a2ad815f" providerId="ADAL" clId="{4F93D582-AB38-B143-ACC1-8793927D28A4}" dt="2024-01-08T15:18:31.984" v="1859"/>
          <ac:grpSpMkLst>
            <pc:docMk/>
            <pc:sldMk cId="2341621090" sldId="327"/>
            <ac:grpSpMk id="425" creationId="{F86473F9-7A60-F33C-9245-6190E2829649}"/>
          </ac:grpSpMkLst>
        </pc:grpChg>
        <pc:grpChg chg="mod">
          <ac:chgData name="Kokchun Giang" userId="67e2125d-ec8c-4323-9653-9824a2ad815f" providerId="ADAL" clId="{4F93D582-AB38-B143-ACC1-8793927D28A4}" dt="2024-01-08T15:18:31.210" v="1855"/>
          <ac:grpSpMkLst>
            <pc:docMk/>
            <pc:sldMk cId="2341621090" sldId="327"/>
            <ac:grpSpMk id="429" creationId="{37827683-834C-7B90-CD8F-56F873E931A6}"/>
          </ac:grpSpMkLst>
        </pc:grpChg>
        <pc:grpChg chg="del mod">
          <ac:chgData name="Kokchun Giang" userId="67e2125d-ec8c-4323-9653-9824a2ad815f" providerId="ADAL" clId="{4F93D582-AB38-B143-ACC1-8793927D28A4}" dt="2024-01-08T15:18:51.729" v="1923"/>
          <ac:grpSpMkLst>
            <pc:docMk/>
            <pc:sldMk cId="2341621090" sldId="327"/>
            <ac:grpSpMk id="434" creationId="{39456E64-9428-4556-A8F7-38E665C2446C}"/>
          </ac:grpSpMkLst>
        </pc:grpChg>
        <pc:grpChg chg="del mod">
          <ac:chgData name="Kokchun Giang" userId="67e2125d-ec8c-4323-9653-9824a2ad815f" providerId="ADAL" clId="{4F93D582-AB38-B143-ACC1-8793927D28A4}" dt="2024-01-08T15:18:53.043" v="1925"/>
          <ac:grpSpMkLst>
            <pc:docMk/>
            <pc:sldMk cId="2341621090" sldId="327"/>
            <ac:grpSpMk id="437" creationId="{1CECD908-AD4A-7023-3639-C7A170348525}"/>
          </ac:grpSpMkLst>
        </pc:grpChg>
        <pc:grpChg chg="add del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39" creationId="{4FD56C1C-0291-C2B4-846D-4193A3080428}"/>
          </ac:grpSpMkLst>
        </pc:grpChg>
        <pc:grpChg chg="add del mod">
          <ac:chgData name="Kokchun Giang" userId="67e2125d-ec8c-4323-9653-9824a2ad815f" providerId="ADAL" clId="{4F93D582-AB38-B143-ACC1-8793927D28A4}" dt="2024-01-08T15:19:17.300" v="1940"/>
          <ac:grpSpMkLst>
            <pc:docMk/>
            <pc:sldMk cId="2341621090" sldId="327"/>
            <ac:grpSpMk id="442" creationId="{529D2513-4B2A-FD4C-40CE-C6DBB6ABAD4A}"/>
          </ac:grpSpMkLst>
        </pc:grpChg>
        <pc:grpChg chg="add del mod">
          <ac:chgData name="Kokchun Giang" userId="67e2125d-ec8c-4323-9653-9824a2ad815f" providerId="ADAL" clId="{4F93D582-AB38-B143-ACC1-8793927D28A4}" dt="2024-01-08T15:19:17.043" v="1938"/>
          <ac:grpSpMkLst>
            <pc:docMk/>
            <pc:sldMk cId="2341621090" sldId="327"/>
            <ac:grpSpMk id="444" creationId="{972F0110-A3D9-3A72-DA5D-B0AF91B8F135}"/>
          </ac:grpSpMkLst>
        </pc:grpChg>
        <pc:grpChg chg="mod">
          <ac:chgData name="Kokchun Giang" userId="67e2125d-ec8c-4323-9653-9824a2ad815f" providerId="ADAL" clId="{4F93D582-AB38-B143-ACC1-8793927D28A4}" dt="2024-01-08T15:19:16.813" v="1936"/>
          <ac:grpSpMkLst>
            <pc:docMk/>
            <pc:sldMk cId="2341621090" sldId="327"/>
            <ac:grpSpMk id="446" creationId="{F0F5D1E4-F6BA-3F46-8F21-1CD0981B066B}"/>
          </ac:grpSpMkLst>
        </pc:grpChg>
        <pc:grpChg chg="del mod">
          <ac:chgData name="Kokchun Giang" userId="67e2125d-ec8c-4323-9653-9824a2ad815f" providerId="ADAL" clId="{4F93D582-AB38-B143-ACC1-8793927D28A4}" dt="2024-01-08T15:21:25.982" v="2001" actId="165"/>
          <ac:grpSpMkLst>
            <pc:docMk/>
            <pc:sldMk cId="2341621090" sldId="327"/>
            <ac:grpSpMk id="450" creationId="{77F209F4-9ED5-0210-2641-A4728F801D8E}"/>
          </ac:grpSpMkLst>
        </pc:grpChg>
        <pc:grpChg chg="mod">
          <ac:chgData name="Kokchun Giang" userId="67e2125d-ec8c-4323-9653-9824a2ad815f" providerId="ADAL" clId="{4F93D582-AB38-B143-ACC1-8793927D28A4}" dt="2024-01-08T15:19:58.741" v="1970"/>
          <ac:grpSpMkLst>
            <pc:docMk/>
            <pc:sldMk cId="2341621090" sldId="327"/>
            <ac:grpSpMk id="474" creationId="{9D636FBA-6CEA-C7F7-34BC-09EBC1055C5C}"/>
          </ac:grpSpMkLst>
        </pc:grpChg>
        <pc:grpChg chg="add mod">
          <ac:chgData name="Kokchun Giang" userId="67e2125d-ec8c-4323-9653-9824a2ad815f" providerId="ADAL" clId="{4F93D582-AB38-B143-ACC1-8793927D28A4}" dt="2024-01-08T15:20:25.171" v="1992" actId="164"/>
          <ac:grpSpMkLst>
            <pc:docMk/>
            <pc:sldMk cId="2341621090" sldId="327"/>
            <ac:grpSpMk id="475" creationId="{3BB61F13-A6F6-D9B1-0D7B-11590FF66A18}"/>
          </ac:grpSpMkLst>
        </pc:grpChg>
        <pc:grpChg chg="add mod">
          <ac:chgData name="Kokchun Giang" userId="67e2125d-ec8c-4323-9653-9824a2ad815f" providerId="ADAL" clId="{4F93D582-AB38-B143-ACC1-8793927D28A4}" dt="2024-01-08T15:20:49.011" v="1995" actId="164"/>
          <ac:grpSpMkLst>
            <pc:docMk/>
            <pc:sldMk cId="2341621090" sldId="327"/>
            <ac:grpSpMk id="476" creationId="{4EFB1FD3-63ED-0D31-EFB7-630EF630BBD8}"/>
          </ac:grpSpMkLst>
        </pc:grpChg>
        <pc:grpChg chg="add mod">
          <ac:chgData name="Kokchun Giang" userId="67e2125d-ec8c-4323-9653-9824a2ad815f" providerId="ADAL" clId="{4F93D582-AB38-B143-ACC1-8793927D28A4}" dt="2024-01-08T15:20:54.913" v="1997" actId="164"/>
          <ac:grpSpMkLst>
            <pc:docMk/>
            <pc:sldMk cId="2341621090" sldId="327"/>
            <ac:grpSpMk id="477" creationId="{FB5A65FF-D346-8D3C-FAA4-BF981ABA9519}"/>
          </ac:grpSpMkLst>
        </pc:grpChg>
        <pc:grpChg chg="add mod">
          <ac:chgData name="Kokchun Giang" userId="67e2125d-ec8c-4323-9653-9824a2ad815f" providerId="ADAL" clId="{4F93D582-AB38-B143-ACC1-8793927D28A4}" dt="2024-01-08T15:21:03.251" v="1999" actId="164"/>
          <ac:grpSpMkLst>
            <pc:docMk/>
            <pc:sldMk cId="2341621090" sldId="327"/>
            <ac:grpSpMk id="478" creationId="{B58BF260-9625-9D02-AF81-1D9E727AE67B}"/>
          </ac:grpSpMkLst>
        </pc:grpChg>
        <pc:grpChg chg="add mod">
          <ac:chgData name="Kokchun Giang" userId="67e2125d-ec8c-4323-9653-9824a2ad815f" providerId="ADAL" clId="{4F93D582-AB38-B143-ACC1-8793927D28A4}" dt="2024-01-08T15:21:31.117" v="2002" actId="164"/>
          <ac:grpSpMkLst>
            <pc:docMk/>
            <pc:sldMk cId="2341621090" sldId="327"/>
            <ac:grpSpMk id="479" creationId="{659D92EB-2ED2-3577-CBE8-8DD19AE38B79}"/>
          </ac:grpSpMkLst>
        </pc:grpChg>
        <pc:inkChg chg="add del">
          <ac:chgData name="Kokchun Giang" userId="67e2125d-ec8c-4323-9653-9824a2ad815f" providerId="ADAL" clId="{4F93D582-AB38-B143-ACC1-8793927D28A4}" dt="2024-01-08T15:12:28.604" v="1584" actId="9405"/>
          <ac:inkMkLst>
            <pc:docMk/>
            <pc:sldMk cId="2341621090" sldId="327"/>
            <ac:inkMk id="3" creationId="{2E7613CC-DCC0-1949-3923-4A57AA7C32F3}"/>
          </ac:inkMkLst>
        </pc:inkChg>
        <pc:inkChg chg="add del mod">
          <ac:chgData name="Kokchun Giang" userId="67e2125d-ec8c-4323-9653-9824a2ad815f" providerId="ADAL" clId="{4F93D582-AB38-B143-ACC1-8793927D28A4}" dt="2024-01-08T15:12:28.227" v="1583" actId="9405"/>
          <ac:inkMkLst>
            <pc:docMk/>
            <pc:sldMk cId="2341621090" sldId="327"/>
            <ac:inkMk id="4" creationId="{B010E25E-2C27-5877-A0E2-55197068EEDF}"/>
          </ac:inkMkLst>
        </pc:inkChg>
        <pc:inkChg chg="add del mod">
          <ac:chgData name="Kokchun Giang" userId="67e2125d-ec8c-4323-9653-9824a2ad815f" providerId="ADAL" clId="{4F93D582-AB38-B143-ACC1-8793927D28A4}" dt="2024-01-08T15:12:27.917" v="1582" actId="9405"/>
          <ac:inkMkLst>
            <pc:docMk/>
            <pc:sldMk cId="2341621090" sldId="327"/>
            <ac:inkMk id="5" creationId="{6A4628E0-8AD8-3274-A4F1-103C44D4BECF}"/>
          </ac:inkMkLst>
        </pc:inkChg>
        <pc:inkChg chg="add del mod">
          <ac:chgData name="Kokchun Giang" userId="67e2125d-ec8c-4323-9653-9824a2ad815f" providerId="ADAL" clId="{4F93D582-AB38-B143-ACC1-8793927D28A4}" dt="2024-01-08T15:12:27.639" v="1581" actId="9405"/>
          <ac:inkMkLst>
            <pc:docMk/>
            <pc:sldMk cId="2341621090" sldId="327"/>
            <ac:inkMk id="6" creationId="{F655DBB4-3E66-CCC8-01B1-4234E96BE77A}"/>
          </ac:inkMkLst>
        </pc:inkChg>
        <pc:inkChg chg="add del mod">
          <ac:chgData name="Kokchun Giang" userId="67e2125d-ec8c-4323-9653-9824a2ad815f" providerId="ADAL" clId="{4F93D582-AB38-B143-ACC1-8793927D28A4}" dt="2024-01-08T15:12:27.438" v="1580" actId="9405"/>
          <ac:inkMkLst>
            <pc:docMk/>
            <pc:sldMk cId="2341621090" sldId="327"/>
            <ac:inkMk id="7" creationId="{59A6CA3A-BE68-5AE7-121F-39F94C95B213}"/>
          </ac:inkMkLst>
        </pc:inkChg>
        <pc:inkChg chg="add del mod">
          <ac:chgData name="Kokchun Giang" userId="67e2125d-ec8c-4323-9653-9824a2ad815f" providerId="ADAL" clId="{4F93D582-AB38-B143-ACC1-8793927D28A4}" dt="2024-01-08T15:12:27.172" v="1579" actId="9405"/>
          <ac:inkMkLst>
            <pc:docMk/>
            <pc:sldMk cId="2341621090" sldId="327"/>
            <ac:inkMk id="8" creationId="{9161F917-9656-4E3D-2912-FDBB1748C376}"/>
          </ac:inkMkLst>
        </pc:inkChg>
        <pc:inkChg chg="add del mod">
          <ac:chgData name="Kokchun Giang" userId="67e2125d-ec8c-4323-9653-9824a2ad815f" providerId="ADAL" clId="{4F93D582-AB38-B143-ACC1-8793927D28A4}" dt="2024-01-08T15:12:26.435" v="1578" actId="9405"/>
          <ac:inkMkLst>
            <pc:docMk/>
            <pc:sldMk cId="2341621090" sldId="327"/>
            <ac:inkMk id="9" creationId="{59010524-9A8E-4573-61A5-81B87902117E}"/>
          </ac:inkMkLst>
        </pc:inkChg>
        <pc:inkChg chg="add del mod">
          <ac:chgData name="Kokchun Giang" userId="67e2125d-ec8c-4323-9653-9824a2ad815f" providerId="ADAL" clId="{4F93D582-AB38-B143-ACC1-8793927D28A4}" dt="2024-01-08T15:12:26.174" v="1577"/>
          <ac:inkMkLst>
            <pc:docMk/>
            <pc:sldMk cId="2341621090" sldId="327"/>
            <ac:inkMk id="10" creationId="{9E589032-6D31-D4CE-0B1E-43F8DEA7742A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12" creationId="{642F7121-D222-FEE5-044B-A453BA8C8C86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3" creationId="{6A536CFF-19A3-0A46-C65B-E1287B15C04C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5" creationId="{D6EFC97F-3351-3F2B-D331-86D45F619A6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6" creationId="{F50C4A53-8245-84DF-F531-6A47DBA6F8A5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7" creationId="{59061C17-5E05-68F0-E08C-700672AE3F1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8" creationId="{96D9731E-8154-013A-4D46-EFF74F527100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19" creationId="{BF8FED66-ABD2-02D4-57C9-50F2B5999A3E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0" creationId="{A85BB33E-9CDF-D8E1-5E72-63AA9B3EADBC}"/>
          </ac:inkMkLst>
        </pc:inkChg>
        <pc:inkChg chg="add mod">
          <ac:chgData name="Kokchun Giang" userId="67e2125d-ec8c-4323-9653-9824a2ad815f" providerId="ADAL" clId="{4F93D582-AB38-B143-ACC1-8793927D28A4}" dt="2024-01-08T15:12:39.118" v="1594"/>
          <ac:inkMkLst>
            <pc:docMk/>
            <pc:sldMk cId="2341621090" sldId="327"/>
            <ac:inkMk id="21" creationId="{05C606C7-3084-4FAF-174E-260014B5DF71}"/>
          </ac:inkMkLst>
        </pc:inkChg>
        <pc:inkChg chg="add mod">
          <ac:chgData name="Kokchun Giang" userId="67e2125d-ec8c-4323-9653-9824a2ad815f" providerId="ADAL" clId="{4F93D582-AB38-B143-ACC1-8793927D28A4}" dt="2024-01-08T15:17:20.980" v="1772" actId="164"/>
          <ac:inkMkLst>
            <pc:docMk/>
            <pc:sldMk cId="2341621090" sldId="327"/>
            <ac:inkMk id="23" creationId="{054225AF-1EDB-A3FC-6A7D-862AA4F4F29B}"/>
          </ac:inkMkLst>
        </pc:inkChg>
        <pc:inkChg chg="add del mod">
          <ac:chgData name="Kokchun Giang" userId="67e2125d-ec8c-4323-9653-9824a2ad815f" providerId="ADAL" clId="{4F93D582-AB38-B143-ACC1-8793927D28A4}" dt="2024-01-08T15:12:49.354" v="1611" actId="9405"/>
          <ac:inkMkLst>
            <pc:docMk/>
            <pc:sldMk cId="2341621090" sldId="327"/>
            <ac:inkMk id="24" creationId="{E35436B4-4078-69F5-0990-D259CBAD8E49}"/>
          </ac:inkMkLst>
        </pc:inkChg>
        <pc:inkChg chg="add del mod">
          <ac:chgData name="Kokchun Giang" userId="67e2125d-ec8c-4323-9653-9824a2ad815f" providerId="ADAL" clId="{4F93D582-AB38-B143-ACC1-8793927D28A4}" dt="2024-01-08T15:12:49.063" v="1610" actId="9405"/>
          <ac:inkMkLst>
            <pc:docMk/>
            <pc:sldMk cId="2341621090" sldId="327"/>
            <ac:inkMk id="25" creationId="{CA826562-7B08-9751-3385-5AC3B4C6D1BD}"/>
          </ac:inkMkLst>
        </pc:inkChg>
        <pc:inkChg chg="add del mod">
          <ac:chgData name="Kokchun Giang" userId="67e2125d-ec8c-4323-9653-9824a2ad815f" providerId="ADAL" clId="{4F93D582-AB38-B143-ACC1-8793927D28A4}" dt="2024-01-08T15:12:48.714" v="1609" actId="9405"/>
          <ac:inkMkLst>
            <pc:docMk/>
            <pc:sldMk cId="2341621090" sldId="327"/>
            <ac:inkMk id="26" creationId="{E540D63B-E25A-B54E-A7AF-E14303407855}"/>
          </ac:inkMkLst>
        </pc:inkChg>
        <pc:inkChg chg="add del mod">
          <ac:chgData name="Kokchun Giang" userId="67e2125d-ec8c-4323-9653-9824a2ad815f" providerId="ADAL" clId="{4F93D582-AB38-B143-ACC1-8793927D28A4}" dt="2024-01-08T15:12:48.429" v="1608" actId="9405"/>
          <ac:inkMkLst>
            <pc:docMk/>
            <pc:sldMk cId="2341621090" sldId="327"/>
            <ac:inkMk id="27" creationId="{A4D3C447-0246-B4DF-CACC-7577726B9A1E}"/>
          </ac:inkMkLst>
        </pc:inkChg>
        <pc:inkChg chg="add del mod">
          <ac:chgData name="Kokchun Giang" userId="67e2125d-ec8c-4323-9653-9824a2ad815f" providerId="ADAL" clId="{4F93D582-AB38-B143-ACC1-8793927D28A4}" dt="2024-01-08T15:12:48.178" v="1607" actId="9405"/>
          <ac:inkMkLst>
            <pc:docMk/>
            <pc:sldMk cId="2341621090" sldId="327"/>
            <ac:inkMk id="29" creationId="{A1D68EB5-5909-B877-E082-0562E11628EF}"/>
          </ac:inkMkLst>
        </pc:inkChg>
        <pc:inkChg chg="add del mod">
          <ac:chgData name="Kokchun Giang" userId="67e2125d-ec8c-4323-9653-9824a2ad815f" providerId="ADAL" clId="{4F93D582-AB38-B143-ACC1-8793927D28A4}" dt="2024-01-08T15:12:47.924" v="1606" actId="9405"/>
          <ac:inkMkLst>
            <pc:docMk/>
            <pc:sldMk cId="2341621090" sldId="327"/>
            <ac:inkMk id="30" creationId="{24279B08-3DA1-4523-4EB5-033B42B66107}"/>
          </ac:inkMkLst>
        </pc:inkChg>
        <pc:inkChg chg="add del mod">
          <ac:chgData name="Kokchun Giang" userId="67e2125d-ec8c-4323-9653-9824a2ad815f" providerId="ADAL" clId="{4F93D582-AB38-B143-ACC1-8793927D28A4}" dt="2024-01-08T15:12:47.620" v="1605"/>
          <ac:inkMkLst>
            <pc:docMk/>
            <pc:sldMk cId="2341621090" sldId="327"/>
            <ac:inkMk id="31" creationId="{03A50DD8-D022-9F05-8DDD-6EFF37D19AA7}"/>
          </ac:inkMkLst>
        </pc:inkChg>
        <pc:inkChg chg="del">
          <ac:chgData name="Kokchun Giang" userId="67e2125d-ec8c-4323-9653-9824a2ad815f" providerId="ADAL" clId="{4F93D582-AB38-B143-ACC1-8793927D28A4}" dt="2024-01-08T15:12:01.535" v="1566" actId="478"/>
          <ac:inkMkLst>
            <pc:docMk/>
            <pc:sldMk cId="2341621090" sldId="327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49" creationId="{F0924F58-51C5-9D77-E814-E7A580C0C18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1" creationId="{AF10EC11-6056-DF00-AF94-9B6C2FF4DB53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3" creationId="{EB4D3B31-A4B2-6A3F-A5D5-20EED4B82696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4" creationId="{F5FC2267-5900-BA51-F32E-D258A51D4B5B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6" creationId="{90F2DF83-3575-74D9-1E70-0597F0346071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7" creationId="{BDFFAB78-5D54-5E1A-AB74-EC503BB7ABB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8" creationId="{BE8BE5EB-DD21-869F-99E6-F52C82D96287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59" creationId="{F6C10D76-F6D8-5D5C-82DD-BF52AD95C815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0" creationId="{820BBC7F-1D0D-C7BE-6275-87D651A69160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1" creationId="{598CB00A-8C72-DB8B-1D5B-9E056B6AA90A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2" creationId="{3142B9ED-BB8A-9A59-B0F3-B6C8BADBD822}"/>
          </ac:inkMkLst>
        </pc:inkChg>
        <pc:inkChg chg="add mod">
          <ac:chgData name="Kokchun Giang" userId="67e2125d-ec8c-4323-9653-9824a2ad815f" providerId="ADAL" clId="{4F93D582-AB38-B143-ACC1-8793927D28A4}" dt="2024-01-08T15:12:56.769" v="1625"/>
          <ac:inkMkLst>
            <pc:docMk/>
            <pc:sldMk cId="2341621090" sldId="327"/>
            <ac:inkMk id="63" creationId="{477D0BC3-E322-B4C6-B091-58DB4ED48647}"/>
          </ac:inkMkLst>
        </pc:inkChg>
        <pc:inkChg chg="add del mod">
          <ac:chgData name="Kokchun Giang" userId="67e2125d-ec8c-4323-9653-9824a2ad815f" providerId="ADAL" clId="{4F93D582-AB38-B143-ACC1-8793927D28A4}" dt="2024-01-08T15:13:03.113" v="1639" actId="9405"/>
          <ac:inkMkLst>
            <pc:docMk/>
            <pc:sldMk cId="2341621090" sldId="327"/>
            <ac:inkMk id="66" creationId="{B9259D02-6532-BE10-AD3B-FD11E5FE952F}"/>
          </ac:inkMkLst>
        </pc:inkChg>
        <pc:inkChg chg="add del mod">
          <ac:chgData name="Kokchun Giang" userId="67e2125d-ec8c-4323-9653-9824a2ad815f" providerId="ADAL" clId="{4F93D582-AB38-B143-ACC1-8793927D28A4}" dt="2024-01-08T15:13:02.868" v="1638" actId="9405"/>
          <ac:inkMkLst>
            <pc:docMk/>
            <pc:sldMk cId="2341621090" sldId="327"/>
            <ac:inkMk id="67" creationId="{52823A10-A016-B3D4-3058-6F603DD1AA2B}"/>
          </ac:inkMkLst>
        </pc:inkChg>
        <pc:inkChg chg="add del mod">
          <ac:chgData name="Kokchun Giang" userId="67e2125d-ec8c-4323-9653-9824a2ad815f" providerId="ADAL" clId="{4F93D582-AB38-B143-ACC1-8793927D28A4}" dt="2024-01-08T15:13:02.646" v="1637"/>
          <ac:inkMkLst>
            <pc:docMk/>
            <pc:sldMk cId="2341621090" sldId="327"/>
            <ac:inkMk id="68" creationId="{38D117F6-A243-B8A4-77FE-9207A5A26ACB}"/>
          </ac:inkMkLst>
        </pc:inkChg>
        <pc:inkChg chg="add del">
          <ac:chgData name="Kokchun Giang" userId="67e2125d-ec8c-4323-9653-9824a2ad815f" providerId="ADAL" clId="{4F93D582-AB38-B143-ACC1-8793927D28A4}" dt="2024-01-08T15:13:02.419" v="1634" actId="9405"/>
          <ac:inkMkLst>
            <pc:docMk/>
            <pc:sldMk cId="2341621090" sldId="327"/>
            <ac:inkMk id="69" creationId="{D1C3F2B9-3CA2-3E36-F1B1-5A2D18410BF3}"/>
          </ac:inkMkLst>
        </pc:inkChg>
        <pc:inkChg chg="add del">
          <ac:chgData name="Kokchun Giang" userId="67e2125d-ec8c-4323-9653-9824a2ad815f" providerId="ADAL" clId="{4F93D582-AB38-B143-ACC1-8793927D28A4}" dt="2024-01-08T15:13:01.386" v="1631" actId="9405"/>
          <ac:inkMkLst>
            <pc:docMk/>
            <pc:sldMk cId="2341621090" sldId="327"/>
            <ac:inkMk id="70" creationId="{34925704-D5E2-3825-977B-942A27339110}"/>
          </ac:inkMkLst>
        </pc:inkChg>
        <pc:inkChg chg="add del">
          <ac:chgData name="Kokchun Giang" userId="67e2125d-ec8c-4323-9653-9824a2ad815f" providerId="ADAL" clId="{4F93D582-AB38-B143-ACC1-8793927D28A4}" dt="2024-01-08T15:13:02.197" v="1633" actId="9405"/>
          <ac:inkMkLst>
            <pc:docMk/>
            <pc:sldMk cId="2341621090" sldId="327"/>
            <ac:inkMk id="71" creationId="{1AFD94E7-9B37-A1C7-2D56-C66ABB64A273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3" creationId="{39FC9E66-9D54-498F-D73E-12DEDEB6049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4" creationId="{B1E3CE9B-5AF7-DEB3-D334-CF04DEC1178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5" creationId="{C0BB61E8-7509-A857-D485-784F390C5FD6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6" creationId="{5D9D6541-DC7A-12D7-1293-BC2BE8F45B75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78" creationId="{37A0AC1E-A222-912F-202F-B625F7869554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0" creationId="{FF08306A-050A-37D0-DCBE-9A1470C59BFB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1" creationId="{5344A097-C87D-57AA-5A8A-B31E229E5A37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2" creationId="{E5595604-638F-8160-8A16-37FBE26BEE8C}"/>
          </ac:inkMkLst>
        </pc:inkChg>
        <pc:inkChg chg="add mod">
          <ac:chgData name="Kokchun Giang" userId="67e2125d-ec8c-4323-9653-9824a2ad815f" providerId="ADAL" clId="{4F93D582-AB38-B143-ACC1-8793927D28A4}" dt="2024-01-08T15:13:09.686" v="1649"/>
          <ac:inkMkLst>
            <pc:docMk/>
            <pc:sldMk cId="2341621090" sldId="327"/>
            <ac:inkMk id="83" creationId="{CCA2F470-E496-A6F1-D932-F9AE0C9935E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5" creationId="{4D21B148-CB4B-545D-DC68-F99476A718DF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6" creationId="{E4044B06-24B3-CB9B-4AF0-ED555F32B69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8" creationId="{C589A8C3-D729-A6B9-B1D4-28F238D84B7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89" creationId="{977E663F-B666-2CEC-C725-D4D9CE6A59C9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1" creationId="{8C530DE9-72B9-B038-A43C-DEA4BA5F18B5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2" creationId="{91F7451B-C3E9-3E22-3805-0E675FF3ED70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4" creationId="{2DFA2368-E7FE-D59E-2C2A-063A2F0492C4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6" creationId="{45371DA9-67E8-65B0-83BB-30A13607830B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7" creationId="{C43D1750-6838-60B1-609F-F0746F9D447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99" creationId="{63E5AE53-B2D4-BC1F-C1AE-1B22B2EF889A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0" creationId="{E5868B17-422D-C05F-B14D-8CE0622151C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1" creationId="{39D8B1BE-AC9C-2849-85EF-B2FD2958494C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2" creationId="{C79E50F4-DB7C-A13E-AC3E-CC03C650DC27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3" creationId="{AAB15624-1A82-131A-4396-65D962711C68}"/>
          </ac:inkMkLst>
        </pc:inkChg>
        <pc:inkChg chg="add mod">
          <ac:chgData name="Kokchun Giang" userId="67e2125d-ec8c-4323-9653-9824a2ad815f" providerId="ADAL" clId="{4F93D582-AB38-B143-ACC1-8793927D28A4}" dt="2024-01-08T15:13:25.533" v="1670"/>
          <ac:inkMkLst>
            <pc:docMk/>
            <pc:sldMk cId="2341621090" sldId="327"/>
            <ac:inkMk id="104" creationId="{3868CDAF-B7E8-AC53-8714-E21323E65EFC}"/>
          </ac:inkMkLst>
        </pc:inkChg>
        <pc:inkChg chg="add del">
          <ac:chgData name="Kokchun Giang" userId="67e2125d-ec8c-4323-9653-9824a2ad815f" providerId="ADAL" clId="{4F93D582-AB38-B143-ACC1-8793927D28A4}" dt="2024-01-08T15:13:41.610" v="1680" actId="9405"/>
          <ac:inkMkLst>
            <pc:docMk/>
            <pc:sldMk cId="2341621090" sldId="327"/>
            <ac:inkMk id="132" creationId="{BEC3A71B-8561-9AFD-AEB6-384F72F48DBD}"/>
          </ac:inkMkLst>
        </pc:inkChg>
        <pc:inkChg chg="add del">
          <ac:chgData name="Kokchun Giang" userId="67e2125d-ec8c-4323-9653-9824a2ad815f" providerId="ADAL" clId="{4F93D582-AB38-B143-ACC1-8793927D28A4}" dt="2024-01-08T15:13:40.994" v="1679" actId="9405"/>
          <ac:inkMkLst>
            <pc:docMk/>
            <pc:sldMk cId="2341621090" sldId="327"/>
            <ac:inkMk id="137" creationId="{4898B73E-341C-C796-A10D-3C9D348E35E3}"/>
          </ac:inkMkLst>
        </pc:inkChg>
        <pc:inkChg chg="add del">
          <ac:chgData name="Kokchun Giang" userId="67e2125d-ec8c-4323-9653-9824a2ad815f" providerId="ADAL" clId="{4F93D582-AB38-B143-ACC1-8793927D28A4}" dt="2024-01-08T15:13:40.786" v="1678" actId="9405"/>
          <ac:inkMkLst>
            <pc:docMk/>
            <pc:sldMk cId="2341621090" sldId="327"/>
            <ac:inkMk id="138" creationId="{6CFA7155-D47B-3F90-E9A7-4DC405FBE067}"/>
          </ac:inkMkLst>
        </pc:inkChg>
        <pc:inkChg chg="add del">
          <ac:chgData name="Kokchun Giang" userId="67e2125d-ec8c-4323-9653-9824a2ad815f" providerId="ADAL" clId="{4F93D582-AB38-B143-ACC1-8793927D28A4}" dt="2024-01-08T15:13:40.548" v="1677" actId="9405"/>
          <ac:inkMkLst>
            <pc:docMk/>
            <pc:sldMk cId="2341621090" sldId="327"/>
            <ac:inkMk id="154" creationId="{F02AEDEE-B6F4-F432-BA37-1414E7C783D0}"/>
          </ac:inkMkLst>
        </pc:inkChg>
        <pc:inkChg chg="add del">
          <ac:chgData name="Kokchun Giang" userId="67e2125d-ec8c-4323-9653-9824a2ad815f" providerId="ADAL" clId="{4F93D582-AB38-B143-ACC1-8793927D28A4}" dt="2024-01-08T15:13:40.099" v="1676" actId="9405"/>
          <ac:inkMkLst>
            <pc:docMk/>
            <pc:sldMk cId="2341621090" sldId="327"/>
            <ac:inkMk id="161" creationId="{7BEC8E5E-4A3A-C0BF-6825-316F8CD52657}"/>
          </ac:inkMkLst>
        </pc:inkChg>
        <pc:inkChg chg="add del">
          <ac:chgData name="Kokchun Giang" userId="67e2125d-ec8c-4323-9653-9824a2ad815f" providerId="ADAL" clId="{4F93D582-AB38-B143-ACC1-8793927D28A4}" dt="2024-01-08T15:13:42.890" v="1682" actId="9405"/>
          <ac:inkMkLst>
            <pc:docMk/>
            <pc:sldMk cId="2341621090" sldId="327"/>
            <ac:inkMk id="180" creationId="{894DE36D-585A-A831-C93D-EF4CF60A9A18}"/>
          </ac:inkMkLst>
        </pc:inkChg>
        <pc:inkChg chg="add del">
          <ac:chgData name="Kokchun Giang" userId="67e2125d-ec8c-4323-9653-9824a2ad815f" providerId="ADAL" clId="{4F93D582-AB38-B143-ACC1-8793927D28A4}" dt="2024-01-08T15:13:45.914" v="1684" actId="9405"/>
          <ac:inkMkLst>
            <pc:docMk/>
            <pc:sldMk cId="2341621090" sldId="327"/>
            <ac:inkMk id="184" creationId="{A534F643-8F34-1BA5-204D-C807518DE67B}"/>
          </ac:inkMkLst>
        </pc:inkChg>
        <pc:inkChg chg="add">
          <ac:chgData name="Kokchun Giang" userId="67e2125d-ec8c-4323-9653-9824a2ad815f" providerId="ADAL" clId="{4F93D582-AB38-B143-ACC1-8793927D28A4}" dt="2024-01-08T15:13:51.786" v="1685" actId="9405"/>
          <ac:inkMkLst>
            <pc:docMk/>
            <pc:sldMk cId="2341621090" sldId="327"/>
            <ac:inkMk id="185" creationId="{7CE4E022-1725-5234-F5A6-3404A2E7B998}"/>
          </ac:inkMkLst>
        </pc:inkChg>
        <pc:inkChg chg="add">
          <ac:chgData name="Kokchun Giang" userId="67e2125d-ec8c-4323-9653-9824a2ad815f" providerId="ADAL" clId="{4F93D582-AB38-B143-ACC1-8793927D28A4}" dt="2024-01-08T15:13:51.950" v="1686" actId="9405"/>
          <ac:inkMkLst>
            <pc:docMk/>
            <pc:sldMk cId="2341621090" sldId="327"/>
            <ac:inkMk id="186" creationId="{1C6F6C7A-9B41-2A96-1033-3BEB58DFEF1C}"/>
          </ac:inkMkLst>
        </pc:inkChg>
        <pc:inkChg chg="add">
          <ac:chgData name="Kokchun Giang" userId="67e2125d-ec8c-4323-9653-9824a2ad815f" providerId="ADAL" clId="{4F93D582-AB38-B143-ACC1-8793927D28A4}" dt="2024-01-08T15:13:52.163" v="1687" actId="9405"/>
          <ac:inkMkLst>
            <pc:docMk/>
            <pc:sldMk cId="2341621090" sldId="327"/>
            <ac:inkMk id="187" creationId="{8FF856F6-2A9C-3D0E-E260-35044D21C9FF}"/>
          </ac:inkMkLst>
        </pc:inkChg>
        <pc:inkChg chg="add">
          <ac:chgData name="Kokchun Giang" userId="67e2125d-ec8c-4323-9653-9824a2ad815f" providerId="ADAL" clId="{4F93D582-AB38-B143-ACC1-8793927D28A4}" dt="2024-01-08T15:13:52.273" v="1688" actId="9405"/>
          <ac:inkMkLst>
            <pc:docMk/>
            <pc:sldMk cId="2341621090" sldId="327"/>
            <ac:inkMk id="188" creationId="{E375AB80-318A-AFD2-0199-4098DCC58BD1}"/>
          </ac:inkMkLst>
        </pc:inkChg>
        <pc:inkChg chg="add">
          <ac:chgData name="Kokchun Giang" userId="67e2125d-ec8c-4323-9653-9824a2ad815f" providerId="ADAL" clId="{4F93D582-AB38-B143-ACC1-8793927D28A4}" dt="2024-01-08T15:13:52.472" v="1689" actId="9405"/>
          <ac:inkMkLst>
            <pc:docMk/>
            <pc:sldMk cId="2341621090" sldId="327"/>
            <ac:inkMk id="189" creationId="{16AB6DE3-816E-85EB-D688-1C779064C7CF}"/>
          </ac:inkMkLst>
        </pc:inkChg>
        <pc:inkChg chg="add">
          <ac:chgData name="Kokchun Giang" userId="67e2125d-ec8c-4323-9653-9824a2ad815f" providerId="ADAL" clId="{4F93D582-AB38-B143-ACC1-8793927D28A4}" dt="2024-01-08T15:13:52.609" v="1690" actId="9405"/>
          <ac:inkMkLst>
            <pc:docMk/>
            <pc:sldMk cId="2341621090" sldId="327"/>
            <ac:inkMk id="190" creationId="{94982D72-0528-D1BF-C90F-BDF05BCA2425}"/>
          </ac:inkMkLst>
        </pc:inkChg>
        <pc:inkChg chg="add">
          <ac:chgData name="Kokchun Giang" userId="67e2125d-ec8c-4323-9653-9824a2ad815f" providerId="ADAL" clId="{4F93D582-AB38-B143-ACC1-8793927D28A4}" dt="2024-01-08T15:13:52.787" v="1691" actId="9405"/>
          <ac:inkMkLst>
            <pc:docMk/>
            <pc:sldMk cId="2341621090" sldId="327"/>
            <ac:inkMk id="191" creationId="{F38FFCFC-E14C-2EEB-9C67-FB6CA0A8E997}"/>
          </ac:inkMkLst>
        </pc:inkChg>
        <pc:inkChg chg="add">
          <ac:chgData name="Kokchun Giang" userId="67e2125d-ec8c-4323-9653-9824a2ad815f" providerId="ADAL" clId="{4F93D582-AB38-B143-ACC1-8793927D28A4}" dt="2024-01-08T15:13:52.939" v="1692" actId="9405"/>
          <ac:inkMkLst>
            <pc:docMk/>
            <pc:sldMk cId="2341621090" sldId="327"/>
            <ac:inkMk id="192" creationId="{4506418E-0BAA-1FB1-F39C-5E555312A81F}"/>
          </ac:inkMkLst>
        </pc:inkChg>
        <pc:inkChg chg="add">
          <ac:chgData name="Kokchun Giang" userId="67e2125d-ec8c-4323-9653-9824a2ad815f" providerId="ADAL" clId="{4F93D582-AB38-B143-ACC1-8793927D28A4}" dt="2024-01-08T15:13:53.126" v="1693" actId="9405"/>
          <ac:inkMkLst>
            <pc:docMk/>
            <pc:sldMk cId="2341621090" sldId="327"/>
            <ac:inkMk id="193" creationId="{4E5A0F4B-772F-52E1-AA2C-0F081F88EE00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4" creationId="{CBD2D3F0-95DE-D2EF-BECD-400C5C2343DD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5" creationId="{D6740AC6-03B4-CD44-4838-3034561A10B1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6" creationId="{887F7F55-018B-3102-0595-0440374458CC}"/>
          </ac:inkMkLst>
        </pc:inkChg>
        <pc:inkChg chg="add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197" creationId="{7F397D54-4A09-E20E-445D-F64F85359F99}"/>
          </ac:inkMkLst>
        </pc:inkChg>
        <pc:inkChg chg="add mod">
          <ac:chgData name="Kokchun Giang" userId="67e2125d-ec8c-4323-9653-9824a2ad815f" providerId="ADAL" clId="{4F93D582-AB38-B143-ACC1-8793927D28A4}" dt="2024-01-08T15:20:25.171" v="1992" actId="164"/>
          <ac:inkMkLst>
            <pc:docMk/>
            <pc:sldMk cId="2341621090" sldId="327"/>
            <ac:inkMk id="198" creationId="{1D42AFFD-9F30-1E11-0ADE-190D370F7206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199" creationId="{1D4E0B65-CB4D-0A20-763B-6E921CD9C86B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0" creationId="{D160779E-553B-402A-651E-5AC1E1C1FFB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1" creationId="{560D5962-237B-7785-17DC-44929837FB9A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02" creationId="{B283114A-AF5F-EC1A-1B05-960BE8461F8E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32" creationId="{0B174D3C-08D2-8E62-F612-033609175BB0}"/>
          </ac:inkMkLst>
        </pc:inkChg>
        <pc:inkChg chg="add mod">
          <ac:chgData name="Kokchun Giang" userId="67e2125d-ec8c-4323-9653-9824a2ad815f" providerId="ADAL" clId="{4F93D582-AB38-B143-ACC1-8793927D28A4}" dt="2024-01-08T15:13:59.521" v="1705"/>
          <ac:inkMkLst>
            <pc:docMk/>
            <pc:sldMk cId="2341621090" sldId="327"/>
            <ac:inkMk id="255" creationId="{026B6C03-CFEC-6E67-392E-C0C80E34695B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7" creationId="{421FB47F-7CB7-B9DC-65AF-669EF0E9C43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8" creationId="{CF04218B-7364-3979-60D3-F8785FB07E3D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59" creationId="{AEF6D90C-DC42-5A28-7A4E-99347F622B0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0" creationId="{F7D8B201-D59F-B7E2-BFEE-1831F15C6E51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61" creationId="{30141EF5-1D1C-B391-A0B7-0831E8F9C702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0" creationId="{9CC450F4-257E-EF7C-E8FB-4E84D32CE7E6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1" creationId="{1FFC5F71-B49B-CD6B-DC99-C76E734090A4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2" creationId="{11EBFB86-718B-B3FE-5C51-CC4560F139BC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3" creationId="{FD5B54BD-CA07-2D6B-601F-8A74E1DD6D1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4" creationId="{BBB72A58-84EB-BE56-E56E-CB604E14F3F7}"/>
          </ac:inkMkLst>
        </pc:inkChg>
        <pc:inkChg chg="add mod">
          <ac:chgData name="Kokchun Giang" userId="67e2125d-ec8c-4323-9653-9824a2ad815f" providerId="ADAL" clId="{4F93D582-AB38-B143-ACC1-8793927D28A4}" dt="2024-01-08T15:14:06.145" v="1717"/>
          <ac:inkMkLst>
            <pc:docMk/>
            <pc:sldMk cId="2341621090" sldId="327"/>
            <ac:inkMk id="295" creationId="{B93FA006-BFF9-59F2-D136-557F5A34D351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8" creationId="{72FC6462-AAD7-6151-7AE9-268078E989F5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299" creationId="{FFBCE1B3-3D33-11F3-365B-239157C19B77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0" creationId="{DDBADD9E-3EA1-FC60-414C-22E9F04EA639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1" creationId="{B407A0C1-F29E-5C3B-196C-39E1B7A085CD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2" creationId="{1A94395C-D816-D2AC-9C22-6261F1F1F03F}"/>
          </ac:inkMkLst>
        </pc:inkChg>
        <pc:inkChg chg="add mod">
          <ac:chgData name="Kokchun Giang" userId="67e2125d-ec8c-4323-9653-9824a2ad815f" providerId="ADAL" clId="{4F93D582-AB38-B143-ACC1-8793927D28A4}" dt="2024-01-08T15:14:08.483" v="1724"/>
          <ac:inkMkLst>
            <pc:docMk/>
            <pc:sldMk cId="2341621090" sldId="327"/>
            <ac:inkMk id="303" creationId="{EB145FEA-F5D7-6193-ECEE-F409DB15F03A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5" creationId="{91E06C3E-900D-7427-0FAB-33F562C2F87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6" creationId="{34D536A7-6F52-3A93-936D-4CBD3B7903C5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7" creationId="{CD35E4B9-AB5B-389B-396E-7186137CCC7B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8" creationId="{EAA92966-FD96-0EC3-BD4D-010B475D3E96}"/>
          </ac:inkMkLst>
        </pc:inkChg>
        <pc:inkChg chg="add mod">
          <ac:chgData name="Kokchun Giang" userId="67e2125d-ec8c-4323-9653-9824a2ad815f" providerId="ADAL" clId="{4F93D582-AB38-B143-ACC1-8793927D28A4}" dt="2024-01-08T15:14:12.078" v="1730"/>
          <ac:inkMkLst>
            <pc:docMk/>
            <pc:sldMk cId="2341621090" sldId="327"/>
            <ac:inkMk id="309" creationId="{2C0F2D84-4BB7-7DAD-FD7F-B11BD40AB4E8}"/>
          </ac:inkMkLst>
        </pc:inkChg>
        <pc:inkChg chg="add mod">
          <ac:chgData name="Kokchun Giang" userId="67e2125d-ec8c-4323-9653-9824a2ad815f" providerId="ADAL" clId="{4F93D582-AB38-B143-ACC1-8793927D28A4}" dt="2024-01-08T15:20:54.913" v="1997" actId="164"/>
          <ac:inkMkLst>
            <pc:docMk/>
            <pc:sldMk cId="2341621090" sldId="327"/>
            <ac:inkMk id="311" creationId="{7601DF1D-4F57-937F-341B-C67343A373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2" creationId="{5F492E42-9831-8125-6098-FC513AD33478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3" creationId="{8EC8E144-AF92-0030-29D5-91B1DD1B03E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4" creationId="{6762BCE8-CF60-0F6B-C7EF-11CA38034779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5" creationId="{D5672946-B120-4AE0-9F63-34D9434BC826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6" creationId="{AFABD7BD-9917-6A48-2DEB-73BF954D68CD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7" creationId="{088EE771-FABD-1DBC-B23F-1325E407AACE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8" creationId="{E3A491AB-C969-9935-4505-B459686551E7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19" creationId="{711CF22A-E6A3-9618-2A30-087D5BDFCEFB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0" creationId="{630BA1F9-82AB-7550-ADF0-4411B209D373}"/>
          </ac:inkMkLst>
        </pc:inkChg>
        <pc:inkChg chg="add mod">
          <ac:chgData name="Kokchun Giang" userId="67e2125d-ec8c-4323-9653-9824a2ad815f" providerId="ADAL" clId="{4F93D582-AB38-B143-ACC1-8793927D28A4}" dt="2024-01-08T15:14:20.156" v="1742"/>
          <ac:inkMkLst>
            <pc:docMk/>
            <pc:sldMk cId="2341621090" sldId="327"/>
            <ac:inkMk id="321" creationId="{3DD3C99A-46F1-646A-1527-9CE966D37B5C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3" creationId="{905DBC71-AED1-F89E-36BD-C2F9313CF127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4" creationId="{F2011CF9-E3AD-E306-CD4B-C472B040A91D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5" creationId="{EC8B681D-5C57-38D8-A364-7C5EF93D5761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6" creationId="{D3E0DC24-B0E3-5911-6236-64ECC8387B65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7" creationId="{E13F392F-2AA0-39B0-52BC-7B358C0EF912}"/>
          </ac:inkMkLst>
        </pc:inkChg>
        <pc:inkChg chg="add mod">
          <ac:chgData name="Kokchun Giang" userId="67e2125d-ec8c-4323-9653-9824a2ad815f" providerId="ADAL" clId="{4F93D582-AB38-B143-ACC1-8793927D28A4}" dt="2024-01-08T15:14:23.090" v="1749"/>
          <ac:inkMkLst>
            <pc:docMk/>
            <pc:sldMk cId="2341621090" sldId="327"/>
            <ac:inkMk id="328" creationId="{899DAFA1-0E31-DEF7-1722-74A0EBFEB742}"/>
          </ac:inkMkLst>
        </pc:inkChg>
        <pc:inkChg chg="add mod">
          <ac:chgData name="Kokchun Giang" userId="67e2125d-ec8c-4323-9653-9824a2ad815f" providerId="ADAL" clId="{4F93D582-AB38-B143-ACC1-8793927D28A4}" dt="2024-01-08T15:17:35.833" v="1774" actId="164"/>
          <ac:inkMkLst>
            <pc:docMk/>
            <pc:sldMk cId="2341621090" sldId="327"/>
            <ac:inkMk id="331" creationId="{E22A0804-F4BA-7F60-9918-D21F2BCEE4C4}"/>
          </ac:inkMkLst>
        </pc:inkChg>
        <pc:inkChg chg="add del mod">
          <ac:chgData name="Kokchun Giang" userId="67e2125d-ec8c-4323-9653-9824a2ad815f" providerId="ADAL" clId="{4F93D582-AB38-B143-ACC1-8793927D28A4}" dt="2024-01-08T15:14:41.015" v="1758" actId="9405"/>
          <ac:inkMkLst>
            <pc:docMk/>
            <pc:sldMk cId="2341621090" sldId="327"/>
            <ac:inkMk id="332" creationId="{07EB9A7B-92E1-3367-4185-44EF7F454B61}"/>
          </ac:inkMkLst>
        </pc:inkChg>
        <pc:inkChg chg="add del mod">
          <ac:chgData name="Kokchun Giang" userId="67e2125d-ec8c-4323-9653-9824a2ad815f" providerId="ADAL" clId="{4F93D582-AB38-B143-ACC1-8793927D28A4}" dt="2024-01-08T15:14:40.680" v="1757" actId="9405"/>
          <ac:inkMkLst>
            <pc:docMk/>
            <pc:sldMk cId="2341621090" sldId="327"/>
            <ac:inkMk id="333" creationId="{D68CCA65-BE83-3BFC-5B44-4FE3A821E31E}"/>
          </ac:inkMkLst>
        </pc:inkChg>
        <pc:inkChg chg="add del mod">
          <ac:chgData name="Kokchun Giang" userId="67e2125d-ec8c-4323-9653-9824a2ad815f" providerId="ADAL" clId="{4F93D582-AB38-B143-ACC1-8793927D28A4}" dt="2024-01-08T15:14:40.434" v="1756"/>
          <ac:inkMkLst>
            <pc:docMk/>
            <pc:sldMk cId="2341621090" sldId="327"/>
            <ac:inkMk id="334" creationId="{85AD0E99-1E8F-1BBB-62A5-4714C3D8444B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6" creationId="{BEADC1E2-3444-0965-55EA-A83C07E93FD8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7" creationId="{BAA29F00-C1A9-058A-A228-C96715A54920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8" creationId="{ADB10A13-1B13-F75D-9124-41B2A9FE9943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39" creationId="{5F4C368C-5A5E-C2C0-0B03-C43BCB9463CA}"/>
          </ac:inkMkLst>
        </pc:inkChg>
        <pc:inkChg chg="add mod">
          <ac:chgData name="Kokchun Giang" userId="67e2125d-ec8c-4323-9653-9824a2ad815f" providerId="ADAL" clId="{4F93D582-AB38-B143-ACC1-8793927D28A4}" dt="2024-01-08T15:14:44.176" v="1764"/>
          <ac:inkMkLst>
            <pc:docMk/>
            <pc:sldMk cId="2341621090" sldId="327"/>
            <ac:inkMk id="340" creationId="{B4D0BCCD-45B0-1EFC-B5F8-42C62FA3FB93}"/>
          </ac:inkMkLst>
        </pc:inkChg>
        <pc:inkChg chg="add">
          <ac:chgData name="Kokchun Giang" userId="67e2125d-ec8c-4323-9653-9824a2ad815f" providerId="ADAL" clId="{4F93D582-AB38-B143-ACC1-8793927D28A4}" dt="2024-01-08T15:16:45.179" v="1770" actId="9405"/>
          <ac:inkMkLst>
            <pc:docMk/>
            <pc:sldMk cId="2341621090" sldId="327"/>
            <ac:inkMk id="342" creationId="{5A39946D-6E3C-368F-AE35-76D1EEF0D735}"/>
          </ac:inkMkLst>
        </pc:inkChg>
        <pc:inkChg chg="add">
          <ac:chgData name="Kokchun Giang" userId="67e2125d-ec8c-4323-9653-9824a2ad815f" providerId="ADAL" clId="{4F93D582-AB38-B143-ACC1-8793927D28A4}" dt="2024-01-08T15:16:49.423" v="1771" actId="9405"/>
          <ac:inkMkLst>
            <pc:docMk/>
            <pc:sldMk cId="2341621090" sldId="327"/>
            <ac:inkMk id="343" creationId="{BE4CC795-3AFF-1FB3-1C2E-ED9D491A3911}"/>
          </ac:inkMkLst>
        </pc:inkChg>
        <pc:inkChg chg="add del mod">
          <ac:chgData name="Kokchun Giang" userId="67e2125d-ec8c-4323-9653-9824a2ad815f" providerId="ADAL" clId="{4F93D582-AB38-B143-ACC1-8793927D28A4}" dt="2024-01-08T15:18:44.329" v="1898"/>
          <ac:inkMkLst>
            <pc:docMk/>
            <pc:sldMk cId="2341621090" sldId="327"/>
            <ac:inkMk id="347" creationId="{2B013530-0C25-FFBA-D8F5-826664B796E3}"/>
          </ac:inkMkLst>
        </pc:inkChg>
        <pc:inkChg chg="add del mod">
          <ac:chgData name="Kokchun Giang" userId="67e2125d-ec8c-4323-9653-9824a2ad815f" providerId="ADAL" clId="{4F93D582-AB38-B143-ACC1-8793927D28A4}" dt="2024-01-08T15:18:44.337" v="1913"/>
          <ac:inkMkLst>
            <pc:docMk/>
            <pc:sldMk cId="2341621090" sldId="327"/>
            <ac:inkMk id="348" creationId="{E3D20484-D7A6-E64F-0B38-5C499E770D59}"/>
          </ac:inkMkLst>
        </pc:inkChg>
        <pc:inkChg chg="add del mod">
          <ac:chgData name="Kokchun Giang" userId="67e2125d-ec8c-4323-9653-9824a2ad815f" providerId="ADAL" clId="{4F93D582-AB38-B143-ACC1-8793927D28A4}" dt="2024-01-08T15:18:39.286" v="1879"/>
          <ac:inkMkLst>
            <pc:docMk/>
            <pc:sldMk cId="2341621090" sldId="327"/>
            <ac:inkMk id="350" creationId="{24858EAC-2AD4-CDED-94C4-9143D1BE119F}"/>
          </ac:inkMkLst>
        </pc:inkChg>
        <pc:inkChg chg="add del mod">
          <ac:chgData name="Kokchun Giang" userId="67e2125d-ec8c-4323-9653-9824a2ad815f" providerId="ADAL" clId="{4F93D582-AB38-B143-ACC1-8793927D28A4}" dt="2024-01-08T15:18:44.319" v="1881"/>
          <ac:inkMkLst>
            <pc:docMk/>
            <pc:sldMk cId="2341621090" sldId="327"/>
            <ac:inkMk id="351" creationId="{395A9B49-61CB-E423-516A-E76EEA242F0B}"/>
          </ac:inkMkLst>
        </pc:inkChg>
        <pc:inkChg chg="add del mod">
          <ac:chgData name="Kokchun Giang" userId="67e2125d-ec8c-4323-9653-9824a2ad815f" providerId="ADAL" clId="{4F93D582-AB38-B143-ACC1-8793927D28A4}" dt="2024-01-08T15:18:44.334" v="1906"/>
          <ac:inkMkLst>
            <pc:docMk/>
            <pc:sldMk cId="2341621090" sldId="327"/>
            <ac:inkMk id="353" creationId="{DA7131F5-D3CC-AC32-F18A-68506C08B7A6}"/>
          </ac:inkMkLst>
        </pc:inkChg>
        <pc:inkChg chg="add del mod">
          <ac:chgData name="Kokchun Giang" userId="67e2125d-ec8c-4323-9653-9824a2ad815f" providerId="ADAL" clId="{4F93D582-AB38-B143-ACC1-8793927D28A4}" dt="2024-01-08T15:18:44.320" v="1882"/>
          <ac:inkMkLst>
            <pc:docMk/>
            <pc:sldMk cId="2341621090" sldId="327"/>
            <ac:inkMk id="355" creationId="{9F6FB67E-15A1-0AA4-519B-A211A3772FFF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7" creationId="{F32E9F9A-2515-7D44-6F79-5B6CA310F59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8" creationId="{A44DD62D-40AD-6CE9-F120-E8D3550E0A78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59" creationId="{463FC79C-912F-C4B9-1D0D-9AB6A2AA4C8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0" creationId="{FD17EB5B-79AB-AD03-2951-0B47EF50EAC0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1" creationId="{B6AC2DE5-F66F-AEC3-F0D1-604A8E3117C4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2" creationId="{E2747577-BCE3-E5A7-FFB0-BF12AC92E5C3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3" creationId="{B51FE8C9-EB30-4279-2DED-C68564D4768A}"/>
          </ac:inkMkLst>
        </pc:inkChg>
        <pc:inkChg chg="add mod">
          <ac:chgData name="Kokchun Giang" userId="67e2125d-ec8c-4323-9653-9824a2ad815f" providerId="ADAL" clId="{4F93D582-AB38-B143-ACC1-8793927D28A4}" dt="2024-01-08T15:18:01.307" v="1793"/>
          <ac:inkMkLst>
            <pc:docMk/>
            <pc:sldMk cId="2341621090" sldId="327"/>
            <ac:inkMk id="364" creationId="{88200F1A-0325-1592-41BB-6835463FEDD5}"/>
          </ac:inkMkLst>
        </pc:inkChg>
        <pc:inkChg chg="add del mod">
          <ac:chgData name="Kokchun Giang" userId="67e2125d-ec8c-4323-9653-9824a2ad815f" providerId="ADAL" clId="{4F93D582-AB38-B143-ACC1-8793927D28A4}" dt="2024-01-08T15:18:44.338" v="1914"/>
          <ac:inkMkLst>
            <pc:docMk/>
            <pc:sldMk cId="2341621090" sldId="327"/>
            <ac:inkMk id="368" creationId="{88BD5FA8-AD2E-3CA5-A4CE-3E5CB3286F23}"/>
          </ac:inkMkLst>
        </pc:inkChg>
        <pc:inkChg chg="add del mod">
          <ac:chgData name="Kokchun Giang" userId="67e2125d-ec8c-4323-9653-9824a2ad815f" providerId="ADAL" clId="{4F93D582-AB38-B143-ACC1-8793927D28A4}" dt="2024-01-08T15:18:44.332" v="1903"/>
          <ac:inkMkLst>
            <pc:docMk/>
            <pc:sldMk cId="2341621090" sldId="327"/>
            <ac:inkMk id="369" creationId="{CE25C2EF-57DB-1460-36CC-219A5BB20DC2}"/>
          </ac:inkMkLst>
        </pc:inkChg>
        <pc:inkChg chg="add del mod">
          <ac:chgData name="Kokchun Giang" userId="67e2125d-ec8c-4323-9653-9824a2ad815f" providerId="ADAL" clId="{4F93D582-AB38-B143-ACC1-8793927D28A4}" dt="2024-01-08T15:18:44.328" v="1896"/>
          <ac:inkMkLst>
            <pc:docMk/>
            <pc:sldMk cId="2341621090" sldId="327"/>
            <ac:inkMk id="371" creationId="{A6C0F806-ED84-8EE1-5626-5A2452F88CEC}"/>
          </ac:inkMkLst>
        </pc:inkChg>
        <pc:inkChg chg="add del mod">
          <ac:chgData name="Kokchun Giang" userId="67e2125d-ec8c-4323-9653-9824a2ad815f" providerId="ADAL" clId="{4F93D582-AB38-B143-ACC1-8793927D28A4}" dt="2024-01-08T15:18:44.323" v="1886"/>
          <ac:inkMkLst>
            <pc:docMk/>
            <pc:sldMk cId="2341621090" sldId="327"/>
            <ac:inkMk id="372" creationId="{FCECE8D4-E759-B37C-8A15-D17CC7FDBC49}"/>
          </ac:inkMkLst>
        </pc:inkChg>
        <pc:inkChg chg="add del mod">
          <ac:chgData name="Kokchun Giang" userId="67e2125d-ec8c-4323-9653-9824a2ad815f" providerId="ADAL" clId="{4F93D582-AB38-B143-ACC1-8793927D28A4}" dt="2024-01-08T15:18:44.334" v="1907"/>
          <ac:inkMkLst>
            <pc:docMk/>
            <pc:sldMk cId="2341621090" sldId="327"/>
            <ac:inkMk id="373" creationId="{2BD23FB3-D8B2-41F2-6981-40CE099F49F7}"/>
          </ac:inkMkLst>
        </pc:inkChg>
        <pc:inkChg chg="add del mod">
          <ac:chgData name="Kokchun Giang" userId="67e2125d-ec8c-4323-9653-9824a2ad815f" providerId="ADAL" clId="{4F93D582-AB38-B143-ACC1-8793927D28A4}" dt="2024-01-08T15:18:44.322" v="1885"/>
          <ac:inkMkLst>
            <pc:docMk/>
            <pc:sldMk cId="2341621090" sldId="327"/>
            <ac:inkMk id="374" creationId="{071B8FC5-7B3D-3BBA-656F-C48B8CA88EF9}"/>
          </ac:inkMkLst>
        </pc:inkChg>
        <pc:inkChg chg="add del mod">
          <ac:chgData name="Kokchun Giang" userId="67e2125d-ec8c-4323-9653-9824a2ad815f" providerId="ADAL" clId="{4F93D582-AB38-B143-ACC1-8793927D28A4}" dt="2024-01-08T15:18:44.327" v="1895"/>
          <ac:inkMkLst>
            <pc:docMk/>
            <pc:sldMk cId="2341621090" sldId="327"/>
            <ac:inkMk id="375" creationId="{333714C3-A044-CFDD-D40F-5C0AEC8CD1D8}"/>
          </ac:inkMkLst>
        </pc:inkChg>
        <pc:inkChg chg="add del mod">
          <ac:chgData name="Kokchun Giang" userId="67e2125d-ec8c-4323-9653-9824a2ad815f" providerId="ADAL" clId="{4F93D582-AB38-B143-ACC1-8793927D28A4}" dt="2024-01-08T15:18:44.318" v="1880"/>
          <ac:inkMkLst>
            <pc:docMk/>
            <pc:sldMk cId="2341621090" sldId="327"/>
            <ac:inkMk id="379" creationId="{0AB53FA8-18CC-E347-E6DD-BD5DFF339684}"/>
          </ac:inkMkLst>
        </pc:inkChg>
        <pc:inkChg chg="add del mod">
          <ac:chgData name="Kokchun Giang" userId="67e2125d-ec8c-4323-9653-9824a2ad815f" providerId="ADAL" clId="{4F93D582-AB38-B143-ACC1-8793927D28A4}" dt="2024-01-08T15:18:44.331" v="1902"/>
          <ac:inkMkLst>
            <pc:docMk/>
            <pc:sldMk cId="2341621090" sldId="327"/>
            <ac:inkMk id="380" creationId="{D200B472-2460-4AA7-BC5D-B125DDF49DB7}"/>
          </ac:inkMkLst>
        </pc:inkChg>
        <pc:inkChg chg="add del mod">
          <ac:chgData name="Kokchun Giang" userId="67e2125d-ec8c-4323-9653-9824a2ad815f" providerId="ADAL" clId="{4F93D582-AB38-B143-ACC1-8793927D28A4}" dt="2024-01-08T15:18:44.324" v="1888"/>
          <ac:inkMkLst>
            <pc:docMk/>
            <pc:sldMk cId="2341621090" sldId="327"/>
            <ac:inkMk id="382" creationId="{846D762A-8BCF-1C15-9EBB-E6D1A02BAE46}"/>
          </ac:inkMkLst>
        </pc:inkChg>
        <pc:inkChg chg="add del mod">
          <ac:chgData name="Kokchun Giang" userId="67e2125d-ec8c-4323-9653-9824a2ad815f" providerId="ADAL" clId="{4F93D582-AB38-B143-ACC1-8793927D28A4}" dt="2024-01-08T15:18:44.322" v="1884"/>
          <ac:inkMkLst>
            <pc:docMk/>
            <pc:sldMk cId="2341621090" sldId="327"/>
            <ac:inkMk id="384" creationId="{67924553-022D-4D19-1407-29266A9CEF93}"/>
          </ac:inkMkLst>
        </pc:inkChg>
        <pc:inkChg chg="add del mod">
          <ac:chgData name="Kokchun Giang" userId="67e2125d-ec8c-4323-9653-9824a2ad815f" providerId="ADAL" clId="{4F93D582-AB38-B143-ACC1-8793927D28A4}" dt="2024-01-08T15:18:44.336" v="1910"/>
          <ac:inkMkLst>
            <pc:docMk/>
            <pc:sldMk cId="2341621090" sldId="327"/>
            <ac:inkMk id="385" creationId="{0ACC990F-6A91-9086-AB45-27284CD33241}"/>
          </ac:inkMkLst>
        </pc:inkChg>
        <pc:inkChg chg="add del mod">
          <ac:chgData name="Kokchun Giang" userId="67e2125d-ec8c-4323-9653-9824a2ad815f" providerId="ADAL" clId="{4F93D582-AB38-B143-ACC1-8793927D28A4}" dt="2024-01-08T15:18:44.333" v="1904"/>
          <ac:inkMkLst>
            <pc:docMk/>
            <pc:sldMk cId="2341621090" sldId="327"/>
            <ac:inkMk id="386" creationId="{3D83C2DB-1A17-9205-64EA-90170F62E3EC}"/>
          </ac:inkMkLst>
        </pc:inkChg>
        <pc:inkChg chg="add del mod">
          <ac:chgData name="Kokchun Giang" userId="67e2125d-ec8c-4323-9653-9824a2ad815f" providerId="ADAL" clId="{4F93D582-AB38-B143-ACC1-8793927D28A4}" dt="2024-01-08T15:18:44.327" v="1893"/>
          <ac:inkMkLst>
            <pc:docMk/>
            <pc:sldMk cId="2341621090" sldId="327"/>
            <ac:inkMk id="387" creationId="{3112B754-FD25-A793-BF5A-D8CEEFF7611F}"/>
          </ac:inkMkLst>
        </pc:inkChg>
        <pc:inkChg chg="add del mod">
          <ac:chgData name="Kokchun Giang" userId="67e2125d-ec8c-4323-9653-9824a2ad815f" providerId="ADAL" clId="{4F93D582-AB38-B143-ACC1-8793927D28A4}" dt="2024-01-08T15:18:44.321" v="1883"/>
          <ac:inkMkLst>
            <pc:docMk/>
            <pc:sldMk cId="2341621090" sldId="327"/>
            <ac:inkMk id="388" creationId="{1BD5664D-954C-14A1-7D02-FB70451384D3}"/>
          </ac:inkMkLst>
        </pc:inkChg>
        <pc:inkChg chg="add del mod">
          <ac:chgData name="Kokchun Giang" userId="67e2125d-ec8c-4323-9653-9824a2ad815f" providerId="ADAL" clId="{4F93D582-AB38-B143-ACC1-8793927D28A4}" dt="2024-01-08T15:18:44.327" v="1894"/>
          <ac:inkMkLst>
            <pc:docMk/>
            <pc:sldMk cId="2341621090" sldId="327"/>
            <ac:inkMk id="389" creationId="{62103916-011B-3727-738F-1181B400D2D2}"/>
          </ac:inkMkLst>
        </pc:inkChg>
        <pc:inkChg chg="add del mod">
          <ac:chgData name="Kokchun Giang" userId="67e2125d-ec8c-4323-9653-9824a2ad815f" providerId="ADAL" clId="{4F93D582-AB38-B143-ACC1-8793927D28A4}" dt="2024-01-08T15:18:44.335" v="1908"/>
          <ac:inkMkLst>
            <pc:docMk/>
            <pc:sldMk cId="2341621090" sldId="327"/>
            <ac:inkMk id="390" creationId="{E7049DA5-276F-4FE2-162A-655C8B012B4A}"/>
          </ac:inkMkLst>
        </pc:inkChg>
        <pc:inkChg chg="add del mod">
          <ac:chgData name="Kokchun Giang" userId="67e2125d-ec8c-4323-9653-9824a2ad815f" providerId="ADAL" clId="{4F93D582-AB38-B143-ACC1-8793927D28A4}" dt="2024-01-08T15:18:44.330" v="1899"/>
          <ac:inkMkLst>
            <pc:docMk/>
            <pc:sldMk cId="2341621090" sldId="327"/>
            <ac:inkMk id="391" creationId="{E613F048-158A-9373-16BA-21F8645834CF}"/>
          </ac:inkMkLst>
        </pc:inkChg>
        <pc:inkChg chg="add del mod">
          <ac:chgData name="Kokchun Giang" userId="67e2125d-ec8c-4323-9653-9824a2ad815f" providerId="ADAL" clId="{4F93D582-AB38-B143-ACC1-8793927D28A4}" dt="2024-01-08T15:18:44.330" v="1900"/>
          <ac:inkMkLst>
            <pc:docMk/>
            <pc:sldMk cId="2341621090" sldId="327"/>
            <ac:inkMk id="392" creationId="{55888E17-2920-5342-5DF6-0D6A5CD825ED}"/>
          </ac:inkMkLst>
        </pc:inkChg>
        <pc:inkChg chg="add del mod">
          <ac:chgData name="Kokchun Giang" userId="67e2125d-ec8c-4323-9653-9824a2ad815f" providerId="ADAL" clId="{4F93D582-AB38-B143-ACC1-8793927D28A4}" dt="2024-01-08T15:18:44.331" v="1901"/>
          <ac:inkMkLst>
            <pc:docMk/>
            <pc:sldMk cId="2341621090" sldId="327"/>
            <ac:inkMk id="393" creationId="{A64EE75A-E526-2E8C-F4EC-809E924EDE8B}"/>
          </ac:inkMkLst>
        </pc:inkChg>
        <pc:inkChg chg="add del mod">
          <ac:chgData name="Kokchun Giang" userId="67e2125d-ec8c-4323-9653-9824a2ad815f" providerId="ADAL" clId="{4F93D582-AB38-B143-ACC1-8793927D28A4}" dt="2024-01-08T15:18:44.335" v="1909"/>
          <ac:inkMkLst>
            <pc:docMk/>
            <pc:sldMk cId="2341621090" sldId="327"/>
            <ac:inkMk id="394" creationId="{D66D39A9-5CD4-5639-1CF1-F2892994A563}"/>
          </ac:inkMkLst>
        </pc:inkChg>
        <pc:inkChg chg="add del mod">
          <ac:chgData name="Kokchun Giang" userId="67e2125d-ec8c-4323-9653-9824a2ad815f" providerId="ADAL" clId="{4F93D582-AB38-B143-ACC1-8793927D28A4}" dt="2024-01-08T15:18:44.325" v="1889"/>
          <ac:inkMkLst>
            <pc:docMk/>
            <pc:sldMk cId="2341621090" sldId="327"/>
            <ac:inkMk id="395" creationId="{C044A1B7-29DB-9F64-D2E7-B69C05F71D7C}"/>
          </ac:inkMkLst>
        </pc:inkChg>
        <pc:inkChg chg="add del mod">
          <ac:chgData name="Kokchun Giang" userId="67e2125d-ec8c-4323-9653-9824a2ad815f" providerId="ADAL" clId="{4F93D582-AB38-B143-ACC1-8793927D28A4}" dt="2024-01-08T15:18:44.333" v="1905"/>
          <ac:inkMkLst>
            <pc:docMk/>
            <pc:sldMk cId="2341621090" sldId="327"/>
            <ac:inkMk id="396" creationId="{0C19AF80-E56D-98AA-9CFA-19675AE2FAE6}"/>
          </ac:inkMkLst>
        </pc:inkChg>
        <pc:inkChg chg="add del mod">
          <ac:chgData name="Kokchun Giang" userId="67e2125d-ec8c-4323-9653-9824a2ad815f" providerId="ADAL" clId="{4F93D582-AB38-B143-ACC1-8793927D28A4}" dt="2024-01-08T15:18:44.336" v="1911"/>
          <ac:inkMkLst>
            <pc:docMk/>
            <pc:sldMk cId="2341621090" sldId="327"/>
            <ac:inkMk id="397" creationId="{ADB2557B-448A-D839-E7F9-214658C9B7F1}"/>
          </ac:inkMkLst>
        </pc:inkChg>
        <pc:inkChg chg="add del mod">
          <ac:chgData name="Kokchun Giang" userId="67e2125d-ec8c-4323-9653-9824a2ad815f" providerId="ADAL" clId="{4F93D582-AB38-B143-ACC1-8793927D28A4}" dt="2024-01-08T15:18:44.326" v="1891"/>
          <ac:inkMkLst>
            <pc:docMk/>
            <pc:sldMk cId="2341621090" sldId="327"/>
            <ac:inkMk id="398" creationId="{EF5C5359-C7C8-63B9-ED09-78ACC0597EDA}"/>
          </ac:inkMkLst>
        </pc:inkChg>
        <pc:inkChg chg="add del mod">
          <ac:chgData name="Kokchun Giang" userId="67e2125d-ec8c-4323-9653-9824a2ad815f" providerId="ADAL" clId="{4F93D582-AB38-B143-ACC1-8793927D28A4}" dt="2024-01-08T15:18:44.325" v="1890"/>
          <ac:inkMkLst>
            <pc:docMk/>
            <pc:sldMk cId="2341621090" sldId="327"/>
            <ac:inkMk id="399" creationId="{4E012FBE-2EF4-A894-B87C-43FDC44AF652}"/>
          </ac:inkMkLst>
        </pc:inkChg>
        <pc:inkChg chg="add del mod">
          <ac:chgData name="Kokchun Giang" userId="67e2125d-ec8c-4323-9653-9824a2ad815f" providerId="ADAL" clId="{4F93D582-AB38-B143-ACC1-8793927D28A4}" dt="2024-01-08T15:18:44.329" v="1897"/>
          <ac:inkMkLst>
            <pc:docMk/>
            <pc:sldMk cId="2341621090" sldId="327"/>
            <ac:inkMk id="400" creationId="{757A1D9A-4EB2-53D3-102A-A66C91D1B35B}"/>
          </ac:inkMkLst>
        </pc:inkChg>
        <pc:inkChg chg="add del mod">
          <ac:chgData name="Kokchun Giang" userId="67e2125d-ec8c-4323-9653-9824a2ad815f" providerId="ADAL" clId="{4F93D582-AB38-B143-ACC1-8793927D28A4}" dt="2024-01-08T15:18:39.285" v="1877"/>
          <ac:inkMkLst>
            <pc:docMk/>
            <pc:sldMk cId="2341621090" sldId="327"/>
            <ac:inkMk id="401" creationId="{689376D3-3712-AB83-1CC2-A891904025C3}"/>
          </ac:inkMkLst>
        </pc:inkChg>
        <pc:inkChg chg="add del mod">
          <ac:chgData name="Kokchun Giang" userId="67e2125d-ec8c-4323-9653-9824a2ad815f" providerId="ADAL" clId="{4F93D582-AB38-B143-ACC1-8793927D28A4}" dt="2024-01-08T15:18:39.286" v="1878"/>
          <ac:inkMkLst>
            <pc:docMk/>
            <pc:sldMk cId="2341621090" sldId="327"/>
            <ac:inkMk id="402" creationId="{202DBF35-D914-4169-43E3-91A8F8770BD8}"/>
          </ac:inkMkLst>
        </pc:inkChg>
        <pc:inkChg chg="add del mod">
          <ac:chgData name="Kokchun Giang" userId="67e2125d-ec8c-4323-9653-9824a2ad815f" providerId="ADAL" clId="{4F93D582-AB38-B143-ACC1-8793927D28A4}" dt="2024-01-08T15:18:44.336" v="1912"/>
          <ac:inkMkLst>
            <pc:docMk/>
            <pc:sldMk cId="2341621090" sldId="327"/>
            <ac:inkMk id="403" creationId="{0447580B-F1ED-9DC0-B9AA-88B932B606FD}"/>
          </ac:inkMkLst>
        </pc:inkChg>
        <pc:inkChg chg="add del mod">
          <ac:chgData name="Kokchun Giang" userId="67e2125d-ec8c-4323-9653-9824a2ad815f" providerId="ADAL" clId="{4F93D582-AB38-B143-ACC1-8793927D28A4}" dt="2024-01-08T15:18:44.323" v="1887"/>
          <ac:inkMkLst>
            <pc:docMk/>
            <pc:sldMk cId="2341621090" sldId="327"/>
            <ac:inkMk id="404" creationId="{883D7031-8124-AD1F-E12C-9E84269DA7B6}"/>
          </ac:inkMkLst>
        </pc:inkChg>
        <pc:inkChg chg="add del mod">
          <ac:chgData name="Kokchun Giang" userId="67e2125d-ec8c-4323-9653-9824a2ad815f" providerId="ADAL" clId="{4F93D582-AB38-B143-ACC1-8793927D28A4}" dt="2024-01-08T15:18:44.326" v="1892"/>
          <ac:inkMkLst>
            <pc:docMk/>
            <pc:sldMk cId="2341621090" sldId="327"/>
            <ac:inkMk id="405" creationId="{58DC8319-C872-7992-842F-04BB85466579}"/>
          </ac:inkMkLst>
        </pc:inkChg>
        <pc:inkChg chg="add del mod">
          <ac:chgData name="Kokchun Giang" userId="67e2125d-ec8c-4323-9653-9824a2ad815f" providerId="ADAL" clId="{4F93D582-AB38-B143-ACC1-8793927D28A4}" dt="2024-01-08T15:18:44.338" v="1915"/>
          <ac:inkMkLst>
            <pc:docMk/>
            <pc:sldMk cId="2341621090" sldId="327"/>
            <ac:inkMk id="406" creationId="{AC154A60-35E0-132E-53B2-898E3604ABB1}"/>
          </ac:inkMkLst>
        </pc:inkChg>
        <pc:inkChg chg="add del mod">
          <ac:chgData name="Kokchun Giang" userId="67e2125d-ec8c-4323-9653-9824a2ad815f" providerId="ADAL" clId="{4F93D582-AB38-B143-ACC1-8793927D28A4}" dt="2024-01-08T15:18:35.601" v="1876" actId="9405"/>
          <ac:inkMkLst>
            <pc:docMk/>
            <pc:sldMk cId="2341621090" sldId="327"/>
            <ac:inkMk id="407" creationId="{279C81E1-A1EA-24AA-23EF-B2FDDCA43160}"/>
          </ac:inkMkLst>
        </pc:inkChg>
        <pc:inkChg chg="add del mod">
          <ac:chgData name="Kokchun Giang" userId="67e2125d-ec8c-4323-9653-9824a2ad815f" providerId="ADAL" clId="{4F93D582-AB38-B143-ACC1-8793927D28A4}" dt="2024-01-08T15:18:35.374" v="1875" actId="9405"/>
          <ac:inkMkLst>
            <pc:docMk/>
            <pc:sldMk cId="2341621090" sldId="327"/>
            <ac:inkMk id="408" creationId="{98EDCBE6-9181-7AF8-F579-FA4AA6458BFE}"/>
          </ac:inkMkLst>
        </pc:inkChg>
        <pc:inkChg chg="add del mod">
          <ac:chgData name="Kokchun Giang" userId="67e2125d-ec8c-4323-9653-9824a2ad815f" providerId="ADAL" clId="{4F93D582-AB38-B143-ACC1-8793927D28A4}" dt="2024-01-08T15:18:35.151" v="1874" actId="9405"/>
          <ac:inkMkLst>
            <pc:docMk/>
            <pc:sldMk cId="2341621090" sldId="327"/>
            <ac:inkMk id="409" creationId="{A01504CA-EE89-76B8-8225-0A7BC579CA94}"/>
          </ac:inkMkLst>
        </pc:inkChg>
        <pc:inkChg chg="add del mod">
          <ac:chgData name="Kokchun Giang" userId="67e2125d-ec8c-4323-9653-9824a2ad815f" providerId="ADAL" clId="{4F93D582-AB38-B143-ACC1-8793927D28A4}" dt="2024-01-08T15:18:34.930" v="1873" actId="9405"/>
          <ac:inkMkLst>
            <pc:docMk/>
            <pc:sldMk cId="2341621090" sldId="327"/>
            <ac:inkMk id="410" creationId="{F475E49E-68AF-EBD2-8B5F-2A360C098F9A}"/>
          </ac:inkMkLst>
        </pc:inkChg>
        <pc:inkChg chg="add del mod">
          <ac:chgData name="Kokchun Giang" userId="67e2125d-ec8c-4323-9653-9824a2ad815f" providerId="ADAL" clId="{4F93D582-AB38-B143-ACC1-8793927D28A4}" dt="2024-01-08T15:18:34.706" v="1872" actId="9405"/>
          <ac:inkMkLst>
            <pc:docMk/>
            <pc:sldMk cId="2341621090" sldId="327"/>
            <ac:inkMk id="411" creationId="{B4C3ABB0-3948-D6ED-FBA8-AB596364A292}"/>
          </ac:inkMkLst>
        </pc:inkChg>
        <pc:inkChg chg="add del mod">
          <ac:chgData name="Kokchun Giang" userId="67e2125d-ec8c-4323-9653-9824a2ad815f" providerId="ADAL" clId="{4F93D582-AB38-B143-ACC1-8793927D28A4}" dt="2024-01-08T15:18:34.479" v="1871" actId="9405"/>
          <ac:inkMkLst>
            <pc:docMk/>
            <pc:sldMk cId="2341621090" sldId="327"/>
            <ac:inkMk id="412" creationId="{AE878E05-4E5F-63AF-898C-FDC05409FD1F}"/>
          </ac:inkMkLst>
        </pc:inkChg>
        <pc:inkChg chg="add del mod">
          <ac:chgData name="Kokchun Giang" userId="67e2125d-ec8c-4323-9653-9824a2ad815f" providerId="ADAL" clId="{4F93D582-AB38-B143-ACC1-8793927D28A4}" dt="2024-01-08T15:18:34.255" v="1870" actId="9405"/>
          <ac:inkMkLst>
            <pc:docMk/>
            <pc:sldMk cId="2341621090" sldId="327"/>
            <ac:inkMk id="413" creationId="{72B6179E-2459-11E6-8D71-946FC8E469F6}"/>
          </ac:inkMkLst>
        </pc:inkChg>
        <pc:inkChg chg="add del mod">
          <ac:chgData name="Kokchun Giang" userId="67e2125d-ec8c-4323-9653-9824a2ad815f" providerId="ADAL" clId="{4F93D582-AB38-B143-ACC1-8793927D28A4}" dt="2024-01-08T15:18:34.038" v="1869" actId="9405"/>
          <ac:inkMkLst>
            <pc:docMk/>
            <pc:sldMk cId="2341621090" sldId="327"/>
            <ac:inkMk id="414" creationId="{694794A2-8507-2802-0457-9CED73D29655}"/>
          </ac:inkMkLst>
        </pc:inkChg>
        <pc:inkChg chg="add del mod">
          <ac:chgData name="Kokchun Giang" userId="67e2125d-ec8c-4323-9653-9824a2ad815f" providerId="ADAL" clId="{4F93D582-AB38-B143-ACC1-8793927D28A4}" dt="2024-01-08T15:18:33.808" v="1868" actId="9405"/>
          <ac:inkMkLst>
            <pc:docMk/>
            <pc:sldMk cId="2341621090" sldId="327"/>
            <ac:inkMk id="415" creationId="{74DFEBCC-C453-88C1-30F3-9440EB184637}"/>
          </ac:inkMkLst>
        </pc:inkChg>
        <pc:inkChg chg="add del mod">
          <ac:chgData name="Kokchun Giang" userId="67e2125d-ec8c-4323-9653-9824a2ad815f" providerId="ADAL" clId="{4F93D582-AB38-B143-ACC1-8793927D28A4}" dt="2024-01-08T15:18:33.589" v="1867" actId="9405"/>
          <ac:inkMkLst>
            <pc:docMk/>
            <pc:sldMk cId="2341621090" sldId="327"/>
            <ac:inkMk id="416" creationId="{9286F556-8EFA-3C66-8E9B-2A6F35893F63}"/>
          </ac:inkMkLst>
        </pc:inkChg>
        <pc:inkChg chg="add del mod">
          <ac:chgData name="Kokchun Giang" userId="67e2125d-ec8c-4323-9653-9824a2ad815f" providerId="ADAL" clId="{4F93D582-AB38-B143-ACC1-8793927D28A4}" dt="2024-01-08T15:18:33.367" v="1866" actId="9405"/>
          <ac:inkMkLst>
            <pc:docMk/>
            <pc:sldMk cId="2341621090" sldId="327"/>
            <ac:inkMk id="417" creationId="{274BDA9E-54EB-A957-C05B-771FC9410845}"/>
          </ac:inkMkLst>
        </pc:inkChg>
        <pc:inkChg chg="add del mod">
          <ac:chgData name="Kokchun Giang" userId="67e2125d-ec8c-4323-9653-9824a2ad815f" providerId="ADAL" clId="{4F93D582-AB38-B143-ACC1-8793927D28A4}" dt="2024-01-08T15:18:33.141" v="1865" actId="9405"/>
          <ac:inkMkLst>
            <pc:docMk/>
            <pc:sldMk cId="2341621090" sldId="327"/>
            <ac:inkMk id="418" creationId="{670522FD-1236-B859-D922-2208C4441125}"/>
          </ac:inkMkLst>
        </pc:inkChg>
        <pc:inkChg chg="add del mod">
          <ac:chgData name="Kokchun Giang" userId="67e2125d-ec8c-4323-9653-9824a2ad815f" providerId="ADAL" clId="{4F93D582-AB38-B143-ACC1-8793927D28A4}" dt="2024-01-08T15:18:32.923" v="1864" actId="9405"/>
          <ac:inkMkLst>
            <pc:docMk/>
            <pc:sldMk cId="2341621090" sldId="327"/>
            <ac:inkMk id="419" creationId="{119508C2-2478-B15B-9DD0-65598F923BF8}"/>
          </ac:inkMkLst>
        </pc:inkChg>
        <pc:inkChg chg="add del mod">
          <ac:chgData name="Kokchun Giang" userId="67e2125d-ec8c-4323-9653-9824a2ad815f" providerId="ADAL" clId="{4F93D582-AB38-B143-ACC1-8793927D28A4}" dt="2024-01-08T15:18:32.704" v="1863" actId="9405"/>
          <ac:inkMkLst>
            <pc:docMk/>
            <pc:sldMk cId="2341621090" sldId="327"/>
            <ac:inkMk id="420" creationId="{1D75FC2C-3629-DBEE-8671-57D422E27E59}"/>
          </ac:inkMkLst>
        </pc:inkChg>
        <pc:inkChg chg="add del mod">
          <ac:chgData name="Kokchun Giang" userId="67e2125d-ec8c-4323-9653-9824a2ad815f" providerId="ADAL" clId="{4F93D582-AB38-B143-ACC1-8793927D28A4}" dt="2024-01-08T15:18:32.462" v="1862"/>
          <ac:inkMkLst>
            <pc:docMk/>
            <pc:sldMk cId="2341621090" sldId="327"/>
            <ac:inkMk id="421" creationId="{EF83CD60-A9AD-AC29-B706-7D23AE6507F0}"/>
          </ac:inkMkLst>
        </pc:inkChg>
        <pc:inkChg chg="add del mod">
          <ac:chgData name="Kokchun Giang" userId="67e2125d-ec8c-4323-9653-9824a2ad815f" providerId="ADAL" clId="{4F93D582-AB38-B143-ACC1-8793927D28A4}" dt="2024-01-08T15:18:32.228" v="1860" actId="9405"/>
          <ac:inkMkLst>
            <pc:docMk/>
            <pc:sldMk cId="2341621090" sldId="327"/>
            <ac:inkMk id="423" creationId="{7F6CD674-6269-B182-5CA2-30E092338E11}"/>
          </ac:inkMkLst>
        </pc:inkChg>
        <pc:inkChg chg="add del mod">
          <ac:chgData name="Kokchun Giang" userId="67e2125d-ec8c-4323-9653-9824a2ad815f" providerId="ADAL" clId="{4F93D582-AB38-B143-ACC1-8793927D28A4}" dt="2024-01-08T15:18:31.984" v="1859"/>
          <ac:inkMkLst>
            <pc:docMk/>
            <pc:sldMk cId="2341621090" sldId="327"/>
            <ac:inkMk id="424" creationId="{3BF4AFD8-9FBE-33E5-D54C-88BCA15F8E95}"/>
          </ac:inkMkLst>
        </pc:inkChg>
        <pc:inkChg chg="add del mod">
          <ac:chgData name="Kokchun Giang" userId="67e2125d-ec8c-4323-9653-9824a2ad815f" providerId="ADAL" clId="{4F93D582-AB38-B143-ACC1-8793927D28A4}" dt="2024-01-08T15:18:31.692" v="1857" actId="9405"/>
          <ac:inkMkLst>
            <pc:docMk/>
            <pc:sldMk cId="2341621090" sldId="327"/>
            <ac:inkMk id="426" creationId="{32FFD4D4-8842-24EE-63A6-D9A194AE66FA}"/>
          </ac:inkMkLst>
        </pc:inkChg>
        <pc:inkChg chg="add del mod">
          <ac:chgData name="Kokchun Giang" userId="67e2125d-ec8c-4323-9653-9824a2ad815f" providerId="ADAL" clId="{4F93D582-AB38-B143-ACC1-8793927D28A4}" dt="2024-01-08T15:18:31.459" v="1856" actId="9405"/>
          <ac:inkMkLst>
            <pc:docMk/>
            <pc:sldMk cId="2341621090" sldId="327"/>
            <ac:inkMk id="427" creationId="{2944A615-90E5-5BBE-770D-B6DE3BF10D03}"/>
          </ac:inkMkLst>
        </pc:inkChg>
        <pc:inkChg chg="add del mod">
          <ac:chgData name="Kokchun Giang" userId="67e2125d-ec8c-4323-9653-9824a2ad815f" providerId="ADAL" clId="{4F93D582-AB38-B143-ACC1-8793927D28A4}" dt="2024-01-08T15:18:31.210" v="1855"/>
          <ac:inkMkLst>
            <pc:docMk/>
            <pc:sldMk cId="2341621090" sldId="327"/>
            <ac:inkMk id="428" creationId="{F399EAAD-ECFA-9FB7-92BD-7357AC8E52BE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0" creationId="{D2B59618-D66F-6A04-2539-CCDF48F63066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1" creationId="{849DE7CB-1F4A-B796-FC70-0B80CA9F188D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2" creationId="{8398FC32-0943-224A-795B-158C1B55FBBA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3" creationId="{95765C87-0A79-94E1-10E9-DC01FA24202C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5" creationId="{1690F3EE-980B-D528-422E-E8F7108BD105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6" creationId="{1F0FBB6C-E21D-D398-3606-6BF0799F5132}"/>
          </ac:inkMkLst>
        </pc:inkChg>
        <pc:inkChg chg="add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38" creationId="{94ACC982-E18A-E019-D7F2-BF4FCCFC7614}"/>
          </ac:inkMkLst>
        </pc:inkChg>
        <pc:inkChg chg="add del mod">
          <ac:chgData name="Kokchun Giang" userId="67e2125d-ec8c-4323-9653-9824a2ad815f" providerId="ADAL" clId="{4F93D582-AB38-B143-ACC1-8793927D28A4}" dt="2024-01-08T15:19:17.530" v="1941" actId="9405"/>
          <ac:inkMkLst>
            <pc:docMk/>
            <pc:sldMk cId="2341621090" sldId="327"/>
            <ac:inkMk id="440" creationId="{92560183-4284-9DC9-2CEB-9D011AC10494}"/>
          </ac:inkMkLst>
        </pc:inkChg>
        <pc:inkChg chg="add del mod">
          <ac:chgData name="Kokchun Giang" userId="67e2125d-ec8c-4323-9653-9824a2ad815f" providerId="ADAL" clId="{4F93D582-AB38-B143-ACC1-8793927D28A4}" dt="2024-01-08T15:19:17.300" v="1940"/>
          <ac:inkMkLst>
            <pc:docMk/>
            <pc:sldMk cId="2341621090" sldId="327"/>
            <ac:inkMk id="441" creationId="{48EFEB4A-ADE6-3ABD-3B13-75052A569321}"/>
          </ac:inkMkLst>
        </pc:inkChg>
        <pc:inkChg chg="add del mod">
          <ac:chgData name="Kokchun Giang" userId="67e2125d-ec8c-4323-9653-9824a2ad815f" providerId="ADAL" clId="{4F93D582-AB38-B143-ACC1-8793927D28A4}" dt="2024-01-08T15:19:17.043" v="1938"/>
          <ac:inkMkLst>
            <pc:docMk/>
            <pc:sldMk cId="2341621090" sldId="327"/>
            <ac:inkMk id="443" creationId="{554F037B-FBD9-C1A6-38EE-C084780D09E5}"/>
          </ac:inkMkLst>
        </pc:inkChg>
        <pc:inkChg chg="add del mod">
          <ac:chgData name="Kokchun Giang" userId="67e2125d-ec8c-4323-9653-9824a2ad815f" providerId="ADAL" clId="{4F93D582-AB38-B143-ACC1-8793927D28A4}" dt="2024-01-08T15:19:16.813" v="1936"/>
          <ac:inkMkLst>
            <pc:docMk/>
            <pc:sldMk cId="2341621090" sldId="327"/>
            <ac:inkMk id="445" creationId="{AFB2D02D-9269-3D84-FC31-57761FBF411A}"/>
          </ac:inkMkLst>
        </pc:inkChg>
        <pc:inkChg chg="add del">
          <ac:chgData name="Kokchun Giang" userId="67e2125d-ec8c-4323-9653-9824a2ad815f" providerId="ADAL" clId="{4F93D582-AB38-B143-ACC1-8793927D28A4}" dt="2024-01-08T15:19:16.489" v="1934" actId="9405"/>
          <ac:inkMkLst>
            <pc:docMk/>
            <pc:sldMk cId="2341621090" sldId="327"/>
            <ac:inkMk id="447" creationId="{46E0288E-2964-E992-964D-4FF5DE8140C8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8" creationId="{5723EDED-D084-E71B-8AAE-24CC55270E2E}"/>
          </ac:inkMkLst>
        </pc:inkChg>
        <pc:inkChg chg="add mod topLvl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49" creationId="{6607F484-BDC2-8B15-DE7B-2D5E1695652C}"/>
          </ac:inkMkLst>
        </pc:inkChg>
        <pc:inkChg chg="add mod">
          <ac:chgData name="Kokchun Giang" userId="67e2125d-ec8c-4323-9653-9824a2ad815f" providerId="ADAL" clId="{4F93D582-AB38-B143-ACC1-8793927D28A4}" dt="2024-01-08T15:21:31.117" v="2002" actId="164"/>
          <ac:inkMkLst>
            <pc:docMk/>
            <pc:sldMk cId="2341621090" sldId="327"/>
            <ac:inkMk id="451" creationId="{10C5379A-9445-6C40-973C-9A3D6179040F}"/>
          </ac:inkMkLst>
        </pc:inkChg>
        <pc:inkChg chg="add del mod">
          <ac:chgData name="Kokchun Giang" userId="67e2125d-ec8c-4323-9653-9824a2ad815f" providerId="ADAL" clId="{4F93D582-AB38-B143-ACC1-8793927D28A4}" dt="2024-01-08T15:20:09.024" v="1990"/>
          <ac:inkMkLst>
            <pc:docMk/>
            <pc:sldMk cId="2341621090" sldId="327"/>
            <ac:inkMk id="452" creationId="{1116680B-8516-B792-7ECD-7C3336D6325D}"/>
          </ac:inkMkLst>
        </pc:inkChg>
        <pc:inkChg chg="add del mod">
          <ac:chgData name="Kokchun Giang" userId="67e2125d-ec8c-4323-9653-9824a2ad815f" providerId="ADAL" clId="{4F93D582-AB38-B143-ACC1-8793927D28A4}" dt="2024-01-08T15:20:09.025" v="1991"/>
          <ac:inkMkLst>
            <pc:docMk/>
            <pc:sldMk cId="2341621090" sldId="327"/>
            <ac:inkMk id="453" creationId="{2164F5FB-E1D4-940C-6DA4-CEF93DD05BF4}"/>
          </ac:inkMkLst>
        </pc:inkChg>
        <pc:inkChg chg="add del mod">
          <ac:chgData name="Kokchun Giang" userId="67e2125d-ec8c-4323-9653-9824a2ad815f" providerId="ADAL" clId="{4F93D582-AB38-B143-ACC1-8793927D28A4}" dt="2024-01-08T15:20:02.365" v="1989" actId="9405"/>
          <ac:inkMkLst>
            <pc:docMk/>
            <pc:sldMk cId="2341621090" sldId="327"/>
            <ac:inkMk id="454" creationId="{FB21C0FF-2FC0-8DCF-1DB4-3766F03EC770}"/>
          </ac:inkMkLst>
        </pc:inkChg>
        <pc:inkChg chg="add del mod">
          <ac:chgData name="Kokchun Giang" userId="67e2125d-ec8c-4323-9653-9824a2ad815f" providerId="ADAL" clId="{4F93D582-AB38-B143-ACC1-8793927D28A4}" dt="2024-01-08T15:20:02.281" v="1988" actId="9405"/>
          <ac:inkMkLst>
            <pc:docMk/>
            <pc:sldMk cId="2341621090" sldId="327"/>
            <ac:inkMk id="455" creationId="{2C5D3CB9-9C5D-4529-FC1C-F69A21F491FB}"/>
          </ac:inkMkLst>
        </pc:inkChg>
        <pc:inkChg chg="add del mod">
          <ac:chgData name="Kokchun Giang" userId="67e2125d-ec8c-4323-9653-9824a2ad815f" providerId="ADAL" clId="{4F93D582-AB38-B143-ACC1-8793927D28A4}" dt="2024-01-08T15:20:02.209" v="1987" actId="9405"/>
          <ac:inkMkLst>
            <pc:docMk/>
            <pc:sldMk cId="2341621090" sldId="327"/>
            <ac:inkMk id="456" creationId="{91B25E3E-D80B-FB5E-016F-957F1A1C3B90}"/>
          </ac:inkMkLst>
        </pc:inkChg>
        <pc:inkChg chg="add del mod">
          <ac:chgData name="Kokchun Giang" userId="67e2125d-ec8c-4323-9653-9824a2ad815f" providerId="ADAL" clId="{4F93D582-AB38-B143-ACC1-8793927D28A4}" dt="2024-01-08T15:20:02.114" v="1986" actId="9405"/>
          <ac:inkMkLst>
            <pc:docMk/>
            <pc:sldMk cId="2341621090" sldId="327"/>
            <ac:inkMk id="457" creationId="{FDD3746B-A41B-B015-71DC-27589D8C6640}"/>
          </ac:inkMkLst>
        </pc:inkChg>
        <pc:inkChg chg="add del mod">
          <ac:chgData name="Kokchun Giang" userId="67e2125d-ec8c-4323-9653-9824a2ad815f" providerId="ADAL" clId="{4F93D582-AB38-B143-ACC1-8793927D28A4}" dt="2024-01-08T15:20:02.031" v="1985" actId="9405"/>
          <ac:inkMkLst>
            <pc:docMk/>
            <pc:sldMk cId="2341621090" sldId="327"/>
            <ac:inkMk id="458" creationId="{EEEE3266-216B-18D3-FF3E-2529D2B158D3}"/>
          </ac:inkMkLst>
        </pc:inkChg>
        <pc:inkChg chg="add del mod">
          <ac:chgData name="Kokchun Giang" userId="67e2125d-ec8c-4323-9653-9824a2ad815f" providerId="ADAL" clId="{4F93D582-AB38-B143-ACC1-8793927D28A4}" dt="2024-01-08T15:20:01.954" v="1984" actId="9405"/>
          <ac:inkMkLst>
            <pc:docMk/>
            <pc:sldMk cId="2341621090" sldId="327"/>
            <ac:inkMk id="459" creationId="{C4E08E34-24B0-8F88-2368-812C20FE4036}"/>
          </ac:inkMkLst>
        </pc:inkChg>
        <pc:inkChg chg="add del mod">
          <ac:chgData name="Kokchun Giang" userId="67e2125d-ec8c-4323-9653-9824a2ad815f" providerId="ADAL" clId="{4F93D582-AB38-B143-ACC1-8793927D28A4}" dt="2024-01-08T15:20:01.840" v="1983" actId="9405"/>
          <ac:inkMkLst>
            <pc:docMk/>
            <pc:sldMk cId="2341621090" sldId="327"/>
            <ac:inkMk id="460" creationId="{30B8626F-9FBA-4823-223B-FA9C972CAA74}"/>
          </ac:inkMkLst>
        </pc:inkChg>
        <pc:inkChg chg="add del mod">
          <ac:chgData name="Kokchun Giang" userId="67e2125d-ec8c-4323-9653-9824a2ad815f" providerId="ADAL" clId="{4F93D582-AB38-B143-ACC1-8793927D28A4}" dt="2024-01-08T15:20:01.345" v="1982" actId="9405"/>
          <ac:inkMkLst>
            <pc:docMk/>
            <pc:sldMk cId="2341621090" sldId="327"/>
            <ac:inkMk id="461" creationId="{D8BDFC23-1F1B-4DE2-3683-A3BCABD8C5F6}"/>
          </ac:inkMkLst>
        </pc:inkChg>
        <pc:inkChg chg="add del mod">
          <ac:chgData name="Kokchun Giang" userId="67e2125d-ec8c-4323-9653-9824a2ad815f" providerId="ADAL" clId="{4F93D582-AB38-B143-ACC1-8793927D28A4}" dt="2024-01-08T15:20:01.135" v="1981" actId="9405"/>
          <ac:inkMkLst>
            <pc:docMk/>
            <pc:sldMk cId="2341621090" sldId="327"/>
            <ac:inkMk id="462" creationId="{2F03CA92-1DCA-5246-49AC-37518E8F9BAE}"/>
          </ac:inkMkLst>
        </pc:inkChg>
        <pc:inkChg chg="add del mod">
          <ac:chgData name="Kokchun Giang" userId="67e2125d-ec8c-4323-9653-9824a2ad815f" providerId="ADAL" clId="{4F93D582-AB38-B143-ACC1-8793927D28A4}" dt="2024-01-08T15:20:00.926" v="1980" actId="9405"/>
          <ac:inkMkLst>
            <pc:docMk/>
            <pc:sldMk cId="2341621090" sldId="327"/>
            <ac:inkMk id="463" creationId="{4EADA306-DD18-6EA7-4F67-B0D83432BD15}"/>
          </ac:inkMkLst>
        </pc:inkChg>
        <pc:inkChg chg="add del mod">
          <ac:chgData name="Kokchun Giang" userId="67e2125d-ec8c-4323-9653-9824a2ad815f" providerId="ADAL" clId="{4F93D582-AB38-B143-ACC1-8793927D28A4}" dt="2024-01-08T15:20:00.713" v="1979" actId="9405"/>
          <ac:inkMkLst>
            <pc:docMk/>
            <pc:sldMk cId="2341621090" sldId="327"/>
            <ac:inkMk id="464" creationId="{D4EE395B-ACD2-34BB-2C0E-9D2C4888E4FB}"/>
          </ac:inkMkLst>
        </pc:inkChg>
        <pc:inkChg chg="add del mod">
          <ac:chgData name="Kokchun Giang" userId="67e2125d-ec8c-4323-9653-9824a2ad815f" providerId="ADAL" clId="{4F93D582-AB38-B143-ACC1-8793927D28A4}" dt="2024-01-08T15:20:00.505" v="1978" actId="9405"/>
          <ac:inkMkLst>
            <pc:docMk/>
            <pc:sldMk cId="2341621090" sldId="327"/>
            <ac:inkMk id="465" creationId="{B4B838AE-6DD4-8EEE-188B-5B82CC1642F9}"/>
          </ac:inkMkLst>
        </pc:inkChg>
        <pc:inkChg chg="add del mod">
          <ac:chgData name="Kokchun Giang" userId="67e2125d-ec8c-4323-9653-9824a2ad815f" providerId="ADAL" clId="{4F93D582-AB38-B143-ACC1-8793927D28A4}" dt="2024-01-08T15:20:00.323" v="1977" actId="9405"/>
          <ac:inkMkLst>
            <pc:docMk/>
            <pc:sldMk cId="2341621090" sldId="327"/>
            <ac:inkMk id="466" creationId="{1EA3821C-97BA-2904-6CF5-3AB35A30A192}"/>
          </ac:inkMkLst>
        </pc:inkChg>
        <pc:inkChg chg="add del mod">
          <ac:chgData name="Kokchun Giang" userId="67e2125d-ec8c-4323-9653-9824a2ad815f" providerId="ADAL" clId="{4F93D582-AB38-B143-ACC1-8793927D28A4}" dt="2024-01-08T15:20:00.144" v="1976" actId="9405"/>
          <ac:inkMkLst>
            <pc:docMk/>
            <pc:sldMk cId="2341621090" sldId="327"/>
            <ac:inkMk id="467" creationId="{5465D41D-9CD5-A8DB-6835-C156CCC24AC0}"/>
          </ac:inkMkLst>
        </pc:inkChg>
        <pc:inkChg chg="add del mod">
          <ac:chgData name="Kokchun Giang" userId="67e2125d-ec8c-4323-9653-9824a2ad815f" providerId="ADAL" clId="{4F93D582-AB38-B143-ACC1-8793927D28A4}" dt="2024-01-08T15:19:59.937" v="1975" actId="9405"/>
          <ac:inkMkLst>
            <pc:docMk/>
            <pc:sldMk cId="2341621090" sldId="327"/>
            <ac:inkMk id="468" creationId="{117FF8FF-93A1-00CA-DC32-DF88929AF3E1}"/>
          </ac:inkMkLst>
        </pc:inkChg>
        <pc:inkChg chg="add del mod">
          <ac:chgData name="Kokchun Giang" userId="67e2125d-ec8c-4323-9653-9824a2ad815f" providerId="ADAL" clId="{4F93D582-AB38-B143-ACC1-8793927D28A4}" dt="2024-01-08T15:19:59.751" v="1974" actId="9405"/>
          <ac:inkMkLst>
            <pc:docMk/>
            <pc:sldMk cId="2341621090" sldId="327"/>
            <ac:inkMk id="469" creationId="{432CBA84-A45F-3078-36E0-BD12124330C5}"/>
          </ac:inkMkLst>
        </pc:inkChg>
        <pc:inkChg chg="add del mod">
          <ac:chgData name="Kokchun Giang" userId="67e2125d-ec8c-4323-9653-9824a2ad815f" providerId="ADAL" clId="{4F93D582-AB38-B143-ACC1-8793927D28A4}" dt="2024-01-08T15:19:59.553" v="1973" actId="9405"/>
          <ac:inkMkLst>
            <pc:docMk/>
            <pc:sldMk cId="2341621090" sldId="327"/>
            <ac:inkMk id="470" creationId="{F4E1E755-7FE2-21DB-7D98-590EA08DD639}"/>
          </ac:inkMkLst>
        </pc:inkChg>
        <pc:inkChg chg="add del mod">
          <ac:chgData name="Kokchun Giang" userId="67e2125d-ec8c-4323-9653-9824a2ad815f" providerId="ADAL" clId="{4F93D582-AB38-B143-ACC1-8793927D28A4}" dt="2024-01-08T15:19:59.361" v="1972" actId="9405"/>
          <ac:inkMkLst>
            <pc:docMk/>
            <pc:sldMk cId="2341621090" sldId="327"/>
            <ac:inkMk id="471" creationId="{F99A75CE-7F08-9783-BCC0-261A6A016DA0}"/>
          </ac:inkMkLst>
        </pc:inkChg>
        <pc:inkChg chg="add del mod">
          <ac:chgData name="Kokchun Giang" userId="67e2125d-ec8c-4323-9653-9824a2ad815f" providerId="ADAL" clId="{4F93D582-AB38-B143-ACC1-8793927D28A4}" dt="2024-01-08T15:19:59.156" v="1971" actId="9405"/>
          <ac:inkMkLst>
            <pc:docMk/>
            <pc:sldMk cId="2341621090" sldId="327"/>
            <ac:inkMk id="472" creationId="{C896525A-6901-80EB-962D-4E18FC281F18}"/>
          </ac:inkMkLst>
        </pc:inkChg>
        <pc:inkChg chg="add del mod">
          <ac:chgData name="Kokchun Giang" userId="67e2125d-ec8c-4323-9653-9824a2ad815f" providerId="ADAL" clId="{4F93D582-AB38-B143-ACC1-8793927D28A4}" dt="2024-01-08T15:19:58.741" v="1970"/>
          <ac:inkMkLst>
            <pc:docMk/>
            <pc:sldMk cId="2341621090" sldId="327"/>
            <ac:inkMk id="473" creationId="{53C515A4-1FFF-D62E-5402-C61E716F6D99}"/>
          </ac:inkMkLst>
        </pc:inkChg>
      </pc:sldChg>
      <pc:sldChg chg="addSp delSp modSp add mod modTransition delAnim modAnim modNotesTx">
        <pc:chgData name="Kokchun Giang" userId="67e2125d-ec8c-4323-9653-9824a2ad815f" providerId="ADAL" clId="{4F93D582-AB38-B143-ACC1-8793927D28A4}" dt="2024-01-08T17:38:42.484" v="2855" actId="20577"/>
        <pc:sldMkLst>
          <pc:docMk/>
          <pc:sldMk cId="848472262" sldId="328"/>
        </pc:sldMkLst>
        <pc:spChg chg="add del mod">
          <ac:chgData name="Kokchun Giang" userId="67e2125d-ec8c-4323-9653-9824a2ad815f" providerId="ADAL" clId="{4F93D582-AB38-B143-ACC1-8793927D28A4}" dt="2024-01-08T15:44:39.022" v="2819"/>
          <ac:spMkLst>
            <pc:docMk/>
            <pc:sldMk cId="848472262" sldId="328"/>
            <ac:spMk id="4" creationId="{424BFE7D-3DC4-3197-B226-B26DA9CC6157}"/>
          </ac:spMkLst>
        </pc:spChg>
        <pc:spChg chg="mod">
          <ac:chgData name="Kokchun Giang" userId="67e2125d-ec8c-4323-9653-9824a2ad815f" providerId="ADAL" clId="{4F93D582-AB38-B143-ACC1-8793927D28A4}" dt="2024-01-08T15:24:01.624" v="2066" actId="20577"/>
          <ac:spMkLst>
            <pc:docMk/>
            <pc:sldMk cId="848472262" sldId="328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2" creationId="{05DE8DF0-7966-4B4A-5ABC-87F3E271D750}"/>
          </ac:grpSpMkLst>
        </pc:grpChg>
        <pc:grpChg chg="add 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2" creationId="{D96C8554-D6D9-5729-7AC5-9485BE3C206D}"/>
          </ac:grpSpMkLst>
        </pc:grpChg>
        <pc:grpChg chg="add 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3" creationId="{720A2A75-3202-039A-FF8F-33DD13A51C20}"/>
          </ac:grpSpMkLst>
        </pc:grpChg>
        <pc:grpChg chg="add del mod">
          <ac:chgData name="Kokchun Giang" userId="67e2125d-ec8c-4323-9653-9824a2ad815f" providerId="ADAL" clId="{4F93D582-AB38-B143-ACC1-8793927D28A4}" dt="2024-01-08T15:24:50.095" v="2081"/>
          <ac:grpSpMkLst>
            <pc:docMk/>
            <pc:sldMk cId="848472262" sldId="328"/>
            <ac:grpSpMk id="9" creationId="{8A25446A-28F1-B827-EB04-B16B2F0EE132}"/>
          </ac:grpSpMkLst>
        </pc:grpChg>
        <pc:grpChg chg="mod">
          <ac:chgData name="Kokchun Giang" userId="67e2125d-ec8c-4323-9653-9824a2ad815f" providerId="ADAL" clId="{4F93D582-AB38-B143-ACC1-8793927D28A4}" dt="2024-01-08T15:24:49.801" v="2079"/>
          <ac:grpSpMkLst>
            <pc:docMk/>
            <pc:sldMk cId="848472262" sldId="328"/>
            <ac:grpSpMk id="11" creationId="{348DC524-292F-F87A-AD08-F7D301247F2C}"/>
          </ac:grpSpMkLst>
        </pc:grpChg>
        <pc:grpChg chg="del mod">
          <ac:chgData name="Kokchun Giang" userId="67e2125d-ec8c-4323-9653-9824a2ad815f" providerId="ADAL" clId="{4F93D582-AB38-B143-ACC1-8793927D28A4}" dt="2024-01-08T15:25:00.990" v="2101"/>
          <ac:grpSpMkLst>
            <pc:docMk/>
            <pc:sldMk cId="848472262" sldId="328"/>
            <ac:grpSpMk id="25" creationId="{D2AB8332-212B-6956-96B1-1EC25E68866F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27" creationId="{8F863004-7689-2754-3A92-B8FA83B75A33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1" creationId="{10A06B7F-2967-E622-1FB4-284424DCDF6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45" creationId="{CA34CBEA-F40B-2116-F482-FFDF87A753B7}"/>
          </ac:grpSpMkLst>
        </pc:grpChg>
        <pc:grpChg chg="del mod">
          <ac:chgData name="Kokchun Giang" userId="67e2125d-ec8c-4323-9653-9824a2ad815f" providerId="ADAL" clId="{4F93D582-AB38-B143-ACC1-8793927D28A4}" dt="2024-01-08T15:25:11.804" v="2109"/>
          <ac:grpSpMkLst>
            <pc:docMk/>
            <pc:sldMk cId="848472262" sldId="328"/>
            <ac:grpSpMk id="48" creationId="{7EE42222-CB62-E38E-F163-025DE5AC5F4E}"/>
          </ac:grpSpMkLst>
        </pc:grpChg>
        <pc:grpChg chg="del mod">
          <ac:chgData name="Kokchun Giang" userId="67e2125d-ec8c-4323-9653-9824a2ad815f" providerId="ADAL" clId="{4F93D582-AB38-B143-ACC1-8793927D28A4}" dt="2024-01-08T15:25:19.434" v="2112"/>
          <ac:grpSpMkLst>
            <pc:docMk/>
            <pc:sldMk cId="848472262" sldId="328"/>
            <ac:grpSpMk id="54" creationId="{E9242126-92E8-A27B-8C52-13D5A48662D1}"/>
          </ac:grpSpMkLst>
        </pc:grpChg>
        <pc:grpChg chg="del mod">
          <ac:chgData name="Kokchun Giang" userId="67e2125d-ec8c-4323-9653-9824a2ad815f" providerId="ADAL" clId="{4F93D582-AB38-B143-ACC1-8793927D28A4}" dt="2024-01-08T15:25:22.244" v="2119"/>
          <ac:grpSpMkLst>
            <pc:docMk/>
            <pc:sldMk cId="848472262" sldId="328"/>
            <ac:grpSpMk id="57" creationId="{98A67808-592A-CEE4-F6B6-BEBE26CE10B6}"/>
          </ac:grpSpMkLst>
        </pc:grpChg>
        <pc:grpChg chg="del mod">
          <ac:chgData name="Kokchun Giang" userId="67e2125d-ec8c-4323-9653-9824a2ad815f" providerId="ADAL" clId="{4F93D582-AB38-B143-ACC1-8793927D28A4}" dt="2024-01-08T15:25:25.961" v="2121"/>
          <ac:grpSpMkLst>
            <pc:docMk/>
            <pc:sldMk cId="848472262" sldId="328"/>
            <ac:grpSpMk id="64" creationId="{33DA264E-F2E1-6E23-59F1-392A561FF731}"/>
          </ac:grpSpMkLst>
        </pc:grpChg>
        <pc:grpChg chg="mod">
          <ac:chgData name="Kokchun Giang" userId="67e2125d-ec8c-4323-9653-9824a2ad815f" providerId="ADAL" clId="{4F93D582-AB38-B143-ACC1-8793927D28A4}" dt="2024-01-08T15:25:25.961" v="2121"/>
          <ac:grpSpMkLst>
            <pc:docMk/>
            <pc:sldMk cId="848472262" sldId="328"/>
            <ac:grpSpMk id="66" creationId="{176B146E-66A1-6955-A018-A4A91DDDC542}"/>
          </ac:grpSpMkLst>
        </pc:grpChg>
        <pc:grpChg chg="mod">
          <ac:chgData name="Kokchun Giang" userId="67e2125d-ec8c-4323-9653-9824a2ad815f" providerId="ADAL" clId="{4F93D582-AB38-B143-ACC1-8793927D28A4}" dt="2024-01-08T15:25:29.723" v="2127"/>
          <ac:grpSpMkLst>
            <pc:docMk/>
            <pc:sldMk cId="848472262" sldId="328"/>
            <ac:grpSpMk id="72" creationId="{FB4CC945-4935-DAC7-FBA6-BBE4A1405BF5}"/>
          </ac:grpSpMkLst>
        </pc:grpChg>
        <pc:grpChg chg="mod">
          <ac:chgData name="Kokchun Giang" userId="67e2125d-ec8c-4323-9653-9824a2ad815f" providerId="ADAL" clId="{4F93D582-AB38-B143-ACC1-8793927D28A4}" dt="2024-01-08T15:25:29.723" v="2127"/>
          <ac:grpSpMkLst>
            <pc:docMk/>
            <pc:sldMk cId="848472262" sldId="328"/>
            <ac:grpSpMk id="73" creationId="{87390119-3123-9B57-6435-A2A844172977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6" creationId="{A6822358-E43D-74E0-C4A4-8DF3BF3026A9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7" creationId="{B0EA2B2B-0AC0-1E1E-AD0D-D469E642A3C5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8" creationId="{C3D72448-2ECE-2595-3C5E-7052FD0BE426}"/>
          </ac:grpSpMkLst>
        </pc:grpChg>
        <pc:grpChg chg="mod">
          <ac:chgData name="Kokchun Giang" userId="67e2125d-ec8c-4323-9653-9824a2ad815f" providerId="ADAL" clId="{4F93D582-AB38-B143-ACC1-8793927D28A4}" dt="2024-01-08T15:25:32.881" v="2138"/>
          <ac:grpSpMkLst>
            <pc:docMk/>
            <pc:sldMk cId="848472262" sldId="328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44:28.472" v="2813" actId="164"/>
          <ac:grpSpMkLst>
            <pc:docMk/>
            <pc:sldMk cId="848472262" sldId="328"/>
            <ac:grpSpMk id="95" creationId="{AB51ABB5-61C4-0E9E-6A70-29DFEBD39B11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4:33.167" v="2815" actId="164"/>
          <ac:grpSpMkLst>
            <pc:docMk/>
            <pc:sldMk cId="848472262" sldId="328"/>
            <ac:grpSpMk id="104" creationId="{83B47BE3-79DD-A28E-567B-562BA144CF85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4" creationId="{A66658DA-FDB0-CDCC-1232-A92B5A50A8BE}"/>
          </ac:grpSpMkLst>
        </pc:grpChg>
        <pc:grpChg chg="del">
          <ac:chgData name="Kokchun Giang" userId="67e2125d-ec8c-4323-9653-9824a2ad815f" providerId="ADAL" clId="{4F93D582-AB38-B143-ACC1-8793927D28A4}" dt="2024-01-08T15:24:06.563" v="2067" actId="478"/>
          <ac:grpSpMkLst>
            <pc:docMk/>
            <pc:sldMk cId="848472262" sldId="328"/>
            <ac:grpSpMk id="125" creationId="{50B6C8D6-BFBE-645E-C079-0980D000F52F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187" creationId="{4682C2CA-9402-9BED-EF2F-E0CE74339D70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7" creationId="{693C95C7-DCDA-DE9E-D72E-61A3303E52A4}"/>
          </ac:grpSpMkLst>
        </pc:grpChg>
        <pc:grpChg chg="mod">
          <ac:chgData name="Kokchun Giang" userId="67e2125d-ec8c-4323-9653-9824a2ad815f" providerId="ADAL" clId="{4F93D582-AB38-B143-ACC1-8793927D28A4}" dt="2024-01-08T15:26:16.922" v="2176"/>
          <ac:grpSpMkLst>
            <pc:docMk/>
            <pc:sldMk cId="848472262" sldId="328"/>
            <ac:grpSpMk id="198" creationId="{F1AB5C12-EB86-3CDC-C5C0-085DD8657E5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261" creationId="{FEE3128D-57C2-DC57-EE5B-0DE5D77AB1D2}"/>
          </ac:grpSpMkLst>
        </pc:grpChg>
        <pc:grpChg chg="del 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1" creationId="{64D53226-05C2-797D-600F-6FB718074728}"/>
          </ac:grpSpMkLst>
        </pc:grpChg>
        <pc:grpChg chg="mod">
          <ac:chgData name="Kokchun Giang" userId="67e2125d-ec8c-4323-9653-9824a2ad815f" providerId="ADAL" clId="{4F93D582-AB38-B143-ACC1-8793927D28A4}" dt="2024-01-08T15:26:32.237" v="2202"/>
          <ac:grpSpMkLst>
            <pc:docMk/>
            <pc:sldMk cId="848472262" sldId="328"/>
            <ac:grpSpMk id="302" creationId="{4057F695-A3D2-E0CC-52D1-CFA10FBDEF2A}"/>
          </ac:grpSpMkLst>
        </pc:grpChg>
        <pc:grpChg chg="del">
          <ac:chgData name="Kokchun Giang" userId="67e2125d-ec8c-4323-9653-9824a2ad815f" providerId="ADAL" clId="{4F93D582-AB38-B143-ACC1-8793927D28A4}" dt="2024-01-08T15:24:09.008" v="2068" actId="478"/>
          <ac:grpSpMkLst>
            <pc:docMk/>
            <pc:sldMk cId="848472262" sldId="328"/>
            <ac:grpSpMk id="366" creationId="{4AA45D49-2B48-447E-C5B9-FFE502788D34}"/>
          </ac:grpSpMkLst>
        </pc:grpChg>
        <pc:inkChg chg="add del mod">
          <ac:chgData name="Kokchun Giang" userId="67e2125d-ec8c-4323-9653-9824a2ad815f" providerId="ADAL" clId="{4F93D582-AB38-B143-ACC1-8793927D28A4}" dt="2024-01-08T15:24:51.772" v="2086" actId="9405"/>
          <ac:inkMkLst>
            <pc:docMk/>
            <pc:sldMk cId="848472262" sldId="328"/>
            <ac:inkMk id="3" creationId="{9DFB9A39-5F2A-64CE-56AE-74192E6B3124}"/>
          </ac:inkMkLst>
        </pc:inkChg>
        <pc:inkChg chg="add del mod">
          <ac:chgData name="Kokchun Giang" userId="67e2125d-ec8c-4323-9653-9824a2ad815f" providerId="ADAL" clId="{4F93D582-AB38-B143-ACC1-8793927D28A4}" dt="2024-01-08T15:24:51.243" v="2085" actId="9405"/>
          <ac:inkMkLst>
            <pc:docMk/>
            <pc:sldMk cId="848472262" sldId="328"/>
            <ac:inkMk id="4" creationId="{CFEC07ED-61EC-0E3C-270B-70CEE4CAA860}"/>
          </ac:inkMkLst>
        </pc:inkChg>
        <pc:inkChg chg="add del mod">
          <ac:chgData name="Kokchun Giang" userId="67e2125d-ec8c-4323-9653-9824a2ad815f" providerId="ADAL" clId="{4F93D582-AB38-B143-ACC1-8793927D28A4}" dt="2024-01-08T15:24:50.900" v="2084" actId="9405"/>
          <ac:inkMkLst>
            <pc:docMk/>
            <pc:sldMk cId="848472262" sldId="328"/>
            <ac:inkMk id="5" creationId="{94AC899B-E879-6827-CE37-C35A4749D2A5}"/>
          </ac:inkMkLst>
        </pc:inkChg>
        <pc:inkChg chg="add del mod">
          <ac:chgData name="Kokchun Giang" userId="67e2125d-ec8c-4323-9653-9824a2ad815f" providerId="ADAL" clId="{4F93D582-AB38-B143-ACC1-8793927D28A4}" dt="2024-01-08T15:24:50.556" v="2083" actId="9405"/>
          <ac:inkMkLst>
            <pc:docMk/>
            <pc:sldMk cId="848472262" sldId="328"/>
            <ac:inkMk id="6" creationId="{0EAD60B4-112F-BC75-AAD8-B01C3AC4A092}"/>
          </ac:inkMkLst>
        </pc:inkChg>
        <pc:inkChg chg="add del mod">
          <ac:chgData name="Kokchun Giang" userId="67e2125d-ec8c-4323-9653-9824a2ad815f" providerId="ADAL" clId="{4F93D582-AB38-B143-ACC1-8793927D28A4}" dt="2024-01-08T15:24:50.300" v="2082" actId="9405"/>
          <ac:inkMkLst>
            <pc:docMk/>
            <pc:sldMk cId="848472262" sldId="328"/>
            <ac:inkMk id="7" creationId="{69C083B6-0337-1A37-5037-52910CEB67B4}"/>
          </ac:inkMkLst>
        </pc:inkChg>
        <pc:inkChg chg="add del mod">
          <ac:chgData name="Kokchun Giang" userId="67e2125d-ec8c-4323-9653-9824a2ad815f" providerId="ADAL" clId="{4F93D582-AB38-B143-ACC1-8793927D28A4}" dt="2024-01-08T15:24:50.095" v="2081"/>
          <ac:inkMkLst>
            <pc:docMk/>
            <pc:sldMk cId="848472262" sldId="328"/>
            <ac:inkMk id="8" creationId="{E0663CEA-DAD1-B94E-36E1-2AC80704D49C}"/>
          </ac:inkMkLst>
        </pc:inkChg>
        <pc:inkChg chg="add del mod">
          <ac:chgData name="Kokchun Giang" userId="67e2125d-ec8c-4323-9653-9824a2ad815f" providerId="ADAL" clId="{4F93D582-AB38-B143-ACC1-8793927D28A4}" dt="2024-01-08T15:24:49.801" v="2079"/>
          <ac:inkMkLst>
            <pc:docMk/>
            <pc:sldMk cId="848472262" sldId="328"/>
            <ac:inkMk id="10" creationId="{6177A29A-E641-A4CD-053C-38443B41FE3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2" creationId="{4131DCF2-0E0C-840C-F058-6423FA9BD2AE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3" creationId="{2F9493D3-2DB4-6E3B-4483-F5FBCB7257BE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14" creationId="{BA798AE1-6FDC-64C4-AD90-4ADA575DC61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5" creationId="{F4219490-1E70-6EE0-000F-22C4E666193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6" creationId="{9894341A-BCAF-5875-EE97-EAD400D118B0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7" creationId="{6405A787-29B7-F070-5B85-2A943A968C1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8" creationId="{BF82AE23-A092-59E3-547F-05E2740416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19" creationId="{CAFAF32A-DF42-106F-3A2C-1EFDD5AAA65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0" creationId="{C21E7670-9A25-E534-ABAE-9113290702E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1" creationId="{3D2756DD-5AAD-0F73-96A5-B9D37CA51AA2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2" creationId="{8E8674C1-5979-E280-D64D-793144AA8F0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3" creationId="{DCE2272A-FE4A-7FED-9883-ED2A8017D16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4" creationId="{36089B8F-3F6B-B282-9A3A-3959F3C90CC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6" creationId="{BB23C855-2488-E396-2866-7BD9EBE9A10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29" creationId="{4C51F76A-7BBC-614F-666E-F0D0EF8803DA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0" creationId="{F141E615-78A2-A44D-69BC-1C32D99B4D9B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31" creationId="{44F0DD5C-C98B-F5C7-7E4A-F1FA61B706EB}"/>
          </ac:inkMkLst>
        </pc:inkChg>
        <pc:inkChg chg="del">
          <ac:chgData name="Kokchun Giang" userId="67e2125d-ec8c-4323-9653-9824a2ad815f" providerId="ADAL" clId="{4F93D582-AB38-B143-ACC1-8793927D28A4}" dt="2024-01-08T15:24:06.563" v="2067" actId="478"/>
          <ac:inkMkLst>
            <pc:docMk/>
            <pc:sldMk cId="848472262" sldId="328"/>
            <ac:inkMk id="44" creationId="{BDDE28A9-E7DB-2FB1-92B2-D2A263E913E5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49" creationId="{C903FDC2-6891-C025-83B3-73FB2C683ACC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1" creationId="{1363DB01-A566-616B-BC08-DE008B296F27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3" creationId="{04BF365B-D17E-8AD7-EDD0-25926ACBE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5" creationId="{16D176C3-FA67-EC08-0572-1E40C8E72B2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6" creationId="{7C2917D2-210D-DB6D-EAC3-D136A28F6353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8" creationId="{3C91E018-759F-7BDD-D9A2-81466448E478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59" creationId="{F0F7B084-0477-702F-B3D1-AD6A4DCB37B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0" creationId="{A15B6892-9E93-8EAA-600B-AE221D5EDB46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1" creationId="{7FAC8D34-411E-0030-C97E-F094EBDBB334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2" creationId="{0BCE0ADD-34E3-3317-1B64-D718C2A3F1DD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3" creationId="{31F2850D-B8C4-E2DB-BC2C-E2F6D16030F1}"/>
          </ac:inkMkLst>
        </pc:inkChg>
        <pc:inkChg chg="add mod">
          <ac:chgData name="Kokchun Giang" userId="67e2125d-ec8c-4323-9653-9824a2ad815f" providerId="ADAL" clId="{4F93D582-AB38-B143-ACC1-8793927D28A4}" dt="2024-01-08T15:25:25.961" v="2121"/>
          <ac:inkMkLst>
            <pc:docMk/>
            <pc:sldMk cId="848472262" sldId="328"/>
            <ac:inkMk id="65" creationId="{37F1B185-0917-499F-DC05-7675C1F7C7CF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7" creationId="{08DAE564-F1DE-9C9F-0D88-3BE39851C85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8" creationId="{20F24CAB-8269-11B2-1511-024EC5158C38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69" creationId="{F785D560-E5DA-BB27-C62B-A367264DE666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0" creationId="{0C5B5F89-C041-5567-7B8F-99391D257B90}"/>
          </ac:inkMkLst>
        </pc:inkChg>
        <pc:inkChg chg="add mod">
          <ac:chgData name="Kokchun Giang" userId="67e2125d-ec8c-4323-9653-9824a2ad815f" providerId="ADAL" clId="{4F93D582-AB38-B143-ACC1-8793927D28A4}" dt="2024-01-08T15:25:29.723" v="2127"/>
          <ac:inkMkLst>
            <pc:docMk/>
            <pc:sldMk cId="848472262" sldId="328"/>
            <ac:inkMk id="71" creationId="{F401BC32-2D28-6650-2F37-02A72FE9650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4" creationId="{47AA861C-2264-968D-E8B4-56D6652D8564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5" creationId="{5E4FAE10-3D4B-A205-6D06-C4F564908D6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6" creationId="{60281A74-C5E0-E138-3212-03CA5887AEEA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78" creationId="{9A3630E6-3E35-06B6-CE92-51B09170445B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0" creationId="{7EB168D0-C230-5FBB-8317-C4CB60C97E40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1" creationId="{B3ED0430-E512-7E45-19EA-60389B6CE228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2" creationId="{89A8D59E-BE61-9AEE-8632-E841CE895EBD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3" creationId="{D3DC81A9-08D1-5D27-AADF-657443D77949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4" creationId="{24AB5AA6-E555-9006-C961-3EA256566947}"/>
          </ac:inkMkLst>
        </pc:inkChg>
        <pc:inkChg chg="add mod">
          <ac:chgData name="Kokchun Giang" userId="67e2125d-ec8c-4323-9653-9824a2ad815f" providerId="ADAL" clId="{4F93D582-AB38-B143-ACC1-8793927D28A4}" dt="2024-01-08T15:25:32.881" v="2138"/>
          <ac:inkMkLst>
            <pc:docMk/>
            <pc:sldMk cId="848472262" sldId="328"/>
            <ac:inkMk id="85" creationId="{DDB5708E-05A3-BE36-2F54-BCC4B11B8FE7}"/>
          </ac:inkMkLst>
        </pc:inkChg>
        <pc:inkChg chg="add mod">
          <ac:chgData name="Kokchun Giang" userId="67e2125d-ec8c-4323-9653-9824a2ad815f" providerId="ADAL" clId="{4F93D582-AB38-B143-ACC1-8793927D28A4}" dt="2024-01-08T15:44:28.472" v="2813" actId="164"/>
          <ac:inkMkLst>
            <pc:docMk/>
            <pc:sldMk cId="848472262" sldId="328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1" creationId="{5CC97904-AB18-1E4B-355D-E9FD65CEF95A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2" creationId="{65B1C37B-4BC4-F440-B237-3F23929566AB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3" creationId="{5E50687D-C65D-69A9-15EC-9CFFADE0C953}"/>
          </ac:inkMkLst>
        </pc:inkChg>
        <pc:inkChg chg="add mod">
          <ac:chgData name="Kokchun Giang" userId="67e2125d-ec8c-4323-9653-9824a2ad815f" providerId="ADAL" clId="{4F93D582-AB38-B143-ACC1-8793927D28A4}" dt="2024-01-08T15:25:48.066" v="2144"/>
          <ac:inkMkLst>
            <pc:docMk/>
            <pc:sldMk cId="848472262" sldId="328"/>
            <ac:inkMk id="94" creationId="{AF71F216-E7F7-9B93-8CA3-9F678C9B6A95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6" creationId="{F4D99AE4-9C92-45F2-03DF-E8C794FDAC34}"/>
          </ac:inkMkLst>
        </pc:inkChg>
        <pc:inkChg chg="add mod">
          <ac:chgData name="Kokchun Giang" userId="67e2125d-ec8c-4323-9653-9824a2ad815f" providerId="ADAL" clId="{4F93D582-AB38-B143-ACC1-8793927D28A4}" dt="2024-01-08T15:25:51.717" v="2147"/>
          <ac:inkMkLst>
            <pc:docMk/>
            <pc:sldMk cId="848472262" sldId="328"/>
            <ac:inkMk id="97" creationId="{B81C49A8-03BA-146F-2E08-C6AC4D2B68FA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99" creationId="{7B1A7D4E-A252-BAAF-8649-7DE37863557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0" creationId="{293869FA-301A-6F67-872F-A1934ABB5D3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1" creationId="{DAE33E41-9464-232D-CD23-A5B629316D51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2" creationId="{70580238-0B6B-C7BE-F5F6-BE0C807B860B}"/>
          </ac:inkMkLst>
        </pc:inkChg>
        <pc:inkChg chg="add mod">
          <ac:chgData name="Kokchun Giang" userId="67e2125d-ec8c-4323-9653-9824a2ad815f" providerId="ADAL" clId="{4F93D582-AB38-B143-ACC1-8793927D28A4}" dt="2024-01-08T15:25:55.358" v="2153"/>
          <ac:inkMkLst>
            <pc:docMk/>
            <pc:sldMk cId="848472262" sldId="328"/>
            <ac:inkMk id="103" creationId="{29A7755C-2901-934E-7C80-2ECCA9E1345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29" creationId="{74737400-000C-23E4-2907-7E1E3BBA76F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2" creationId="{AACA9725-3DEA-7077-996C-C4FCCAD35AE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7" creationId="{68C93B73-FB82-A663-50E1-8335438458B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38" creationId="{063298E8-620B-06D7-73C4-1650CC70610B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54" creationId="{D32D4264-F374-6904-566B-DC07017F940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61" creationId="{8AA263DE-3F27-B5AE-B75D-AAC12B5A545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0" creationId="{0CF2C52D-9C2E-CD29-E43C-3698C2D5A00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4" creationId="{E38E6351-10EC-B6CD-3252-FDE78D614C7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5" creationId="{0512DCDF-E27D-1FFA-DB50-1DBF5DF8E9D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6" creationId="{12597E6A-4922-673C-62D6-4968C05ABA60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8" creationId="{9388E201-BEBF-70DD-28B3-D48E91B14B9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89" creationId="{75025755-68D4-B60E-069B-59D1FF75CE6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0" creationId="{65F6139B-6DB9-7C50-626C-781B209E1D1C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1" creationId="{6B72650A-19BB-81DD-9006-B2C5DB2865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2" creationId="{B1A77BFF-A0B8-DB94-0283-39064C3E0B1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3" creationId="{B206E1FD-706F-3BF9-3C10-A1ED4AF2EFD5}"/>
          </ac:inkMkLst>
        </pc:inkChg>
        <pc:inkChg chg="add del mod">
          <ac:chgData name="Kokchun Giang" userId="67e2125d-ec8c-4323-9653-9824a2ad815f" providerId="ADAL" clId="{4F93D582-AB38-B143-ACC1-8793927D28A4}" dt="2024-01-08T15:26:17.609" v="2178" actId="9405"/>
          <ac:inkMkLst>
            <pc:docMk/>
            <pc:sldMk cId="848472262" sldId="328"/>
            <ac:inkMk id="194" creationId="{D69026F9-8E97-DDAA-038C-F87346838D38}"/>
          </ac:inkMkLst>
        </pc:inkChg>
        <pc:inkChg chg="add del mod">
          <ac:chgData name="Kokchun Giang" userId="67e2125d-ec8c-4323-9653-9824a2ad815f" providerId="ADAL" clId="{4F93D582-AB38-B143-ACC1-8793927D28A4}" dt="2024-01-08T15:26:17.201" v="2177" actId="9405"/>
          <ac:inkMkLst>
            <pc:docMk/>
            <pc:sldMk cId="848472262" sldId="328"/>
            <ac:inkMk id="195" creationId="{8F3E4C1A-0D09-2038-8B08-37DAE9234809}"/>
          </ac:inkMkLst>
        </pc:inkChg>
        <pc:inkChg chg="add del mod">
          <ac:chgData name="Kokchun Giang" userId="67e2125d-ec8c-4323-9653-9824a2ad815f" providerId="ADAL" clId="{4F93D582-AB38-B143-ACC1-8793927D28A4}" dt="2024-01-08T15:26:16.922" v="2176"/>
          <ac:inkMkLst>
            <pc:docMk/>
            <pc:sldMk cId="848472262" sldId="328"/>
            <ac:inkMk id="196" creationId="{410AF876-4B43-5091-A541-6ECD90A465F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199" creationId="{1DA91E8C-28CA-AE50-C662-0E7E7B3E491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0" creationId="{B70D448B-0B33-4628-8663-0CF3BEFA406E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1" creationId="{7B4AF8C4-DD7B-10C9-A5AE-90A48494B8D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02" creationId="{F60C295E-3E23-57A7-DEA1-C1D7B01EE48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32" creationId="{E71D515F-28EE-581A-59CD-A7B644809E4D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5" creationId="{99CBD5A1-6289-3420-936D-2D4516D641F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6" creationId="{E82E410C-D943-3403-B125-90FC22392EF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7" creationId="{06E36798-572F-A0EB-558D-281E0D1834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8" creationId="{8EF8872D-80F1-62DB-8FB1-721EBAC84AFA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59" creationId="{7EF867A2-EEC2-4EE4-B48A-0D48FEA92F2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60" creationId="{1E50C242-BF8E-C7B6-90AD-0598F9D45C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0" creationId="{F260FE4E-6118-7672-6376-D82B1F69A427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1" creationId="{B52A22EC-56D0-F0B9-6758-721FA068E899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2" creationId="{91A579E6-ECE4-5A61-5DC2-867A637216CF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3" creationId="{B72DA161-1EFC-B3AE-91E8-29C4578C23A6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4" creationId="{6F9425B3-FD3E-DAAB-A3DB-CFCBC6CE6B34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5" creationId="{FF99B43B-62B9-5AEE-05D9-2BC3EBB52FA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6" creationId="{5FCC88EA-11DC-BCBE-76D6-2A2B5DAAFFB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7" creationId="{8F61B101-3A19-4BAD-3769-4903F0CF8722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8" creationId="{CA09D7C7-6A68-3E3D-D2D1-FFFD8E89C248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299" creationId="{45E4FE12-9709-75D3-08EE-08515F594771}"/>
          </ac:inkMkLst>
        </pc:inkChg>
        <pc:inkChg chg="add mod">
          <ac:chgData name="Kokchun Giang" userId="67e2125d-ec8c-4323-9653-9824a2ad815f" providerId="ADAL" clId="{4F93D582-AB38-B143-ACC1-8793927D28A4}" dt="2024-01-08T15:26:32.237" v="2202"/>
          <ac:inkMkLst>
            <pc:docMk/>
            <pc:sldMk cId="848472262" sldId="328"/>
            <ac:inkMk id="300" creationId="{B6DF7B5B-300B-DC84-7756-E7D2E4CD2B48}"/>
          </ac:inkMkLst>
        </pc:inkChg>
      </pc:sldChg>
      <pc:sldChg chg="addSp delSp modSp add mod modAnim modNotesTx">
        <pc:chgData name="Kokchun Giang" userId="67e2125d-ec8c-4323-9653-9824a2ad815f" providerId="ADAL" clId="{4F93D582-AB38-B143-ACC1-8793927D28A4}" dt="2024-01-08T17:38:39.456" v="2854" actId="20577"/>
        <pc:sldMkLst>
          <pc:docMk/>
          <pc:sldMk cId="3286074843" sldId="329"/>
        </pc:sldMkLst>
        <pc:spChg chg="add del">
          <ac:chgData name="Kokchun Giang" userId="67e2125d-ec8c-4323-9653-9824a2ad815f" providerId="ADAL" clId="{4F93D582-AB38-B143-ACC1-8793927D28A4}" dt="2024-01-08T15:34:09.561" v="2395" actId="34122"/>
          <ac:spMkLst>
            <pc:docMk/>
            <pc:sldMk cId="3286074843" sldId="329"/>
            <ac:spMk id="9" creationId="{81DF6480-C383-47B8-AE84-9F8DFBDD3EC9}"/>
          </ac:spMkLst>
        </pc:spChg>
        <pc:spChg chg="mod">
          <ac:chgData name="Kokchun Giang" userId="67e2125d-ec8c-4323-9653-9824a2ad815f" providerId="ADAL" clId="{4F93D582-AB38-B143-ACC1-8793927D28A4}" dt="2024-01-08T15:45:52.939" v="2837" actId="1076"/>
          <ac:spMkLst>
            <pc:docMk/>
            <pc:sldMk cId="3286074843" sldId="329"/>
            <ac:spMk id="28" creationId="{7E8C0D03-019A-279A-6AD5-A5E7BD2580DB}"/>
          </ac:spMkLst>
        </pc:spChg>
        <pc:spChg chg="add del mod">
          <ac:chgData name="Kokchun Giang" userId="67e2125d-ec8c-4323-9653-9824a2ad815f" providerId="ADAL" clId="{4F93D582-AB38-B143-ACC1-8793927D28A4}" dt="2024-01-08T15:45:21.071" v="2828"/>
          <ac:spMkLst>
            <pc:docMk/>
            <pc:sldMk cId="3286074843" sldId="329"/>
            <ac:spMk id="282" creationId="{5D3A14DD-0974-78EE-850A-372EDF60BD4A}"/>
          </ac:spMkLst>
        </pc:spChg>
        <pc:grpChg chg="add del mod">
          <ac:chgData name="Kokchun Giang" userId="67e2125d-ec8c-4323-9653-9824a2ad815f" providerId="ADAL" clId="{4F93D582-AB38-B143-ACC1-8793927D28A4}" dt="2024-01-08T15:30:28.250" v="2240"/>
          <ac:grpSpMkLst>
            <pc:docMk/>
            <pc:sldMk cId="3286074843" sldId="329"/>
            <ac:grpSpMk id="4" creationId="{EC78C58D-09D0-C74A-C2DF-A66F15F44FDE}"/>
          </ac:grpSpMkLst>
        </pc:grpChg>
        <pc:grpChg chg="mod">
          <ac:chgData name="Kokchun Giang" userId="67e2125d-ec8c-4323-9653-9824a2ad815f" providerId="ADAL" clId="{4F93D582-AB38-B143-ACC1-8793927D28A4}" dt="2024-01-08T15:30:22.449" v="2238"/>
          <ac:grpSpMkLst>
            <pc:docMk/>
            <pc:sldMk cId="3286074843" sldId="329"/>
            <ac:grpSpMk id="6" creationId="{B5D0B6F0-DD02-6CD3-537E-8489E104B5E0}"/>
          </ac:grpSpMkLst>
        </pc:grpChg>
        <pc:grpChg chg="add del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8" creationId="{1A96FA0D-8636-2D7A-2970-1D885E39D446}"/>
          </ac:grpSpMkLst>
        </pc:grpChg>
        <pc:grpChg chg="del mod">
          <ac:chgData name="Kokchun Giang" userId="67e2125d-ec8c-4323-9653-9824a2ad815f" providerId="ADAL" clId="{4F93D582-AB38-B143-ACC1-8793927D28A4}" dt="2024-01-08T15:37:59.516" v="2437"/>
          <ac:grpSpMkLst>
            <pc:docMk/>
            <pc:sldMk cId="3286074843" sldId="329"/>
            <ac:grpSpMk id="10" creationId="{FF611C50-5451-1CFF-D17B-93F9E4F9374F}"/>
          </ac:grpSpMkLst>
        </pc:grpChg>
        <pc:grpChg chg="del mod">
          <ac:chgData name="Kokchun Giang" userId="67e2125d-ec8c-4323-9653-9824a2ad815f" providerId="ADAL" clId="{4F93D582-AB38-B143-ACC1-8793927D28A4}" dt="2024-01-08T15:39:03.551" v="2516"/>
          <ac:grpSpMkLst>
            <pc:docMk/>
            <pc:sldMk cId="3286074843" sldId="329"/>
            <ac:grpSpMk id="14" creationId="{BA572C1E-DCE3-687D-DB9D-D2AEAC1EA3CA}"/>
          </ac:grpSpMkLst>
        </pc:grpChg>
        <pc:grpChg chg="del mod">
          <ac:chgData name="Kokchun Giang" userId="67e2125d-ec8c-4323-9653-9824a2ad815f" providerId="ADAL" clId="{4F93D582-AB38-B143-ACC1-8793927D28A4}" dt="2024-01-08T15:38:09.393" v="2449"/>
          <ac:grpSpMkLst>
            <pc:docMk/>
            <pc:sldMk cId="3286074843" sldId="329"/>
            <ac:grpSpMk id="18" creationId="{76A76571-148A-9E4E-0DB6-F829086D6D27}"/>
          </ac:grpSpMkLst>
        </pc:grpChg>
        <pc:grpChg chg="del mod">
          <ac:chgData name="Kokchun Giang" userId="67e2125d-ec8c-4323-9653-9824a2ad815f" providerId="ADAL" clId="{4F93D582-AB38-B143-ACC1-8793927D28A4}" dt="2024-01-08T15:39:09.837" v="2548"/>
          <ac:grpSpMkLst>
            <pc:docMk/>
            <pc:sldMk cId="3286074843" sldId="329"/>
            <ac:grpSpMk id="26" creationId="{8947FF6B-7808-9227-F5B0-23B67FEB9078}"/>
          </ac:grpSpMkLst>
        </pc:grpChg>
        <pc:grpChg chg="mod">
          <ac:chgData name="Kokchun Giang" userId="67e2125d-ec8c-4323-9653-9824a2ad815f" providerId="ADAL" clId="{4F93D582-AB38-B143-ACC1-8793927D28A4}" dt="2024-01-08T15:31:05.102" v="2279"/>
          <ac:grpSpMkLst>
            <pc:docMk/>
            <pc:sldMk cId="3286074843" sldId="329"/>
            <ac:grpSpMk id="34" creationId="{BD8AF885-EFE2-D2AA-4F56-B6C033161522}"/>
          </ac:grpSpMkLst>
        </pc:grpChg>
        <pc:grpChg chg="del mod">
          <ac:chgData name="Kokchun Giang" userId="67e2125d-ec8c-4323-9653-9824a2ad815f" providerId="ADAL" clId="{4F93D582-AB38-B143-ACC1-8793927D28A4}" dt="2024-01-08T15:39:09.829" v="2536"/>
          <ac:grpSpMkLst>
            <pc:docMk/>
            <pc:sldMk cId="3286074843" sldId="329"/>
            <ac:grpSpMk id="37" creationId="{A3E27195-F78D-340C-2C65-0DDB30918360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1" creationId="{85B380D2-2533-CF0A-7AC8-D3E2DD1ED5C5}"/>
          </ac:grpSpMkLst>
        </pc:grpChg>
        <pc:grpChg chg="mod">
          <ac:chgData name="Kokchun Giang" userId="67e2125d-ec8c-4323-9653-9824a2ad815f" providerId="ADAL" clId="{4F93D582-AB38-B143-ACC1-8793927D28A4}" dt="2024-01-08T15:31:03.957" v="2272"/>
          <ac:grpSpMkLst>
            <pc:docMk/>
            <pc:sldMk cId="3286074843" sldId="329"/>
            <ac:grpSpMk id="42" creationId="{71CEAA07-906A-0DB3-0E3C-746833A005FE}"/>
          </ac:grpSpMkLst>
        </pc:grpChg>
        <pc:grpChg chg="del mod">
          <ac:chgData name="Kokchun Giang" userId="67e2125d-ec8c-4323-9653-9824a2ad815f" providerId="ADAL" clId="{4F93D582-AB38-B143-ACC1-8793927D28A4}" dt="2024-01-08T15:39:05.453" v="2526"/>
          <ac:grpSpMkLst>
            <pc:docMk/>
            <pc:sldMk cId="3286074843" sldId="329"/>
            <ac:grpSpMk id="45" creationId="{4C7A63B8-D4C6-A034-911E-BF42465CA871}"/>
          </ac:grpSpMkLst>
        </pc:grpChg>
        <pc:grpChg chg="del mod">
          <ac:chgData name="Kokchun Giang" userId="67e2125d-ec8c-4323-9653-9824a2ad815f" providerId="ADAL" clId="{4F93D582-AB38-B143-ACC1-8793927D28A4}" dt="2024-01-08T15:39:09.830" v="2538"/>
          <ac:grpSpMkLst>
            <pc:docMk/>
            <pc:sldMk cId="3286074843" sldId="329"/>
            <ac:grpSpMk id="46" creationId="{8C2C8CB9-57C3-5B81-53CC-82A50E2A12D8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0" creationId="{A3EBAD36-AAB1-7581-C5D6-21630FEED805}"/>
          </ac:grpSpMkLst>
        </pc:grpChg>
        <pc:grpChg chg="del mod">
          <ac:chgData name="Kokchun Giang" userId="67e2125d-ec8c-4323-9653-9824a2ad815f" providerId="ADAL" clId="{4F93D582-AB38-B143-ACC1-8793927D28A4}" dt="2024-01-08T15:39:03.545" v="2505"/>
          <ac:grpSpMkLst>
            <pc:docMk/>
            <pc:sldMk cId="3286074843" sldId="329"/>
            <ac:grpSpMk id="50" creationId="{D0A6AFDF-CF70-9A09-622E-3E4962315970}"/>
          </ac:grpSpMkLst>
        </pc:grpChg>
        <pc:grpChg chg="mod">
          <ac:chgData name="Kokchun Giang" userId="67e2125d-ec8c-4323-9653-9824a2ad815f" providerId="ADAL" clId="{4F93D582-AB38-B143-ACC1-8793927D28A4}" dt="2024-01-08T15:31:02.790" v="2265"/>
          <ac:grpSpMkLst>
            <pc:docMk/>
            <pc:sldMk cId="3286074843" sldId="329"/>
            <ac:grpSpMk id="52" creationId="{E4B775E6-5E44-0B76-B6A8-95298DDCA984}"/>
          </ac:grpSpMkLst>
        </pc:grpChg>
        <pc:grpChg chg="del mod">
          <ac:chgData name="Kokchun Giang" userId="67e2125d-ec8c-4323-9653-9824a2ad815f" providerId="ADAL" clId="{4F93D582-AB38-B143-ACC1-8793927D28A4}" dt="2024-01-08T15:39:09.839" v="2550"/>
          <ac:grpSpMkLst>
            <pc:docMk/>
            <pc:sldMk cId="3286074843" sldId="329"/>
            <ac:grpSpMk id="61" creationId="{6FD19D34-DDD0-706E-A10F-F1C91DA41E75}"/>
          </ac:grpSpMkLst>
        </pc:grpChg>
        <pc:grpChg chg="del mod">
          <ac:chgData name="Kokchun Giang" userId="67e2125d-ec8c-4323-9653-9824a2ad815f" providerId="ADAL" clId="{4F93D582-AB38-B143-ACC1-8793927D28A4}" dt="2024-01-08T15:31:25.136" v="2292"/>
          <ac:grpSpMkLst>
            <pc:docMk/>
            <pc:sldMk cId="3286074843" sldId="329"/>
            <ac:grpSpMk id="64" creationId="{2EABD176-5BE9-C824-CFBA-53258DA254D3}"/>
          </ac:grpSpMkLst>
        </pc:grpChg>
        <pc:grpChg chg="del">
          <ac:chgData name="Kokchun Giang" userId="67e2125d-ec8c-4323-9653-9824a2ad815f" providerId="ADAL" clId="{4F93D582-AB38-B143-ACC1-8793927D28A4}" dt="2024-01-08T15:29:12.297" v="2212" actId="478"/>
          <ac:grpSpMkLst>
            <pc:docMk/>
            <pc:sldMk cId="3286074843" sldId="329"/>
            <ac:grpSpMk id="66" creationId="{176B146E-66A1-6955-A018-A4A91DDDC542}"/>
          </ac:grpSpMkLst>
        </pc:grpChg>
        <pc:grpChg chg="del mod">
          <ac:chgData name="Kokchun Giang" userId="67e2125d-ec8c-4323-9653-9824a2ad815f" providerId="ADAL" clId="{4F93D582-AB38-B143-ACC1-8793927D28A4}" dt="2024-01-08T15:39:09.838" v="2549"/>
          <ac:grpSpMkLst>
            <pc:docMk/>
            <pc:sldMk cId="3286074843" sldId="329"/>
            <ac:grpSpMk id="68" creationId="{A6A47985-EA47-D8EC-8D99-1B3FBC3CBD30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2" creationId="{FB4CC945-4935-DAC7-FBA6-BBE4A1405BF5}"/>
          </ac:grpSpMkLst>
        </pc:grpChg>
        <pc:grpChg chg="add del mod">
          <ac:chgData name="Kokchun Giang" userId="67e2125d-ec8c-4323-9653-9824a2ad815f" providerId="ADAL" clId="{4F93D582-AB38-B143-ACC1-8793927D28A4}" dt="2024-01-08T15:39:09.824" v="2531"/>
          <ac:grpSpMkLst>
            <pc:docMk/>
            <pc:sldMk cId="3286074843" sldId="329"/>
            <ac:grpSpMk id="73" creationId="{2C5D30FA-20A8-F85B-F143-457B7AE4A0F4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73" creationId="{87390119-3123-9B57-6435-A2A844172977}"/>
          </ac:grpSpMkLst>
        </pc:grpChg>
        <pc:grpChg chg="del mod">
          <ac:chgData name="Kokchun Giang" userId="67e2125d-ec8c-4323-9653-9824a2ad815f" providerId="ADAL" clId="{4F93D582-AB38-B143-ACC1-8793927D28A4}" dt="2024-01-08T15:39:09.839" v="2551"/>
          <ac:grpSpMkLst>
            <pc:docMk/>
            <pc:sldMk cId="3286074843" sldId="329"/>
            <ac:grpSpMk id="74" creationId="{F5C583D7-F6B3-C879-1039-467C14F378FF}"/>
          </ac:grpSpMkLst>
        </pc:grpChg>
        <pc:grpChg chg="del mod">
          <ac:chgData name="Kokchun Giang" userId="67e2125d-ec8c-4323-9653-9824a2ad815f" providerId="ADAL" clId="{4F93D582-AB38-B143-ACC1-8793927D28A4}" dt="2024-01-08T15:31:26.695" v="2294"/>
          <ac:grpSpMkLst>
            <pc:docMk/>
            <pc:sldMk cId="3286074843" sldId="329"/>
            <ac:grpSpMk id="79" creationId="{56F38AE9-19F3-4925-1226-7CEBC11F35A9}"/>
          </ac:grpSpMkLst>
        </pc:grpChg>
        <pc:grpChg chg="mod">
          <ac:chgData name="Kokchun Giang" userId="67e2125d-ec8c-4323-9653-9824a2ad815f" providerId="ADAL" clId="{4F93D582-AB38-B143-ACC1-8793927D28A4}" dt="2024-01-08T15:38:57.109" v="2499"/>
          <ac:grpSpMkLst>
            <pc:docMk/>
            <pc:sldMk cId="3286074843" sldId="329"/>
            <ac:grpSpMk id="80" creationId="{33C6166E-445C-FB48-D831-8D45DF13916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6" creationId="{A6822358-E43D-74E0-C4A4-8DF3BF3026A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7" creationId="{B0EA2B2B-0AC0-1E1E-AD0D-D469E642A3C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8" creationId="{C3D72448-2ECE-2595-3C5E-7052FD0BE426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89" creationId="{CAE434BA-6D44-5B8D-7C15-0029C0686398}"/>
          </ac:grpSpMkLst>
        </pc:grpChg>
        <pc:grpChg chg="mod">
          <ac:chgData name="Kokchun Giang" userId="67e2125d-ec8c-4323-9653-9824a2ad815f" providerId="ADAL" clId="{4F93D582-AB38-B143-ACC1-8793927D28A4}" dt="2024-01-08T15:39:40.818" v="2569"/>
          <ac:grpSpMkLst>
            <pc:docMk/>
            <pc:sldMk cId="3286074843" sldId="329"/>
            <ac:grpSpMk id="91" creationId="{3FDE4176-8660-5FFE-11E5-15DEFEC723C9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95" creationId="{AB51ABB5-61C4-0E9E-6A70-29DFEBD39B11}"/>
          </ac:grpSpMkLst>
        </pc:grpChg>
        <pc:grpChg chg="add del mod">
          <ac:chgData name="Kokchun Giang" userId="67e2125d-ec8c-4323-9653-9824a2ad815f" providerId="ADAL" clId="{4F93D582-AB38-B143-ACC1-8793927D28A4}" dt="2024-01-08T15:40:04.578" v="2599"/>
          <ac:grpSpMkLst>
            <pc:docMk/>
            <pc:sldMk cId="3286074843" sldId="329"/>
            <ac:grpSpMk id="95" creationId="{EB216B82-BDFB-0693-23A5-6FB4A0050EF5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98" creationId="{6CD93957-D778-9CDF-EB81-F0663B1B541B}"/>
          </ac:grpSpMkLst>
        </pc:grpChg>
        <pc:grpChg chg="mod">
          <ac:chgData name="Kokchun Giang" userId="67e2125d-ec8c-4323-9653-9824a2ad815f" providerId="ADAL" clId="{4F93D582-AB38-B143-ACC1-8793927D28A4}" dt="2024-01-08T15:40:03.779" v="2594"/>
          <ac:grpSpMkLst>
            <pc:docMk/>
            <pc:sldMk cId="3286074843" sldId="329"/>
            <ac:grpSpMk id="100" creationId="{164D0BF4-B284-5B2C-7D86-B8B7D63BE563}"/>
          </ac:grpSpMkLst>
        </pc:grpChg>
        <pc:grpChg chg="mod">
          <ac:chgData name="Kokchun Giang" userId="67e2125d-ec8c-4323-9653-9824a2ad815f" providerId="ADAL" clId="{4F93D582-AB38-B143-ACC1-8793927D28A4}" dt="2024-01-08T15:39:59.794" v="2589"/>
          <ac:grpSpMkLst>
            <pc:docMk/>
            <pc:sldMk cId="3286074843" sldId="329"/>
            <ac:grpSpMk id="103" creationId="{043981BA-1C96-6015-6CE4-6DE8FD7AA4E9}"/>
          </ac:grpSpMkLst>
        </pc:grpChg>
        <pc:grpChg chg="del">
          <ac:chgData name="Kokchun Giang" userId="67e2125d-ec8c-4323-9653-9824a2ad815f" providerId="ADAL" clId="{4F93D582-AB38-B143-ACC1-8793927D28A4}" dt="2024-01-08T15:29:06.366" v="2210" actId="478"/>
          <ac:grpSpMkLst>
            <pc:docMk/>
            <pc:sldMk cId="3286074843" sldId="329"/>
            <ac:grpSpMk id="104" creationId="{83B47BE3-79DD-A28E-567B-562BA144CF8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06" creationId="{E5469697-0474-83E4-82FA-AEEC9FCC5045}"/>
          </ac:grpSpMkLst>
        </pc:grpChg>
        <pc:grpChg chg="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115" creationId="{A415A252-BF89-1543-3BD3-91850B9F695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20" creationId="{05C1AEAB-B88C-CE9D-FDD2-2B6A29169335}"/>
          </ac:grpSpMkLst>
        </pc:grpChg>
        <pc:grpChg chg="add del mod">
          <ac:chgData name="Kokchun Giang" userId="67e2125d-ec8c-4323-9653-9824a2ad815f" providerId="ADAL" clId="{4F93D582-AB38-B143-ACC1-8793927D28A4}" dt="2024-01-08T15:32:07.975" v="2351"/>
          <ac:grpSpMkLst>
            <pc:docMk/>
            <pc:sldMk cId="3286074843" sldId="329"/>
            <ac:grpSpMk id="134" creationId="{109B6696-CD1F-1D5D-8F3D-9DA768BE1AF1}"/>
          </ac:grpSpMkLst>
        </pc:grpChg>
        <pc:grpChg chg="del mod">
          <ac:chgData name="Kokchun Giang" userId="67e2125d-ec8c-4323-9653-9824a2ad815f" providerId="ADAL" clId="{4F93D582-AB38-B143-ACC1-8793927D28A4}" dt="2024-01-08T15:31:57.421" v="2333"/>
          <ac:grpSpMkLst>
            <pc:docMk/>
            <pc:sldMk cId="3286074843" sldId="329"/>
            <ac:grpSpMk id="135" creationId="{D6C755A4-7F99-E0C9-0475-BA29E11C9384}"/>
          </ac:grpSpMkLst>
        </pc:grpChg>
        <pc:grpChg chg="del mod">
          <ac:chgData name="Kokchun Giang" userId="67e2125d-ec8c-4323-9653-9824a2ad815f" providerId="ADAL" clId="{4F93D582-AB38-B143-ACC1-8793927D28A4}" dt="2024-01-08T15:40:11.984" v="2610"/>
          <ac:grpSpMkLst>
            <pc:docMk/>
            <pc:sldMk cId="3286074843" sldId="329"/>
            <ac:grpSpMk id="136" creationId="{4F240098-8D7A-0569-A5EB-4D58C54C76E5}"/>
          </ac:grpSpMkLst>
        </pc:grpChg>
        <pc:grpChg chg="mod">
          <ac:chgData name="Kokchun Giang" userId="67e2125d-ec8c-4323-9653-9824a2ad815f" providerId="ADAL" clId="{4F93D582-AB38-B143-ACC1-8793927D28A4}" dt="2024-01-08T15:31:53.261" v="2325"/>
          <ac:grpSpMkLst>
            <pc:docMk/>
            <pc:sldMk cId="3286074843" sldId="329"/>
            <ac:grpSpMk id="140" creationId="{022F12AE-A09F-0DFE-FFBB-6BB3E4D495E5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47" creationId="{58922423-9F16-94CC-161F-201AAF5139F6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47" creationId="{AEC8368C-821D-4904-A406-6F759BBCF22D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52" creationId="{6DCA0948-F2C1-8172-000E-A3427110E800}"/>
          </ac:grpSpMkLst>
        </pc:grpChg>
        <pc:grpChg chg="del mod">
          <ac:chgData name="Kokchun Giang" userId="67e2125d-ec8c-4323-9653-9824a2ad815f" providerId="ADAL" clId="{4F93D582-AB38-B143-ACC1-8793927D28A4}" dt="2024-01-08T15:32:05.663" v="2348"/>
          <ac:grpSpMkLst>
            <pc:docMk/>
            <pc:sldMk cId="3286074843" sldId="329"/>
            <ac:grpSpMk id="156" creationId="{3371CF31-977B-7033-53A1-379FEB5C24D7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64" creationId="{175D01A8-FD60-7D7A-70F6-3072EE89ACC1}"/>
          </ac:grpSpMkLst>
        </pc:grpChg>
        <pc:grpChg chg="del mod">
          <ac:chgData name="Kokchun Giang" userId="67e2125d-ec8c-4323-9653-9824a2ad815f" providerId="ADAL" clId="{4F93D582-AB38-B143-ACC1-8793927D28A4}" dt="2024-01-08T15:32:10.417" v="2356"/>
          <ac:grpSpMkLst>
            <pc:docMk/>
            <pc:sldMk cId="3286074843" sldId="329"/>
            <ac:grpSpMk id="167" creationId="{2212EF66-333D-C4F7-DA34-92612773CA56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67" creationId="{9574B4D3-C8EA-081B-965B-185071897D20}"/>
          </ac:grpSpMkLst>
        </pc:grpChg>
        <pc:grpChg chg="del mod">
          <ac:chgData name="Kokchun Giang" userId="67e2125d-ec8c-4323-9653-9824a2ad815f" providerId="ADAL" clId="{4F93D582-AB38-B143-ACC1-8793927D28A4}" dt="2024-01-08T15:32:11.329" v="2358"/>
          <ac:grpSpMkLst>
            <pc:docMk/>
            <pc:sldMk cId="3286074843" sldId="329"/>
            <ac:grpSpMk id="172" creationId="{31C8F23E-068C-04C2-07F7-7BDB790B83E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4" creationId="{D5FE2578-ABCE-5C70-BD16-50E6AC8C38D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79" creationId="{822EF965-2193-DA71-7AC5-0D520083169F}"/>
          </ac:grpSpMkLst>
        </pc:grpChg>
        <pc:grpChg chg="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184" creationId="{A557FCDE-E1FB-4306-2A02-AA746917C12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188" creationId="{A620ED10-D87B-4E59-A019-8857E3AD14B8}"/>
          </ac:grpSpMkLst>
        </pc:grpChg>
        <pc:grpChg chg="del mod">
          <ac:chgData name="Kokchun Giang" userId="67e2125d-ec8c-4323-9653-9824a2ad815f" providerId="ADAL" clId="{4F93D582-AB38-B143-ACC1-8793927D28A4}" dt="2024-01-08T15:33:37.452" v="2389"/>
          <ac:grpSpMkLst>
            <pc:docMk/>
            <pc:sldMk cId="3286074843" sldId="329"/>
            <ac:grpSpMk id="195" creationId="{719F1D0F-38A6-1C97-E698-9C6D984D12C4}"/>
          </ac:grpSpMkLst>
        </pc:grpChg>
        <pc:grpChg chg="mod">
          <ac:chgData name="Kokchun Giang" userId="67e2125d-ec8c-4323-9653-9824a2ad815f" providerId="ADAL" clId="{4F93D582-AB38-B143-ACC1-8793927D28A4}" dt="2024-01-08T15:40:36.978" v="2648"/>
          <ac:grpSpMkLst>
            <pc:docMk/>
            <pc:sldMk cId="3286074843" sldId="329"/>
            <ac:grpSpMk id="197" creationId="{7AA344B9-6335-8058-5543-3431BFCC429F}"/>
          </ac:grpSpMkLst>
        </pc:grpChg>
        <pc:grpChg chg="mod">
          <ac:chgData name="Kokchun Giang" userId="67e2125d-ec8c-4323-9653-9824a2ad815f" providerId="ADAL" clId="{4F93D582-AB38-B143-ACC1-8793927D28A4}" dt="2024-01-08T15:40:35.675" v="2641"/>
          <ac:grpSpMkLst>
            <pc:docMk/>
            <pc:sldMk cId="3286074843" sldId="329"/>
            <ac:grpSpMk id="204" creationId="{D8A15544-938E-8D63-EE50-830EBBB5600C}"/>
          </ac:grpSpMkLst>
        </pc:grpChg>
        <pc:grpChg chg="add del mod">
          <ac:chgData name="Kokchun Giang" userId="67e2125d-ec8c-4323-9653-9824a2ad815f" providerId="ADAL" clId="{4F93D582-AB38-B143-ACC1-8793927D28A4}" dt="2024-01-08T15:45:04.353" v="2822" actId="165"/>
          <ac:grpSpMkLst>
            <pc:docMk/>
            <pc:sldMk cId="3286074843" sldId="329"/>
            <ac:grpSpMk id="210" creationId="{F5C35908-A569-BE80-18D6-5D59251A0DE7}"/>
          </ac:grpSpMkLst>
        </pc:grpChg>
        <pc:grpChg chg="mod">
          <ac:chgData name="Kokchun Giang" userId="67e2125d-ec8c-4323-9653-9824a2ad815f" providerId="ADAL" clId="{4F93D582-AB38-B143-ACC1-8793927D28A4}" dt="2024-01-08T15:33:44.777" v="2393"/>
          <ac:grpSpMkLst>
            <pc:docMk/>
            <pc:sldMk cId="3286074843" sldId="329"/>
            <ac:grpSpMk id="212" creationId="{DC304AD2-157A-6937-995E-7689E3D227CE}"/>
          </ac:grpSpMkLst>
        </pc:grpChg>
        <pc:grpChg chg="del mod">
          <ac:chgData name="Kokchun Giang" userId="67e2125d-ec8c-4323-9653-9824a2ad815f" providerId="ADAL" clId="{4F93D582-AB38-B143-ACC1-8793927D28A4}" dt="2024-01-08T15:40:47.912" v="2674"/>
          <ac:grpSpMkLst>
            <pc:docMk/>
            <pc:sldMk cId="3286074843" sldId="329"/>
            <ac:grpSpMk id="215" creationId="{043033F9-14D2-2BC7-B2CF-2D76AF1193F9}"/>
          </ac:grpSpMkLst>
        </pc:grpChg>
        <pc:grpChg chg="add del mod">
          <ac:chgData name="Kokchun Giang" userId="67e2125d-ec8c-4323-9653-9824a2ad815f" providerId="ADAL" clId="{4F93D582-AB38-B143-ACC1-8793927D28A4}" dt="2024-01-08T15:34:43.169" v="2420"/>
          <ac:grpSpMkLst>
            <pc:docMk/>
            <pc:sldMk cId="3286074843" sldId="329"/>
            <ac:grpSpMk id="217" creationId="{C88DD7CD-AFDA-1F0D-F5EB-C76A6007D135}"/>
          </ac:grpSpMkLst>
        </pc:grpChg>
        <pc:grpChg chg="add del mod">
          <ac:chgData name="Kokchun Giang" userId="67e2125d-ec8c-4323-9653-9824a2ad815f" providerId="ADAL" clId="{4F93D582-AB38-B143-ACC1-8793927D28A4}" dt="2024-01-08T15:34:42.374" v="2415"/>
          <ac:grpSpMkLst>
            <pc:docMk/>
            <pc:sldMk cId="3286074843" sldId="329"/>
            <ac:grpSpMk id="222" creationId="{C8D419B8-211E-C142-1513-9CAD50D964F0}"/>
          </ac:grpSpMkLst>
        </pc:grpChg>
        <pc:grpChg chg="mod">
          <ac:chgData name="Kokchun Giang" userId="67e2125d-ec8c-4323-9653-9824a2ad815f" providerId="ADAL" clId="{4F93D582-AB38-B143-ACC1-8793927D28A4}" dt="2024-01-08T15:34:41.610" v="2411"/>
          <ac:grpSpMkLst>
            <pc:docMk/>
            <pc:sldMk cId="3286074843" sldId="329"/>
            <ac:grpSpMk id="226" creationId="{2A80A88D-DAEA-EB77-786F-77B56532BF96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6" creationId="{70790E28-133E-621D-2F5C-A233B17C2CAF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7" creationId="{747D2CCE-2F5C-A743-B6CE-0DFDB30A24C3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28" creationId="{5A7A9644-F000-03D1-395D-05AE3FAD6761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6" creationId="{4C8DD966-1C16-806A-0D9A-2EB96EC50050}"/>
          </ac:grpSpMkLst>
        </pc:grpChg>
        <pc:grpChg chg="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37" creationId="{44009F05-B0AD-B0A2-3AE9-95D368140330}"/>
          </ac:grpSpMkLst>
        </pc:grpChg>
        <pc:grpChg chg="del mod">
          <ac:chgData name="Kokchun Giang" userId="67e2125d-ec8c-4323-9653-9824a2ad815f" providerId="ADAL" clId="{4F93D582-AB38-B143-ACC1-8793927D28A4}" dt="2024-01-08T15:41:02.873" v="2691"/>
          <ac:grpSpMkLst>
            <pc:docMk/>
            <pc:sldMk cId="3286074843" sldId="329"/>
            <ac:grpSpMk id="240" creationId="{E0052DF1-91A6-A46C-C743-BB084F853A6F}"/>
          </ac:grpSpMkLst>
        </pc:grpChg>
        <pc:grpChg chg="del mod">
          <ac:chgData name="Kokchun Giang" userId="67e2125d-ec8c-4323-9653-9824a2ad815f" providerId="ADAL" clId="{4F93D582-AB38-B143-ACC1-8793927D28A4}" dt="2024-01-08T15:41:07.822" v="2699"/>
          <ac:grpSpMkLst>
            <pc:docMk/>
            <pc:sldMk cId="3286074843" sldId="329"/>
            <ac:grpSpMk id="246" creationId="{19232D0F-BCC3-6F5B-30A0-0651C2316934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4" creationId="{76178F7C-9A22-6F2C-D181-AD33884E6D3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55" creationId="{DEB75ADF-D119-19E5-1CC2-2C18BF87B1A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61" creationId="{0E10DD28-95C1-C03E-6765-4D76F0A165D5}"/>
          </ac:grpSpMkLst>
        </pc:grpChg>
        <pc:grpChg chg="del mod">
          <ac:chgData name="Kokchun Giang" userId="67e2125d-ec8c-4323-9653-9824a2ad815f" providerId="ADAL" clId="{4F93D582-AB38-B143-ACC1-8793927D28A4}" dt="2024-01-08T15:41:18.987" v="2718"/>
          <ac:grpSpMkLst>
            <pc:docMk/>
            <pc:sldMk cId="3286074843" sldId="329"/>
            <ac:grpSpMk id="272" creationId="{5E165198-AC50-2B36-1F6B-DCB73E16D9C2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74" creationId="{C3AD0781-201E-BD14-7C97-436A469A006C}"/>
          </ac:grpSpMkLst>
        </pc:grpChg>
        <pc:grpChg chg="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81" creationId="{94E15170-D1B9-8E67-7FCD-E71F80E56F6C}"/>
          </ac:grpSpMkLst>
        </pc:grpChg>
        <pc:grpChg chg="add mod">
          <ac:chgData name="Kokchun Giang" userId="67e2125d-ec8c-4323-9653-9824a2ad815f" providerId="ADAL" clId="{4F93D582-AB38-B143-ACC1-8793927D28A4}" dt="2024-01-08T15:45:08.749" v="2823" actId="164"/>
          <ac:grpSpMkLst>
            <pc:docMk/>
            <pc:sldMk cId="3286074843" sldId="329"/>
            <ac:grpSpMk id="283" creationId="{FE5C2F66-A5CE-8239-E5CD-BF296D3AEEF0}"/>
          </ac:grpSpMkLst>
        </pc:grpChg>
        <pc:grpChg chg="add mod">
          <ac:chgData name="Kokchun Giang" userId="67e2125d-ec8c-4323-9653-9824a2ad815f" providerId="ADAL" clId="{4F93D582-AB38-B143-ACC1-8793927D28A4}" dt="2024-01-08T15:45:14.921" v="2825" actId="164"/>
          <ac:grpSpMkLst>
            <pc:docMk/>
            <pc:sldMk cId="3286074843" sldId="329"/>
            <ac:grpSpMk id="284" creationId="{C7A80909-4986-0BA1-A1C5-5A4999609878}"/>
          </ac:grpSpMkLst>
        </pc:grpChg>
        <pc:grpChg chg="add mod">
          <ac:chgData name="Kokchun Giang" userId="67e2125d-ec8c-4323-9653-9824a2ad815f" providerId="ADAL" clId="{4F93D582-AB38-B143-ACC1-8793927D28A4}" dt="2024-01-08T15:45:34.658" v="2829" actId="164"/>
          <ac:grpSpMkLst>
            <pc:docMk/>
            <pc:sldMk cId="3286074843" sldId="329"/>
            <ac:grpSpMk id="285" creationId="{9DE1ADA5-F51B-EB74-5ED3-6E2C7FB80600}"/>
          </ac:grpSpMkLst>
        </pc:grpChg>
        <pc:grpChg chg="add mod">
          <ac:chgData name="Kokchun Giang" userId="67e2125d-ec8c-4323-9653-9824a2ad815f" providerId="ADAL" clId="{4F93D582-AB38-B143-ACC1-8793927D28A4}" dt="2024-01-08T15:45:40.458" v="2831" actId="164"/>
          <ac:grpSpMkLst>
            <pc:docMk/>
            <pc:sldMk cId="3286074843" sldId="329"/>
            <ac:grpSpMk id="286" creationId="{BD03AE44-18E2-DF4C-AC47-6C679B1B457B}"/>
          </ac:grpSpMkLst>
        </pc:grpChg>
        <pc:grpChg chg="add mod">
          <ac:chgData name="Kokchun Giang" userId="67e2125d-ec8c-4323-9653-9824a2ad815f" providerId="ADAL" clId="{4F93D582-AB38-B143-ACC1-8793927D28A4}" dt="2024-01-08T15:45:45.713" v="2833" actId="164"/>
          <ac:grpSpMkLst>
            <pc:docMk/>
            <pc:sldMk cId="3286074843" sldId="329"/>
            <ac:grpSpMk id="287" creationId="{2DC8B010-65B3-7EEF-CBFD-150534AF59F4}"/>
          </ac:grpSpMkLst>
        </pc:grpChg>
        <pc:grpChg chg="add mod">
          <ac:chgData name="Kokchun Giang" userId="67e2125d-ec8c-4323-9653-9824a2ad815f" providerId="ADAL" clId="{4F93D582-AB38-B143-ACC1-8793927D28A4}" dt="2024-01-08T15:45:58.656" v="2838" actId="164"/>
          <ac:grpSpMkLst>
            <pc:docMk/>
            <pc:sldMk cId="3286074843" sldId="329"/>
            <ac:grpSpMk id="288" creationId="{EA65FF26-802C-669B-9EB5-13F6DE3A3F37}"/>
          </ac:grpSpMkLst>
        </pc:grpChg>
        <pc:grpChg chg="add mod">
          <ac:chgData name="Kokchun Giang" userId="67e2125d-ec8c-4323-9653-9824a2ad815f" providerId="ADAL" clId="{4F93D582-AB38-B143-ACC1-8793927D28A4}" dt="2024-01-08T15:46:03.902" v="2840" actId="164"/>
          <ac:grpSpMkLst>
            <pc:docMk/>
            <pc:sldMk cId="3286074843" sldId="329"/>
            <ac:grpSpMk id="289" creationId="{07F9AA05-7C55-EB58-BF7D-596359DB000B}"/>
          </ac:grpSpMkLst>
        </pc:grpChg>
        <pc:grpChg chg="add mod">
          <ac:chgData name="Kokchun Giang" userId="67e2125d-ec8c-4323-9653-9824a2ad815f" providerId="ADAL" clId="{4F93D582-AB38-B143-ACC1-8793927D28A4}" dt="2024-01-08T15:46:09.342" v="2842" actId="164"/>
          <ac:grpSpMkLst>
            <pc:docMk/>
            <pc:sldMk cId="3286074843" sldId="329"/>
            <ac:grpSpMk id="290" creationId="{3E6EBE31-E1F0-7BEB-161E-609F41CADF5A}"/>
          </ac:grpSpMkLst>
        </pc:grpChg>
        <pc:grpChg chg="del">
          <ac:chgData name="Kokchun Giang" userId="67e2125d-ec8c-4323-9653-9824a2ad815f" providerId="ADAL" clId="{4F93D582-AB38-B143-ACC1-8793927D28A4}" dt="2024-01-08T15:29:09.301" v="2211" actId="478"/>
          <ac:grpSpMkLst>
            <pc:docMk/>
            <pc:sldMk cId="3286074843" sldId="329"/>
            <ac:grpSpMk id="302" creationId="{4057F695-A3D2-E0CC-52D1-CFA10FBDEF2A}"/>
          </ac:grpSpMkLst>
        </pc:grp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2" creationId="{D1D68CAC-C443-A734-2AA3-FC8B6350E650}"/>
          </ac:inkMkLst>
        </pc:inkChg>
        <pc:inkChg chg="add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3" creationId="{0AF4BEAE-332E-C6A9-036C-213E50EF2016}"/>
          </ac:inkMkLst>
        </pc:inkChg>
        <pc:inkChg chg="add del mod">
          <ac:chgData name="Kokchun Giang" userId="67e2125d-ec8c-4323-9653-9824a2ad815f" providerId="ADAL" clId="{4F93D582-AB38-B143-ACC1-8793927D28A4}" dt="2024-01-08T15:30:22.449" v="2238"/>
          <ac:inkMkLst>
            <pc:docMk/>
            <pc:sldMk cId="3286074843" sldId="329"/>
            <ac:inkMk id="5" creationId="{189A0BAE-4BED-16BB-8D3D-287485EAFDAE}"/>
          </ac:inkMkLst>
        </pc:inkChg>
        <pc:inkChg chg="add del mod">
          <ac:chgData name="Kokchun Giang" userId="67e2125d-ec8c-4323-9653-9824a2ad815f" providerId="ADAL" clId="{4F93D582-AB38-B143-ACC1-8793927D28A4}" dt="2024-01-08T15:39:03.549" v="2512"/>
          <ac:inkMkLst>
            <pc:docMk/>
            <pc:sldMk cId="3286074843" sldId="329"/>
            <ac:inkMk id="6" creationId="{65FE7907-E38D-F44B-19CA-549CC2F7B22D}"/>
          </ac:inkMkLst>
        </pc:inkChg>
        <pc:inkChg chg="add del mod">
          <ac:chgData name="Kokchun Giang" userId="67e2125d-ec8c-4323-9653-9824a2ad815f" providerId="ADAL" clId="{4F93D582-AB38-B143-ACC1-8793927D28A4}" dt="2024-01-08T15:31:11.013" v="2287"/>
          <ac:inkMkLst>
            <pc:docMk/>
            <pc:sldMk cId="3286074843" sldId="329"/>
            <ac:inkMk id="7" creationId="{2E7DCB43-7B62-40C4-C94C-9E5FB4927121}"/>
          </ac:inkMkLst>
        </pc:inkChg>
        <pc:inkChg chg="add del mod">
          <ac:chgData name="Kokchun Giang" userId="67e2125d-ec8c-4323-9653-9824a2ad815f" providerId="ADAL" clId="{4F93D582-AB38-B143-ACC1-8793927D28A4}" dt="2024-01-08T15:39:03.551" v="2516"/>
          <ac:inkMkLst>
            <pc:docMk/>
            <pc:sldMk cId="3286074843" sldId="329"/>
            <ac:inkMk id="7" creationId="{4DA5845C-0FB8-A351-965F-18B3FD8DB58D}"/>
          </ac:inkMkLst>
        </pc:inkChg>
        <pc:inkChg chg="add del mod">
          <ac:chgData name="Kokchun Giang" userId="67e2125d-ec8c-4323-9653-9824a2ad815f" providerId="ADAL" clId="{4F93D582-AB38-B143-ACC1-8793927D28A4}" dt="2024-01-08T15:39:03.546" v="2507"/>
          <ac:inkMkLst>
            <pc:docMk/>
            <pc:sldMk cId="3286074843" sldId="329"/>
            <ac:inkMk id="9" creationId="{B1F490AB-C94F-5ED8-EA1D-5452B82D05CB}"/>
          </ac:inkMkLst>
        </pc:inkChg>
        <pc:inkChg chg="add del mod">
          <ac:chgData name="Kokchun Giang" userId="67e2125d-ec8c-4323-9653-9824a2ad815f" providerId="ADAL" clId="{4F93D582-AB38-B143-ACC1-8793927D28A4}" dt="2024-01-08T15:31:06.371" v="2286" actId="9405"/>
          <ac:inkMkLst>
            <pc:docMk/>
            <pc:sldMk cId="3286074843" sldId="329"/>
            <ac:inkMk id="9" creationId="{E63AAA44-8DCD-ECE2-EF05-3C0C0EF2E58D}"/>
          </ac:inkMkLst>
        </pc:inkChg>
        <pc:inkChg chg="add del mod">
          <ac:chgData name="Kokchun Giang" userId="67e2125d-ec8c-4323-9653-9824a2ad815f" providerId="ADAL" clId="{4F93D582-AB38-B143-ACC1-8793927D28A4}" dt="2024-01-08T15:31:06.286" v="2285" actId="9405"/>
          <ac:inkMkLst>
            <pc:docMk/>
            <pc:sldMk cId="3286074843" sldId="329"/>
            <ac:inkMk id="10" creationId="{38968567-4A09-4AA9-E2F3-066E7466EBFF}"/>
          </ac:inkMkLst>
        </pc:inkChg>
        <pc:inkChg chg="add del mod">
          <ac:chgData name="Kokchun Giang" userId="67e2125d-ec8c-4323-9653-9824a2ad815f" providerId="ADAL" clId="{4F93D582-AB38-B143-ACC1-8793927D28A4}" dt="2024-01-08T15:39:03.550" v="2514"/>
          <ac:inkMkLst>
            <pc:docMk/>
            <pc:sldMk cId="3286074843" sldId="329"/>
            <ac:inkMk id="11" creationId="{78B778BF-00C8-0F28-ADA2-75B979E1BADD}"/>
          </ac:inkMkLst>
        </pc:inkChg>
        <pc:inkChg chg="add del mod">
          <ac:chgData name="Kokchun Giang" userId="67e2125d-ec8c-4323-9653-9824a2ad815f" providerId="ADAL" clId="{4F93D582-AB38-B143-ACC1-8793927D28A4}" dt="2024-01-08T15:31:06.205" v="2284" actId="9405"/>
          <ac:inkMkLst>
            <pc:docMk/>
            <pc:sldMk cId="3286074843" sldId="329"/>
            <ac:inkMk id="11" creationId="{A8C24821-13AD-6700-F408-3098E9B8709B}"/>
          </ac:inkMkLst>
        </pc:inkChg>
        <pc:inkChg chg="add del mod">
          <ac:chgData name="Kokchun Giang" userId="67e2125d-ec8c-4323-9653-9824a2ad815f" providerId="ADAL" clId="{4F93D582-AB38-B143-ACC1-8793927D28A4}" dt="2024-01-08T15:39:03.552" v="2518"/>
          <ac:inkMkLst>
            <pc:docMk/>
            <pc:sldMk cId="3286074843" sldId="329"/>
            <ac:inkMk id="12" creationId="{E0CB31E2-78F0-184C-5A16-17D2669462B0}"/>
          </ac:inkMkLst>
        </pc:inkChg>
        <pc:inkChg chg="add del mod">
          <ac:chgData name="Kokchun Giang" userId="67e2125d-ec8c-4323-9653-9824a2ad815f" providerId="ADAL" clId="{4F93D582-AB38-B143-ACC1-8793927D28A4}" dt="2024-01-08T15:39:03.548" v="2511"/>
          <ac:inkMkLst>
            <pc:docMk/>
            <pc:sldMk cId="3286074843" sldId="329"/>
            <ac:inkMk id="13" creationId="{83793823-6F02-C591-8FF8-EB3E11FC303E}"/>
          </ac:inkMkLst>
        </pc:inkChg>
        <pc:inkChg chg="add del mod">
          <ac:chgData name="Kokchun Giang" userId="67e2125d-ec8c-4323-9653-9824a2ad815f" providerId="ADAL" clId="{4F93D582-AB38-B143-ACC1-8793927D28A4}" dt="2024-01-08T15:31:06.120" v="2283" actId="9405"/>
          <ac:inkMkLst>
            <pc:docMk/>
            <pc:sldMk cId="3286074843" sldId="329"/>
            <ac:inkMk id="14" creationId="{6F7165A3-2DF1-D578-095B-03046AD55F74}"/>
          </ac:inkMkLst>
        </pc:inkChg>
        <pc:inkChg chg="add del mod">
          <ac:chgData name="Kokchun Giang" userId="67e2125d-ec8c-4323-9653-9824a2ad815f" providerId="ADAL" clId="{4F93D582-AB38-B143-ACC1-8793927D28A4}" dt="2024-01-08T15:39:03.548" v="2510"/>
          <ac:inkMkLst>
            <pc:docMk/>
            <pc:sldMk cId="3286074843" sldId="329"/>
            <ac:inkMk id="15" creationId="{30B2C19A-1E6F-7D1B-F59E-B6C6D7747C90}"/>
          </ac:inkMkLst>
        </pc:inkChg>
        <pc:inkChg chg="add del mod">
          <ac:chgData name="Kokchun Giang" userId="67e2125d-ec8c-4323-9653-9824a2ad815f" providerId="ADAL" clId="{4F93D582-AB38-B143-ACC1-8793927D28A4}" dt="2024-01-08T15:39:03.543" v="2503"/>
          <ac:inkMkLst>
            <pc:docMk/>
            <pc:sldMk cId="3286074843" sldId="329"/>
            <ac:inkMk id="16" creationId="{30542DA9-496A-6770-670E-8FEE3CEBE32F}"/>
          </ac:inkMkLst>
        </pc:inkChg>
        <pc:inkChg chg="add del mod">
          <ac:chgData name="Kokchun Giang" userId="67e2125d-ec8c-4323-9653-9824a2ad815f" providerId="ADAL" clId="{4F93D582-AB38-B143-ACC1-8793927D28A4}" dt="2024-01-08T15:39:03.545" v="2506"/>
          <ac:inkMkLst>
            <pc:docMk/>
            <pc:sldMk cId="3286074843" sldId="329"/>
            <ac:inkMk id="17" creationId="{1A3432FB-1470-27F4-004E-D479D667162B}"/>
          </ac:inkMkLst>
        </pc:inkChg>
        <pc:inkChg chg="add del mod">
          <ac:chgData name="Kokchun Giang" userId="67e2125d-ec8c-4323-9653-9824a2ad815f" providerId="ADAL" clId="{4F93D582-AB38-B143-ACC1-8793927D28A4}" dt="2024-01-08T15:39:03.547" v="2509"/>
          <ac:inkMkLst>
            <pc:docMk/>
            <pc:sldMk cId="3286074843" sldId="329"/>
            <ac:inkMk id="19" creationId="{571DE663-FC2F-F117-2548-AFA05B305AF1}"/>
          </ac:inkMkLst>
        </pc:inkChg>
        <pc:inkChg chg="add del mod">
          <ac:chgData name="Kokchun Giang" userId="67e2125d-ec8c-4323-9653-9824a2ad815f" providerId="ADAL" clId="{4F93D582-AB38-B143-ACC1-8793927D28A4}" dt="2024-01-08T15:38:59.426" v="2501"/>
          <ac:inkMkLst>
            <pc:docMk/>
            <pc:sldMk cId="3286074843" sldId="329"/>
            <ac:inkMk id="20" creationId="{C8053B44-CFE7-393F-ADA6-52C3B492B4DC}"/>
          </ac:inkMkLst>
        </pc:inkChg>
        <pc:inkChg chg="add del mod">
          <ac:chgData name="Kokchun Giang" userId="67e2125d-ec8c-4323-9653-9824a2ad815f" providerId="ADAL" clId="{4F93D582-AB38-B143-ACC1-8793927D28A4}" dt="2024-01-08T15:38:59.425" v="2500"/>
          <ac:inkMkLst>
            <pc:docMk/>
            <pc:sldMk cId="3286074843" sldId="329"/>
            <ac:inkMk id="21" creationId="{DA216DE8-3D28-7EB0-CB12-A925979FAFF8}"/>
          </ac:inkMkLst>
        </pc:inkChg>
        <pc:inkChg chg="add del mod">
          <ac:chgData name="Kokchun Giang" userId="67e2125d-ec8c-4323-9653-9824a2ad815f" providerId="ADAL" clId="{4F93D582-AB38-B143-ACC1-8793927D28A4}" dt="2024-01-08T15:39:09.833" v="2541"/>
          <ac:inkMkLst>
            <pc:docMk/>
            <pc:sldMk cId="3286074843" sldId="329"/>
            <ac:inkMk id="22" creationId="{F7B362B6-3CFB-0E1C-25C7-EF024D5DC358}"/>
          </ac:inkMkLst>
        </pc:inkChg>
        <pc:inkChg chg="add del mod">
          <ac:chgData name="Kokchun Giang" userId="67e2125d-ec8c-4323-9653-9824a2ad815f" providerId="ADAL" clId="{4F93D582-AB38-B143-ACC1-8793927D28A4}" dt="2024-01-08T15:39:09.841" v="2554"/>
          <ac:inkMkLst>
            <pc:docMk/>
            <pc:sldMk cId="3286074843" sldId="329"/>
            <ac:inkMk id="23" creationId="{B7501D6A-2A00-3F1E-9674-F559B4A98507}"/>
          </ac:inkMkLst>
        </pc:inkChg>
        <pc:inkChg chg="add del mod">
          <ac:chgData name="Kokchun Giang" userId="67e2125d-ec8c-4323-9653-9824a2ad815f" providerId="ADAL" clId="{4F93D582-AB38-B143-ACC1-8793927D28A4}" dt="2024-01-08T15:39:09.837" v="2548"/>
          <ac:inkMkLst>
            <pc:docMk/>
            <pc:sldMk cId="3286074843" sldId="329"/>
            <ac:inkMk id="24" creationId="{FC335901-F58C-440D-20E3-5797C94C3A4C}"/>
          </ac:inkMkLst>
        </pc:inkChg>
        <pc:inkChg chg="add del mod">
          <ac:chgData name="Kokchun Giang" userId="67e2125d-ec8c-4323-9653-9824a2ad815f" providerId="ADAL" clId="{4F93D582-AB38-B143-ACC1-8793927D28A4}" dt="2024-01-08T15:31:06.008" v="2282" actId="9405"/>
          <ac:inkMkLst>
            <pc:docMk/>
            <pc:sldMk cId="3286074843" sldId="329"/>
            <ac:inkMk id="25" creationId="{08DA51D9-1139-AC73-D93C-90231AED491E}"/>
          </ac:inkMkLst>
        </pc:inkChg>
        <pc:inkChg chg="add del mod">
          <ac:chgData name="Kokchun Giang" userId="67e2125d-ec8c-4323-9653-9824a2ad815f" providerId="ADAL" clId="{4F93D582-AB38-B143-ACC1-8793927D28A4}" dt="2024-01-08T15:39:09.830" v="2537"/>
          <ac:inkMkLst>
            <pc:docMk/>
            <pc:sldMk cId="3286074843" sldId="329"/>
            <ac:inkMk id="25" creationId="{AC36D4D1-DDC0-F784-9DC0-0B18947AC356}"/>
          </ac:inkMkLst>
        </pc:inkChg>
        <pc:inkChg chg="add del mod">
          <ac:chgData name="Kokchun Giang" userId="67e2125d-ec8c-4323-9653-9824a2ad815f" providerId="ADAL" clId="{4F93D582-AB38-B143-ACC1-8793927D28A4}" dt="2024-01-08T15:31:05.518" v="2281" actId="9405"/>
          <ac:inkMkLst>
            <pc:docMk/>
            <pc:sldMk cId="3286074843" sldId="329"/>
            <ac:inkMk id="27" creationId="{1B53D5E8-F6EF-DF35-1A15-72A0D87E2ACB}"/>
          </ac:inkMkLst>
        </pc:inkChg>
        <pc:inkChg chg="add del mod">
          <ac:chgData name="Kokchun Giang" userId="67e2125d-ec8c-4323-9653-9824a2ad815f" providerId="ADAL" clId="{4F93D582-AB38-B143-ACC1-8793927D28A4}" dt="2024-01-08T15:39:03.550" v="2515"/>
          <ac:inkMkLst>
            <pc:docMk/>
            <pc:sldMk cId="3286074843" sldId="329"/>
            <ac:inkMk id="27" creationId="{FDA95902-1DD4-0304-4D62-28A55F26AB5D}"/>
          </ac:inkMkLst>
        </pc:inkChg>
        <pc:inkChg chg="add del mod">
          <ac:chgData name="Kokchun Giang" userId="67e2125d-ec8c-4323-9653-9824a2ad815f" providerId="ADAL" clId="{4F93D582-AB38-B143-ACC1-8793927D28A4}" dt="2024-01-08T15:39:03.546" v="2508"/>
          <ac:inkMkLst>
            <pc:docMk/>
            <pc:sldMk cId="3286074843" sldId="329"/>
            <ac:inkMk id="29" creationId="{741F4BCE-96C6-FA1A-974A-52F3B111CC3F}"/>
          </ac:inkMkLst>
        </pc:inkChg>
        <pc:inkChg chg="add del mod">
          <ac:chgData name="Kokchun Giang" userId="67e2125d-ec8c-4323-9653-9824a2ad815f" providerId="ADAL" clId="{4F93D582-AB38-B143-ACC1-8793927D28A4}" dt="2024-01-08T15:39:05.448" v="2519"/>
          <ac:inkMkLst>
            <pc:docMk/>
            <pc:sldMk cId="3286074843" sldId="329"/>
            <ac:inkMk id="30" creationId="{384BAEE2-6C7A-EBA0-4F3B-6DD9E5F85D9D}"/>
          </ac:inkMkLst>
        </pc:inkChg>
        <pc:inkChg chg="add del mod">
          <ac:chgData name="Kokchun Giang" userId="67e2125d-ec8c-4323-9653-9824a2ad815f" providerId="ADAL" clId="{4F93D582-AB38-B143-ACC1-8793927D28A4}" dt="2024-01-08T15:39:05.452" v="2524"/>
          <ac:inkMkLst>
            <pc:docMk/>
            <pc:sldMk cId="3286074843" sldId="329"/>
            <ac:inkMk id="31" creationId="{6C4A2D92-F5EC-1D5A-3F77-491515B73DC5}"/>
          </ac:inkMkLst>
        </pc:inkChg>
        <pc:inkChg chg="add del mod">
          <ac:chgData name="Kokchun Giang" userId="67e2125d-ec8c-4323-9653-9824a2ad815f" providerId="ADAL" clId="{4F93D582-AB38-B143-ACC1-8793927D28A4}" dt="2024-01-08T15:39:05.454" v="2527"/>
          <ac:inkMkLst>
            <pc:docMk/>
            <pc:sldMk cId="3286074843" sldId="329"/>
            <ac:inkMk id="32" creationId="{AE7BC797-8BC2-0671-640F-A3EA0A81F1DB}"/>
          </ac:inkMkLst>
        </pc:inkChg>
        <pc:inkChg chg="add del mod">
          <ac:chgData name="Kokchun Giang" userId="67e2125d-ec8c-4323-9653-9824a2ad815f" providerId="ADAL" clId="{4F93D582-AB38-B143-ACC1-8793927D28A4}" dt="2024-01-08T15:31:05.292" v="2280" actId="9405"/>
          <ac:inkMkLst>
            <pc:docMk/>
            <pc:sldMk cId="3286074843" sldId="329"/>
            <ac:inkMk id="32" creationId="{DD8ED6AD-C5DA-BF38-8552-C699EFA9DDE8}"/>
          </ac:inkMkLst>
        </pc:inkChg>
        <pc:inkChg chg="add del mod">
          <ac:chgData name="Kokchun Giang" userId="67e2125d-ec8c-4323-9653-9824a2ad815f" providerId="ADAL" clId="{4F93D582-AB38-B143-ACC1-8793927D28A4}" dt="2024-01-08T15:31:05.102" v="2279"/>
          <ac:inkMkLst>
            <pc:docMk/>
            <pc:sldMk cId="3286074843" sldId="329"/>
            <ac:inkMk id="33" creationId="{7119E61B-F67C-B195-A6D0-6997C5D41B34}"/>
          </ac:inkMkLst>
        </pc:inkChg>
        <pc:inkChg chg="add del mod">
          <ac:chgData name="Kokchun Giang" userId="67e2125d-ec8c-4323-9653-9824a2ad815f" providerId="ADAL" clId="{4F93D582-AB38-B143-ACC1-8793927D28A4}" dt="2024-01-08T15:39:05.455" v="2528"/>
          <ac:inkMkLst>
            <pc:docMk/>
            <pc:sldMk cId="3286074843" sldId="329"/>
            <ac:inkMk id="33" creationId="{FA31DC4F-7BA2-2CBC-269E-B6A3D0B7D4CA}"/>
          </ac:inkMkLst>
        </pc:inkChg>
        <pc:inkChg chg="add del mod">
          <ac:chgData name="Kokchun Giang" userId="67e2125d-ec8c-4323-9653-9824a2ad815f" providerId="ADAL" clId="{4F93D582-AB38-B143-ACC1-8793927D28A4}" dt="2024-01-08T15:39:05.455" v="2529"/>
          <ac:inkMkLst>
            <pc:docMk/>
            <pc:sldMk cId="3286074843" sldId="329"/>
            <ac:inkMk id="34" creationId="{04DE1CCC-8A30-747D-A657-D95865C5C009}"/>
          </ac:inkMkLst>
        </pc:inkChg>
        <pc:inkChg chg="add del mod">
          <ac:chgData name="Kokchun Giang" userId="67e2125d-ec8c-4323-9653-9824a2ad815f" providerId="ADAL" clId="{4F93D582-AB38-B143-ACC1-8793927D28A4}" dt="2024-01-08T15:31:04.908" v="2277" actId="9405"/>
          <ac:inkMkLst>
            <pc:docMk/>
            <pc:sldMk cId="3286074843" sldId="329"/>
            <ac:inkMk id="35" creationId="{4699F927-262B-2451-FDA5-EAE7C2B4FDD7}"/>
          </ac:inkMkLst>
        </pc:inkChg>
        <pc:inkChg chg="add del mod">
          <ac:chgData name="Kokchun Giang" userId="67e2125d-ec8c-4323-9653-9824a2ad815f" providerId="ADAL" clId="{4F93D582-AB38-B143-ACC1-8793927D28A4}" dt="2024-01-08T15:39:09.836" v="2546"/>
          <ac:inkMkLst>
            <pc:docMk/>
            <pc:sldMk cId="3286074843" sldId="329"/>
            <ac:inkMk id="35" creationId="{7F9D9FA6-1823-D85D-A66F-694D84917587}"/>
          </ac:inkMkLst>
        </pc:inkChg>
        <pc:inkChg chg="add del mod">
          <ac:chgData name="Kokchun Giang" userId="67e2125d-ec8c-4323-9653-9824a2ad815f" providerId="ADAL" clId="{4F93D582-AB38-B143-ACC1-8793927D28A4}" dt="2024-01-08T15:31:04.716" v="2276" actId="9405"/>
          <ac:inkMkLst>
            <pc:docMk/>
            <pc:sldMk cId="3286074843" sldId="329"/>
            <ac:inkMk id="36" creationId="{034DDB1A-8BA0-4559-106B-33C8FC4D6C42}"/>
          </ac:inkMkLst>
        </pc:inkChg>
        <pc:inkChg chg="add del mod">
          <ac:chgData name="Kokchun Giang" userId="67e2125d-ec8c-4323-9653-9824a2ad815f" providerId="ADAL" clId="{4F93D582-AB38-B143-ACC1-8793927D28A4}" dt="2024-01-08T15:39:09.829" v="2536"/>
          <ac:inkMkLst>
            <pc:docMk/>
            <pc:sldMk cId="3286074843" sldId="329"/>
            <ac:inkMk id="36" creationId="{BBB448A4-3D39-91CD-F917-EA98471D9FDA}"/>
          </ac:inkMkLst>
        </pc:inkChg>
        <pc:inkChg chg="add del mod">
          <ac:chgData name="Kokchun Giang" userId="67e2125d-ec8c-4323-9653-9824a2ad815f" providerId="ADAL" clId="{4F93D582-AB38-B143-ACC1-8793927D28A4}" dt="2024-01-08T15:31:04.541" v="2275" actId="9405"/>
          <ac:inkMkLst>
            <pc:docMk/>
            <pc:sldMk cId="3286074843" sldId="329"/>
            <ac:inkMk id="37" creationId="{C3FC2026-330B-FF85-95E0-1EB12E49E933}"/>
          </ac:inkMkLst>
        </pc:inkChg>
        <pc:inkChg chg="add del mod">
          <ac:chgData name="Kokchun Giang" userId="67e2125d-ec8c-4323-9653-9824a2ad815f" providerId="ADAL" clId="{4F93D582-AB38-B143-ACC1-8793927D28A4}" dt="2024-01-08T15:39:09.830" v="2538"/>
          <ac:inkMkLst>
            <pc:docMk/>
            <pc:sldMk cId="3286074843" sldId="329"/>
            <ac:inkMk id="38" creationId="{67A01062-3781-6E88-40D3-1AA115C419DF}"/>
          </ac:inkMkLst>
        </pc:inkChg>
        <pc:inkChg chg="add del mod">
          <ac:chgData name="Kokchun Giang" userId="67e2125d-ec8c-4323-9653-9824a2ad815f" providerId="ADAL" clId="{4F93D582-AB38-B143-ACC1-8793927D28A4}" dt="2024-01-08T15:31:04.324" v="2274" actId="9405"/>
          <ac:inkMkLst>
            <pc:docMk/>
            <pc:sldMk cId="3286074843" sldId="329"/>
            <ac:inkMk id="38" creationId="{D0064D4D-1621-EE88-6D56-0D3B026FA610}"/>
          </ac:inkMkLst>
        </pc:inkChg>
        <pc:inkChg chg="add del mod">
          <ac:chgData name="Kokchun Giang" userId="67e2125d-ec8c-4323-9653-9824a2ad815f" providerId="ADAL" clId="{4F93D582-AB38-B143-ACC1-8793927D28A4}" dt="2024-01-08T15:31:04.140" v="2273" actId="9405"/>
          <ac:inkMkLst>
            <pc:docMk/>
            <pc:sldMk cId="3286074843" sldId="329"/>
            <ac:inkMk id="39" creationId="{31CE6A19-9CA5-0DBE-07CA-59531DFD4892}"/>
          </ac:inkMkLst>
        </pc:inkChg>
        <pc:inkChg chg="add del mod">
          <ac:chgData name="Kokchun Giang" userId="67e2125d-ec8c-4323-9653-9824a2ad815f" providerId="ADAL" clId="{4F93D582-AB38-B143-ACC1-8793927D28A4}" dt="2024-01-08T15:39:09.835" v="2544"/>
          <ac:inkMkLst>
            <pc:docMk/>
            <pc:sldMk cId="3286074843" sldId="329"/>
            <ac:inkMk id="39" creationId="{E4D28F1B-C7C1-E970-E3A9-32F16AB29590}"/>
          </ac:inkMkLst>
        </pc:inkChg>
        <pc:inkChg chg="add del mod">
          <ac:chgData name="Kokchun Giang" userId="67e2125d-ec8c-4323-9653-9824a2ad815f" providerId="ADAL" clId="{4F93D582-AB38-B143-ACC1-8793927D28A4}" dt="2024-01-08T15:39:03.540" v="2502"/>
          <ac:inkMkLst>
            <pc:docMk/>
            <pc:sldMk cId="3286074843" sldId="329"/>
            <ac:inkMk id="40" creationId="{72D7BE10-A935-28F1-0592-4B6080E7F197}"/>
          </ac:inkMkLst>
        </pc:inkChg>
        <pc:inkChg chg="add del mod">
          <ac:chgData name="Kokchun Giang" userId="67e2125d-ec8c-4323-9653-9824a2ad815f" providerId="ADAL" clId="{4F93D582-AB38-B143-ACC1-8793927D28A4}" dt="2024-01-08T15:31:03.957" v="2272"/>
          <ac:inkMkLst>
            <pc:docMk/>
            <pc:sldMk cId="3286074843" sldId="329"/>
            <ac:inkMk id="40" creationId="{85CE22B0-CAA6-4A06-A1CA-CDE5803A4ADD}"/>
          </ac:inkMkLst>
        </pc:inkChg>
        <pc:inkChg chg="add del mod">
          <ac:chgData name="Kokchun Giang" userId="67e2125d-ec8c-4323-9653-9824a2ad815f" providerId="ADAL" clId="{4F93D582-AB38-B143-ACC1-8793927D28A4}" dt="2024-01-08T15:39:03.551" v="2517"/>
          <ac:inkMkLst>
            <pc:docMk/>
            <pc:sldMk cId="3286074843" sldId="329"/>
            <ac:inkMk id="41" creationId="{EEE391EC-E86D-9CBF-64D9-593DB4FA7076}"/>
          </ac:inkMkLst>
        </pc:inkChg>
        <pc:inkChg chg="add del mod">
          <ac:chgData name="Kokchun Giang" userId="67e2125d-ec8c-4323-9653-9824a2ad815f" providerId="ADAL" clId="{4F93D582-AB38-B143-ACC1-8793927D28A4}" dt="2024-01-08T15:39:05.448" v="2520"/>
          <ac:inkMkLst>
            <pc:docMk/>
            <pc:sldMk cId="3286074843" sldId="329"/>
            <ac:inkMk id="42" creationId="{34761C79-B169-B325-67D0-AC618066C2AA}"/>
          </ac:inkMkLst>
        </pc:inkChg>
        <pc:inkChg chg="add del mod">
          <ac:chgData name="Kokchun Giang" userId="67e2125d-ec8c-4323-9653-9824a2ad815f" providerId="ADAL" clId="{4F93D582-AB38-B143-ACC1-8793927D28A4}" dt="2024-01-08T15:31:03.756" v="2270" actId="9405"/>
          <ac:inkMkLst>
            <pc:docMk/>
            <pc:sldMk cId="3286074843" sldId="329"/>
            <ac:inkMk id="43" creationId="{101C1969-2C4F-EBB5-19B0-D435886F4A20}"/>
          </ac:inkMkLst>
        </pc:inkChg>
        <pc:inkChg chg="add del mod">
          <ac:chgData name="Kokchun Giang" userId="67e2125d-ec8c-4323-9653-9824a2ad815f" providerId="ADAL" clId="{4F93D582-AB38-B143-ACC1-8793927D28A4}" dt="2024-01-08T15:39:05.453" v="2526"/>
          <ac:inkMkLst>
            <pc:docMk/>
            <pc:sldMk cId="3286074843" sldId="329"/>
            <ac:inkMk id="43" creationId="{66BEC67D-C3F5-4EC9-41E7-B7A01AD64714}"/>
          </ac:inkMkLst>
        </pc:inkChg>
        <pc:inkChg chg="add del mod">
          <ac:chgData name="Kokchun Giang" userId="67e2125d-ec8c-4323-9653-9824a2ad815f" providerId="ADAL" clId="{4F93D582-AB38-B143-ACC1-8793927D28A4}" dt="2024-01-08T15:39:05.456" v="2530"/>
          <ac:inkMkLst>
            <pc:docMk/>
            <pc:sldMk cId="3286074843" sldId="329"/>
            <ac:inkMk id="44" creationId="{BDA677B4-8500-405D-8E4D-A88B54FC1232}"/>
          </ac:inkMkLst>
        </pc:inkChg>
        <pc:inkChg chg="add del mod">
          <ac:chgData name="Kokchun Giang" userId="67e2125d-ec8c-4323-9653-9824a2ad815f" providerId="ADAL" clId="{4F93D582-AB38-B143-ACC1-8793927D28A4}" dt="2024-01-08T15:31:03.562" v="2269" actId="9405"/>
          <ac:inkMkLst>
            <pc:docMk/>
            <pc:sldMk cId="3286074843" sldId="329"/>
            <ac:inkMk id="44" creationId="{FC344779-86B2-66DB-A42E-356C3CA2D3C9}"/>
          </ac:inkMkLst>
        </pc:inkChg>
        <pc:inkChg chg="add del mod">
          <ac:chgData name="Kokchun Giang" userId="67e2125d-ec8c-4323-9653-9824a2ad815f" providerId="ADAL" clId="{4F93D582-AB38-B143-ACC1-8793927D28A4}" dt="2024-01-08T15:31:03.379" v="2268" actId="9405"/>
          <ac:inkMkLst>
            <pc:docMk/>
            <pc:sldMk cId="3286074843" sldId="329"/>
            <ac:inkMk id="45" creationId="{D8614A7A-05BF-742B-9D76-677EF72FDEAB}"/>
          </ac:inkMkLst>
        </pc:inkChg>
        <pc:inkChg chg="add del mod">
          <ac:chgData name="Kokchun Giang" userId="67e2125d-ec8c-4323-9653-9824a2ad815f" providerId="ADAL" clId="{4F93D582-AB38-B143-ACC1-8793927D28A4}" dt="2024-01-08T15:31:03.187" v="2267" actId="9405"/>
          <ac:inkMkLst>
            <pc:docMk/>
            <pc:sldMk cId="3286074843" sldId="329"/>
            <ac:inkMk id="46" creationId="{2F39BDFC-A43A-D2A2-C08F-C8C530C0CC6E}"/>
          </ac:inkMkLst>
        </pc:inkChg>
        <pc:inkChg chg="add del mod">
          <ac:chgData name="Kokchun Giang" userId="67e2125d-ec8c-4323-9653-9824a2ad815f" providerId="ADAL" clId="{4F93D582-AB38-B143-ACC1-8793927D28A4}" dt="2024-01-08T15:31:03.003" v="2266" actId="9405"/>
          <ac:inkMkLst>
            <pc:docMk/>
            <pc:sldMk cId="3286074843" sldId="329"/>
            <ac:inkMk id="47" creationId="{362C8911-D6B2-AB70-BDC4-155926FB79DA}"/>
          </ac:inkMkLst>
        </pc:inkChg>
        <pc:inkChg chg="add del mod">
          <ac:chgData name="Kokchun Giang" userId="67e2125d-ec8c-4323-9653-9824a2ad815f" providerId="ADAL" clId="{4F93D582-AB38-B143-ACC1-8793927D28A4}" dt="2024-01-08T15:39:03.549" v="2513"/>
          <ac:inkMkLst>
            <pc:docMk/>
            <pc:sldMk cId="3286074843" sldId="329"/>
            <ac:inkMk id="47" creationId="{E8756685-8402-EDDA-31A2-ABDD727D6E35}"/>
          </ac:inkMkLst>
        </pc:inkChg>
        <pc:inkChg chg="add del mod">
          <ac:chgData name="Kokchun Giang" userId="67e2125d-ec8c-4323-9653-9824a2ad815f" providerId="ADAL" clId="{4F93D582-AB38-B143-ACC1-8793927D28A4}" dt="2024-01-08T15:39:03.544" v="2504"/>
          <ac:inkMkLst>
            <pc:docMk/>
            <pc:sldMk cId="3286074843" sldId="329"/>
            <ac:inkMk id="48" creationId="{11922CCF-91D2-433D-4F1C-B8DA3335B1C6}"/>
          </ac:inkMkLst>
        </pc:inkChg>
        <pc:inkChg chg="add del mod">
          <ac:chgData name="Kokchun Giang" userId="67e2125d-ec8c-4323-9653-9824a2ad815f" providerId="ADAL" clId="{4F93D582-AB38-B143-ACC1-8793927D28A4}" dt="2024-01-08T15:31:02.790" v="2265"/>
          <ac:inkMkLst>
            <pc:docMk/>
            <pc:sldMk cId="3286074843" sldId="329"/>
            <ac:inkMk id="48" creationId="{39B2A3E9-E171-A357-5112-50549D29D7E7}"/>
          </ac:inkMkLst>
        </pc:inkChg>
        <pc:inkChg chg="add del mod">
          <ac:chgData name="Kokchun Giang" userId="67e2125d-ec8c-4323-9653-9824a2ad815f" providerId="ADAL" clId="{4F93D582-AB38-B143-ACC1-8793927D28A4}" dt="2024-01-08T15:39:03.545" v="2505"/>
          <ac:inkMkLst>
            <pc:docMk/>
            <pc:sldMk cId="3286074843" sldId="329"/>
            <ac:inkMk id="49" creationId="{FFEC83AD-5880-CCD0-E3C3-A699584E2AAB}"/>
          </ac:inkMkLst>
        </pc:inkChg>
        <pc:inkChg chg="add del mod">
          <ac:chgData name="Kokchun Giang" userId="67e2125d-ec8c-4323-9653-9824a2ad815f" providerId="ADAL" clId="{4F93D582-AB38-B143-ACC1-8793927D28A4}" dt="2024-01-08T15:39:09.841" v="2553"/>
          <ac:inkMkLst>
            <pc:docMk/>
            <pc:sldMk cId="3286074843" sldId="329"/>
            <ac:inkMk id="51" creationId="{4000E122-4B5D-028A-7C1F-14279EBE0A8D}"/>
          </ac:inkMkLst>
        </pc:inkChg>
        <pc:inkChg chg="add del mod">
          <ac:chgData name="Kokchun Giang" userId="67e2125d-ec8c-4323-9653-9824a2ad815f" providerId="ADAL" clId="{4F93D582-AB38-B143-ACC1-8793927D28A4}" dt="2024-01-08T15:39:09.829" v="2535"/>
          <ac:inkMkLst>
            <pc:docMk/>
            <pc:sldMk cId="3286074843" sldId="329"/>
            <ac:inkMk id="52" creationId="{635C2C51-66ED-9383-7662-054C32CDAEBA}"/>
          </ac:inkMkLst>
        </pc:inkChg>
        <pc:inkChg chg="add del mod">
          <ac:chgData name="Kokchun Giang" userId="67e2125d-ec8c-4323-9653-9824a2ad815f" providerId="ADAL" clId="{4F93D582-AB38-B143-ACC1-8793927D28A4}" dt="2024-01-08T15:39:05.451" v="2522"/>
          <ac:inkMkLst>
            <pc:docMk/>
            <pc:sldMk cId="3286074843" sldId="329"/>
            <ac:inkMk id="53" creationId="{34E3D5CF-7066-66E4-AF74-D6C9368FC26D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4" creationId="{4952FEF7-E0BC-422E-0E14-D59178292610}"/>
          </ac:inkMkLst>
        </pc:inkChg>
        <pc:inkChg chg="add del mod">
          <ac:chgData name="Kokchun Giang" userId="67e2125d-ec8c-4323-9653-9824a2ad815f" providerId="ADAL" clId="{4F93D582-AB38-B143-ACC1-8793927D28A4}" dt="2024-01-08T15:39:05.450" v="2521"/>
          <ac:inkMkLst>
            <pc:docMk/>
            <pc:sldMk cId="3286074843" sldId="329"/>
            <ac:inkMk id="55" creationId="{CD4ACEF4-D0F7-0C3E-95C5-2F447161F344}"/>
          </ac:inkMkLst>
        </pc:inkChg>
        <pc:inkChg chg="add del mod">
          <ac:chgData name="Kokchun Giang" userId="67e2125d-ec8c-4323-9653-9824a2ad815f" providerId="ADAL" clId="{4F93D582-AB38-B143-ACC1-8793927D28A4}" dt="2024-01-08T15:39:05.453" v="2525"/>
          <ac:inkMkLst>
            <pc:docMk/>
            <pc:sldMk cId="3286074843" sldId="329"/>
            <ac:inkMk id="56" creationId="{12D97A43-8AFD-6486-9E72-4780D74702A5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57" creationId="{1CA2B987-4202-92CF-64A0-2D3E4BED58CC}"/>
          </ac:inkMkLst>
        </pc:inkChg>
        <pc:inkChg chg="add del mod">
          <ac:chgData name="Kokchun Giang" userId="67e2125d-ec8c-4323-9653-9824a2ad815f" providerId="ADAL" clId="{4F93D582-AB38-B143-ACC1-8793927D28A4}" dt="2024-01-08T15:39:05.452" v="2523"/>
          <ac:inkMkLst>
            <pc:docMk/>
            <pc:sldMk cId="3286074843" sldId="329"/>
            <ac:inkMk id="58" creationId="{F245D6B1-BAD8-894A-980E-397A16950B03}"/>
          </ac:inkMkLst>
        </pc:inkChg>
        <pc:inkChg chg="add del mod">
          <ac:chgData name="Kokchun Giang" userId="67e2125d-ec8c-4323-9653-9824a2ad815f" providerId="ADAL" clId="{4F93D582-AB38-B143-ACC1-8793927D28A4}" dt="2024-01-08T15:39:09.839" v="2550"/>
          <ac:inkMkLst>
            <pc:docMk/>
            <pc:sldMk cId="3286074843" sldId="329"/>
            <ac:inkMk id="59" creationId="{AA97AA28-019C-CCD1-887D-A0930926E829}"/>
          </ac:inkMkLst>
        </pc:inkChg>
        <pc:inkChg chg="add del mod">
          <ac:chgData name="Kokchun Giang" userId="67e2125d-ec8c-4323-9653-9824a2ad815f" providerId="ADAL" clId="{4F93D582-AB38-B143-ACC1-8793927D28A4}" dt="2024-01-08T15:39:09.828" v="2534"/>
          <ac:inkMkLst>
            <pc:docMk/>
            <pc:sldMk cId="3286074843" sldId="329"/>
            <ac:inkMk id="60" creationId="{0B6E411D-33AB-B1B0-6BF3-E4D03918BCDB}"/>
          </ac:inkMkLst>
        </pc:inkChg>
        <pc:inkChg chg="add del mod">
          <ac:chgData name="Kokchun Giang" userId="67e2125d-ec8c-4323-9653-9824a2ad815f" providerId="ADAL" clId="{4F93D582-AB38-B143-ACC1-8793927D28A4}" dt="2024-01-08T15:39:09.831" v="2539"/>
          <ac:inkMkLst>
            <pc:docMk/>
            <pc:sldMk cId="3286074843" sldId="329"/>
            <ac:inkMk id="62" creationId="{F129D3E2-1D1E-A39A-69DC-CA528C933075}"/>
          </ac:inkMkLst>
        </pc:inkChg>
        <pc:inkChg chg="add del mod">
          <ac:chgData name="Kokchun Giang" userId="67e2125d-ec8c-4323-9653-9824a2ad815f" providerId="ADAL" clId="{4F93D582-AB38-B143-ACC1-8793927D28A4}" dt="2024-01-08T15:39:09.832" v="2540"/>
          <ac:inkMkLst>
            <pc:docMk/>
            <pc:sldMk cId="3286074843" sldId="329"/>
            <ac:inkMk id="63" creationId="{D024B99A-EB26-D7ED-84BC-99226FC521A0}"/>
          </ac:inkMkLst>
        </pc:inkChg>
        <pc:inkChg chg="add del mod">
          <ac:chgData name="Kokchun Giang" userId="67e2125d-ec8c-4323-9653-9824a2ad815f" providerId="ADAL" clId="{4F93D582-AB38-B143-ACC1-8793927D28A4}" dt="2024-01-08T15:39:09.838" v="2549"/>
          <ac:inkMkLst>
            <pc:docMk/>
            <pc:sldMk cId="3286074843" sldId="329"/>
            <ac:inkMk id="64" creationId="{C0FAA0AD-099F-7D60-1DEB-A1FFC9924131}"/>
          </ac:inkMkLst>
        </pc:inkChg>
        <pc:inkChg chg="add del mod">
          <ac:chgData name="Kokchun Giang" userId="67e2125d-ec8c-4323-9653-9824a2ad815f" providerId="ADAL" clId="{4F93D582-AB38-B143-ACC1-8793927D28A4}" dt="2024-01-08T15:39:09.833" v="2542"/>
          <ac:inkMkLst>
            <pc:docMk/>
            <pc:sldMk cId="3286074843" sldId="329"/>
            <ac:inkMk id="65" creationId="{BA5D6FEB-36D1-6A08-0ADC-DE1800AE6397}"/>
          </ac:inkMkLst>
        </pc:inkChg>
        <pc:inkChg chg="add del mod">
          <ac:chgData name="Kokchun Giang" userId="67e2125d-ec8c-4323-9653-9824a2ad815f" providerId="ADAL" clId="{4F93D582-AB38-B143-ACC1-8793927D28A4}" dt="2024-01-08T15:39:09.827" v="2533"/>
          <ac:inkMkLst>
            <pc:docMk/>
            <pc:sldMk cId="3286074843" sldId="329"/>
            <ac:inkMk id="66" creationId="{CADDC0F7-A1A2-A834-47F5-DE286AB15349}"/>
          </ac:inkMkLst>
        </pc:inkChg>
        <pc:inkChg chg="add del mod">
          <ac:chgData name="Kokchun Giang" userId="67e2125d-ec8c-4323-9653-9824a2ad815f" providerId="ADAL" clId="{4F93D582-AB38-B143-ACC1-8793927D28A4}" dt="2024-01-08T15:39:09.842" v="2555"/>
          <ac:inkMkLst>
            <pc:docMk/>
            <pc:sldMk cId="3286074843" sldId="329"/>
            <ac:inkMk id="67" creationId="{71308BD3-A773-E71E-2956-C364A768A0E9}"/>
          </ac:inkMkLst>
        </pc:inkChg>
        <pc:inkChg chg="add del mod">
          <ac:chgData name="Kokchun Giang" userId="67e2125d-ec8c-4323-9653-9824a2ad815f" providerId="ADAL" clId="{4F93D582-AB38-B143-ACC1-8793927D28A4}" dt="2024-01-08T15:39:09.840" v="2552"/>
          <ac:inkMkLst>
            <pc:docMk/>
            <pc:sldMk cId="3286074843" sldId="329"/>
            <ac:inkMk id="69" creationId="{AF978B7C-379F-E4EF-EEA3-40F5C1D21687}"/>
          </ac:inkMkLst>
        </pc:inkChg>
        <pc:inkChg chg="add del mod">
          <ac:chgData name="Kokchun Giang" userId="67e2125d-ec8c-4323-9653-9824a2ad815f" providerId="ADAL" clId="{4F93D582-AB38-B143-ACC1-8793927D28A4}" dt="2024-01-08T15:39:09.839" v="2551"/>
          <ac:inkMkLst>
            <pc:docMk/>
            <pc:sldMk cId="3286074843" sldId="329"/>
            <ac:inkMk id="70" creationId="{08A2E82C-9DA4-E446-FC7C-9C3B45ACB95A}"/>
          </ac:inkMkLst>
        </pc:inkChg>
        <pc:inkChg chg="add del mod">
          <ac:chgData name="Kokchun Giang" userId="67e2125d-ec8c-4323-9653-9824a2ad815f" providerId="ADAL" clId="{4F93D582-AB38-B143-ACC1-8793927D28A4}" dt="2024-01-08T15:39:09.835" v="2545"/>
          <ac:inkMkLst>
            <pc:docMk/>
            <pc:sldMk cId="3286074843" sldId="329"/>
            <ac:inkMk id="71" creationId="{0D2F4F35-FA7A-C426-77B9-9A4E5236BC07}"/>
          </ac:inkMkLst>
        </pc:inkChg>
        <pc:inkChg chg="add del mod">
          <ac:chgData name="Kokchun Giang" userId="67e2125d-ec8c-4323-9653-9824a2ad815f" providerId="ADAL" clId="{4F93D582-AB38-B143-ACC1-8793927D28A4}" dt="2024-01-08T15:39:09.824" v="2531"/>
          <ac:inkMkLst>
            <pc:docMk/>
            <pc:sldMk cId="3286074843" sldId="329"/>
            <ac:inkMk id="72" creationId="{A469BE30-CF74-8BE5-6F79-4B7137BF3DB0}"/>
          </ac:inkMkLst>
        </pc:inkChg>
        <pc:inkChg chg="add del mod">
          <ac:chgData name="Kokchun Giang" userId="67e2125d-ec8c-4323-9653-9824a2ad815f" providerId="ADAL" clId="{4F93D582-AB38-B143-ACC1-8793927D28A4}" dt="2024-01-08T15:39:09.837" v="2547"/>
          <ac:inkMkLst>
            <pc:docMk/>
            <pc:sldMk cId="3286074843" sldId="329"/>
            <ac:inkMk id="75" creationId="{3A55946C-CC7F-C15A-B247-6AEBFF60C177}"/>
          </ac:inkMkLst>
        </pc:inkChg>
        <pc:inkChg chg="add del mod">
          <ac:chgData name="Kokchun Giang" userId="67e2125d-ec8c-4323-9653-9824a2ad815f" providerId="ADAL" clId="{4F93D582-AB38-B143-ACC1-8793927D28A4}" dt="2024-01-08T15:39:09.834" v="2543"/>
          <ac:inkMkLst>
            <pc:docMk/>
            <pc:sldMk cId="3286074843" sldId="329"/>
            <ac:inkMk id="76" creationId="{5F9AFBE2-7C34-CB25-8777-66060D8AE0E9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77" creationId="{EB9FD61C-D09C-8538-BF09-BA88CE27348F}"/>
          </ac:inkMkLst>
        </pc:inkChg>
        <pc:inkChg chg="add del mod">
          <ac:chgData name="Kokchun Giang" userId="67e2125d-ec8c-4323-9653-9824a2ad815f" providerId="ADAL" clId="{4F93D582-AB38-B143-ACC1-8793927D28A4}" dt="2024-01-08T15:39:09.826" v="2532"/>
          <ac:inkMkLst>
            <pc:docMk/>
            <pc:sldMk cId="3286074843" sldId="329"/>
            <ac:inkMk id="78" creationId="{7FD6C07B-7569-74D3-B603-21FF1515D3FB}"/>
          </ac:inkMkLst>
        </pc:inkChg>
        <pc:inkChg chg="add del mod">
          <ac:chgData name="Kokchun Giang" userId="67e2125d-ec8c-4323-9653-9824a2ad815f" providerId="ADAL" clId="{4F93D582-AB38-B143-ACC1-8793927D28A4}" dt="2024-01-08T15:38:57.109" v="2499"/>
          <ac:inkMkLst>
            <pc:docMk/>
            <pc:sldMk cId="3286074843" sldId="329"/>
            <ac:inkMk id="79" creationId="{1E3C984F-B2A0-E641-23F4-F442B6A7ED62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1" creationId="{64D750C9-17AA-1DF7-901A-DFED71ABF32F}"/>
          </ac:inkMkLst>
        </pc:inkChg>
        <pc:inkChg chg="add del">
          <ac:chgData name="Kokchun Giang" userId="67e2125d-ec8c-4323-9653-9824a2ad815f" providerId="ADAL" clId="{4F93D582-AB38-B143-ACC1-8793927D28A4}" dt="2024-01-08T15:39:17.391" v="2558" actId="9405"/>
          <ac:inkMkLst>
            <pc:docMk/>
            <pc:sldMk cId="3286074843" sldId="329"/>
            <ac:inkMk id="82" creationId="{46D2E307-6562-395E-55D7-65100225D5B1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83" creationId="{17322E0C-1592-7B8D-CE47-F9B75E7290AF}"/>
          </ac:inkMkLst>
        </pc:inkChg>
        <pc:inkChg chg="add del mod">
          <ac:chgData name="Kokchun Giang" userId="67e2125d-ec8c-4323-9653-9824a2ad815f" providerId="ADAL" clId="{4F93D582-AB38-B143-ACC1-8793927D28A4}" dt="2024-01-08T15:39:43.009" v="2575" actId="9405"/>
          <ac:inkMkLst>
            <pc:docMk/>
            <pc:sldMk cId="3286074843" sldId="329"/>
            <ac:inkMk id="84" creationId="{36526A9B-0A4E-F221-CE27-A99E77F9EDB1}"/>
          </ac:inkMkLst>
        </pc:inkChg>
        <pc:inkChg chg="add del mod">
          <ac:chgData name="Kokchun Giang" userId="67e2125d-ec8c-4323-9653-9824a2ad815f" providerId="ADAL" clId="{4F93D582-AB38-B143-ACC1-8793927D28A4}" dt="2024-01-08T15:39:42.506" v="2574" actId="9405"/>
          <ac:inkMkLst>
            <pc:docMk/>
            <pc:sldMk cId="3286074843" sldId="329"/>
            <ac:inkMk id="85" creationId="{9789916F-D372-406D-21A0-585A9A5E3275}"/>
          </ac:inkMkLst>
        </pc:inkChg>
        <pc:inkChg chg="add del mod">
          <ac:chgData name="Kokchun Giang" userId="67e2125d-ec8c-4323-9653-9824a2ad815f" providerId="ADAL" clId="{4F93D582-AB38-B143-ACC1-8793927D28A4}" dt="2024-01-08T15:39:42.082" v="2573" actId="9405"/>
          <ac:inkMkLst>
            <pc:docMk/>
            <pc:sldMk cId="3286074843" sldId="329"/>
            <ac:inkMk id="86" creationId="{23DF784A-3FDC-403A-4661-86207BC6D8CE}"/>
          </ac:inkMkLst>
        </pc:inkChg>
        <pc:inkChg chg="add del mod">
          <ac:chgData name="Kokchun Giang" userId="67e2125d-ec8c-4323-9653-9824a2ad815f" providerId="ADAL" clId="{4F93D582-AB38-B143-ACC1-8793927D28A4}" dt="2024-01-08T15:39:41.744" v="2572" actId="9405"/>
          <ac:inkMkLst>
            <pc:docMk/>
            <pc:sldMk cId="3286074843" sldId="329"/>
            <ac:inkMk id="87" creationId="{7C6A5075-7DDE-0FD8-B324-68C9266182B9}"/>
          </ac:inkMkLst>
        </pc:inkChg>
        <pc:inkChg chg="add del mod">
          <ac:chgData name="Kokchun Giang" userId="67e2125d-ec8c-4323-9653-9824a2ad815f" providerId="ADAL" clId="{4F93D582-AB38-B143-ACC1-8793927D28A4}" dt="2024-01-08T15:39:41.417" v="2571" actId="9405"/>
          <ac:inkMkLst>
            <pc:docMk/>
            <pc:sldMk cId="3286074843" sldId="329"/>
            <ac:inkMk id="88" creationId="{8AAA4725-3B57-DECE-36CC-6C32C3423942}"/>
          </ac:inkMkLst>
        </pc:inkChg>
        <pc:inkChg chg="add del mod">
          <ac:chgData name="Kokchun Giang" userId="67e2125d-ec8c-4323-9653-9824a2ad815f" providerId="ADAL" clId="{4F93D582-AB38-B143-ACC1-8793927D28A4}" dt="2024-01-08T15:39:41.098" v="2570" actId="9405"/>
          <ac:inkMkLst>
            <pc:docMk/>
            <pc:sldMk cId="3286074843" sldId="329"/>
            <ac:inkMk id="89" creationId="{DF77F786-20CD-21F6-B037-E098495A6186}"/>
          </ac:inkMkLst>
        </pc:inkChg>
        <pc:inkChg chg="add del">
          <ac:chgData name="Kokchun Giang" userId="67e2125d-ec8c-4323-9653-9824a2ad815f" providerId="ADAL" clId="{4F93D582-AB38-B143-ACC1-8793927D28A4}" dt="2024-01-08T15:39:40.818" v="2569"/>
          <ac:inkMkLst>
            <pc:docMk/>
            <pc:sldMk cId="3286074843" sldId="329"/>
            <ac:inkMk id="90" creationId="{03AD611C-5EAD-D58E-F286-D378C8E917C5}"/>
          </ac:inkMkLst>
        </pc:inkChg>
        <pc:inkChg chg="del">
          <ac:chgData name="Kokchun Giang" userId="67e2125d-ec8c-4323-9653-9824a2ad815f" providerId="ADAL" clId="{4F93D582-AB38-B143-ACC1-8793927D28A4}" dt="2024-01-08T15:29:09.301" v="2211" actId="478"/>
          <ac:inkMkLst>
            <pc:docMk/>
            <pc:sldMk cId="3286074843" sldId="329"/>
            <ac:inkMk id="90" creationId="{DD448729-94B6-7793-3703-81D98BF9AFFC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2" creationId="{584F2885-8B35-1622-41C9-2EC76790B67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93" creationId="{A6BFD0C2-F2D2-9DBB-4CFB-3C6435B7418B}"/>
          </ac:inkMkLst>
        </pc:inkChg>
        <pc:inkChg chg="add del mod">
          <ac:chgData name="Kokchun Giang" userId="67e2125d-ec8c-4323-9653-9824a2ad815f" providerId="ADAL" clId="{4F93D582-AB38-B143-ACC1-8793927D28A4}" dt="2024-01-08T15:40:04.578" v="2599"/>
          <ac:inkMkLst>
            <pc:docMk/>
            <pc:sldMk cId="3286074843" sldId="329"/>
            <ac:inkMk id="94" creationId="{FB35AD9B-549F-4DB2-313F-03117A272710}"/>
          </ac:inkMkLst>
        </pc:inkChg>
        <pc:inkChg chg="add del mod">
          <ac:chgData name="Kokchun Giang" userId="67e2125d-ec8c-4323-9653-9824a2ad815f" providerId="ADAL" clId="{4F93D582-AB38-B143-ACC1-8793927D28A4}" dt="2024-01-08T15:40:04.392" v="2597" actId="9405"/>
          <ac:inkMkLst>
            <pc:docMk/>
            <pc:sldMk cId="3286074843" sldId="329"/>
            <ac:inkMk id="96" creationId="{6970F970-2317-7D47-B1CE-699804D327C2}"/>
          </ac:inkMkLst>
        </pc:inkChg>
        <pc:inkChg chg="add del mod">
          <ac:chgData name="Kokchun Giang" userId="67e2125d-ec8c-4323-9653-9824a2ad815f" providerId="ADAL" clId="{4F93D582-AB38-B143-ACC1-8793927D28A4}" dt="2024-01-08T15:40:04.170" v="2596" actId="9405"/>
          <ac:inkMkLst>
            <pc:docMk/>
            <pc:sldMk cId="3286074843" sldId="329"/>
            <ac:inkMk id="97" creationId="{8DAF575F-55DD-FAC5-2070-EE22C829DFA3}"/>
          </ac:inkMkLst>
        </pc:inkChg>
        <pc:inkChg chg="add del mod">
          <ac:chgData name="Kokchun Giang" userId="67e2125d-ec8c-4323-9653-9824a2ad815f" providerId="ADAL" clId="{4F93D582-AB38-B143-ACC1-8793927D28A4}" dt="2024-01-08T15:40:03.969" v="2595" actId="9405"/>
          <ac:inkMkLst>
            <pc:docMk/>
            <pc:sldMk cId="3286074843" sldId="329"/>
            <ac:inkMk id="98" creationId="{6D0A69B3-E3E6-3504-B74B-CBEE23AF2FD5}"/>
          </ac:inkMkLst>
        </pc:inkChg>
        <pc:inkChg chg="add del mod">
          <ac:chgData name="Kokchun Giang" userId="67e2125d-ec8c-4323-9653-9824a2ad815f" providerId="ADAL" clId="{4F93D582-AB38-B143-ACC1-8793927D28A4}" dt="2024-01-08T15:40:03.779" v="2594"/>
          <ac:inkMkLst>
            <pc:docMk/>
            <pc:sldMk cId="3286074843" sldId="329"/>
            <ac:inkMk id="99" creationId="{7FB0D2EF-DFEC-AED3-0D22-3253EBA0D212}"/>
          </ac:inkMkLst>
        </pc:inkChg>
        <pc:inkChg chg="add del mod">
          <ac:chgData name="Kokchun Giang" userId="67e2125d-ec8c-4323-9653-9824a2ad815f" providerId="ADAL" clId="{4F93D582-AB38-B143-ACC1-8793927D28A4}" dt="2024-01-08T15:40:00.090" v="2590" actId="9405"/>
          <ac:inkMkLst>
            <pc:docMk/>
            <pc:sldMk cId="3286074843" sldId="329"/>
            <ac:inkMk id="101" creationId="{DC7A5B76-0CC6-CFC9-91A1-9EEE510A7711}"/>
          </ac:inkMkLst>
        </pc:inkChg>
        <pc:inkChg chg="add del mod">
          <ac:chgData name="Kokchun Giang" userId="67e2125d-ec8c-4323-9653-9824a2ad815f" providerId="ADAL" clId="{4F93D582-AB38-B143-ACC1-8793927D28A4}" dt="2024-01-08T15:39:59.794" v="2589"/>
          <ac:inkMkLst>
            <pc:docMk/>
            <pc:sldMk cId="3286074843" sldId="329"/>
            <ac:inkMk id="102" creationId="{9F1BB244-7495-10A6-E2F1-8BA730A13E24}"/>
          </ac:inkMkLst>
        </pc:inkChg>
        <pc:inkChg chg="add del">
          <ac:chgData name="Kokchun Giang" userId="67e2125d-ec8c-4323-9653-9824a2ad815f" providerId="ADAL" clId="{4F93D582-AB38-B143-ACC1-8793927D28A4}" dt="2024-01-08T15:40:03.537" v="2592" actId="9405"/>
          <ac:inkMkLst>
            <pc:docMk/>
            <pc:sldMk cId="3286074843" sldId="329"/>
            <ac:inkMk id="104" creationId="{4BF98109-D726-881B-9C30-FD7B7D270E93}"/>
          </ac:inkMkLst>
        </pc:inkChg>
        <pc:inkChg chg="add mod">
          <ac:chgData name="Kokchun Giang" userId="67e2125d-ec8c-4323-9653-9824a2ad815f" providerId="ADAL" clId="{4F93D582-AB38-B143-ACC1-8793927D28A4}" dt="2024-01-08T15:31:26.695" v="2294"/>
          <ac:inkMkLst>
            <pc:docMk/>
            <pc:sldMk cId="3286074843" sldId="329"/>
            <ac:inkMk id="105" creationId="{BC98DAEE-27B3-13DB-B9B5-4B2628B98DEA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7" creationId="{6E30B966-11C6-9CC0-B031-578A4450F8C9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8" creationId="{2F0E4E76-1D5C-97E2-9A77-BA912103C3E8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09" creationId="{1EA853E3-6EBA-69FB-CE56-C9B67F8591E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0" creationId="{FDC78B45-E800-0A66-22C8-A369066F5021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1" creationId="{4085F3A3-2FB8-28EE-CC3D-5E372175B823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2" creationId="{1CD93ACB-B987-4761-28C3-EA0EC83CF22D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3" creationId="{D2F342C5-BD00-BA09-89D6-0BF1834C0915}"/>
          </ac:inkMkLst>
        </pc:inkChg>
        <pc:inkChg chg="add mod">
          <ac:chgData name="Kokchun Giang" userId="67e2125d-ec8c-4323-9653-9824a2ad815f" providerId="ADAL" clId="{4F93D582-AB38-B143-ACC1-8793927D28A4}" dt="2024-01-08T15:31:31.089" v="2303"/>
          <ac:inkMkLst>
            <pc:docMk/>
            <pc:sldMk cId="3286074843" sldId="329"/>
            <ac:inkMk id="114" creationId="{70E59CAC-FE83-6351-4040-0B0100A0EC3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16" creationId="{415907DF-C99D-8C5B-6BA9-186A60D229A5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7" creationId="{FAA01EB5-D350-0581-E21C-7B6C140553CA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8" creationId="{354E011D-C172-5BC7-40F9-372A9E929452}"/>
          </ac:inkMkLst>
        </pc:inkChg>
        <pc:inkChg chg="add mod topLvl">
          <ac:chgData name="Kokchun Giang" userId="67e2125d-ec8c-4323-9653-9824a2ad815f" providerId="ADAL" clId="{4F93D582-AB38-B143-ACC1-8793927D28A4}" dt="2024-01-08T15:45:08.749" v="2823" actId="164"/>
          <ac:inkMkLst>
            <pc:docMk/>
            <pc:sldMk cId="3286074843" sldId="329"/>
            <ac:inkMk id="119" creationId="{2FE06D37-8CEF-404C-3AB1-3A2F6B6D1B90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0" creationId="{D49F2C44-E7BD-610D-1A91-7A8ADE7A48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1" creationId="{0FF94AAA-5D95-613C-FFE2-3C593F59E60E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2" creationId="{F5C2B3A6-3F6C-B0B9-0D99-604FF828CCC1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3" creationId="{DD44002B-B845-8C17-D7F0-A6D43B3B74E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4" creationId="{47A2AF40-EA3B-DA09-EDC9-10A8FC89A8F3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5" creationId="{EDD1862A-9CB9-6209-95E7-77E5FD9FC7C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6" creationId="{D878EB58-C49A-1B32-1DCA-041B5E2C2A1D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7" creationId="{B7639EDF-31AA-9089-7609-CF7CB26D465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28" creationId="{438AF785-7E47-5DF7-65F2-57B535032D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29" creationId="{531D069C-57ED-6218-B4BB-5AB32D644A2B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0" creationId="{FEA1A18E-E946-5AE0-DB2B-5016E534F66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1" creationId="{0A54F812-B739-EE11-B13C-7A9926A324C7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32" creationId="{8E4010D6-0FB2-6D74-A536-EFCB3F98508C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33" creationId="{0C61B459-A797-FC6E-BA20-3A54C4301F32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4" creationId="{1AB2130E-DED3-19C1-E513-77BAFADC2103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5" creationId="{D21082C1-7694-7696-981E-083ADFFC9072}"/>
          </ac:inkMkLst>
        </pc:inkChg>
        <pc:inkChg chg="add del mod">
          <ac:chgData name="Kokchun Giang" userId="67e2125d-ec8c-4323-9653-9824a2ad815f" providerId="ADAL" clId="{4F93D582-AB38-B143-ACC1-8793927D28A4}" dt="2024-01-08T15:31:53.468" v="2326" actId="9405"/>
          <ac:inkMkLst>
            <pc:docMk/>
            <pc:sldMk cId="3286074843" sldId="329"/>
            <ac:inkMk id="136" creationId="{70300406-619A-7F48-A56E-D2012E6CE575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7" creationId="{5D7025F8-2FD1-CAE8-94FF-68969E1CB346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8" creationId="{81272557-7A25-F3A8-531E-D8E247561E3A}"/>
          </ac:inkMkLst>
        </pc:inkChg>
        <pc:inkChg chg="add del mod">
          <ac:chgData name="Kokchun Giang" userId="67e2125d-ec8c-4323-9653-9824a2ad815f" providerId="ADAL" clId="{4F93D582-AB38-B143-ACC1-8793927D28A4}" dt="2024-01-08T15:31:53.261" v="2325"/>
          <ac:inkMkLst>
            <pc:docMk/>
            <pc:sldMk cId="3286074843" sldId="329"/>
            <ac:inkMk id="139" creationId="{80A72863-73E1-28AC-271A-61D5DE2FAE7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39" creationId="{B994A710-D8E2-AEC4-6AC3-F21FBB96D35F}"/>
          </ac:inkMkLst>
        </pc:inkChg>
        <pc:inkChg chg="add mod">
          <ac:chgData name="Kokchun Giang" userId="67e2125d-ec8c-4323-9653-9824a2ad815f" providerId="ADAL" clId="{4F93D582-AB38-B143-ACC1-8793927D28A4}" dt="2024-01-08T15:40:11.984" v="2610"/>
          <ac:inkMkLst>
            <pc:docMk/>
            <pc:sldMk cId="3286074843" sldId="329"/>
            <ac:inkMk id="140" creationId="{831B529F-C658-248B-C8BF-A3AF031B4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1" creationId="{1D722A3A-8DF2-26B1-63C2-A70BD8791340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2" creationId="{4BA297BA-A593-E32A-AD4F-975B3D17FB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3" creationId="{5F5D9A93-D7C5-7541-AF9E-2AC71C9EF2F2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4" creationId="{3D3A1D17-9BAE-67B4-C14F-2A63E928204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5" creationId="{451ED145-6450-5445-D798-F86B103B45F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6" creationId="{A78A4AC4-25D8-85AB-299B-3F74077771EA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8" creationId="{C79D27B5-8564-8F11-6D73-4FBC91E59776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49" creationId="{8018BCE5-EC77-C711-B52D-068390E77464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0" creationId="{C943B20F-BD4A-1166-DFAB-C7ECD5684F55}"/>
          </ac:inkMkLst>
        </pc:inkChg>
        <pc:inkChg chg="add mod topLvl">
          <ac:chgData name="Kokchun Giang" userId="67e2125d-ec8c-4323-9653-9824a2ad815f" providerId="ADAL" clId="{4F93D582-AB38-B143-ACC1-8793927D28A4}" dt="2024-01-08T15:45:34.658" v="2829" actId="164"/>
          <ac:inkMkLst>
            <pc:docMk/>
            <pc:sldMk cId="3286074843" sldId="329"/>
            <ac:inkMk id="151" creationId="{D788E21A-0851-2DC7-68B2-B541FB8B7DFD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2" creationId="{8A02FF9E-3C14-EE68-ADB9-5D947C582853}"/>
          </ac:inkMkLst>
        </pc:inkChg>
        <pc:inkChg chg="add del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3" creationId="{828D908B-3315-5A3E-DEFA-63F2651A6052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4" creationId="{D23CD058-41C7-653C-1CAF-01BCAC694A9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5" creationId="{6FC74DD6-28AA-FED2-4695-15CB6D544447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56" creationId="{3FB691A6-CEBC-1FAC-5443-17505A060BF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7" creationId="{1423CFE2-07A2-74C2-75E2-5C235EF58EB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8" creationId="{AB0ADDEF-031A-B38D-0580-5AE09F958DCF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59" creationId="{59150D47-A895-3E3C-C702-A42C70EE5407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0" creationId="{61CDEAE3-A3EF-0486-F46C-0A15A9ED0974}"/>
          </ac:inkMkLst>
        </pc:inkChg>
        <pc:inkChg chg="add mod">
          <ac:chgData name="Kokchun Giang" userId="67e2125d-ec8c-4323-9653-9824a2ad815f" providerId="ADAL" clId="{4F93D582-AB38-B143-ACC1-8793927D28A4}" dt="2024-01-08T15:40:15.399" v="2616"/>
          <ac:inkMkLst>
            <pc:docMk/>
            <pc:sldMk cId="3286074843" sldId="329"/>
            <ac:inkMk id="161" creationId="{F6004083-3ACE-8B37-C2E0-ECD5ECE6FF42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2" creationId="{70A5A116-9BC0-1A8B-BE69-BF8E051C7A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63" creationId="{7B181061-A78E-BDFA-CA93-BF3FED73E2CE}"/>
          </ac:inkMkLst>
        </pc:inkChg>
        <pc:inkChg chg="add mod">
          <ac:chgData name="Kokchun Giang" userId="67e2125d-ec8c-4323-9653-9824a2ad815f" providerId="ADAL" clId="{4F93D582-AB38-B143-ACC1-8793927D28A4}" dt="2024-01-08T15:45:58.656" v="2838" actId="164"/>
          <ac:inkMkLst>
            <pc:docMk/>
            <pc:sldMk cId="3286074843" sldId="329"/>
            <ac:inkMk id="164" creationId="{D697440B-2213-A8B7-25E4-325CD6DA8937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5" creationId="{31A76FA9-6B7F-8B4F-33BD-1A4972F6252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6" creationId="{D25DCF58-80F5-2431-8D52-420459260A89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8" creationId="{F8308C36-DC68-0893-87EC-49A9A8D268E2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69" creationId="{8E65A1C7-E1FD-D1CC-D589-6669E5CD83E3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0" creationId="{799B221E-9680-F4D4-1616-95D050CEFCC4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1" creationId="{1433236E-5287-3B82-7685-3241DD1BFBE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2" creationId="{1F94F3D9-DFBE-F1A7-9D61-758B502A64B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73" creationId="{3306C5C4-7CE0-EA1A-B911-8E2AC309C8C9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4" creationId="{72FACC42-1D3A-BAB7-A007-344EDF0435C9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5" creationId="{7E72D119-5B49-2E51-D64A-45A487C60728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6" creationId="{20CD4BB9-5BDF-C87B-14DA-5FE11E1558CA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7" creationId="{AC09E3C8-011B-C9A4-CCFC-CCF8FA1F14BE}"/>
          </ac:inkMkLst>
        </pc:inkChg>
        <pc:inkChg chg="add mod topLvl">
          <ac:chgData name="Kokchun Giang" userId="67e2125d-ec8c-4323-9653-9824a2ad815f" providerId="ADAL" clId="{4F93D582-AB38-B143-ACC1-8793927D28A4}" dt="2024-01-08T15:45:40.458" v="2831" actId="164"/>
          <ac:inkMkLst>
            <pc:docMk/>
            <pc:sldMk cId="3286074843" sldId="329"/>
            <ac:inkMk id="178" creationId="{DFEF7657-0BE1-1A7B-58F6-E6E3A1286E5E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79" creationId="{A85D3C78-A8C3-AD3B-B8BE-51E68BD9612F}"/>
          </ac:inkMkLst>
        </pc:inkChg>
        <pc:inkChg chg="add mod">
          <ac:chgData name="Kokchun Giang" userId="67e2125d-ec8c-4323-9653-9824a2ad815f" providerId="ADAL" clId="{4F93D582-AB38-B143-ACC1-8793927D28A4}" dt="2024-01-08T15:40:18.429" v="2621"/>
          <ac:inkMkLst>
            <pc:docMk/>
            <pc:sldMk cId="3286074843" sldId="329"/>
            <ac:inkMk id="180" creationId="{08B640B5-A7F7-F02A-2D4D-2DB9DB6903D6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1" creationId="{3AC675C8-0CE7-0453-F1C9-DA8D6289E61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2" creationId="{850F9A67-9005-D88C-7E4A-F57D955B46A5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3" creationId="{52467726-9976-AABC-DC36-A52AAF72C78E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5" creationId="{A15DE5D6-A8E6-7978-632F-3692A9C7CF91}"/>
          </ac:inkMkLst>
        </pc:inkChg>
        <pc:inkChg chg="add mod">
          <ac:chgData name="Kokchun Giang" userId="67e2125d-ec8c-4323-9653-9824a2ad815f" providerId="ADAL" clId="{4F93D582-AB38-B143-ACC1-8793927D28A4}" dt="2024-01-08T15:40:19.827" v="2624"/>
          <ac:inkMkLst>
            <pc:docMk/>
            <pc:sldMk cId="3286074843" sldId="329"/>
            <ac:inkMk id="186" creationId="{5061B552-000E-E116-5E64-71A5F2BDC8A8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87" creationId="{BE8B4048-BAAF-CCB1-8462-FF1649A888A6}"/>
          </ac:inkMkLst>
        </pc:inkChg>
        <pc:inkChg chg="add del mod">
          <ac:chgData name="Kokchun Giang" userId="67e2125d-ec8c-4323-9653-9824a2ad815f" providerId="ADAL" clId="{4F93D582-AB38-B143-ACC1-8793927D28A4}" dt="2024-01-08T15:40:39.087" v="2654" actId="9405"/>
          <ac:inkMkLst>
            <pc:docMk/>
            <pc:sldMk cId="3286074843" sldId="329"/>
            <ac:inkMk id="189" creationId="{C99C163E-D01A-1954-B23A-52026E9C4C36}"/>
          </ac:inkMkLst>
        </pc:inkChg>
        <pc:inkChg chg="add del mod">
          <ac:chgData name="Kokchun Giang" userId="67e2125d-ec8c-4323-9653-9824a2ad815f" providerId="ADAL" clId="{4F93D582-AB38-B143-ACC1-8793927D28A4}" dt="2024-01-08T15:40:38.425" v="2653" actId="9405"/>
          <ac:inkMkLst>
            <pc:docMk/>
            <pc:sldMk cId="3286074843" sldId="329"/>
            <ac:inkMk id="190" creationId="{3DB761FB-549E-6E3A-F9F6-C85E36DC6C30}"/>
          </ac:inkMkLst>
        </pc:inkChg>
        <pc:inkChg chg="add del mod">
          <ac:chgData name="Kokchun Giang" userId="67e2125d-ec8c-4323-9653-9824a2ad815f" providerId="ADAL" clId="{4F93D582-AB38-B143-ACC1-8793927D28A4}" dt="2024-01-08T15:40:38.119" v="2652" actId="9405"/>
          <ac:inkMkLst>
            <pc:docMk/>
            <pc:sldMk cId="3286074843" sldId="329"/>
            <ac:inkMk id="191" creationId="{C2508423-A4B0-A406-5C85-86816C8EA64B}"/>
          </ac:inkMkLst>
        </pc:inkChg>
        <pc:inkChg chg="add del mod">
          <ac:chgData name="Kokchun Giang" userId="67e2125d-ec8c-4323-9653-9824a2ad815f" providerId="ADAL" clId="{4F93D582-AB38-B143-ACC1-8793927D28A4}" dt="2024-01-08T15:40:37.841" v="2651" actId="9405"/>
          <ac:inkMkLst>
            <pc:docMk/>
            <pc:sldMk cId="3286074843" sldId="329"/>
            <ac:inkMk id="192" creationId="{6F28A1EB-0F9E-3722-05F8-9D14DAAF1942}"/>
          </ac:inkMkLst>
        </pc:inkChg>
        <pc:inkChg chg="add del mod">
          <ac:chgData name="Kokchun Giang" userId="67e2125d-ec8c-4323-9653-9824a2ad815f" providerId="ADAL" clId="{4F93D582-AB38-B143-ACC1-8793927D28A4}" dt="2024-01-08T15:40:37.467" v="2650" actId="9405"/>
          <ac:inkMkLst>
            <pc:docMk/>
            <pc:sldMk cId="3286074843" sldId="329"/>
            <ac:inkMk id="193" creationId="{71E57865-79D4-747D-084D-04AAF63D960F}"/>
          </ac:inkMkLst>
        </pc:inkChg>
        <pc:inkChg chg="add mod topLvl">
          <ac:chgData name="Kokchun Giang" userId="67e2125d-ec8c-4323-9653-9824a2ad815f" providerId="ADAL" clId="{4F93D582-AB38-B143-ACC1-8793927D28A4}" dt="2024-01-08T15:45:45.713" v="2833" actId="164"/>
          <ac:inkMkLst>
            <pc:docMk/>
            <pc:sldMk cId="3286074843" sldId="329"/>
            <ac:inkMk id="194" creationId="{BC7A47EA-6D90-8DF5-1E20-0F61661E6006}"/>
          </ac:inkMkLst>
        </pc:inkChg>
        <pc:inkChg chg="add del mod">
          <ac:chgData name="Kokchun Giang" userId="67e2125d-ec8c-4323-9653-9824a2ad815f" providerId="ADAL" clId="{4F93D582-AB38-B143-ACC1-8793927D28A4}" dt="2024-01-08T15:40:37.276" v="2649" actId="9405"/>
          <ac:inkMkLst>
            <pc:docMk/>
            <pc:sldMk cId="3286074843" sldId="329"/>
            <ac:inkMk id="195" creationId="{F34FA0BA-923C-C5E4-EBAA-27BF2A250706}"/>
          </ac:inkMkLst>
        </pc:inkChg>
        <pc:inkChg chg="add del">
          <ac:chgData name="Kokchun Giang" userId="67e2125d-ec8c-4323-9653-9824a2ad815f" providerId="ADAL" clId="{4F93D582-AB38-B143-ACC1-8793927D28A4}" dt="2024-01-08T15:32:33.906" v="2371" actId="9405"/>
          <ac:inkMkLst>
            <pc:docMk/>
            <pc:sldMk cId="3286074843" sldId="329"/>
            <ac:inkMk id="196" creationId="{89FBB7AD-47CA-2A0F-04E8-CD5E84073E79}"/>
          </ac:inkMkLst>
        </pc:inkChg>
        <pc:inkChg chg="add del mod">
          <ac:chgData name="Kokchun Giang" userId="67e2125d-ec8c-4323-9653-9824a2ad815f" providerId="ADAL" clId="{4F93D582-AB38-B143-ACC1-8793927D28A4}" dt="2024-01-08T15:40:36.978" v="2648"/>
          <ac:inkMkLst>
            <pc:docMk/>
            <pc:sldMk cId="3286074843" sldId="329"/>
            <ac:inkMk id="196" creationId="{D7FF8061-DA47-4745-A6F2-F2480FD6A191}"/>
          </ac:inkMkLst>
        </pc:inkChg>
        <pc:inkChg chg="add del">
          <ac:chgData name="Kokchun Giang" userId="67e2125d-ec8c-4323-9653-9824a2ad815f" providerId="ADAL" clId="{4F93D582-AB38-B143-ACC1-8793927D28A4}" dt="2024-01-08T15:32:38.771" v="2373" actId="9405"/>
          <ac:inkMkLst>
            <pc:docMk/>
            <pc:sldMk cId="3286074843" sldId="329"/>
            <ac:inkMk id="197" creationId="{5EB6EEB4-08AE-9D82-E91A-43A6686EF32E}"/>
          </ac:inkMkLst>
        </pc:inkChg>
        <pc:inkChg chg="add del mod">
          <ac:chgData name="Kokchun Giang" userId="67e2125d-ec8c-4323-9653-9824a2ad815f" providerId="ADAL" clId="{4F93D582-AB38-B143-ACC1-8793927D28A4}" dt="2024-01-08T15:40:36.720" v="2646" actId="9405"/>
          <ac:inkMkLst>
            <pc:docMk/>
            <pc:sldMk cId="3286074843" sldId="329"/>
            <ac:inkMk id="198" creationId="{3F1455BD-B8BC-F04F-2C96-B48D638C8151}"/>
          </ac:inkMkLst>
        </pc:inkChg>
        <pc:inkChg chg="add del">
          <ac:chgData name="Kokchun Giang" userId="67e2125d-ec8c-4323-9653-9824a2ad815f" providerId="ADAL" clId="{4F93D582-AB38-B143-ACC1-8793927D28A4}" dt="2024-01-08T15:32:42.106" v="2375" actId="9405"/>
          <ac:inkMkLst>
            <pc:docMk/>
            <pc:sldMk cId="3286074843" sldId="329"/>
            <ac:inkMk id="198" creationId="{DCA1CC95-A00D-D920-BC8F-D11921B103C4}"/>
          </ac:inkMkLst>
        </pc:inkChg>
        <pc:inkChg chg="add del mod">
          <ac:chgData name="Kokchun Giang" userId="67e2125d-ec8c-4323-9653-9824a2ad815f" providerId="ADAL" clId="{4F93D582-AB38-B143-ACC1-8793927D28A4}" dt="2024-01-08T15:40:36.496" v="2645" actId="9405"/>
          <ac:inkMkLst>
            <pc:docMk/>
            <pc:sldMk cId="3286074843" sldId="329"/>
            <ac:inkMk id="199" creationId="{097A27E2-FB61-E7CE-A557-895E84CA5A92}"/>
          </ac:inkMkLst>
        </pc:inkChg>
        <pc:inkChg chg="add del mod">
          <ac:chgData name="Kokchun Giang" userId="67e2125d-ec8c-4323-9653-9824a2ad815f" providerId="ADAL" clId="{4F93D582-AB38-B143-ACC1-8793927D28A4}" dt="2024-01-08T15:40:36.340" v="2644" actId="9405"/>
          <ac:inkMkLst>
            <pc:docMk/>
            <pc:sldMk cId="3286074843" sldId="329"/>
            <ac:inkMk id="200" creationId="{D7D65E17-46DF-E82F-D2BB-46C01A46B9F8}"/>
          </ac:inkMkLst>
        </pc:inkChg>
        <pc:inkChg chg="add del mod">
          <ac:chgData name="Kokchun Giang" userId="67e2125d-ec8c-4323-9653-9824a2ad815f" providerId="ADAL" clId="{4F93D582-AB38-B143-ACC1-8793927D28A4}" dt="2024-01-08T15:40:36.079" v="2643" actId="9405"/>
          <ac:inkMkLst>
            <pc:docMk/>
            <pc:sldMk cId="3286074843" sldId="329"/>
            <ac:inkMk id="201" creationId="{3E6FD35E-486F-135D-BECE-D47AA9F9F289}"/>
          </ac:inkMkLst>
        </pc:inkChg>
        <pc:inkChg chg="add del mod">
          <ac:chgData name="Kokchun Giang" userId="67e2125d-ec8c-4323-9653-9824a2ad815f" providerId="ADAL" clId="{4F93D582-AB38-B143-ACC1-8793927D28A4}" dt="2024-01-08T15:40:35.880" v="2642" actId="9405"/>
          <ac:inkMkLst>
            <pc:docMk/>
            <pc:sldMk cId="3286074843" sldId="329"/>
            <ac:inkMk id="202" creationId="{F4169FD5-EDEF-627A-CBA1-02DC7D556749}"/>
          </ac:inkMkLst>
        </pc:inkChg>
        <pc:inkChg chg="add del mod">
          <ac:chgData name="Kokchun Giang" userId="67e2125d-ec8c-4323-9653-9824a2ad815f" providerId="ADAL" clId="{4F93D582-AB38-B143-ACC1-8793927D28A4}" dt="2024-01-08T15:40:35.675" v="2641"/>
          <ac:inkMkLst>
            <pc:docMk/>
            <pc:sldMk cId="3286074843" sldId="329"/>
            <ac:inkMk id="203" creationId="{3F3036AC-18EA-3E7C-1AA1-2FEE3C1E8E02}"/>
          </ac:inkMkLst>
        </pc:inkChg>
        <pc:inkChg chg="add del">
          <ac:chgData name="Kokchun Giang" userId="67e2125d-ec8c-4323-9653-9824a2ad815f" providerId="ADAL" clId="{4F93D582-AB38-B143-ACC1-8793927D28A4}" dt="2024-01-08T15:32:50.955" v="2377" actId="9405"/>
          <ac:inkMkLst>
            <pc:docMk/>
            <pc:sldMk cId="3286074843" sldId="329"/>
            <ac:inkMk id="203" creationId="{711599A0-1813-CDFD-C758-05D10EE5E77C}"/>
          </ac:inkMkLst>
        </pc:inkChg>
        <pc:inkChg chg="add del">
          <ac:chgData name="Kokchun Giang" userId="67e2125d-ec8c-4323-9653-9824a2ad815f" providerId="ADAL" clId="{4F93D582-AB38-B143-ACC1-8793927D28A4}" dt="2024-01-08T15:33:00.482" v="2381" actId="9405"/>
          <ac:inkMkLst>
            <pc:docMk/>
            <pc:sldMk cId="3286074843" sldId="329"/>
            <ac:inkMk id="204" creationId="{4E6E5AAD-9DEE-4C58-7949-1548494626F6}"/>
          </ac:inkMkLst>
        </pc:inkChg>
        <pc:inkChg chg="add del">
          <ac:chgData name="Kokchun Giang" userId="67e2125d-ec8c-4323-9653-9824a2ad815f" providerId="ADAL" clId="{4F93D582-AB38-B143-ACC1-8793927D28A4}" dt="2024-01-08T15:32:56.209" v="2380" actId="9405"/>
          <ac:inkMkLst>
            <pc:docMk/>
            <pc:sldMk cId="3286074843" sldId="329"/>
            <ac:inkMk id="205" creationId="{544C4A73-2FC8-91B0-B1F8-FE4FD19651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5" creationId="{F622BB0D-F28F-D75F-CE3B-01731E6CB7F3}"/>
          </ac:inkMkLst>
        </pc:inkChg>
        <pc:inkChg chg="add del">
          <ac:chgData name="Kokchun Giang" userId="67e2125d-ec8c-4323-9653-9824a2ad815f" providerId="ADAL" clId="{4F93D582-AB38-B143-ACC1-8793927D28A4}" dt="2024-01-08T15:33:07.411" v="2383" actId="9405"/>
          <ac:inkMkLst>
            <pc:docMk/>
            <pc:sldMk cId="3286074843" sldId="329"/>
            <ac:inkMk id="206" creationId="{A7C8F877-ABE6-D54D-F53B-6DA8387F03F0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6" creationId="{ECA6CA67-73A8-635D-7628-177F9D4A81E6}"/>
          </ac:inkMkLst>
        </pc:inkChg>
        <pc:inkChg chg="add del">
          <ac:chgData name="Kokchun Giang" userId="67e2125d-ec8c-4323-9653-9824a2ad815f" providerId="ADAL" clId="{4F93D582-AB38-B143-ACC1-8793927D28A4}" dt="2024-01-08T15:33:14.320" v="2385" actId="9405"/>
          <ac:inkMkLst>
            <pc:docMk/>
            <pc:sldMk cId="3286074843" sldId="329"/>
            <ac:inkMk id="207" creationId="{730B4A1B-F348-22EB-59A5-D3E7A2F99FE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7" creationId="{84A021AE-C206-A6DB-3620-C5BD05B5DCA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08" creationId="{56BCFFD3-9AE6-0CF0-8332-5647AF7C3F5C}"/>
          </ac:inkMkLst>
        </pc:inkChg>
        <pc:inkChg chg="add del">
          <ac:chgData name="Kokchun Giang" userId="67e2125d-ec8c-4323-9653-9824a2ad815f" providerId="ADAL" clId="{4F93D582-AB38-B143-ACC1-8793927D28A4}" dt="2024-01-08T15:33:24.401" v="2387" actId="9405"/>
          <ac:inkMkLst>
            <pc:docMk/>
            <pc:sldMk cId="3286074843" sldId="329"/>
            <ac:inkMk id="208" creationId="{ADC41A5B-DFE1-EBBD-0F11-271F8063C03B}"/>
          </ac:inkMkLst>
        </pc:inkChg>
        <pc:inkChg chg="add del mod">
          <ac:chgData name="Kokchun Giang" userId="67e2125d-ec8c-4323-9653-9824a2ad815f" providerId="ADAL" clId="{4F93D582-AB38-B143-ACC1-8793927D28A4}" dt="2024-01-08T15:35:58.103" v="2424" actId="478"/>
          <ac:inkMkLst>
            <pc:docMk/>
            <pc:sldMk cId="3286074843" sldId="329"/>
            <ac:inkMk id="209" creationId="{E66526C6-4CAD-BDED-1634-E1DDF9FCDAC1}"/>
          </ac:inkMkLst>
        </pc:inkChg>
        <pc:inkChg chg="add del mod">
          <ac:chgData name="Kokchun Giang" userId="67e2125d-ec8c-4323-9653-9824a2ad815f" providerId="ADAL" clId="{4F93D582-AB38-B143-ACC1-8793927D28A4}" dt="2024-01-08T15:33:44.777" v="2393"/>
          <ac:inkMkLst>
            <pc:docMk/>
            <pc:sldMk cId="3286074843" sldId="329"/>
            <ac:inkMk id="211" creationId="{36E8DBB1-300E-93B2-6079-5D8723E3904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1" creationId="{7890CC09-652E-B2BB-74B7-FE08B6D5EB93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2" creationId="{E9EEC63D-AD9A-61C0-CF80-8A16B7C5A87A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3" creationId="{3EA17FDD-3A99-730B-2E44-689D8ECBF4DE}"/>
          </ac:inkMkLst>
        </pc:inkChg>
        <pc:inkChg chg="add del mod">
          <ac:chgData name="Kokchun Giang" userId="67e2125d-ec8c-4323-9653-9824a2ad815f" providerId="ADAL" clId="{4F93D582-AB38-B143-ACC1-8793927D28A4}" dt="2024-01-08T15:34:43.836" v="2423" actId="9405"/>
          <ac:inkMkLst>
            <pc:docMk/>
            <pc:sldMk cId="3286074843" sldId="329"/>
            <ac:inkMk id="213" creationId="{649B8ADA-7D5F-0DC0-D2F2-C6D39724DFBD}"/>
          </ac:inkMkLst>
        </pc:inkChg>
        <pc:inkChg chg="add del mod">
          <ac:chgData name="Kokchun Giang" userId="67e2125d-ec8c-4323-9653-9824a2ad815f" providerId="ADAL" clId="{4F93D582-AB38-B143-ACC1-8793927D28A4}" dt="2024-01-08T15:34:43.605" v="2422" actId="9405"/>
          <ac:inkMkLst>
            <pc:docMk/>
            <pc:sldMk cId="3286074843" sldId="329"/>
            <ac:inkMk id="214" creationId="{0E43ACE5-3D0B-DA7E-6B15-BCCE9E2E086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4" creationId="{355F088D-6F6B-3202-65C9-A3F258C7E48F}"/>
          </ac:inkMkLst>
        </pc:inkChg>
        <pc:inkChg chg="add del mod">
          <ac:chgData name="Kokchun Giang" userId="67e2125d-ec8c-4323-9653-9824a2ad815f" providerId="ADAL" clId="{4F93D582-AB38-B143-ACC1-8793927D28A4}" dt="2024-01-08T15:34:43.374" v="2421" actId="9405"/>
          <ac:inkMkLst>
            <pc:docMk/>
            <pc:sldMk cId="3286074843" sldId="329"/>
            <ac:inkMk id="215" creationId="{0DB08228-9C8C-2690-BDFC-A1E0C79E0B2C}"/>
          </ac:inkMkLst>
        </pc:inkChg>
        <pc:inkChg chg="add del mod">
          <ac:chgData name="Kokchun Giang" userId="67e2125d-ec8c-4323-9653-9824a2ad815f" providerId="ADAL" clId="{4F93D582-AB38-B143-ACC1-8793927D28A4}" dt="2024-01-08T15:34:43.169" v="2420"/>
          <ac:inkMkLst>
            <pc:docMk/>
            <pc:sldMk cId="3286074843" sldId="329"/>
            <ac:inkMk id="216" creationId="{B49007ED-BD2F-216E-CBFF-9C660A4C1DB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6" creationId="{EF3DE9F4-EF0B-461D-F948-F0427B3F49C5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7" creationId="{87335F95-9BC7-A7E2-4BC0-BA9D3F7F3A29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8" creationId="{318947CC-E483-DDA8-5AB6-F5461942E2AF}"/>
          </ac:inkMkLst>
        </pc:inkChg>
        <pc:inkChg chg="add del mod">
          <ac:chgData name="Kokchun Giang" userId="67e2125d-ec8c-4323-9653-9824a2ad815f" providerId="ADAL" clId="{4F93D582-AB38-B143-ACC1-8793927D28A4}" dt="2024-01-08T15:34:42.939" v="2418" actId="9405"/>
          <ac:inkMkLst>
            <pc:docMk/>
            <pc:sldMk cId="3286074843" sldId="329"/>
            <ac:inkMk id="218" creationId="{6B41CC44-9FD5-10E4-E9D0-7BE02E54B03E}"/>
          </ac:inkMkLst>
        </pc:inkChg>
        <pc:inkChg chg="add del mod">
          <ac:chgData name="Kokchun Giang" userId="67e2125d-ec8c-4323-9653-9824a2ad815f" providerId="ADAL" clId="{4F93D582-AB38-B143-ACC1-8793927D28A4}" dt="2024-01-08T15:34:42.734" v="2417" actId="9405"/>
          <ac:inkMkLst>
            <pc:docMk/>
            <pc:sldMk cId="3286074843" sldId="329"/>
            <ac:inkMk id="219" creationId="{182A874D-BAED-FC01-2BD9-6FB0F6D3B0BE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19" creationId="{BF2A34AD-4693-8FF4-B448-6F543473BA12}"/>
          </ac:inkMkLst>
        </pc:inkChg>
        <pc:inkChg chg="add del mod">
          <ac:chgData name="Kokchun Giang" userId="67e2125d-ec8c-4323-9653-9824a2ad815f" providerId="ADAL" clId="{4F93D582-AB38-B143-ACC1-8793927D28A4}" dt="2024-01-08T15:34:42.550" v="2416" actId="9405"/>
          <ac:inkMkLst>
            <pc:docMk/>
            <pc:sldMk cId="3286074843" sldId="329"/>
            <ac:inkMk id="220" creationId="{CE2373A0-18DC-4A66-628A-4951B2C9061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0" creationId="{D494811D-BFEA-FB63-DCB2-FD621AD28EF8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1" creationId="{17B3D223-0635-EAFE-3C17-8C6BA9E87F19}"/>
          </ac:inkMkLst>
        </pc:inkChg>
        <pc:inkChg chg="add del mod">
          <ac:chgData name="Kokchun Giang" userId="67e2125d-ec8c-4323-9653-9824a2ad815f" providerId="ADAL" clId="{4F93D582-AB38-B143-ACC1-8793927D28A4}" dt="2024-01-08T15:34:42.374" v="2415"/>
          <ac:inkMkLst>
            <pc:docMk/>
            <pc:sldMk cId="3286074843" sldId="329"/>
            <ac:inkMk id="221" creationId="{FE3CBEBB-3843-4216-79F0-FBD7C5FCC3ED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2" creationId="{9E8A9D55-F16F-1080-D558-4F3C4F49F84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3" creationId="{97468495-44CE-A170-2E58-443A6576F5D8}"/>
          </ac:inkMkLst>
        </pc:inkChg>
        <pc:inkChg chg="add del mod">
          <ac:chgData name="Kokchun Giang" userId="67e2125d-ec8c-4323-9653-9824a2ad815f" providerId="ADAL" clId="{4F93D582-AB38-B143-ACC1-8793927D28A4}" dt="2024-01-08T15:34:42.174" v="2413" actId="9405"/>
          <ac:inkMkLst>
            <pc:docMk/>
            <pc:sldMk cId="3286074843" sldId="329"/>
            <ac:inkMk id="223" creationId="{EBD447AA-8615-D42E-B056-78BA7239B921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4" creationId="{31D348E8-44F2-FE2E-6909-58F50A4FB28F}"/>
          </ac:inkMkLst>
        </pc:inkChg>
        <pc:inkChg chg="add del mod">
          <ac:chgData name="Kokchun Giang" userId="67e2125d-ec8c-4323-9653-9824a2ad815f" providerId="ADAL" clId="{4F93D582-AB38-B143-ACC1-8793927D28A4}" dt="2024-01-08T15:34:41.958" v="2412" actId="9405"/>
          <ac:inkMkLst>
            <pc:docMk/>
            <pc:sldMk cId="3286074843" sldId="329"/>
            <ac:inkMk id="224" creationId="{9D47E6B9-ECCA-3463-6EAA-47F747FA5B0F}"/>
          </ac:inkMkLst>
        </pc:inkChg>
        <pc:inkChg chg="add del mod">
          <ac:chgData name="Kokchun Giang" userId="67e2125d-ec8c-4323-9653-9824a2ad815f" providerId="ADAL" clId="{4F93D582-AB38-B143-ACC1-8793927D28A4}" dt="2024-01-08T15:34:41.610" v="2411"/>
          <ac:inkMkLst>
            <pc:docMk/>
            <pc:sldMk cId="3286074843" sldId="329"/>
            <ac:inkMk id="225" creationId="{B10AD42A-CA60-80FE-2B72-44096B964A9B}"/>
          </ac:inkMkLst>
        </pc:inkChg>
        <pc:inkChg chg="add mod">
          <ac:chgData name="Kokchun Giang" userId="67e2125d-ec8c-4323-9653-9824a2ad815f" providerId="ADAL" clId="{4F93D582-AB38-B143-ACC1-8793927D28A4}" dt="2024-01-08T15:40:47.912" v="2674"/>
          <ac:inkMkLst>
            <pc:docMk/>
            <pc:sldMk cId="3286074843" sldId="329"/>
            <ac:inkMk id="225" creationId="{DDC3A941-3FB7-359E-DB95-CC7F8D27184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29" creationId="{1A5F83E1-A1A0-130A-3C7F-1AD55FAA1DD0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0" creationId="{21245897-B0C3-248D-CBE9-6D8E89AAB2F4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1" creationId="{78DA43CD-745E-7A96-1451-BE18EC50679D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2" creationId="{8BC73771-A44E-D689-2CBB-43220B56551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3" creationId="{A7CD3ADA-8FD9-ED07-D996-9DBF2C0FB27A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4" creationId="{27F3F080-E22C-7D50-4123-223E47FB9AB3}"/>
          </ac:inkMkLst>
        </pc:inkChg>
        <pc:inkChg chg="add mod">
          <ac:chgData name="Kokchun Giang" userId="67e2125d-ec8c-4323-9653-9824a2ad815f" providerId="ADAL" clId="{4F93D582-AB38-B143-ACC1-8793927D28A4}" dt="2024-01-08T15:40:55.738" v="2682"/>
          <ac:inkMkLst>
            <pc:docMk/>
            <pc:sldMk cId="3286074843" sldId="329"/>
            <ac:inkMk id="235" creationId="{07ACC44D-2002-1D11-42ED-C2DDADD471F1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8" creationId="{0FE2C985-86A3-54E9-89EB-AF8AD1E02DC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39" creationId="{0568C619-AF6D-0371-57C4-3BA3FC34DA37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1" creationId="{C3D61CA6-7546-28E8-DFF2-CFAC2939C76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2" creationId="{2FAD8C58-989B-D751-652F-979D7C5C9E5B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3" creationId="{C3B3F627-BD45-1528-FC5E-E8B1DF70BA75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4" creationId="{5988E390-8D9B-8279-AE72-E7B3693BA34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5" creationId="{2025B347-E29A-4C1F-4B98-A492FA15E9EA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7" creationId="{56D11EDA-4EF9-43DD-FF58-72D3D2C6D6FC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8" creationId="{06B62441-745B-932C-0AD6-907616A18E88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49" creationId="{DE9A3BEF-8717-686C-114E-7412CA5B8766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0" creationId="{701D2228-33CD-F70A-78CF-2C36297AC4B4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1" creationId="{FD774DED-2FFA-F4EC-5BFE-97CE995E7C62}"/>
          </ac:inkMkLst>
        </pc:inkChg>
        <pc:inkChg chg="add mod">
          <ac:chgData name="Kokchun Giang" userId="67e2125d-ec8c-4323-9653-9824a2ad815f" providerId="ADAL" clId="{4F93D582-AB38-B143-ACC1-8793927D28A4}" dt="2024-01-08T15:41:07.822" v="2699"/>
          <ac:inkMkLst>
            <pc:docMk/>
            <pc:sldMk cId="3286074843" sldId="329"/>
            <ac:inkMk id="252" creationId="{47463E7A-F522-9B72-48D9-C4AE45EBAF75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3" creationId="{AFC32452-D91E-2AE2-82FB-EC2DC1DE655B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6" creationId="{72858A7E-33E3-D37E-ACC8-8CB51132A4B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7" creationId="{689BD035-0982-D533-4597-1BBD0CEBDA17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8" creationId="{7D5115F9-66FE-C623-9099-789ADEDB1A61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59" creationId="{6DD17035-A889-ECE8-98FF-F8360046A042}"/>
          </ac:inkMkLst>
        </pc:inkChg>
        <pc:inkChg chg="add mod">
          <ac:chgData name="Kokchun Giang" userId="67e2125d-ec8c-4323-9653-9824a2ad815f" providerId="ADAL" clId="{4F93D582-AB38-B143-ACC1-8793927D28A4}" dt="2024-01-08T15:41:10.913" v="2705"/>
          <ac:inkMkLst>
            <pc:docMk/>
            <pc:sldMk cId="3286074843" sldId="329"/>
            <ac:inkMk id="260" creationId="{2E8DD86B-6167-F4C7-BC3E-64435F4B9ACC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2" creationId="{96550080-6625-842D-3EC5-03EBEDDD39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3" creationId="{D1D5E6EA-D1EB-A8A1-87D5-F8393BF99F3E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4" creationId="{49063BC7-B5DE-7E57-98E2-C82002B68A7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5" creationId="{CA56BD8A-E698-084B-8B61-E07538835EB1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6" creationId="{1B9207E7-97DC-5A99-3F4F-52CDE4AAC10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7" creationId="{6D5A0C4B-F7AA-BA3F-4449-6077AAE337D8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8" creationId="{559FB601-F36C-6609-4EF9-57A92A354223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69" creationId="{68BDDB9B-9D83-215C-9853-ED858CDAB08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0" creationId="{2A391A1E-0154-4406-1D98-8D410CA019A9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1" creationId="{45239787-7355-C16D-0198-E7BA4D5C7F46}"/>
          </ac:inkMkLst>
        </pc:inkChg>
        <pc:inkChg chg="add mod">
          <ac:chgData name="Kokchun Giang" userId="67e2125d-ec8c-4323-9653-9824a2ad815f" providerId="ADAL" clId="{4F93D582-AB38-B143-ACC1-8793927D28A4}" dt="2024-01-08T15:41:18.987" v="2718"/>
          <ac:inkMkLst>
            <pc:docMk/>
            <pc:sldMk cId="3286074843" sldId="329"/>
            <ac:inkMk id="273" creationId="{F04BB693-2DF2-9E00-1135-B2E8203C4E4B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5" creationId="{24CACEBA-B6F7-CD6B-D138-92D1EF0DFA3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6" creationId="{3A77BA1F-5DFA-8C59-09F5-FA6BC1A0C455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7" creationId="{F1AD042B-10EE-CE5F-64EC-445CFE2BC396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8" creationId="{23FED79B-62B2-F4C2-CFC6-FDF6DEDD851A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79" creationId="{DF4D8ED2-E572-DC99-4B44-B810846815B1}"/>
          </ac:inkMkLst>
        </pc:inkChg>
        <pc:inkChg chg="add mod">
          <ac:chgData name="Kokchun Giang" userId="67e2125d-ec8c-4323-9653-9824a2ad815f" providerId="ADAL" clId="{4F93D582-AB38-B143-ACC1-8793927D28A4}" dt="2024-01-08T15:41:22.722" v="2725"/>
          <ac:inkMkLst>
            <pc:docMk/>
            <pc:sldMk cId="3286074843" sldId="329"/>
            <ac:inkMk id="280" creationId="{05B0B967-A99D-459F-9CCB-0E6E4E074AB6}"/>
          </ac:inkMkLst>
        </pc:inkChg>
        <pc:cxnChg chg="add mod">
          <ac:chgData name="Kokchun Giang" userId="67e2125d-ec8c-4323-9653-9824a2ad815f" providerId="ADAL" clId="{4F93D582-AB38-B143-ACC1-8793927D28A4}" dt="2024-01-08T15:36:35.058" v="2429" actId="208"/>
          <ac:cxnSpMkLst>
            <pc:docMk/>
            <pc:sldMk cId="3286074843" sldId="329"/>
            <ac:cxnSpMk id="5" creationId="{54D5F32D-A3C2-5246-A7DF-45947874D77D}"/>
          </ac:cxnSpMkLst>
        </pc:cxnChg>
      </pc:sldChg>
      <pc:sldChg chg="addSp delSp modSp add mod modAnim modNotesTx">
        <pc:chgData name="Kokchun Giang" userId="67e2125d-ec8c-4323-9653-9824a2ad815f" providerId="ADAL" clId="{4F93D582-AB38-B143-ACC1-8793927D28A4}" dt="2024-01-08T17:38:36.693" v="2853" actId="20577"/>
        <pc:sldMkLst>
          <pc:docMk/>
          <pc:sldMk cId="2832030594" sldId="330"/>
        </pc:sldMkLst>
        <pc:spChg chg="mod">
          <ac:chgData name="Kokchun Giang" userId="67e2125d-ec8c-4323-9653-9824a2ad815f" providerId="ADAL" clId="{4F93D582-AB38-B143-ACC1-8793927D28A4}" dt="2024-01-08T15:42:51.206" v="2742" actId="20577"/>
          <ac:spMkLst>
            <pc:docMk/>
            <pc:sldMk cId="2832030594" sldId="330"/>
            <ac:spMk id="28" creationId="{7E8C0D03-019A-279A-6AD5-A5E7BD2580DB}"/>
          </ac:spMkLst>
        </pc:s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8" creationId="{1A96FA0D-8636-2D7A-2970-1D885E39D446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2" creationId="{27734912-EF69-FBB6-E9B6-A29088A4FF89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3" creationId="{93AC9A2D-DB2C-41AF-4D0F-8DDB9A0030BD}"/>
          </ac:grpSpMkLst>
        </pc:grpChg>
        <pc:grpChg chg="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18" creationId="{82BEE882-A9F9-69CC-37DA-7AB939FA2E94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1" creationId="{EAA783A7-C500-57EF-6357-603FDCFE6C6F}"/>
          </ac:grpSpMkLst>
        </pc:grpChg>
        <pc:grpChg chg="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32" creationId="{3159ACA0-5AA8-5191-21F2-C30723A78791}"/>
          </ac:grpSpMkLst>
        </pc:grpChg>
        <pc:grpChg chg="mod">
          <ac:chgData name="Kokchun Giang" userId="67e2125d-ec8c-4323-9653-9824a2ad815f" providerId="ADAL" clId="{4F93D582-AB38-B143-ACC1-8793927D28A4}" dt="2024-01-08T15:43:21.620" v="2772"/>
          <ac:grpSpMkLst>
            <pc:docMk/>
            <pc:sldMk cId="2832030594" sldId="330"/>
            <ac:grpSpMk id="35" creationId="{0F5BB5C3-5EAE-F1D4-6EB1-47E8505F2E95}"/>
          </ac:grpSpMkLst>
        </pc:grpChg>
        <pc:grpChg chg="add del 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2" creationId="{F88A1F94-516C-81F1-AFE5-EF84ABA69C22}"/>
          </ac:grpSpMkLst>
        </pc:grpChg>
        <pc:grpChg chg="mod">
          <ac:chgData name="Kokchun Giang" userId="67e2125d-ec8c-4323-9653-9824a2ad815f" providerId="ADAL" clId="{4F93D582-AB38-B143-ACC1-8793927D28A4}" dt="2024-01-08T15:43:30.108" v="2782"/>
          <ac:grpSpMkLst>
            <pc:docMk/>
            <pc:sldMk cId="2832030594" sldId="330"/>
            <ac:grpSpMk id="43" creationId="{59101D09-7FA9-EC68-9C2C-23A858AB9309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48" creationId="{AA830C25-6E87-7FE1-3592-6AE6DD3C856F}"/>
          </ac:grpSpMkLst>
        </pc:grpChg>
        <pc:grpChg chg="del mod">
          <ac:chgData name="Kokchun Giang" userId="67e2125d-ec8c-4323-9653-9824a2ad815f" providerId="ADAL" clId="{4F93D582-AB38-B143-ACC1-8793927D28A4}" dt="2024-01-08T15:43:44.158" v="2804"/>
          <ac:grpSpMkLst>
            <pc:docMk/>
            <pc:sldMk cId="2832030594" sldId="330"/>
            <ac:grpSpMk id="64" creationId="{B8CD27F9-D076-0FF9-CA3B-C0FAE1587E0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5" creationId="{ADFF18C9-BB19-D41D-B606-1CD485C012C4}"/>
          </ac:grpSpMkLst>
        </pc:grpChg>
        <pc:grpChg chg="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66" creationId="{D6209CBC-1D3F-2EA2-A404-A55E7E18441F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68" creationId="{F33C4269-CC6D-C363-BA01-8B65319724BE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4" creationId="{C5D6F9B7-7F7B-8BDE-8D04-8152C940AB31}"/>
          </ac:grpSpMkLst>
        </pc:grpChg>
        <pc:grpChg chg="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75" creationId="{39F8388F-22E1-754F-AEE3-CE10D39C2210}"/>
          </ac:grpSpMkLst>
        </pc:grpChg>
        <pc:grpChg chg="add mod">
          <ac:chgData name="Kokchun Giang" userId="67e2125d-ec8c-4323-9653-9824a2ad815f" providerId="ADAL" clId="{4F93D582-AB38-B143-ACC1-8793927D28A4}" dt="2024-01-08T15:53:08.194" v="2844" actId="164"/>
          <ac:grpSpMkLst>
            <pc:docMk/>
            <pc:sldMk cId="2832030594" sldId="330"/>
            <ac:grpSpMk id="78" creationId="{74CEA965-A157-AA89-603C-2E3F346B2BF9}"/>
          </ac:grpSpMkLst>
        </pc:grpChg>
        <pc:grpChg chg="add mod">
          <ac:chgData name="Kokchun Giang" userId="67e2125d-ec8c-4323-9653-9824a2ad815f" providerId="ADAL" clId="{4F93D582-AB38-B143-ACC1-8793927D28A4}" dt="2024-01-08T15:53:14.409" v="2846" actId="164"/>
          <ac:grpSpMkLst>
            <pc:docMk/>
            <pc:sldMk cId="2832030594" sldId="330"/>
            <ac:grpSpMk id="79" creationId="{E7E5E82A-6689-12D4-C02B-11DDC30A29DF}"/>
          </ac:grpSpMkLst>
        </pc:grpChg>
        <pc:grpChg chg="add mod">
          <ac:chgData name="Kokchun Giang" userId="67e2125d-ec8c-4323-9653-9824a2ad815f" providerId="ADAL" clId="{4F93D582-AB38-B143-ACC1-8793927D28A4}" dt="2024-01-08T15:53:28.366" v="2848" actId="164"/>
          <ac:grpSpMkLst>
            <pc:docMk/>
            <pc:sldMk cId="2832030594" sldId="330"/>
            <ac:grpSpMk id="80" creationId="{5D0CEEF1-31AF-5D6D-2851-7CB1C5A6206C}"/>
          </ac:grpSpMkLst>
        </pc:grpChg>
        <pc:grpChg chg="add mod">
          <ac:chgData name="Kokchun Giang" userId="67e2125d-ec8c-4323-9653-9824a2ad815f" providerId="ADAL" clId="{4F93D582-AB38-B143-ACC1-8793927D28A4}" dt="2024-01-08T15:53:37.885" v="2850" actId="164"/>
          <ac:grpSpMkLst>
            <pc:docMk/>
            <pc:sldMk cId="2832030594" sldId="330"/>
            <ac:grpSpMk id="82" creationId="{0CE0D0D9-52B7-059C-4CE3-F7AFADB50E8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06" creationId="{E5469697-0474-83E4-82FA-AEEC9FCC504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15" creationId="{A415A252-BF89-1543-3BD3-91850B9F695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47" creationId="{58922423-9F16-94CC-161F-201AAF5139F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67" creationId="{9574B4D3-C8EA-081B-965B-185071897D2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4" creationId="{A557FCDE-E1FB-4306-2A02-AA746917C126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188" creationId="{A620ED10-D87B-4E59-A019-8857E3AD14B8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10" creationId="{F5C35908-A569-BE80-18D6-5D59251A0DE7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6" creationId="{70790E28-133E-621D-2F5C-A233B17C2CAF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7" creationId="{747D2CCE-2F5C-A743-B6CE-0DFDB30A24C3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28" creationId="{5A7A9644-F000-03D1-395D-05AE3FAD6761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6" creationId="{4C8DD966-1C16-806A-0D9A-2EB96EC5005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37" creationId="{44009F05-B0AD-B0A2-3AE9-95D368140330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4" creationId="{76178F7C-9A22-6F2C-D181-AD33884E6D32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55" creationId="{DEB75ADF-D119-19E5-1CC2-2C18BF87B1A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61" creationId="{0E10DD28-95C1-C03E-6765-4D76F0A165D5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74" creationId="{C3AD0781-201E-BD14-7C97-436A469A006C}"/>
          </ac:grpSpMkLst>
        </pc:grpChg>
        <pc:grpChg chg="del">
          <ac:chgData name="Kokchun Giang" userId="67e2125d-ec8c-4323-9653-9824a2ad815f" providerId="ADAL" clId="{4F93D582-AB38-B143-ACC1-8793927D28A4}" dt="2024-01-08T15:42:54.803" v="2743" actId="478"/>
          <ac:grpSpMkLst>
            <pc:docMk/>
            <pc:sldMk cId="2832030594" sldId="330"/>
            <ac:grpSpMk id="281" creationId="{94E15170-D1B9-8E67-7FCD-E71F80E56F6C}"/>
          </ac:grpSpMkLst>
        </pc:grp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4" creationId="{46783577-2BC0-2F1B-D1DF-481B768B618E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6" creationId="{74B51F1A-B0AD-0031-0052-0E1E31954F52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7" creationId="{20E8AFCF-CB23-F23C-4A15-043DD12B3C9D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9" creationId="{8EC29D4F-B35C-4F8A-940F-D1682E260AA8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0" creationId="{02347220-10F5-9BE2-6E0D-2F2FFCA82763}"/>
          </ac:inkMkLst>
        </pc:inkChg>
        <pc:inkChg chg="add mod">
          <ac:chgData name="Kokchun Giang" userId="67e2125d-ec8c-4323-9653-9824a2ad815f" providerId="ADAL" clId="{4F93D582-AB38-B143-ACC1-8793927D28A4}" dt="2024-01-08T15:43:06.112" v="2750"/>
          <ac:inkMkLst>
            <pc:docMk/>
            <pc:sldMk cId="2832030594" sldId="330"/>
            <ac:inkMk id="11" creationId="{050F0610-596B-DF94-60D4-A2E82C44C9E9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4" creationId="{A0488FF2-0A87-3EF8-D8A7-5EFA41914014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5" creationId="{305261BC-9EF6-B603-3D80-7C8F0B13871B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6" creationId="{FDA773E7-CB8B-2DEB-96C3-DBB6A41CE2B3}"/>
          </ac:inkMkLst>
        </pc:inkChg>
        <pc:inkChg chg="add mod">
          <ac:chgData name="Kokchun Giang" userId="67e2125d-ec8c-4323-9653-9824a2ad815f" providerId="ADAL" clId="{4F93D582-AB38-B143-ACC1-8793927D28A4}" dt="2024-01-08T15:43:09.624" v="2755"/>
          <ac:inkMkLst>
            <pc:docMk/>
            <pc:sldMk cId="2832030594" sldId="330"/>
            <ac:inkMk id="17" creationId="{3B87B352-9270-B1A8-C7C5-3C299CD4776F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19" creationId="{DE3FCAF1-0974-FC46-EB22-E0E883FEF8E0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0" creationId="{C51C379A-917B-4255-75EC-5616E369C01C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1" creationId="{193BDEB6-7C39-A879-C3A8-AB66FD35F008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2" creationId="{48A1DD63-FBF9-59C6-F792-69A52DFF04A2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3" creationId="{3135590A-5020-D969-9C72-0FCDA503DCBA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4" creationId="{38786A29-1C2B-C210-5194-717C76EDECF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5" creationId="{012CAFAB-3F69-5E95-B48D-7BD9DFAD634E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6" creationId="{2B26E75F-6577-0A7A-5515-09A5AC7D0AC1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7" creationId="{73DA49A9-345B-E028-AA67-879BA0F0866B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29" creationId="{42867783-0B44-CE31-9747-4CDAF053F9D7}"/>
          </ac:inkMkLst>
        </pc:inkChg>
        <pc:inkChg chg="add mod">
          <ac:chgData name="Kokchun Giang" userId="67e2125d-ec8c-4323-9653-9824a2ad815f" providerId="ADAL" clId="{4F93D582-AB38-B143-ACC1-8793927D28A4}" dt="2024-01-08T15:43:15.299" v="2767"/>
          <ac:inkMkLst>
            <pc:docMk/>
            <pc:sldMk cId="2832030594" sldId="330"/>
            <ac:inkMk id="30" creationId="{7B6CA55C-D8E4-C6E6-7FB3-3BEB5D949FF1}"/>
          </ac:inkMkLst>
        </pc:inkChg>
        <pc:inkChg chg="add del mod">
          <ac:chgData name="Kokchun Giang" userId="67e2125d-ec8c-4323-9653-9824a2ad815f" providerId="ADAL" clId="{4F93D582-AB38-B143-ACC1-8793927D28A4}" dt="2024-01-08T15:43:21.898" v="2773" actId="9405"/>
          <ac:inkMkLst>
            <pc:docMk/>
            <pc:sldMk cId="2832030594" sldId="330"/>
            <ac:inkMk id="33" creationId="{EBC10C28-3407-0080-4EDB-A4FF3923187B}"/>
          </ac:inkMkLst>
        </pc:inkChg>
        <pc:inkChg chg="add del mod">
          <ac:chgData name="Kokchun Giang" userId="67e2125d-ec8c-4323-9653-9824a2ad815f" providerId="ADAL" clId="{4F93D582-AB38-B143-ACC1-8793927D28A4}" dt="2024-01-08T15:43:21.620" v="2772"/>
          <ac:inkMkLst>
            <pc:docMk/>
            <pc:sldMk cId="2832030594" sldId="330"/>
            <ac:inkMk id="34" creationId="{3D634E61-C410-D924-DF6C-C4C109787769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6" creationId="{4217000F-2653-8169-F97F-C61EC630521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7" creationId="{F4D7AEBE-6F46-BC31-5082-5F5E2A5F3A16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8" creationId="{8841B2A0-AE1C-F7A4-48C0-937F1531EE30}"/>
          </ac:inkMkLst>
        </pc:inkChg>
        <pc:inkChg chg="add mod">
          <ac:chgData name="Kokchun Giang" userId="67e2125d-ec8c-4323-9653-9824a2ad815f" providerId="ADAL" clId="{4F93D582-AB38-B143-ACC1-8793927D28A4}" dt="2024-01-08T15:53:28.366" v="2848" actId="164"/>
          <ac:inkMkLst>
            <pc:docMk/>
            <pc:sldMk cId="2832030594" sldId="330"/>
            <ac:inkMk id="39" creationId="{7379BA25-3E0F-95A7-D170-A185B251F356}"/>
          </ac:inkMkLst>
        </pc:inkChg>
        <pc:inkChg chg="add del mod">
          <ac:chgData name="Kokchun Giang" userId="67e2125d-ec8c-4323-9653-9824a2ad815f" providerId="ADAL" clId="{4F93D582-AB38-B143-ACC1-8793927D28A4}" dt="2024-01-08T15:43:30.623" v="2783" actId="9405"/>
          <ac:inkMkLst>
            <pc:docMk/>
            <pc:sldMk cId="2832030594" sldId="330"/>
            <ac:inkMk id="40" creationId="{35FF5B79-D553-D77D-A9AB-AEB0EE6CB0C5}"/>
          </ac:inkMkLst>
        </pc:inkChg>
        <pc:inkChg chg="add del mod">
          <ac:chgData name="Kokchun Giang" userId="67e2125d-ec8c-4323-9653-9824a2ad815f" providerId="ADAL" clId="{4F93D582-AB38-B143-ACC1-8793927D28A4}" dt="2024-01-08T15:43:30.108" v="2782"/>
          <ac:inkMkLst>
            <pc:docMk/>
            <pc:sldMk cId="2832030594" sldId="330"/>
            <ac:inkMk id="41" creationId="{03F448A9-8B4A-58A7-7077-8BFB897D41CA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4" creationId="{4399AE5E-9CF8-DA32-6B29-D4FF3BC9D525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5" creationId="{A9E77014-3459-FE06-B247-3319AC583D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6" creationId="{DDBDA880-BDA4-16FF-EA0E-102B68BD07F2}"/>
          </ac:inkMkLst>
        </pc:inkChg>
        <pc:inkChg chg="add mod">
          <ac:chgData name="Kokchun Giang" userId="67e2125d-ec8c-4323-9653-9824a2ad815f" providerId="ADAL" clId="{4F93D582-AB38-B143-ACC1-8793927D28A4}" dt="2024-01-08T15:43:34.175" v="2788"/>
          <ac:inkMkLst>
            <pc:docMk/>
            <pc:sldMk cId="2832030594" sldId="330"/>
            <ac:inkMk id="47" creationId="{0750B0E3-6A9A-1535-BC8B-81D309A797D0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49" creationId="{4334F81B-0A03-A76B-313F-E0C6E3390868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0" creationId="{7626340F-6237-C370-3C77-658871A061C9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1" creationId="{283DE002-FEDC-DF83-E912-5EFDD75F98EB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2" creationId="{FB21D5B9-D1A6-FBB9-E1FC-2BBF1A5F400C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3" creationId="{43A155BF-A14D-7A5A-B105-12A37FB93BC4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5" creationId="{84D8AFA6-C5B9-AF36-8696-45395C9BEB6A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6" creationId="{B899054F-D0A7-2787-8FF1-52965DEB71A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8" creationId="{02041167-B2FD-7E85-830C-4F671379941E}"/>
          </ac:inkMkLst>
        </pc:inkChg>
        <pc:inkChg chg="add mod">
          <ac:chgData name="Kokchun Giang" userId="67e2125d-ec8c-4323-9653-9824a2ad815f" providerId="ADAL" clId="{4F93D582-AB38-B143-ACC1-8793927D28A4}" dt="2024-01-08T15:43:41.409" v="2802"/>
          <ac:inkMkLst>
            <pc:docMk/>
            <pc:sldMk cId="2832030594" sldId="330"/>
            <ac:inkMk id="59" creationId="{BD4280DB-5ED0-81D5-AA87-3401E0A3345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0" creationId="{262078A7-3EB4-3AD0-4F03-4A8AAA30D8A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1" creationId="{EA71A1DE-A24C-B84A-2019-32AD8A0C150A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2" creationId="{3E3B8F98-5BCE-77DA-023D-35E88B090CA8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3" creationId="{7365449C-6F52-B466-20C0-01029839763C}"/>
          </ac:inkMkLst>
        </pc:inkChg>
        <pc:inkChg chg="add mod">
          <ac:chgData name="Kokchun Giang" userId="67e2125d-ec8c-4323-9653-9824a2ad815f" providerId="ADAL" clId="{4F93D582-AB38-B143-ACC1-8793927D28A4}" dt="2024-01-08T15:43:44.158" v="2804"/>
          <ac:inkMkLst>
            <pc:docMk/>
            <pc:sldMk cId="2832030594" sldId="330"/>
            <ac:inkMk id="67" creationId="{A504D5BA-58D7-960F-11CC-D9C5B5AB134C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69" creationId="{A88F02B4-E8CF-CBF8-B54D-C5F3BF8AA0B8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0" creationId="{899CD832-429F-C7AC-8374-ABA4DA2DBCB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1" creationId="{9CCB6E87-FEF4-AA8B-C6C1-41397F88242E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2" creationId="{E535ECD7-CCED-30B4-A13E-A4E5416A9102}"/>
          </ac:inkMkLst>
        </pc:inkChg>
        <pc:inkChg chg="add mod">
          <ac:chgData name="Kokchun Giang" userId="67e2125d-ec8c-4323-9653-9824a2ad815f" providerId="ADAL" clId="{4F93D582-AB38-B143-ACC1-8793927D28A4}" dt="2024-01-08T15:43:48.293" v="2810"/>
          <ac:inkMkLst>
            <pc:docMk/>
            <pc:sldMk cId="2832030594" sldId="330"/>
            <ac:inkMk id="73" creationId="{6AC1D3D3-2672-0613-1663-2EB2F6D82C41}"/>
          </ac:inkMkLst>
        </pc:inkChg>
        <pc:inkChg chg="add">
          <ac:chgData name="Kokchun Giang" userId="67e2125d-ec8c-4323-9653-9824a2ad815f" providerId="ADAL" clId="{4F93D582-AB38-B143-ACC1-8793927D28A4}" dt="2024-01-08T15:44:10.844" v="2811" actId="9405"/>
          <ac:inkMkLst>
            <pc:docMk/>
            <pc:sldMk cId="2832030594" sldId="330"/>
            <ac:inkMk id="76" creationId="{3428CE5B-DE28-BB6F-2819-6DC6069F3919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1" creationId="{64D750C9-17AA-1DF7-901A-DFED71ABF32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83" creationId="{17322E0C-1592-7B8D-CE47-F9B75E7290AF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2" creationId="{584F2885-8B35-1622-41C9-2EC76790B67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93" creationId="{A6BFD0C2-F2D2-9DBB-4CFB-3C6435B7418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0" creationId="{D49F2C44-E7BD-610D-1A91-7A8ADE7A4840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29" creationId="{531D069C-57ED-6218-B4BB-5AB32D644A2B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32" creationId="{8E4010D6-0FB2-6D74-A536-EFCB3F98508C}"/>
          </ac:inkMkLst>
        </pc:inkChg>
        <pc:inkChg chg="del">
          <ac:chgData name="Kokchun Giang" userId="67e2125d-ec8c-4323-9653-9824a2ad815f" providerId="ADAL" clId="{4F93D582-AB38-B143-ACC1-8793927D28A4}" dt="2024-01-08T15:42:54.803" v="2743" actId="478"/>
          <ac:inkMkLst>
            <pc:docMk/>
            <pc:sldMk cId="2832030594" sldId="330"/>
            <ac:inkMk id="164" creationId="{D697440B-2213-A8B7-25E4-325CD6DA8937}"/>
          </ac:inkMkLst>
        </pc:inkChg>
      </pc:sldChg>
      <pc:sldChg chg="add del">
        <pc:chgData name="Kokchun Giang" userId="67e2125d-ec8c-4323-9653-9824a2ad815f" providerId="ADAL" clId="{4F93D582-AB38-B143-ACC1-8793927D28A4}" dt="2024-01-08T15:42:14.279" v="2727" actId="2696"/>
        <pc:sldMkLst>
          <pc:docMk/>
          <pc:sldMk cId="3277301328" sldId="330"/>
        </pc:sldMkLst>
      </pc:sldChg>
    </pc:docChg>
  </pc:docChgLst>
  <pc:docChgLst>
    <pc:chgData name="Kokchun Giang" userId="67e2125d-ec8c-4323-9653-9824a2ad815f" providerId="ADAL" clId="{9BEA6B48-59C2-1248-9567-135D93D8CC3C}"/>
    <pc:docChg chg="undo redo custSel addSld delSld modSld">
      <pc:chgData name="Kokchun Giang" userId="67e2125d-ec8c-4323-9653-9824a2ad815f" providerId="ADAL" clId="{9BEA6B48-59C2-1248-9567-135D93D8CC3C}" dt="2024-01-13T11:05:08.792" v="2240"/>
      <pc:docMkLst>
        <pc:docMk/>
      </pc:docMkLst>
      <pc:sldChg chg="addSp modSp mod">
        <pc:chgData name="Kokchun Giang" userId="67e2125d-ec8c-4323-9653-9824a2ad815f" providerId="ADAL" clId="{9BEA6B48-59C2-1248-9567-135D93D8CC3C}" dt="2024-01-12T11:17:57.261" v="86" actId="207"/>
        <pc:sldMkLst>
          <pc:docMk/>
          <pc:sldMk cId="2807130090" sldId="256"/>
        </pc:sldMkLst>
        <pc:spChg chg="mod">
          <ac:chgData name="Kokchun Giang" userId="67e2125d-ec8c-4323-9653-9824a2ad815f" providerId="ADAL" clId="{9BEA6B48-59C2-1248-9567-135D93D8CC3C}" dt="2024-01-12T11:10:47.770" v="79" actId="207"/>
          <ac:spMkLst>
            <pc:docMk/>
            <pc:sldMk cId="2807130090" sldId="256"/>
            <ac:spMk id="4" creationId="{A491F632-0683-CE4A-A015-93F47CEEB6DE}"/>
          </ac:spMkLst>
        </pc:spChg>
        <pc:picChg chg="add mod">
          <ac:chgData name="Kokchun Giang" userId="67e2125d-ec8c-4323-9653-9824a2ad815f" providerId="ADAL" clId="{9BEA6B48-59C2-1248-9567-135D93D8CC3C}" dt="2024-01-12T11:17:57.261" v="86" actId="207"/>
          <ac:picMkLst>
            <pc:docMk/>
            <pc:sldMk cId="2807130090" sldId="256"/>
            <ac:picMk id="3" creationId="{FDF7DF3B-6796-13B9-3D35-7CB3E539F608}"/>
          </ac:picMkLst>
        </pc:picChg>
      </pc:sldChg>
      <pc:sldChg chg="addSp delSp modSp mod modAnim modNotesTx">
        <pc:chgData name="Kokchun Giang" userId="67e2125d-ec8c-4323-9653-9824a2ad815f" providerId="ADAL" clId="{9BEA6B48-59C2-1248-9567-135D93D8CC3C}" dt="2024-01-13T10:30:04.274" v="815"/>
        <pc:sldMkLst>
          <pc:docMk/>
          <pc:sldMk cId="4207668247" sldId="323"/>
        </pc:sldMkLst>
        <pc:spChg chg="mod">
          <ac:chgData name="Kokchun Giang" userId="67e2125d-ec8c-4323-9653-9824a2ad815f" providerId="ADAL" clId="{9BEA6B48-59C2-1248-9567-135D93D8CC3C}" dt="2024-01-12T11:20:26.959" v="211" actId="20577"/>
          <ac:spMkLst>
            <pc:docMk/>
            <pc:sldMk cId="4207668247" sldId="323"/>
            <ac:spMk id="28" creationId="{7E8C0D03-019A-279A-6AD5-A5E7BD2580DB}"/>
          </ac:spMkLst>
        </pc:spChg>
        <pc:grpChg chg="del mod">
          <ac:chgData name="Kokchun Giang" userId="67e2125d-ec8c-4323-9653-9824a2ad815f" providerId="ADAL" clId="{9BEA6B48-59C2-1248-9567-135D93D8CC3C}" dt="2024-01-13T10:23:45.774" v="513"/>
          <ac:grpSpMkLst>
            <pc:docMk/>
            <pc:sldMk cId="4207668247" sldId="323"/>
            <ac:grpSpMk id="9" creationId="{2209506F-3CDE-54EF-C208-BA8DB282409B}"/>
          </ac:grpSpMkLst>
        </pc:grpChg>
        <pc:grpChg chg="mod">
          <ac:chgData name="Kokchun Giang" userId="67e2125d-ec8c-4323-9653-9824a2ad815f" providerId="ADAL" clId="{9BEA6B48-59C2-1248-9567-135D93D8CC3C}" dt="2024-01-13T10:28:35.132" v="797" actId="164"/>
          <ac:grpSpMkLst>
            <pc:docMk/>
            <pc:sldMk cId="4207668247" sldId="323"/>
            <ac:grpSpMk id="12" creationId="{0C71E5AD-87EC-4AF5-C186-514AF2707014}"/>
          </ac:grpSpMkLst>
        </pc:grpChg>
        <pc:grpChg chg="mod">
          <ac:chgData name="Kokchun Giang" userId="67e2125d-ec8c-4323-9653-9824a2ad815f" providerId="ADAL" clId="{9BEA6B48-59C2-1248-9567-135D93D8CC3C}" dt="2024-01-13T10:28:35.132" v="797" actId="164"/>
          <ac:grpSpMkLst>
            <pc:docMk/>
            <pc:sldMk cId="4207668247" sldId="323"/>
            <ac:grpSpMk id="18" creationId="{FA988EFE-0D83-FD04-40A3-96B7CD93735E}"/>
          </ac:grpSpMkLst>
        </pc:grpChg>
        <pc:grpChg chg="del">
          <ac:chgData name="Kokchun Giang" userId="67e2125d-ec8c-4323-9653-9824a2ad815f" providerId="ADAL" clId="{9BEA6B48-59C2-1248-9567-135D93D8CC3C}" dt="2024-01-12T11:20:29.650" v="212" actId="478"/>
          <ac:grpSpMkLst>
            <pc:docMk/>
            <pc:sldMk cId="4207668247" sldId="323"/>
            <ac:grpSpMk id="20" creationId="{A3DA190C-7812-958A-6A32-9701A44E446D}"/>
          </ac:grpSpMkLst>
        </pc:grpChg>
        <pc:grpChg chg="mod">
          <ac:chgData name="Kokchun Giang" userId="67e2125d-ec8c-4323-9653-9824a2ad815f" providerId="ADAL" clId="{9BEA6B48-59C2-1248-9567-135D93D8CC3C}" dt="2024-01-13T10:28:35.132" v="797" actId="164"/>
          <ac:grpSpMkLst>
            <pc:docMk/>
            <pc:sldMk cId="4207668247" sldId="323"/>
            <ac:grpSpMk id="22" creationId="{827A5A07-A242-D0AF-7143-23ED7347B68D}"/>
          </ac:grpSpMkLst>
        </pc:grpChg>
        <pc:grpChg chg="mod">
          <ac:chgData name="Kokchun Giang" userId="67e2125d-ec8c-4323-9653-9824a2ad815f" providerId="ADAL" clId="{9BEA6B48-59C2-1248-9567-135D93D8CC3C}" dt="2024-01-13T10:28:35.132" v="797" actId="164"/>
          <ac:grpSpMkLst>
            <pc:docMk/>
            <pc:sldMk cId="4207668247" sldId="323"/>
            <ac:grpSpMk id="29" creationId="{128A2D12-F3CF-3830-B2A3-3C52997A3055}"/>
          </ac:grpSpMkLst>
        </pc:grpChg>
        <pc:grpChg chg="mod">
          <ac:chgData name="Kokchun Giang" userId="67e2125d-ec8c-4323-9653-9824a2ad815f" providerId="ADAL" clId="{9BEA6B48-59C2-1248-9567-135D93D8CC3C}" dt="2024-01-13T10:29:28.285" v="805" actId="164"/>
          <ac:grpSpMkLst>
            <pc:docMk/>
            <pc:sldMk cId="4207668247" sldId="323"/>
            <ac:grpSpMk id="41" creationId="{713658A0-1CA5-8837-B7FD-C692B8378A7D}"/>
          </ac:grpSpMkLst>
        </pc:grpChg>
        <pc:grpChg chg="mod">
          <ac:chgData name="Kokchun Giang" userId="67e2125d-ec8c-4323-9653-9824a2ad815f" providerId="ADAL" clId="{9BEA6B48-59C2-1248-9567-135D93D8CC3C}" dt="2024-01-13T10:29:28.285" v="805" actId="164"/>
          <ac:grpSpMkLst>
            <pc:docMk/>
            <pc:sldMk cId="4207668247" sldId="323"/>
            <ac:grpSpMk id="42" creationId="{B1C105D6-ECF1-2E9E-E715-741740C3A296}"/>
          </ac:grpSpMkLst>
        </pc:grpChg>
        <pc:grpChg chg="mod">
          <ac:chgData name="Kokchun Giang" userId="67e2125d-ec8c-4323-9653-9824a2ad815f" providerId="ADAL" clId="{9BEA6B48-59C2-1248-9567-135D93D8CC3C}" dt="2024-01-13T10:29:28.285" v="805" actId="164"/>
          <ac:grpSpMkLst>
            <pc:docMk/>
            <pc:sldMk cId="4207668247" sldId="323"/>
            <ac:grpSpMk id="55" creationId="{656028DF-5E66-5569-E9AF-C90F9E6FC58B}"/>
          </ac:grpSpMkLst>
        </pc:grpChg>
        <pc:grpChg chg="mod">
          <ac:chgData name="Kokchun Giang" userId="67e2125d-ec8c-4323-9653-9824a2ad815f" providerId="ADAL" clId="{9BEA6B48-59C2-1248-9567-135D93D8CC3C}" dt="2024-01-13T10:29:28.285" v="805" actId="164"/>
          <ac:grpSpMkLst>
            <pc:docMk/>
            <pc:sldMk cId="4207668247" sldId="323"/>
            <ac:grpSpMk id="56" creationId="{37CC5F66-60F2-45EC-A630-D86AABB1A56A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70" creationId="{BDC7AE73-E9AF-910F-DDEB-A44AA23AAB48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71" creationId="{94F6FD12-D7B6-196B-8C11-2ECFE0BEE771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72" creationId="{D3FF44AF-F7DE-6425-D6BD-EAF4C4D1B4B1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80" creationId="{82EFB130-81AB-D15E-68CF-8823D43041C9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81" creationId="{A41BED6E-5CB2-BA29-B686-6A3A318AAF3E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86" creationId="{A493B50F-8A48-E5C3-BD28-8885ED014AF8}"/>
          </ac:grpSpMkLst>
        </pc:grpChg>
        <pc:grpChg chg="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94" creationId="{EB80DB31-61EC-77FE-744D-CEAB6B7A24C4}"/>
          </ac:grpSpMkLst>
        </pc:grpChg>
        <pc:grpChg chg="del mod">
          <ac:chgData name="Kokchun Giang" userId="67e2125d-ec8c-4323-9653-9824a2ad815f" providerId="ADAL" clId="{9BEA6B48-59C2-1248-9567-135D93D8CC3C}" dt="2024-01-13T10:25:30.573" v="630"/>
          <ac:grpSpMkLst>
            <pc:docMk/>
            <pc:sldMk cId="4207668247" sldId="323"/>
            <ac:grpSpMk id="97" creationId="{0969F915-0EBF-197F-A2F0-B95E8EBA95A7}"/>
          </ac:grpSpMkLst>
        </pc:grpChg>
        <pc:grpChg chg="mod">
          <ac:chgData name="Kokchun Giang" userId="67e2125d-ec8c-4323-9653-9824a2ad815f" providerId="ADAL" clId="{9BEA6B48-59C2-1248-9567-135D93D8CC3C}" dt="2024-01-13T10:28:50.327" v="799" actId="164"/>
          <ac:grpSpMkLst>
            <pc:docMk/>
            <pc:sldMk cId="4207668247" sldId="323"/>
            <ac:grpSpMk id="100" creationId="{5C683EA5-ED60-3BFE-38CB-3C76FADBD8DC}"/>
          </ac:grpSpMkLst>
        </pc:grpChg>
        <pc:grpChg chg="del mod">
          <ac:chgData name="Kokchun Giang" userId="67e2125d-ec8c-4323-9653-9824a2ad815f" providerId="ADAL" clId="{9BEA6B48-59C2-1248-9567-135D93D8CC3C}" dt="2024-01-13T10:25:05.282" v="608"/>
          <ac:grpSpMkLst>
            <pc:docMk/>
            <pc:sldMk cId="4207668247" sldId="323"/>
            <ac:grpSpMk id="107" creationId="{FDE0D7B1-A488-3438-A602-E78CE54A014C}"/>
          </ac:grpSpMkLst>
        </pc:grpChg>
        <pc:grpChg chg="del mod">
          <ac:chgData name="Kokchun Giang" userId="67e2125d-ec8c-4323-9653-9824a2ad815f" providerId="ADAL" clId="{9BEA6B48-59C2-1248-9567-135D93D8CC3C}" dt="2024-01-13T10:25:05.932" v="610"/>
          <ac:grpSpMkLst>
            <pc:docMk/>
            <pc:sldMk cId="4207668247" sldId="323"/>
            <ac:grpSpMk id="113" creationId="{85D419C2-FC39-679D-3DFE-6B577A5F8328}"/>
          </ac:grpSpMkLst>
        </pc:grpChg>
        <pc:grpChg chg="del mod">
          <ac:chgData name="Kokchun Giang" userId="67e2125d-ec8c-4323-9653-9824a2ad815f" providerId="ADAL" clId="{9BEA6B48-59C2-1248-9567-135D93D8CC3C}" dt="2024-01-13T10:25:10.400" v="623"/>
          <ac:grpSpMkLst>
            <pc:docMk/>
            <pc:sldMk cId="4207668247" sldId="323"/>
            <ac:grpSpMk id="115" creationId="{67D482AE-5147-3DF9-130E-F07CA2E0E9D2}"/>
          </ac:grpSpMkLst>
        </pc:grpChg>
        <pc:grpChg chg="mod">
          <ac:chgData name="Kokchun Giang" userId="67e2125d-ec8c-4323-9653-9824a2ad815f" providerId="ADAL" clId="{9BEA6B48-59C2-1248-9567-135D93D8CC3C}" dt="2024-01-13T10:28:50.327" v="799" actId="164"/>
          <ac:grpSpMkLst>
            <pc:docMk/>
            <pc:sldMk cId="4207668247" sldId="323"/>
            <ac:grpSpMk id="128" creationId="{760D2E9A-0E4D-7017-7824-A4FC5A468B01}"/>
          </ac:grpSpMkLst>
        </pc:grpChg>
        <pc:grpChg chg="mod">
          <ac:chgData name="Kokchun Giang" userId="67e2125d-ec8c-4323-9653-9824a2ad815f" providerId="ADAL" clId="{9BEA6B48-59C2-1248-9567-135D93D8CC3C}" dt="2024-01-13T10:28:50.327" v="799" actId="164"/>
          <ac:grpSpMkLst>
            <pc:docMk/>
            <pc:sldMk cId="4207668247" sldId="323"/>
            <ac:grpSpMk id="129" creationId="{C15F898E-BA41-2D5C-D470-5485FE73C4B8}"/>
          </ac:grpSpMkLst>
        </pc:grpChg>
        <pc:grpChg chg="mod">
          <ac:chgData name="Kokchun Giang" userId="67e2125d-ec8c-4323-9653-9824a2ad815f" providerId="ADAL" clId="{9BEA6B48-59C2-1248-9567-135D93D8CC3C}" dt="2024-01-13T10:28:50.327" v="799" actId="164"/>
          <ac:grpSpMkLst>
            <pc:docMk/>
            <pc:sldMk cId="4207668247" sldId="323"/>
            <ac:grpSpMk id="135" creationId="{64D9208F-104E-AB22-A9A6-EF5B78C3FC26}"/>
          </ac:grpSpMkLst>
        </pc:grpChg>
        <pc:grpChg chg="mod">
          <ac:chgData name="Kokchun Giang" userId="67e2125d-ec8c-4323-9653-9824a2ad815f" providerId="ADAL" clId="{9BEA6B48-59C2-1248-9567-135D93D8CC3C}" dt="2024-01-13T10:27:53.604" v="773" actId="1076"/>
          <ac:grpSpMkLst>
            <pc:docMk/>
            <pc:sldMk cId="4207668247" sldId="323"/>
            <ac:grpSpMk id="140" creationId="{8A175907-5EDF-41ED-275B-DD9316F7EDA1}"/>
          </ac:grpSpMkLst>
        </pc:grpChg>
        <pc:grpChg chg="mod">
          <ac:chgData name="Kokchun Giang" userId="67e2125d-ec8c-4323-9653-9824a2ad815f" providerId="ADAL" clId="{9BEA6B48-59C2-1248-9567-135D93D8CC3C}" dt="2024-01-13T10:26:15.234" v="681"/>
          <ac:grpSpMkLst>
            <pc:docMk/>
            <pc:sldMk cId="4207668247" sldId="323"/>
            <ac:grpSpMk id="149" creationId="{D301DEE9-E553-78FD-CB38-ED0FF1A7F7F4}"/>
          </ac:grpSpMkLst>
        </pc:grpChg>
        <pc:grpChg chg="mod">
          <ac:chgData name="Kokchun Giang" userId="67e2125d-ec8c-4323-9653-9824a2ad815f" providerId="ADAL" clId="{9BEA6B48-59C2-1248-9567-135D93D8CC3C}" dt="2024-01-13T10:26:15.234" v="681"/>
          <ac:grpSpMkLst>
            <pc:docMk/>
            <pc:sldMk cId="4207668247" sldId="323"/>
            <ac:grpSpMk id="150" creationId="{9978B644-4A82-3696-6967-CCED159F8C6B}"/>
          </ac:grpSpMkLst>
        </pc:grpChg>
        <pc:grpChg chg="mod">
          <ac:chgData name="Kokchun Giang" userId="67e2125d-ec8c-4323-9653-9824a2ad815f" providerId="ADAL" clId="{9BEA6B48-59C2-1248-9567-135D93D8CC3C}" dt="2024-01-13T10:26:12.194" v="664"/>
          <ac:grpSpMkLst>
            <pc:docMk/>
            <pc:sldMk cId="4207668247" sldId="323"/>
            <ac:grpSpMk id="167" creationId="{614AB87E-3F43-532C-D1A4-2E973830A0DE}"/>
          </ac:grpSpMkLst>
        </pc:grpChg>
        <pc:grpChg chg="mod">
          <ac:chgData name="Kokchun Giang" userId="67e2125d-ec8c-4323-9653-9824a2ad815f" providerId="ADAL" clId="{9BEA6B48-59C2-1248-9567-135D93D8CC3C}" dt="2024-01-13T10:26:12.194" v="664"/>
          <ac:grpSpMkLst>
            <pc:docMk/>
            <pc:sldMk cId="4207668247" sldId="323"/>
            <ac:grpSpMk id="168" creationId="{DF3B1BF6-673F-A45F-F892-E9C52C2350B0}"/>
          </ac:grpSpMkLst>
        </pc:grpChg>
        <pc:grpChg chg="del mod">
          <ac:chgData name="Kokchun Giang" userId="67e2125d-ec8c-4323-9653-9824a2ad815f" providerId="ADAL" clId="{9BEA6B48-59C2-1248-9567-135D93D8CC3C}" dt="2024-01-13T10:26:35.429" v="717"/>
          <ac:grpSpMkLst>
            <pc:docMk/>
            <pc:sldMk cId="4207668247" sldId="323"/>
            <ac:grpSpMk id="187" creationId="{8B06FE10-297C-7CAB-B722-89D7728E30A2}"/>
          </ac:grpSpMkLst>
        </pc:grpChg>
        <pc:grpChg chg="mod">
          <ac:chgData name="Kokchun Giang" userId="67e2125d-ec8c-4323-9653-9824a2ad815f" providerId="ADAL" clId="{9BEA6B48-59C2-1248-9567-135D93D8CC3C}" dt="2024-01-13T10:28:57.637" v="800" actId="164"/>
          <ac:grpSpMkLst>
            <pc:docMk/>
            <pc:sldMk cId="4207668247" sldId="323"/>
            <ac:grpSpMk id="188" creationId="{A8E4B95F-5511-4D86-09CF-E25686A50E69}"/>
          </ac:grpSpMkLst>
        </pc:grpChg>
        <pc:grpChg chg="mod">
          <ac:chgData name="Kokchun Giang" userId="67e2125d-ec8c-4323-9653-9824a2ad815f" providerId="ADAL" clId="{9BEA6B48-59C2-1248-9567-135D93D8CC3C}" dt="2024-01-13T10:28:57.637" v="800" actId="164"/>
          <ac:grpSpMkLst>
            <pc:docMk/>
            <pc:sldMk cId="4207668247" sldId="323"/>
            <ac:grpSpMk id="189" creationId="{C541D0EE-C09D-9311-E751-ACF080400082}"/>
          </ac:grpSpMkLst>
        </pc:grpChg>
        <pc:grpChg chg="mod">
          <ac:chgData name="Kokchun Giang" userId="67e2125d-ec8c-4323-9653-9824a2ad815f" providerId="ADAL" clId="{9BEA6B48-59C2-1248-9567-135D93D8CC3C}" dt="2024-01-13T10:28:57.637" v="800" actId="164"/>
          <ac:grpSpMkLst>
            <pc:docMk/>
            <pc:sldMk cId="4207668247" sldId="323"/>
            <ac:grpSpMk id="199" creationId="{78165090-488A-3CA2-D834-89A7AB65F034}"/>
          </ac:grpSpMkLst>
        </pc:grpChg>
        <pc:grpChg chg="mod">
          <ac:chgData name="Kokchun Giang" userId="67e2125d-ec8c-4323-9653-9824a2ad815f" providerId="ADAL" clId="{9BEA6B48-59C2-1248-9567-135D93D8CC3C}" dt="2024-01-13T10:29:03.325" v="801" actId="164"/>
          <ac:grpSpMkLst>
            <pc:docMk/>
            <pc:sldMk cId="4207668247" sldId="323"/>
            <ac:grpSpMk id="205" creationId="{E8584B06-F088-6E43-88D7-9FD4C7433E15}"/>
          </ac:grpSpMkLst>
        </pc:grpChg>
        <pc:grpChg chg="mod">
          <ac:chgData name="Kokchun Giang" userId="67e2125d-ec8c-4323-9653-9824a2ad815f" providerId="ADAL" clId="{9BEA6B48-59C2-1248-9567-135D93D8CC3C}" dt="2024-01-13T10:29:03.325" v="801" actId="164"/>
          <ac:grpSpMkLst>
            <pc:docMk/>
            <pc:sldMk cId="4207668247" sldId="323"/>
            <ac:grpSpMk id="209" creationId="{211225CC-6CB5-D3C2-5326-F76B8EE909BF}"/>
          </ac:grpSpMkLst>
        </pc:grpChg>
        <pc:grpChg chg="del mod">
          <ac:chgData name="Kokchun Giang" userId="67e2125d-ec8c-4323-9653-9824a2ad815f" providerId="ADAL" clId="{9BEA6B48-59C2-1248-9567-135D93D8CC3C}" dt="2024-01-13T10:27:01.019" v="737"/>
          <ac:grpSpMkLst>
            <pc:docMk/>
            <pc:sldMk cId="4207668247" sldId="323"/>
            <ac:grpSpMk id="214" creationId="{88A589BA-2548-1B0C-C396-BAB465545334}"/>
          </ac:grpSpMkLst>
        </pc:grpChg>
        <pc:grpChg chg="mod">
          <ac:chgData name="Kokchun Giang" userId="67e2125d-ec8c-4323-9653-9824a2ad815f" providerId="ADAL" clId="{9BEA6B48-59C2-1248-9567-135D93D8CC3C}" dt="2024-01-13T10:29:03.325" v="801" actId="164"/>
          <ac:grpSpMkLst>
            <pc:docMk/>
            <pc:sldMk cId="4207668247" sldId="323"/>
            <ac:grpSpMk id="215" creationId="{7E708A15-DB55-83C8-C5A7-3D2FC7A96E7A}"/>
          </ac:grpSpMkLst>
        </pc:grpChg>
        <pc:grpChg chg="mod">
          <ac:chgData name="Kokchun Giang" userId="67e2125d-ec8c-4323-9653-9824a2ad815f" providerId="ADAL" clId="{9BEA6B48-59C2-1248-9567-135D93D8CC3C}" dt="2024-01-13T10:29:03.325" v="801" actId="164"/>
          <ac:grpSpMkLst>
            <pc:docMk/>
            <pc:sldMk cId="4207668247" sldId="323"/>
            <ac:grpSpMk id="220" creationId="{6CBD33F9-CC63-B38C-A2CA-4E20D92881F8}"/>
          </ac:grpSpMkLst>
        </pc:grpChg>
        <pc:grpChg chg="mod">
          <ac:chgData name="Kokchun Giang" userId="67e2125d-ec8c-4323-9653-9824a2ad815f" providerId="ADAL" clId="{9BEA6B48-59C2-1248-9567-135D93D8CC3C}" dt="2024-01-13T10:29:07.486" v="802" actId="164"/>
          <ac:grpSpMkLst>
            <pc:docMk/>
            <pc:sldMk cId="4207668247" sldId="323"/>
            <ac:grpSpMk id="237" creationId="{021F329D-362F-5D79-79F9-1FD0567F5A76}"/>
          </ac:grpSpMkLst>
        </pc:grpChg>
        <pc:grpChg chg="mod">
          <ac:chgData name="Kokchun Giang" userId="67e2125d-ec8c-4323-9653-9824a2ad815f" providerId="ADAL" clId="{9BEA6B48-59C2-1248-9567-135D93D8CC3C}" dt="2024-01-13T10:29:07.486" v="802" actId="164"/>
          <ac:grpSpMkLst>
            <pc:docMk/>
            <pc:sldMk cId="4207668247" sldId="323"/>
            <ac:grpSpMk id="238" creationId="{E8059A5E-FC42-17CF-DEFA-CFBF735FA9DF}"/>
          </ac:grpSpMkLst>
        </pc:grpChg>
        <pc:grpChg chg="mod">
          <ac:chgData name="Kokchun Giang" userId="67e2125d-ec8c-4323-9653-9824a2ad815f" providerId="ADAL" clId="{9BEA6B48-59C2-1248-9567-135D93D8CC3C}" dt="2024-01-13T10:29:07.486" v="802" actId="164"/>
          <ac:grpSpMkLst>
            <pc:docMk/>
            <pc:sldMk cId="4207668247" sldId="323"/>
            <ac:grpSpMk id="242" creationId="{B1F180F0-D7A7-4DE2-AC98-DDBB97D7987F}"/>
          </ac:grpSpMkLst>
        </pc:grpChg>
        <pc:grpChg chg="mod">
          <ac:chgData name="Kokchun Giang" userId="67e2125d-ec8c-4323-9653-9824a2ad815f" providerId="ADAL" clId="{9BEA6B48-59C2-1248-9567-135D93D8CC3C}" dt="2024-01-13T10:29:09.645" v="803" actId="164"/>
          <ac:grpSpMkLst>
            <pc:docMk/>
            <pc:sldMk cId="4207668247" sldId="323"/>
            <ac:grpSpMk id="255" creationId="{3D4BBA75-C9EA-E993-6642-EB0895381B14}"/>
          </ac:grpSpMkLst>
        </pc:grpChg>
        <pc:grpChg chg="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64" creationId="{5F8A2542-C39B-B2F2-559B-AA991B6D9537}"/>
          </ac:grpSpMkLst>
        </pc:grpChg>
        <pc:grpChg chg="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65" creationId="{6B9E5503-0F86-A592-4143-32DDA4C4A229}"/>
          </ac:grpSpMkLst>
        </pc:grpChg>
        <pc:grpChg chg="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79" creationId="{C8048CE4-D98C-0A20-09CC-275DCB3A2066}"/>
          </ac:grpSpMkLst>
        </pc:grpChg>
        <pc:grpChg chg="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80" creationId="{F85AE1D0-41CB-768B-2B08-3133F67A2DA7}"/>
          </ac:grpSpMkLst>
        </pc:grpChg>
        <pc:grpChg chg="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81" creationId="{A338641E-1A91-C3C3-ED01-E7AC21377529}"/>
          </ac:grpSpMkLst>
        </pc:grpChg>
        <pc:grpChg chg="add mod">
          <ac:chgData name="Kokchun Giang" userId="67e2125d-ec8c-4323-9653-9824a2ad815f" providerId="ADAL" clId="{9BEA6B48-59C2-1248-9567-135D93D8CC3C}" dt="2024-01-13T10:28:35.132" v="797" actId="164"/>
          <ac:grpSpMkLst>
            <pc:docMk/>
            <pc:sldMk cId="4207668247" sldId="323"/>
            <ac:grpSpMk id="282" creationId="{AE426374-4858-D4D7-7283-2253BEB4E2D1}"/>
          </ac:grpSpMkLst>
        </pc:grpChg>
        <pc:grpChg chg="add mod">
          <ac:chgData name="Kokchun Giang" userId="67e2125d-ec8c-4323-9653-9824a2ad815f" providerId="ADAL" clId="{9BEA6B48-59C2-1248-9567-135D93D8CC3C}" dt="2024-01-13T10:28:42.313" v="798" actId="164"/>
          <ac:grpSpMkLst>
            <pc:docMk/>
            <pc:sldMk cId="4207668247" sldId="323"/>
            <ac:grpSpMk id="283" creationId="{5794388D-8A03-363E-A78D-AEE2E13A7B02}"/>
          </ac:grpSpMkLst>
        </pc:grpChg>
        <pc:grpChg chg="add mod">
          <ac:chgData name="Kokchun Giang" userId="67e2125d-ec8c-4323-9653-9824a2ad815f" providerId="ADAL" clId="{9BEA6B48-59C2-1248-9567-135D93D8CC3C}" dt="2024-01-13T10:28:50.327" v="799" actId="164"/>
          <ac:grpSpMkLst>
            <pc:docMk/>
            <pc:sldMk cId="4207668247" sldId="323"/>
            <ac:grpSpMk id="284" creationId="{FB101198-D863-C4DD-F83D-0F1EC9FDD619}"/>
          </ac:grpSpMkLst>
        </pc:grpChg>
        <pc:grpChg chg="add mod">
          <ac:chgData name="Kokchun Giang" userId="67e2125d-ec8c-4323-9653-9824a2ad815f" providerId="ADAL" clId="{9BEA6B48-59C2-1248-9567-135D93D8CC3C}" dt="2024-01-13T10:28:57.637" v="800" actId="164"/>
          <ac:grpSpMkLst>
            <pc:docMk/>
            <pc:sldMk cId="4207668247" sldId="323"/>
            <ac:grpSpMk id="285" creationId="{1DC50C1C-562B-1F53-D7E0-4A644A67B513}"/>
          </ac:grpSpMkLst>
        </pc:grpChg>
        <pc:grpChg chg="add mod">
          <ac:chgData name="Kokchun Giang" userId="67e2125d-ec8c-4323-9653-9824a2ad815f" providerId="ADAL" clId="{9BEA6B48-59C2-1248-9567-135D93D8CC3C}" dt="2024-01-13T10:29:03.325" v="801" actId="164"/>
          <ac:grpSpMkLst>
            <pc:docMk/>
            <pc:sldMk cId="4207668247" sldId="323"/>
            <ac:grpSpMk id="286" creationId="{34F9EB73-2592-AF42-9A89-51392E91368D}"/>
          </ac:grpSpMkLst>
        </pc:grpChg>
        <pc:grpChg chg="add mod">
          <ac:chgData name="Kokchun Giang" userId="67e2125d-ec8c-4323-9653-9824a2ad815f" providerId="ADAL" clId="{9BEA6B48-59C2-1248-9567-135D93D8CC3C}" dt="2024-01-13T10:29:07.486" v="802" actId="164"/>
          <ac:grpSpMkLst>
            <pc:docMk/>
            <pc:sldMk cId="4207668247" sldId="323"/>
            <ac:grpSpMk id="287" creationId="{69378D79-55B2-16F9-39F4-4E344F486321}"/>
          </ac:grpSpMkLst>
        </pc:grpChg>
        <pc:grpChg chg="add mod">
          <ac:chgData name="Kokchun Giang" userId="67e2125d-ec8c-4323-9653-9824a2ad815f" providerId="ADAL" clId="{9BEA6B48-59C2-1248-9567-135D93D8CC3C}" dt="2024-01-13T10:29:09.645" v="803" actId="164"/>
          <ac:grpSpMkLst>
            <pc:docMk/>
            <pc:sldMk cId="4207668247" sldId="323"/>
            <ac:grpSpMk id="288" creationId="{26D4C4DB-4BA3-6766-7AB4-889A3B7EA2C7}"/>
          </ac:grpSpMkLst>
        </pc:grpChg>
        <pc:grpChg chg="add mod">
          <ac:chgData name="Kokchun Giang" userId="67e2125d-ec8c-4323-9653-9824a2ad815f" providerId="ADAL" clId="{9BEA6B48-59C2-1248-9567-135D93D8CC3C}" dt="2024-01-13T10:29:23.715" v="804" actId="164"/>
          <ac:grpSpMkLst>
            <pc:docMk/>
            <pc:sldMk cId="4207668247" sldId="323"/>
            <ac:grpSpMk id="289" creationId="{9BE8D299-E961-AFDA-9F42-6BD4F63A0B80}"/>
          </ac:grpSpMkLst>
        </pc:grpChg>
        <pc:grpChg chg="add mod">
          <ac:chgData name="Kokchun Giang" userId="67e2125d-ec8c-4323-9653-9824a2ad815f" providerId="ADAL" clId="{9BEA6B48-59C2-1248-9567-135D93D8CC3C}" dt="2024-01-13T10:29:28.285" v="805" actId="164"/>
          <ac:grpSpMkLst>
            <pc:docMk/>
            <pc:sldMk cId="4207668247" sldId="323"/>
            <ac:grpSpMk id="290" creationId="{CFA73BAD-8FC1-151D-B34D-B574F207F52F}"/>
          </ac:grpSpMkLst>
        </pc:grpChg>
        <pc:inkChg chg="add del">
          <ac:chgData name="Kokchun Giang" userId="67e2125d-ec8c-4323-9653-9824a2ad815f" providerId="ADAL" clId="{9BEA6B48-59C2-1248-9567-135D93D8CC3C}" dt="2024-01-13T10:23:32.230" v="502" actId="9405"/>
          <ac:inkMkLst>
            <pc:docMk/>
            <pc:sldMk cId="4207668247" sldId="323"/>
            <ac:inkMk id="2" creationId="{DD49AD89-5918-E1DF-7614-BB7A809BB1A3}"/>
          </ac:inkMkLst>
        </pc:inkChg>
        <pc:inkChg chg="add del">
          <ac:chgData name="Kokchun Giang" userId="67e2125d-ec8c-4323-9653-9824a2ad815f" providerId="ADAL" clId="{9BEA6B48-59C2-1248-9567-135D93D8CC3C}" dt="2024-01-13T10:23:34.632" v="504" actId="9405"/>
          <ac:inkMkLst>
            <pc:docMk/>
            <pc:sldMk cId="4207668247" sldId="323"/>
            <ac:inkMk id="3" creationId="{7A6B506F-EF96-B5A4-6BC2-340015FB48B5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4" creationId="{5391997D-6F92-5657-4B86-D540AA71FDAF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5" creationId="{5A9F24F6-5FD2-9BF3-B54C-42E303BA39B5}"/>
          </ac:inkMkLst>
        </pc:inkChg>
        <pc:inkChg chg="add mod">
          <ac:chgData name="Kokchun Giang" userId="67e2125d-ec8c-4323-9653-9824a2ad815f" providerId="ADAL" clId="{9BEA6B48-59C2-1248-9567-135D93D8CC3C}" dt="2024-01-13T10:23:45.774" v="513"/>
          <ac:inkMkLst>
            <pc:docMk/>
            <pc:sldMk cId="4207668247" sldId="323"/>
            <ac:inkMk id="6" creationId="{2D4E9FAF-CC9A-94A2-6AF1-4DEE89950315}"/>
          </ac:inkMkLst>
        </pc:inkChg>
        <pc:inkChg chg="add mod">
          <ac:chgData name="Kokchun Giang" userId="67e2125d-ec8c-4323-9653-9824a2ad815f" providerId="ADAL" clId="{9BEA6B48-59C2-1248-9567-135D93D8CC3C}" dt="2024-01-13T10:23:45.774" v="513"/>
          <ac:inkMkLst>
            <pc:docMk/>
            <pc:sldMk cId="4207668247" sldId="323"/>
            <ac:inkMk id="7" creationId="{C5ED57CF-D2EC-0A22-2AF9-4ED50D0D47A0}"/>
          </ac:inkMkLst>
        </pc:inkChg>
        <pc:inkChg chg="add mod">
          <ac:chgData name="Kokchun Giang" userId="67e2125d-ec8c-4323-9653-9824a2ad815f" providerId="ADAL" clId="{9BEA6B48-59C2-1248-9567-135D93D8CC3C}" dt="2024-01-13T10:23:45.774" v="513"/>
          <ac:inkMkLst>
            <pc:docMk/>
            <pc:sldMk cId="4207668247" sldId="323"/>
            <ac:inkMk id="8" creationId="{2977459F-9613-41F5-9F39-01FA721A18FD}"/>
          </ac:inkMkLst>
        </pc:inkChg>
        <pc:inkChg chg="add mod">
          <ac:chgData name="Kokchun Giang" userId="67e2125d-ec8c-4323-9653-9824a2ad815f" providerId="ADAL" clId="{9BEA6B48-59C2-1248-9567-135D93D8CC3C}" dt="2024-01-13T10:23:45.774" v="513"/>
          <ac:inkMkLst>
            <pc:docMk/>
            <pc:sldMk cId="4207668247" sldId="323"/>
            <ac:inkMk id="10" creationId="{F434B2F0-C6A5-EA49-D479-F7CFCE562880}"/>
          </ac:inkMkLst>
        </pc:inkChg>
        <pc:inkChg chg="add mod">
          <ac:chgData name="Kokchun Giang" userId="67e2125d-ec8c-4323-9653-9824a2ad815f" providerId="ADAL" clId="{9BEA6B48-59C2-1248-9567-135D93D8CC3C}" dt="2024-01-13T10:23:45.774" v="513"/>
          <ac:inkMkLst>
            <pc:docMk/>
            <pc:sldMk cId="4207668247" sldId="323"/>
            <ac:inkMk id="11" creationId="{FCC5FD7C-44F9-94B1-C8AD-B629EF0F1E1C}"/>
          </ac:inkMkLst>
        </pc:inkChg>
        <pc:inkChg chg="add mod">
          <ac:chgData name="Kokchun Giang" userId="67e2125d-ec8c-4323-9653-9824a2ad815f" providerId="ADAL" clId="{9BEA6B48-59C2-1248-9567-135D93D8CC3C}" dt="2024-01-13T10:23:48.616" v="519"/>
          <ac:inkMkLst>
            <pc:docMk/>
            <pc:sldMk cId="4207668247" sldId="323"/>
            <ac:inkMk id="13" creationId="{0528DC67-1A69-324C-C738-ADA0512784FB}"/>
          </ac:inkMkLst>
        </pc:inkChg>
        <pc:inkChg chg="add mod">
          <ac:chgData name="Kokchun Giang" userId="67e2125d-ec8c-4323-9653-9824a2ad815f" providerId="ADAL" clId="{9BEA6B48-59C2-1248-9567-135D93D8CC3C}" dt="2024-01-13T10:23:48.616" v="519"/>
          <ac:inkMkLst>
            <pc:docMk/>
            <pc:sldMk cId="4207668247" sldId="323"/>
            <ac:inkMk id="14" creationId="{DE1D3A1D-BCCE-5AB9-53FF-8440D0554894}"/>
          </ac:inkMkLst>
        </pc:inkChg>
        <pc:inkChg chg="add mod">
          <ac:chgData name="Kokchun Giang" userId="67e2125d-ec8c-4323-9653-9824a2ad815f" providerId="ADAL" clId="{9BEA6B48-59C2-1248-9567-135D93D8CC3C}" dt="2024-01-13T10:23:48.616" v="519"/>
          <ac:inkMkLst>
            <pc:docMk/>
            <pc:sldMk cId="4207668247" sldId="323"/>
            <ac:inkMk id="15" creationId="{5A2F4CE8-B8DA-453F-D455-29BE47BF097E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16" creationId="{DEEB4B67-6164-0671-7FF9-015EA86D53B8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17" creationId="{CFE26E7B-47C2-BBCB-E23A-F9041887B365}"/>
          </ac:inkMkLst>
        </pc:inkChg>
        <pc:inkChg chg="add mod">
          <ac:chgData name="Kokchun Giang" userId="67e2125d-ec8c-4323-9653-9824a2ad815f" providerId="ADAL" clId="{9BEA6B48-59C2-1248-9567-135D93D8CC3C}" dt="2024-01-13T10:23:49.952" v="523"/>
          <ac:inkMkLst>
            <pc:docMk/>
            <pc:sldMk cId="4207668247" sldId="323"/>
            <ac:inkMk id="19" creationId="{2540FF6F-BE0A-CA91-CB60-D584A2131517}"/>
          </ac:inkMkLst>
        </pc:inkChg>
        <pc:inkChg chg="add mod">
          <ac:chgData name="Kokchun Giang" userId="67e2125d-ec8c-4323-9653-9824a2ad815f" providerId="ADAL" clId="{9BEA6B48-59C2-1248-9567-135D93D8CC3C}" dt="2024-01-13T10:23:49.952" v="523"/>
          <ac:inkMkLst>
            <pc:docMk/>
            <pc:sldMk cId="4207668247" sldId="323"/>
            <ac:inkMk id="20" creationId="{AC9CEA01-D521-06A0-5383-A0644607EC5E}"/>
          </ac:inkMkLst>
        </pc:inkChg>
        <pc:inkChg chg="add mod">
          <ac:chgData name="Kokchun Giang" userId="67e2125d-ec8c-4323-9653-9824a2ad815f" providerId="ADAL" clId="{9BEA6B48-59C2-1248-9567-135D93D8CC3C}" dt="2024-01-13T10:23:49.952" v="523"/>
          <ac:inkMkLst>
            <pc:docMk/>
            <pc:sldMk cId="4207668247" sldId="323"/>
            <ac:inkMk id="21" creationId="{54B78CC6-3068-9B6C-5FBF-2B171F87F179}"/>
          </ac:inkMkLst>
        </pc:inkChg>
        <pc:inkChg chg="add mod">
          <ac:chgData name="Kokchun Giang" userId="67e2125d-ec8c-4323-9653-9824a2ad815f" providerId="ADAL" clId="{9BEA6B48-59C2-1248-9567-135D93D8CC3C}" dt="2024-01-13T10:23:52.699" v="529"/>
          <ac:inkMkLst>
            <pc:docMk/>
            <pc:sldMk cId="4207668247" sldId="323"/>
            <ac:inkMk id="23" creationId="{8FF85246-A985-6F16-6F8D-235DAF25AED0}"/>
          </ac:inkMkLst>
        </pc:inkChg>
        <pc:inkChg chg="add mod">
          <ac:chgData name="Kokchun Giang" userId="67e2125d-ec8c-4323-9653-9824a2ad815f" providerId="ADAL" clId="{9BEA6B48-59C2-1248-9567-135D93D8CC3C}" dt="2024-01-13T10:23:52.699" v="529"/>
          <ac:inkMkLst>
            <pc:docMk/>
            <pc:sldMk cId="4207668247" sldId="323"/>
            <ac:inkMk id="24" creationId="{44694343-980C-98A9-121D-35B582E07989}"/>
          </ac:inkMkLst>
        </pc:inkChg>
        <pc:inkChg chg="add mod">
          <ac:chgData name="Kokchun Giang" userId="67e2125d-ec8c-4323-9653-9824a2ad815f" providerId="ADAL" clId="{9BEA6B48-59C2-1248-9567-135D93D8CC3C}" dt="2024-01-13T10:23:52.699" v="529"/>
          <ac:inkMkLst>
            <pc:docMk/>
            <pc:sldMk cId="4207668247" sldId="323"/>
            <ac:inkMk id="25" creationId="{EB188BA3-42DF-851E-E30A-2157D45F1EB0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26" creationId="{8F471ED6-199F-7C9B-82AD-57E114EE81E0}"/>
          </ac:inkMkLst>
        </pc:inkChg>
        <pc:inkChg chg="add mod">
          <ac:chgData name="Kokchun Giang" userId="67e2125d-ec8c-4323-9653-9824a2ad815f" providerId="ADAL" clId="{9BEA6B48-59C2-1248-9567-135D93D8CC3C}" dt="2024-01-13T10:28:35.132" v="797" actId="164"/>
          <ac:inkMkLst>
            <pc:docMk/>
            <pc:sldMk cId="4207668247" sldId="323"/>
            <ac:inkMk id="27" creationId="{FC21C9CF-4863-1415-8950-FB86674F0E94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0" creationId="{B02E3642-6684-3818-C056-BBAE7EA12CBE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1" creationId="{04FC7A70-501A-C206-37CC-88F86BA111DB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2" creationId="{BB4B5BC8-7EDB-D9BB-A13D-2C585D766998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3" creationId="{073A4D81-9BCD-5A44-CD0C-B47662825FD6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4" creationId="{CAD4502D-ED03-9330-07E7-589EA45AD704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5" creationId="{AC1091F2-38EE-299A-A79C-DAB2C065A9D9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6" creationId="{62528A88-3DB7-9656-BE24-CCCE7949FE99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7" creationId="{1D22440A-F3ED-E1AC-2813-0F1114DB492D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8" creationId="{7DE67339-A34F-2993-24CC-C1F423CADF93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39" creationId="{DBC6B38E-DA76-8009-1698-A08F3B39B466}"/>
          </ac:inkMkLst>
        </pc:inkChg>
        <pc:inkChg chg="add mod">
          <ac:chgData name="Kokchun Giang" userId="67e2125d-ec8c-4323-9653-9824a2ad815f" providerId="ADAL" clId="{9BEA6B48-59C2-1248-9567-135D93D8CC3C}" dt="2024-01-13T10:24:10.295" v="541"/>
          <ac:inkMkLst>
            <pc:docMk/>
            <pc:sldMk cId="4207668247" sldId="323"/>
            <ac:inkMk id="40" creationId="{87833924-B721-BB51-8641-0832025EF322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3" creationId="{2649F364-01AA-A6A8-9517-37D3AB1984F8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4" creationId="{B4D2E794-DDD0-6D57-253E-1AC9AB25274E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5" creationId="{D3BA1498-D299-D3BF-B42E-024692227468}"/>
          </ac:inkMkLst>
        </pc:inkChg>
        <pc:inkChg chg="add mod">
          <ac:chgData name="Kokchun Giang" userId="67e2125d-ec8c-4323-9653-9824a2ad815f" providerId="ADAL" clId="{9BEA6B48-59C2-1248-9567-135D93D8CC3C}" dt="2024-01-13T10:29:28.285" v="805" actId="164"/>
          <ac:inkMkLst>
            <pc:docMk/>
            <pc:sldMk cId="4207668247" sldId="323"/>
            <ac:inkMk id="46" creationId="{6CF99338-2573-1A93-50B8-9A758EC40362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7" creationId="{C7441CD8-6F05-1A59-6CA6-A7164642A896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8" creationId="{6A79A167-8DB2-E569-0EC2-4DCFDBF7D108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49" creationId="{C2B05A88-1AEE-C80F-0F4B-A7B0FE0CC839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50" creationId="{2AE18D42-E1D0-31EB-5F88-C5CCA973D08B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51" creationId="{D3339757-3A5C-A336-1F5A-54EAF06FEF29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52" creationId="{7C91A874-D583-40EE-6438-6B22D248853E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53" creationId="{E92006A8-6214-459B-8D0E-39F931F2C236}"/>
          </ac:inkMkLst>
        </pc:inkChg>
        <pc:inkChg chg="add mod">
          <ac:chgData name="Kokchun Giang" userId="67e2125d-ec8c-4323-9653-9824a2ad815f" providerId="ADAL" clId="{9BEA6B48-59C2-1248-9567-135D93D8CC3C}" dt="2024-01-13T10:24:15.632" v="554"/>
          <ac:inkMkLst>
            <pc:docMk/>
            <pc:sldMk cId="4207668247" sldId="323"/>
            <ac:inkMk id="54" creationId="{31CFBCE9-AD3E-2746-B25D-C4EC93858C45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57" creationId="{F4A4E475-872A-5FA0-DE29-19E7CF72850B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58" creationId="{1A99969B-ED47-2A36-867F-6D0243FC108F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59" creationId="{9EF04E79-28E1-C014-148E-2F1E661F5D5D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0" creationId="{210AEEDC-474A-64E0-91F7-6ED8E530C0CE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1" creationId="{7C8D203B-4A30-B184-9103-B21B6F5EB796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2" creationId="{4ED94311-08FD-9B6C-FDA8-6520EDC55DA9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3" creationId="{3F689238-C920-E723-8BFE-5E236D23C4F7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4" creationId="{D461B409-5CBF-9482-400A-4C61E8AF7B32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5" creationId="{687DF1B3-32C3-0C44-7032-C05C3D0A87C5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6" creationId="{8A6C4878-795D-121E-0D9A-E17FD9507777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7" creationId="{9BCF73F5-392B-7CB9-FD5C-381E3E46255E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8" creationId="{2E2B0315-BE91-DAD8-BC1B-F932C7FAF9C5}"/>
          </ac:inkMkLst>
        </pc:inkChg>
        <pc:inkChg chg="add mod">
          <ac:chgData name="Kokchun Giang" userId="67e2125d-ec8c-4323-9653-9824a2ad815f" providerId="ADAL" clId="{9BEA6B48-59C2-1248-9567-135D93D8CC3C}" dt="2024-01-13T10:24:32.728" v="568"/>
          <ac:inkMkLst>
            <pc:docMk/>
            <pc:sldMk cId="4207668247" sldId="323"/>
            <ac:inkMk id="69" creationId="{6BDF8440-45F1-F5E2-4781-44F1CF5EC3D6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3" creationId="{B74B754F-8C10-C752-E113-4FEA38D470AD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4" creationId="{E3F74162-693B-0D0A-CB89-015330D500F8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5" creationId="{FA7C2478-C22F-8FFB-9289-7F7D9A62876D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6" creationId="{0D3F95B0-0FA0-5A34-6518-9FE052DCC5CE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7" creationId="{568EA686-8968-40D0-51F7-470EDEE702A1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8" creationId="{B2390971-1C7A-7865-1310-19471544DD72}"/>
          </ac:inkMkLst>
        </pc:inkChg>
        <pc:inkChg chg="add mod">
          <ac:chgData name="Kokchun Giang" userId="67e2125d-ec8c-4323-9653-9824a2ad815f" providerId="ADAL" clId="{9BEA6B48-59C2-1248-9567-135D93D8CC3C}" dt="2024-01-13T10:24:38.778" v="576"/>
          <ac:inkMkLst>
            <pc:docMk/>
            <pc:sldMk cId="4207668247" sldId="323"/>
            <ac:inkMk id="79" creationId="{05258D98-E0C4-F789-1ABB-7195B7350095}"/>
          </ac:inkMkLst>
        </pc:inkChg>
        <pc:inkChg chg="add mod">
          <ac:chgData name="Kokchun Giang" userId="67e2125d-ec8c-4323-9653-9824a2ad815f" providerId="ADAL" clId="{9BEA6B48-59C2-1248-9567-135D93D8CC3C}" dt="2024-01-13T10:24:43.358" v="581"/>
          <ac:inkMkLst>
            <pc:docMk/>
            <pc:sldMk cId="4207668247" sldId="323"/>
            <ac:inkMk id="82" creationId="{36C77726-684A-D7EC-160E-077557F68B65}"/>
          </ac:inkMkLst>
        </pc:inkChg>
        <pc:inkChg chg="add mod">
          <ac:chgData name="Kokchun Giang" userId="67e2125d-ec8c-4323-9653-9824a2ad815f" providerId="ADAL" clId="{9BEA6B48-59C2-1248-9567-135D93D8CC3C}" dt="2024-01-13T10:24:43.358" v="581"/>
          <ac:inkMkLst>
            <pc:docMk/>
            <pc:sldMk cId="4207668247" sldId="323"/>
            <ac:inkMk id="83" creationId="{8938ABB6-41E3-92AD-6D08-644BD04654D7}"/>
          </ac:inkMkLst>
        </pc:inkChg>
        <pc:inkChg chg="add mod">
          <ac:chgData name="Kokchun Giang" userId="67e2125d-ec8c-4323-9653-9824a2ad815f" providerId="ADAL" clId="{9BEA6B48-59C2-1248-9567-135D93D8CC3C}" dt="2024-01-13T10:24:43.358" v="581"/>
          <ac:inkMkLst>
            <pc:docMk/>
            <pc:sldMk cId="4207668247" sldId="323"/>
            <ac:inkMk id="84" creationId="{55ABE9CF-BA90-4DC6-9315-7C66ECC32151}"/>
          </ac:inkMkLst>
        </pc:inkChg>
        <pc:inkChg chg="add mod">
          <ac:chgData name="Kokchun Giang" userId="67e2125d-ec8c-4323-9653-9824a2ad815f" providerId="ADAL" clId="{9BEA6B48-59C2-1248-9567-135D93D8CC3C}" dt="2024-01-13T10:24:43.358" v="581"/>
          <ac:inkMkLst>
            <pc:docMk/>
            <pc:sldMk cId="4207668247" sldId="323"/>
            <ac:inkMk id="85" creationId="{B60096C8-5BD8-E11F-D8A7-22A403C88401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87" creationId="{07111893-FC4E-52C4-E97D-8EE3ABF13D62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88" creationId="{D1FFFB38-C6D7-3FFE-F06C-C29A74E72D0A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89" creationId="{BAF49797-E38B-3FE2-F3EB-EEAA0A75D520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90" creationId="{DEBD6BDE-B995-5562-FC0C-9CCB53B4C494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91" creationId="{2F2087F0-736C-8525-C7B1-38B6AB3C5921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92" creationId="{012CC378-8B45-CFC5-B62B-5665CC2B4FC7}"/>
          </ac:inkMkLst>
        </pc:inkChg>
        <pc:inkChg chg="add mod">
          <ac:chgData name="Kokchun Giang" userId="67e2125d-ec8c-4323-9653-9824a2ad815f" providerId="ADAL" clId="{9BEA6B48-59C2-1248-9567-135D93D8CC3C}" dt="2024-01-13T10:24:48.824" v="589"/>
          <ac:inkMkLst>
            <pc:docMk/>
            <pc:sldMk cId="4207668247" sldId="323"/>
            <ac:inkMk id="93" creationId="{7A9F3355-51E6-D8F6-C657-55EDABD2CF2C}"/>
          </ac:inkMkLst>
        </pc:inkChg>
        <pc:inkChg chg="add del mod">
          <ac:chgData name="Kokchun Giang" userId="67e2125d-ec8c-4323-9653-9824a2ad815f" providerId="ADAL" clId="{9BEA6B48-59C2-1248-9567-135D93D8CC3C}" dt="2024-01-13T10:25:30.573" v="630"/>
          <ac:inkMkLst>
            <pc:docMk/>
            <pc:sldMk cId="4207668247" sldId="323"/>
            <ac:inkMk id="95" creationId="{3F18759B-1AA5-AFAF-D1E2-ACD10D2CC8B4}"/>
          </ac:inkMkLst>
        </pc:inkChg>
        <pc:inkChg chg="add mod">
          <ac:chgData name="Kokchun Giang" userId="67e2125d-ec8c-4323-9653-9824a2ad815f" providerId="ADAL" clId="{9BEA6B48-59C2-1248-9567-135D93D8CC3C}" dt="2024-01-13T10:28:50.327" v="799" actId="164"/>
          <ac:inkMkLst>
            <pc:docMk/>
            <pc:sldMk cId="4207668247" sldId="323"/>
            <ac:inkMk id="96" creationId="{0BCBC9C8-8703-03D7-8716-79E2706F3A1F}"/>
          </ac:inkMkLst>
        </pc:inkChg>
        <pc:inkChg chg="add mod">
          <ac:chgData name="Kokchun Giang" userId="67e2125d-ec8c-4323-9653-9824a2ad815f" providerId="ADAL" clId="{9BEA6B48-59C2-1248-9567-135D93D8CC3C}" dt="2024-01-13T10:24:54.621" v="595"/>
          <ac:inkMkLst>
            <pc:docMk/>
            <pc:sldMk cId="4207668247" sldId="323"/>
            <ac:inkMk id="98" creationId="{91DF9B74-45D0-26F1-B56C-DA41439DAE77}"/>
          </ac:inkMkLst>
        </pc:inkChg>
        <pc:inkChg chg="add mod">
          <ac:chgData name="Kokchun Giang" userId="67e2125d-ec8c-4323-9653-9824a2ad815f" providerId="ADAL" clId="{9BEA6B48-59C2-1248-9567-135D93D8CC3C}" dt="2024-01-13T10:24:54.621" v="595"/>
          <ac:inkMkLst>
            <pc:docMk/>
            <pc:sldMk cId="4207668247" sldId="323"/>
            <ac:inkMk id="99" creationId="{6AED75B7-64B4-325E-CEAD-00A2C8A7A412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1" creationId="{0FAD228D-CFA9-C9A3-A781-51FE9E6C840B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2" creationId="{05B0B9BC-F526-24AB-E0F1-A3E960D5120D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3" creationId="{B5E40EB9-A433-4228-6559-32CE0D968D41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4" creationId="{7AC73AA5-0806-5F0F-B3C3-B4C3244062B7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5" creationId="{A0433E04-C188-5567-90BD-D954D0F9B1D6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6" creationId="{5D6A2F2B-213A-A8CD-C7B8-E0C0A5AEE062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8" creationId="{6F6FC2C8-E4D1-F7AB-8B1C-FF7269224A6B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09" creationId="{25CB9B73-6AD9-7FC8-45C9-6DEA54C14E11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0" creationId="{750A5BC3-9638-BB43-C785-3D49E6039F81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1" creationId="{B3B63073-C055-46F5-9D15-C9AE0D2F0BC3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2" creationId="{2B83C6B1-98C9-1CC7-8087-4D67284A8E92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4" creationId="{D35E03E5-C86F-27C0-8F26-23F455C82238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6" creationId="{FDC66B69-7586-A1FD-ED4C-7C951D56BA6F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7" creationId="{D732920F-F3F7-D48F-24B3-A859E668AFC0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8" creationId="{634D68D6-6274-C96B-64CA-E632043D3503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19" creationId="{4828358A-0DA8-8B83-1874-D14AAD0F73A4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0" creationId="{4B2633EC-5530-0916-4483-6D4A39940E5F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1" creationId="{ED8B8C05-D0D1-C1C2-5903-ABEC965A381B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2" creationId="{75D20B26-50F5-78C7-D020-62D578A87059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3" creationId="{172FDE6D-DC38-D6D3-F788-381C4FA2BD2F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4" creationId="{72F912FE-29F4-B503-031C-3A8A838AD96A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5" creationId="{0337681A-8ECA-ECA8-5BC0-D350F02CC1FF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6" creationId="{61F9F08B-CEE3-B721-0787-BBF6850C21B5}"/>
          </ac:inkMkLst>
        </pc:inkChg>
        <pc:inkChg chg="add mod">
          <ac:chgData name="Kokchun Giang" userId="67e2125d-ec8c-4323-9653-9824a2ad815f" providerId="ADAL" clId="{9BEA6B48-59C2-1248-9567-135D93D8CC3C}" dt="2024-01-13T10:25:10.400" v="623"/>
          <ac:inkMkLst>
            <pc:docMk/>
            <pc:sldMk cId="4207668247" sldId="323"/>
            <ac:inkMk id="127" creationId="{E0B7538A-D8F1-8684-7420-99EF82305764}"/>
          </ac:inkMkLst>
        </pc:inkChg>
        <pc:inkChg chg="add mod">
          <ac:chgData name="Kokchun Giang" userId="67e2125d-ec8c-4323-9653-9824a2ad815f" providerId="ADAL" clId="{9BEA6B48-59C2-1248-9567-135D93D8CC3C}" dt="2024-01-13T10:25:13.333" v="629"/>
          <ac:inkMkLst>
            <pc:docMk/>
            <pc:sldMk cId="4207668247" sldId="323"/>
            <ac:inkMk id="130" creationId="{70D5E020-329D-68A0-AD77-D2B49435E29A}"/>
          </ac:inkMkLst>
        </pc:inkChg>
        <pc:inkChg chg="add mod">
          <ac:chgData name="Kokchun Giang" userId="67e2125d-ec8c-4323-9653-9824a2ad815f" providerId="ADAL" clId="{9BEA6B48-59C2-1248-9567-135D93D8CC3C}" dt="2024-01-13T10:25:13.333" v="629"/>
          <ac:inkMkLst>
            <pc:docMk/>
            <pc:sldMk cId="4207668247" sldId="323"/>
            <ac:inkMk id="131" creationId="{F94504B3-BED1-C7AB-2B71-A046D94994EE}"/>
          </ac:inkMkLst>
        </pc:inkChg>
        <pc:inkChg chg="add mod">
          <ac:chgData name="Kokchun Giang" userId="67e2125d-ec8c-4323-9653-9824a2ad815f" providerId="ADAL" clId="{9BEA6B48-59C2-1248-9567-135D93D8CC3C}" dt="2024-01-13T10:25:13.333" v="629"/>
          <ac:inkMkLst>
            <pc:docMk/>
            <pc:sldMk cId="4207668247" sldId="323"/>
            <ac:inkMk id="132" creationId="{F29B999A-9A1F-8147-E4D5-1300C8A20B17}"/>
          </ac:inkMkLst>
        </pc:inkChg>
        <pc:inkChg chg="add mod">
          <ac:chgData name="Kokchun Giang" userId="67e2125d-ec8c-4323-9653-9824a2ad815f" providerId="ADAL" clId="{9BEA6B48-59C2-1248-9567-135D93D8CC3C}" dt="2024-01-13T10:25:13.333" v="629"/>
          <ac:inkMkLst>
            <pc:docMk/>
            <pc:sldMk cId="4207668247" sldId="323"/>
            <ac:inkMk id="133" creationId="{C4FD590F-2A31-06E4-9F2F-156A65235FAE}"/>
          </ac:inkMkLst>
        </pc:inkChg>
        <pc:inkChg chg="add mod">
          <ac:chgData name="Kokchun Giang" userId="67e2125d-ec8c-4323-9653-9824a2ad815f" providerId="ADAL" clId="{9BEA6B48-59C2-1248-9567-135D93D8CC3C}" dt="2024-01-13T10:25:13.333" v="629"/>
          <ac:inkMkLst>
            <pc:docMk/>
            <pc:sldMk cId="4207668247" sldId="323"/>
            <ac:inkMk id="134" creationId="{7A9C3473-C767-ADC1-22C1-F3F2FB4271D5}"/>
          </ac:inkMkLst>
        </pc:inkChg>
        <pc:inkChg chg="add del">
          <ac:chgData name="Kokchun Giang" userId="67e2125d-ec8c-4323-9653-9824a2ad815f" providerId="ADAL" clId="{9BEA6B48-59C2-1248-9567-135D93D8CC3C}" dt="2024-01-13T10:25:36.092" v="632" actId="9405"/>
          <ac:inkMkLst>
            <pc:docMk/>
            <pc:sldMk cId="4207668247" sldId="323"/>
            <ac:inkMk id="136" creationId="{2CE25083-08A3-7C82-85C7-81552F8A9CC4}"/>
          </ac:inkMkLst>
        </pc:inkChg>
        <pc:inkChg chg="add mod">
          <ac:chgData name="Kokchun Giang" userId="67e2125d-ec8c-4323-9653-9824a2ad815f" providerId="ADAL" clId="{9BEA6B48-59C2-1248-9567-135D93D8CC3C}" dt="2024-01-13T10:27:53.604" v="773" actId="1076"/>
          <ac:inkMkLst>
            <pc:docMk/>
            <pc:sldMk cId="4207668247" sldId="323"/>
            <ac:inkMk id="137" creationId="{D5A91263-610B-F279-A048-0933C145AFA6}"/>
          </ac:inkMkLst>
        </pc:inkChg>
        <pc:inkChg chg="add mod">
          <ac:chgData name="Kokchun Giang" userId="67e2125d-ec8c-4323-9653-9824a2ad815f" providerId="ADAL" clId="{9BEA6B48-59C2-1248-9567-135D93D8CC3C}" dt="2024-01-13T10:25:53.808" v="636"/>
          <ac:inkMkLst>
            <pc:docMk/>
            <pc:sldMk cId="4207668247" sldId="323"/>
            <ac:inkMk id="138" creationId="{E796378B-F2CC-0584-6DD9-0AB9F29AE205}"/>
          </ac:inkMkLst>
        </pc:inkChg>
        <pc:inkChg chg="add mod">
          <ac:chgData name="Kokchun Giang" userId="67e2125d-ec8c-4323-9653-9824a2ad815f" providerId="ADAL" clId="{9BEA6B48-59C2-1248-9567-135D93D8CC3C}" dt="2024-01-13T10:25:53.808" v="636"/>
          <ac:inkMkLst>
            <pc:docMk/>
            <pc:sldMk cId="4207668247" sldId="323"/>
            <ac:inkMk id="139" creationId="{9F2E4A41-51A8-C369-D8C7-7F8F700D86CC}"/>
          </ac:inkMkLst>
        </pc:inkChg>
        <pc:inkChg chg="add del mod">
          <ac:chgData name="Kokchun Giang" userId="67e2125d-ec8c-4323-9653-9824a2ad815f" providerId="ADAL" clId="{9BEA6B48-59C2-1248-9567-135D93D8CC3C}" dt="2024-01-13T10:26:19.549" v="687"/>
          <ac:inkMkLst>
            <pc:docMk/>
            <pc:sldMk cId="4207668247" sldId="323"/>
            <ac:inkMk id="141" creationId="{977E703A-D7E1-43E0-8E09-1600CF3EA005}"/>
          </ac:inkMkLst>
        </pc:inkChg>
        <pc:inkChg chg="add del mod">
          <ac:chgData name="Kokchun Giang" userId="67e2125d-ec8c-4323-9653-9824a2ad815f" providerId="ADAL" clId="{9BEA6B48-59C2-1248-9567-135D93D8CC3C}" dt="2024-01-13T10:26:19.550" v="688"/>
          <ac:inkMkLst>
            <pc:docMk/>
            <pc:sldMk cId="4207668247" sldId="323"/>
            <ac:inkMk id="142" creationId="{38A2D23C-7197-4E3D-B67C-5FE563232608}"/>
          </ac:inkMkLst>
        </pc:inkChg>
        <pc:inkChg chg="add del mod">
          <ac:chgData name="Kokchun Giang" userId="67e2125d-ec8c-4323-9653-9824a2ad815f" providerId="ADAL" clId="{9BEA6B48-59C2-1248-9567-135D93D8CC3C}" dt="2024-01-13T10:26:19.548" v="685"/>
          <ac:inkMkLst>
            <pc:docMk/>
            <pc:sldMk cId="4207668247" sldId="323"/>
            <ac:inkMk id="143" creationId="{8652A9FF-93BF-E02C-F9A5-C849A58411CF}"/>
          </ac:inkMkLst>
        </pc:inkChg>
        <pc:inkChg chg="add del mod">
          <ac:chgData name="Kokchun Giang" userId="67e2125d-ec8c-4323-9653-9824a2ad815f" providerId="ADAL" clId="{9BEA6B48-59C2-1248-9567-135D93D8CC3C}" dt="2024-01-13T10:26:19.549" v="686"/>
          <ac:inkMkLst>
            <pc:docMk/>
            <pc:sldMk cId="4207668247" sldId="323"/>
            <ac:inkMk id="144" creationId="{9D9762AA-78A8-E665-EFBB-593DF956348B}"/>
          </ac:inkMkLst>
        </pc:inkChg>
        <pc:inkChg chg="add del mod">
          <ac:chgData name="Kokchun Giang" userId="67e2125d-ec8c-4323-9653-9824a2ad815f" providerId="ADAL" clId="{9BEA6B48-59C2-1248-9567-135D93D8CC3C}" dt="2024-01-13T10:26:15.842" v="684" actId="9405"/>
          <ac:inkMkLst>
            <pc:docMk/>
            <pc:sldMk cId="4207668247" sldId="323"/>
            <ac:inkMk id="145" creationId="{DCBD6ED4-814C-568F-154E-7FB9198A8A93}"/>
          </ac:inkMkLst>
        </pc:inkChg>
        <pc:inkChg chg="add del mod">
          <ac:chgData name="Kokchun Giang" userId="67e2125d-ec8c-4323-9653-9824a2ad815f" providerId="ADAL" clId="{9BEA6B48-59C2-1248-9567-135D93D8CC3C}" dt="2024-01-13T10:26:15.626" v="683" actId="9405"/>
          <ac:inkMkLst>
            <pc:docMk/>
            <pc:sldMk cId="4207668247" sldId="323"/>
            <ac:inkMk id="146" creationId="{EFC82C7E-C4FD-CA79-64CC-F252FBB418F1}"/>
          </ac:inkMkLst>
        </pc:inkChg>
        <pc:inkChg chg="add del mod">
          <ac:chgData name="Kokchun Giang" userId="67e2125d-ec8c-4323-9653-9824a2ad815f" providerId="ADAL" clId="{9BEA6B48-59C2-1248-9567-135D93D8CC3C}" dt="2024-01-13T10:26:15.426" v="682" actId="9405"/>
          <ac:inkMkLst>
            <pc:docMk/>
            <pc:sldMk cId="4207668247" sldId="323"/>
            <ac:inkMk id="147" creationId="{B975D2B4-584B-B430-C8CF-4E5ED7B53DCE}"/>
          </ac:inkMkLst>
        </pc:inkChg>
        <pc:inkChg chg="add del mod">
          <ac:chgData name="Kokchun Giang" userId="67e2125d-ec8c-4323-9653-9824a2ad815f" providerId="ADAL" clId="{9BEA6B48-59C2-1248-9567-135D93D8CC3C}" dt="2024-01-13T10:26:15.234" v="681"/>
          <ac:inkMkLst>
            <pc:docMk/>
            <pc:sldMk cId="4207668247" sldId="323"/>
            <ac:inkMk id="148" creationId="{FD0B33EE-5632-2966-0E05-45C99A04365E}"/>
          </ac:inkMkLst>
        </pc:inkChg>
        <pc:inkChg chg="add del mod">
          <ac:chgData name="Kokchun Giang" userId="67e2125d-ec8c-4323-9653-9824a2ad815f" providerId="ADAL" clId="{9BEA6B48-59C2-1248-9567-135D93D8CC3C}" dt="2024-01-13T10:26:15.042" v="679" actId="9405"/>
          <ac:inkMkLst>
            <pc:docMk/>
            <pc:sldMk cId="4207668247" sldId="323"/>
            <ac:inkMk id="151" creationId="{94C0748A-C1BA-F232-F0A5-5EA3CE15698F}"/>
          </ac:inkMkLst>
        </pc:inkChg>
        <pc:inkChg chg="add del mod">
          <ac:chgData name="Kokchun Giang" userId="67e2125d-ec8c-4323-9653-9824a2ad815f" providerId="ADAL" clId="{9BEA6B48-59C2-1248-9567-135D93D8CC3C}" dt="2024-01-13T10:26:14.849" v="678" actId="9405"/>
          <ac:inkMkLst>
            <pc:docMk/>
            <pc:sldMk cId="4207668247" sldId="323"/>
            <ac:inkMk id="152" creationId="{242A88F7-82C8-90E1-C8C4-D270D72BC21C}"/>
          </ac:inkMkLst>
        </pc:inkChg>
        <pc:inkChg chg="add del mod">
          <ac:chgData name="Kokchun Giang" userId="67e2125d-ec8c-4323-9653-9824a2ad815f" providerId="ADAL" clId="{9BEA6B48-59C2-1248-9567-135D93D8CC3C}" dt="2024-01-13T10:26:14.657" v="677" actId="9405"/>
          <ac:inkMkLst>
            <pc:docMk/>
            <pc:sldMk cId="4207668247" sldId="323"/>
            <ac:inkMk id="153" creationId="{EB0C0DBA-0C41-9C53-0891-EB9E5DFD648A}"/>
          </ac:inkMkLst>
        </pc:inkChg>
        <pc:inkChg chg="add del mod">
          <ac:chgData name="Kokchun Giang" userId="67e2125d-ec8c-4323-9653-9824a2ad815f" providerId="ADAL" clId="{9BEA6B48-59C2-1248-9567-135D93D8CC3C}" dt="2024-01-13T10:26:14.458" v="676" actId="9405"/>
          <ac:inkMkLst>
            <pc:docMk/>
            <pc:sldMk cId="4207668247" sldId="323"/>
            <ac:inkMk id="154" creationId="{B76C2BDD-98B5-8484-379F-B216641E40F9}"/>
          </ac:inkMkLst>
        </pc:inkChg>
        <pc:inkChg chg="add del mod">
          <ac:chgData name="Kokchun Giang" userId="67e2125d-ec8c-4323-9653-9824a2ad815f" providerId="ADAL" clId="{9BEA6B48-59C2-1248-9567-135D93D8CC3C}" dt="2024-01-13T10:26:14.289" v="675" actId="9405"/>
          <ac:inkMkLst>
            <pc:docMk/>
            <pc:sldMk cId="4207668247" sldId="323"/>
            <ac:inkMk id="155" creationId="{C1CD1A20-6E9F-5230-6605-54079CF8B06E}"/>
          </ac:inkMkLst>
        </pc:inkChg>
        <pc:inkChg chg="add del mod">
          <ac:chgData name="Kokchun Giang" userId="67e2125d-ec8c-4323-9653-9824a2ad815f" providerId="ADAL" clId="{9BEA6B48-59C2-1248-9567-135D93D8CC3C}" dt="2024-01-13T10:26:14.146" v="674" actId="9405"/>
          <ac:inkMkLst>
            <pc:docMk/>
            <pc:sldMk cId="4207668247" sldId="323"/>
            <ac:inkMk id="156" creationId="{5035FEB9-1D50-4C2D-6D9F-6F6A5B2C40E3}"/>
          </ac:inkMkLst>
        </pc:inkChg>
        <pc:inkChg chg="add del mod">
          <ac:chgData name="Kokchun Giang" userId="67e2125d-ec8c-4323-9653-9824a2ad815f" providerId="ADAL" clId="{9BEA6B48-59C2-1248-9567-135D93D8CC3C}" dt="2024-01-13T10:26:13.897" v="673" actId="9405"/>
          <ac:inkMkLst>
            <pc:docMk/>
            <pc:sldMk cId="4207668247" sldId="323"/>
            <ac:inkMk id="157" creationId="{582C2499-C8C0-4B27-B51F-1DFE6BDA4856}"/>
          </ac:inkMkLst>
        </pc:inkChg>
        <pc:inkChg chg="add del mod">
          <ac:chgData name="Kokchun Giang" userId="67e2125d-ec8c-4323-9653-9824a2ad815f" providerId="ADAL" clId="{9BEA6B48-59C2-1248-9567-135D93D8CC3C}" dt="2024-01-13T10:26:13.722" v="672" actId="9405"/>
          <ac:inkMkLst>
            <pc:docMk/>
            <pc:sldMk cId="4207668247" sldId="323"/>
            <ac:inkMk id="158" creationId="{6383C652-5F50-2108-38CB-0FC8CF09A081}"/>
          </ac:inkMkLst>
        </pc:inkChg>
        <pc:inkChg chg="add del mod">
          <ac:chgData name="Kokchun Giang" userId="67e2125d-ec8c-4323-9653-9824a2ad815f" providerId="ADAL" clId="{9BEA6B48-59C2-1248-9567-135D93D8CC3C}" dt="2024-01-13T10:26:13.521" v="671" actId="9405"/>
          <ac:inkMkLst>
            <pc:docMk/>
            <pc:sldMk cId="4207668247" sldId="323"/>
            <ac:inkMk id="159" creationId="{BA91EE49-09B9-CA25-6C91-21BD27033A73}"/>
          </ac:inkMkLst>
        </pc:inkChg>
        <pc:inkChg chg="add del mod">
          <ac:chgData name="Kokchun Giang" userId="67e2125d-ec8c-4323-9653-9824a2ad815f" providerId="ADAL" clId="{9BEA6B48-59C2-1248-9567-135D93D8CC3C}" dt="2024-01-13T10:26:13.329" v="670" actId="9405"/>
          <ac:inkMkLst>
            <pc:docMk/>
            <pc:sldMk cId="4207668247" sldId="323"/>
            <ac:inkMk id="160" creationId="{0A1D7E03-CA4E-071D-23CA-2EB22501BA24}"/>
          </ac:inkMkLst>
        </pc:inkChg>
        <pc:inkChg chg="add del mod">
          <ac:chgData name="Kokchun Giang" userId="67e2125d-ec8c-4323-9653-9824a2ad815f" providerId="ADAL" clId="{9BEA6B48-59C2-1248-9567-135D93D8CC3C}" dt="2024-01-13T10:26:13.145" v="669" actId="9405"/>
          <ac:inkMkLst>
            <pc:docMk/>
            <pc:sldMk cId="4207668247" sldId="323"/>
            <ac:inkMk id="161" creationId="{B137DA45-C63D-F9D6-448E-6F8FC207047A}"/>
          </ac:inkMkLst>
        </pc:inkChg>
        <pc:inkChg chg="add del mod">
          <ac:chgData name="Kokchun Giang" userId="67e2125d-ec8c-4323-9653-9824a2ad815f" providerId="ADAL" clId="{9BEA6B48-59C2-1248-9567-135D93D8CC3C}" dt="2024-01-13T10:26:12.962" v="668" actId="9405"/>
          <ac:inkMkLst>
            <pc:docMk/>
            <pc:sldMk cId="4207668247" sldId="323"/>
            <ac:inkMk id="162" creationId="{9D745576-00B1-44EB-0D2C-8394643CFCEF}"/>
          </ac:inkMkLst>
        </pc:inkChg>
        <pc:inkChg chg="add del mod">
          <ac:chgData name="Kokchun Giang" userId="67e2125d-ec8c-4323-9653-9824a2ad815f" providerId="ADAL" clId="{9BEA6B48-59C2-1248-9567-135D93D8CC3C}" dt="2024-01-13T10:26:12.778" v="667" actId="9405"/>
          <ac:inkMkLst>
            <pc:docMk/>
            <pc:sldMk cId="4207668247" sldId="323"/>
            <ac:inkMk id="163" creationId="{0D9E84B2-7646-0212-F279-46D1EAB32245}"/>
          </ac:inkMkLst>
        </pc:inkChg>
        <pc:inkChg chg="add del mod">
          <ac:chgData name="Kokchun Giang" userId="67e2125d-ec8c-4323-9653-9824a2ad815f" providerId="ADAL" clId="{9BEA6B48-59C2-1248-9567-135D93D8CC3C}" dt="2024-01-13T10:26:12.586" v="666" actId="9405"/>
          <ac:inkMkLst>
            <pc:docMk/>
            <pc:sldMk cId="4207668247" sldId="323"/>
            <ac:inkMk id="164" creationId="{1BF7AB4F-4FED-D5E6-7548-C47B8424E2D0}"/>
          </ac:inkMkLst>
        </pc:inkChg>
        <pc:inkChg chg="add del mod">
          <ac:chgData name="Kokchun Giang" userId="67e2125d-ec8c-4323-9653-9824a2ad815f" providerId="ADAL" clId="{9BEA6B48-59C2-1248-9567-135D93D8CC3C}" dt="2024-01-13T10:26:12.393" v="665" actId="9405"/>
          <ac:inkMkLst>
            <pc:docMk/>
            <pc:sldMk cId="4207668247" sldId="323"/>
            <ac:inkMk id="165" creationId="{219DEB80-4ACD-F29E-047E-A5144B243111}"/>
          </ac:inkMkLst>
        </pc:inkChg>
        <pc:inkChg chg="add del mod">
          <ac:chgData name="Kokchun Giang" userId="67e2125d-ec8c-4323-9653-9824a2ad815f" providerId="ADAL" clId="{9BEA6B48-59C2-1248-9567-135D93D8CC3C}" dt="2024-01-13T10:26:12.194" v="664"/>
          <ac:inkMkLst>
            <pc:docMk/>
            <pc:sldMk cId="4207668247" sldId="323"/>
            <ac:inkMk id="166" creationId="{212DDDFF-0622-2DD7-09D8-17D39ABDC3A2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69" creationId="{3A9B6AF9-3C7C-41B6-55A2-1BDB8142F9C1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0" creationId="{8C8EEC6F-1E90-85F6-6CCC-6B7DFAE8113E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1" creationId="{22400C23-8525-EAF0-7B11-4A993AAEEED0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2" creationId="{41B09772-8FC7-D913-1756-9A9749A03D3D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3" creationId="{188A87B6-00D6-22DF-4556-5992D9EC64E7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4" creationId="{B395A10A-0FE0-4EBC-FC89-9DA77FCA2F7D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5" creationId="{1A4A1A97-91CD-62E5-7489-B4B6393C92F4}"/>
          </ac:inkMkLst>
        </pc:inkChg>
        <pc:inkChg chg="add mod">
          <ac:chgData name="Kokchun Giang" userId="67e2125d-ec8c-4323-9653-9824a2ad815f" providerId="ADAL" clId="{9BEA6B48-59C2-1248-9567-135D93D8CC3C}" dt="2024-01-13T10:26:29.345" v="707"/>
          <ac:inkMkLst>
            <pc:docMk/>
            <pc:sldMk cId="4207668247" sldId="323"/>
            <ac:inkMk id="176" creationId="{A91A7737-9AA0-C364-BDB3-366787ED4685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77" creationId="{8DB43222-FBE6-1439-4E3E-547098A8CAE7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78" creationId="{F3989661-C0E8-DAF3-22F7-5DFAA44DBEB7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79" creationId="{3355142A-1538-F9A4-5A3D-F0D6129FE1C8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0" creationId="{E588811E-3349-5B48-8C26-62E71EDB2F54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1" creationId="{616B942E-451D-A38B-C769-E47086B30621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2" creationId="{6DD753C5-7FCB-3EBC-E9EA-5DA58FEEE3BA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3" creationId="{FD372BAB-0418-7499-DC95-C780D319073D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4" creationId="{1D6775A0-3573-F070-EFEB-6C99CCFC2448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5" creationId="{751FD473-AFB5-BA80-AA61-718052D4254B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86" creationId="{5A989F09-88A3-2B67-0FF2-9C2E6B422375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0" creationId="{D871662B-1246-8C1B-18D9-4E6D7783C7F6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1" creationId="{C88B387B-25BE-9986-9E6D-AA52A924BA48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2" creationId="{0EA335B7-7BF2-7F4E-AC14-A3F1DA642F4A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3" creationId="{25B5CD07-6BFE-1AEA-98A8-A4B7633B009F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4" creationId="{DF002C04-DB7C-7354-7598-BD244921CB34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5" creationId="{53D2EA12-03CB-8FC4-E3CA-FA4FB792E721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6" creationId="{2645A20F-69CD-FB80-A1C1-42C089FD6266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7" creationId="{9C0C6221-7B0E-4836-3E46-C5AB0B590554}"/>
          </ac:inkMkLst>
        </pc:inkChg>
        <pc:inkChg chg="add mod">
          <ac:chgData name="Kokchun Giang" userId="67e2125d-ec8c-4323-9653-9824a2ad815f" providerId="ADAL" clId="{9BEA6B48-59C2-1248-9567-135D93D8CC3C}" dt="2024-01-13T10:26:35.429" v="717"/>
          <ac:inkMkLst>
            <pc:docMk/>
            <pc:sldMk cId="4207668247" sldId="323"/>
            <ac:inkMk id="198" creationId="{D6E50D18-C445-E23A-FA6F-A8EFECF33CCC}"/>
          </ac:inkMkLst>
        </pc:inkChg>
        <pc:inkChg chg="add mod">
          <ac:chgData name="Kokchun Giang" userId="67e2125d-ec8c-4323-9653-9824a2ad815f" providerId="ADAL" clId="{9BEA6B48-59C2-1248-9567-135D93D8CC3C}" dt="2024-01-13T10:26:43.698" v="723"/>
          <ac:inkMkLst>
            <pc:docMk/>
            <pc:sldMk cId="4207668247" sldId="323"/>
            <ac:inkMk id="200" creationId="{D4873316-BBC7-565D-B00C-0BFF79C44C7B}"/>
          </ac:inkMkLst>
        </pc:inkChg>
        <pc:inkChg chg="add mod">
          <ac:chgData name="Kokchun Giang" userId="67e2125d-ec8c-4323-9653-9824a2ad815f" providerId="ADAL" clId="{9BEA6B48-59C2-1248-9567-135D93D8CC3C}" dt="2024-01-13T10:26:43.698" v="723"/>
          <ac:inkMkLst>
            <pc:docMk/>
            <pc:sldMk cId="4207668247" sldId="323"/>
            <ac:inkMk id="201" creationId="{DC745179-FA62-8BA2-2B4B-72C074A7E9FC}"/>
          </ac:inkMkLst>
        </pc:inkChg>
        <pc:inkChg chg="add mod">
          <ac:chgData name="Kokchun Giang" userId="67e2125d-ec8c-4323-9653-9824a2ad815f" providerId="ADAL" clId="{9BEA6B48-59C2-1248-9567-135D93D8CC3C}" dt="2024-01-13T10:26:43.698" v="723"/>
          <ac:inkMkLst>
            <pc:docMk/>
            <pc:sldMk cId="4207668247" sldId="323"/>
            <ac:inkMk id="202" creationId="{0D99B455-1BF8-9121-735B-8DE47FCC274E}"/>
          </ac:inkMkLst>
        </pc:inkChg>
        <pc:inkChg chg="add mod">
          <ac:chgData name="Kokchun Giang" userId="67e2125d-ec8c-4323-9653-9824a2ad815f" providerId="ADAL" clId="{9BEA6B48-59C2-1248-9567-135D93D8CC3C}" dt="2024-01-13T10:26:43.698" v="723"/>
          <ac:inkMkLst>
            <pc:docMk/>
            <pc:sldMk cId="4207668247" sldId="323"/>
            <ac:inkMk id="203" creationId="{893F1A02-A6C9-92D2-F300-D8669A28C191}"/>
          </ac:inkMkLst>
        </pc:inkChg>
        <pc:inkChg chg="add mod">
          <ac:chgData name="Kokchun Giang" userId="67e2125d-ec8c-4323-9653-9824a2ad815f" providerId="ADAL" clId="{9BEA6B48-59C2-1248-9567-135D93D8CC3C}" dt="2024-01-13T10:26:43.698" v="723"/>
          <ac:inkMkLst>
            <pc:docMk/>
            <pc:sldMk cId="4207668247" sldId="323"/>
            <ac:inkMk id="204" creationId="{C68302EB-BB62-CFBA-98CB-2FF4F9EC495B}"/>
          </ac:inkMkLst>
        </pc:inkChg>
        <pc:inkChg chg="add mod">
          <ac:chgData name="Kokchun Giang" userId="67e2125d-ec8c-4323-9653-9824a2ad815f" providerId="ADAL" clId="{9BEA6B48-59C2-1248-9567-135D93D8CC3C}" dt="2024-01-13T10:26:53.124" v="727"/>
          <ac:inkMkLst>
            <pc:docMk/>
            <pc:sldMk cId="4207668247" sldId="323"/>
            <ac:inkMk id="206" creationId="{58B3D2F8-FA7C-1916-71B2-84A3008835AF}"/>
          </ac:inkMkLst>
        </pc:inkChg>
        <pc:inkChg chg="add mod">
          <ac:chgData name="Kokchun Giang" userId="67e2125d-ec8c-4323-9653-9824a2ad815f" providerId="ADAL" clId="{9BEA6B48-59C2-1248-9567-135D93D8CC3C}" dt="2024-01-13T10:26:53.124" v="727"/>
          <ac:inkMkLst>
            <pc:docMk/>
            <pc:sldMk cId="4207668247" sldId="323"/>
            <ac:inkMk id="207" creationId="{041BE6AD-D223-CA17-D4A8-EC8EE729D82C}"/>
          </ac:inkMkLst>
        </pc:inkChg>
        <pc:inkChg chg="add mod">
          <ac:chgData name="Kokchun Giang" userId="67e2125d-ec8c-4323-9653-9824a2ad815f" providerId="ADAL" clId="{9BEA6B48-59C2-1248-9567-135D93D8CC3C}" dt="2024-01-13T10:26:53.124" v="727"/>
          <ac:inkMkLst>
            <pc:docMk/>
            <pc:sldMk cId="4207668247" sldId="323"/>
            <ac:inkMk id="208" creationId="{23A92A91-6B99-0EB1-4AC1-19FF7C5B60A8}"/>
          </ac:inkMkLst>
        </pc:inkChg>
        <pc:inkChg chg="add mod">
          <ac:chgData name="Kokchun Giang" userId="67e2125d-ec8c-4323-9653-9824a2ad815f" providerId="ADAL" clId="{9BEA6B48-59C2-1248-9567-135D93D8CC3C}" dt="2024-01-13T10:26:55.317" v="732"/>
          <ac:inkMkLst>
            <pc:docMk/>
            <pc:sldMk cId="4207668247" sldId="323"/>
            <ac:inkMk id="210" creationId="{6A17DAC5-8187-76CA-76FF-D23B82178BD5}"/>
          </ac:inkMkLst>
        </pc:inkChg>
        <pc:inkChg chg="add mod">
          <ac:chgData name="Kokchun Giang" userId="67e2125d-ec8c-4323-9653-9824a2ad815f" providerId="ADAL" clId="{9BEA6B48-59C2-1248-9567-135D93D8CC3C}" dt="2024-01-13T10:26:55.317" v="732"/>
          <ac:inkMkLst>
            <pc:docMk/>
            <pc:sldMk cId="4207668247" sldId="323"/>
            <ac:inkMk id="211" creationId="{F95E9753-E4C3-5D54-E401-0A08A996078F}"/>
          </ac:inkMkLst>
        </pc:inkChg>
        <pc:inkChg chg="add mod">
          <ac:chgData name="Kokchun Giang" userId="67e2125d-ec8c-4323-9653-9824a2ad815f" providerId="ADAL" clId="{9BEA6B48-59C2-1248-9567-135D93D8CC3C}" dt="2024-01-13T10:27:01.019" v="737"/>
          <ac:inkMkLst>
            <pc:docMk/>
            <pc:sldMk cId="4207668247" sldId="323"/>
            <ac:inkMk id="212" creationId="{A37AF185-6745-B134-7071-8B29621A27A0}"/>
          </ac:inkMkLst>
        </pc:inkChg>
        <pc:inkChg chg="add mod">
          <ac:chgData name="Kokchun Giang" userId="67e2125d-ec8c-4323-9653-9824a2ad815f" providerId="ADAL" clId="{9BEA6B48-59C2-1248-9567-135D93D8CC3C}" dt="2024-01-13T10:27:01.019" v="737"/>
          <ac:inkMkLst>
            <pc:docMk/>
            <pc:sldMk cId="4207668247" sldId="323"/>
            <ac:inkMk id="213" creationId="{CFF23E34-0E04-14BF-2371-8C3E1873D441}"/>
          </ac:inkMkLst>
        </pc:inkChg>
        <pc:inkChg chg="add mod">
          <ac:chgData name="Kokchun Giang" userId="67e2125d-ec8c-4323-9653-9824a2ad815f" providerId="ADAL" clId="{9BEA6B48-59C2-1248-9567-135D93D8CC3C}" dt="2024-01-13T10:27:01.019" v="737"/>
          <ac:inkMkLst>
            <pc:docMk/>
            <pc:sldMk cId="4207668247" sldId="323"/>
            <ac:inkMk id="216" creationId="{09A53CF9-A365-8706-E9DB-94B6ED01EC6F}"/>
          </ac:inkMkLst>
        </pc:inkChg>
        <pc:inkChg chg="add mod">
          <ac:chgData name="Kokchun Giang" userId="67e2125d-ec8c-4323-9653-9824a2ad815f" providerId="ADAL" clId="{9BEA6B48-59C2-1248-9567-135D93D8CC3C}" dt="2024-01-13T10:27:01.019" v="737"/>
          <ac:inkMkLst>
            <pc:docMk/>
            <pc:sldMk cId="4207668247" sldId="323"/>
            <ac:inkMk id="217" creationId="{F1470066-059C-245A-A270-2392DE81CAF4}"/>
          </ac:inkMkLst>
        </pc:inkChg>
        <pc:inkChg chg="add mod">
          <ac:chgData name="Kokchun Giang" userId="67e2125d-ec8c-4323-9653-9824a2ad815f" providerId="ADAL" clId="{9BEA6B48-59C2-1248-9567-135D93D8CC3C}" dt="2024-01-13T10:27:01.019" v="737"/>
          <ac:inkMkLst>
            <pc:docMk/>
            <pc:sldMk cId="4207668247" sldId="323"/>
            <ac:inkMk id="218" creationId="{0D809983-CDDC-A73F-B2C6-2B93D362AF7D}"/>
          </ac:inkMkLst>
        </pc:inkChg>
        <pc:inkChg chg="add mod">
          <ac:chgData name="Kokchun Giang" userId="67e2125d-ec8c-4323-9653-9824a2ad815f" providerId="ADAL" clId="{9BEA6B48-59C2-1248-9567-135D93D8CC3C}" dt="2024-01-13T10:29:07.486" v="802" actId="164"/>
          <ac:inkMkLst>
            <pc:docMk/>
            <pc:sldMk cId="4207668247" sldId="323"/>
            <ac:inkMk id="219" creationId="{61A67A07-4862-E394-11B5-1C9E56E41D22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1" creationId="{4ABC436F-5BC0-E9E8-138A-4C348C579812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2" creationId="{0320B9A5-EE96-D8FD-EE02-379F92BDCE34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3" creationId="{1E031EDF-FC7A-7E10-B70D-F3186448CC02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4" creationId="{0A287F6B-C0E4-E347-F603-EDABC3CE7486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5" creationId="{E1255A2D-520A-54DB-7C7A-8BD0285CFB78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6" creationId="{15DAA26D-BF45-AA2C-2D4C-CAFE8BC2A46A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7" creationId="{58505546-F45A-DD96-6AE3-0478A3188D2B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8" creationId="{A91E9B5E-1AD3-13E2-6DB5-1C98A62D0575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29" creationId="{82B75100-25D2-5280-DF16-C9EEAF4297A7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0" creationId="{B86AB89F-2395-FFC7-9C02-A5112F307E84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1" creationId="{B6E6D7FF-15F6-CC8F-4C4E-41BFE8A4ADEE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2" creationId="{56E422E5-EFB6-351D-7C54-5FE35574B433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3" creationId="{E9CCA930-0036-95F5-DA18-C93D8718F32A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4" creationId="{C4536F81-1EF2-BD7D-0D7A-CA8C1437FDB5}"/>
          </ac:inkMkLst>
        </pc:inkChg>
        <pc:inkChg chg="add mod">
          <ac:chgData name="Kokchun Giang" userId="67e2125d-ec8c-4323-9653-9824a2ad815f" providerId="ADAL" clId="{9BEA6B48-59C2-1248-9567-135D93D8CC3C}" dt="2024-01-13T10:27:09.291" v="754"/>
          <ac:inkMkLst>
            <pc:docMk/>
            <pc:sldMk cId="4207668247" sldId="323"/>
            <ac:inkMk id="235" creationId="{3ADB7685-5A41-1972-64A5-FADF3CCF57FC}"/>
          </ac:inkMkLst>
        </pc:inkChg>
        <pc:inkChg chg="add mod">
          <ac:chgData name="Kokchun Giang" userId="67e2125d-ec8c-4323-9653-9824a2ad815f" providerId="ADAL" clId="{9BEA6B48-59C2-1248-9567-135D93D8CC3C}" dt="2024-01-13T10:29:07.486" v="802" actId="164"/>
          <ac:inkMkLst>
            <pc:docMk/>
            <pc:sldMk cId="4207668247" sldId="323"/>
            <ac:inkMk id="236" creationId="{37264D08-00CF-C4D6-8829-C6540DA254D8}"/>
          </ac:inkMkLst>
        </pc:inkChg>
        <pc:inkChg chg="add mod">
          <ac:chgData name="Kokchun Giang" userId="67e2125d-ec8c-4323-9653-9824a2ad815f" providerId="ADAL" clId="{9BEA6B48-59C2-1248-9567-135D93D8CC3C}" dt="2024-01-13T10:27:11.633" v="758"/>
          <ac:inkMkLst>
            <pc:docMk/>
            <pc:sldMk cId="4207668247" sldId="323"/>
            <ac:inkMk id="239" creationId="{2CC50839-6575-A647-B307-22D0AB64D585}"/>
          </ac:inkMkLst>
        </pc:inkChg>
        <pc:inkChg chg="add mod">
          <ac:chgData name="Kokchun Giang" userId="67e2125d-ec8c-4323-9653-9824a2ad815f" providerId="ADAL" clId="{9BEA6B48-59C2-1248-9567-135D93D8CC3C}" dt="2024-01-13T10:27:11.633" v="758"/>
          <ac:inkMkLst>
            <pc:docMk/>
            <pc:sldMk cId="4207668247" sldId="323"/>
            <ac:inkMk id="240" creationId="{F7E654C7-4DDD-1F3E-F82E-4D351ED8F84B}"/>
          </ac:inkMkLst>
        </pc:inkChg>
        <pc:inkChg chg="add mod">
          <ac:chgData name="Kokchun Giang" userId="67e2125d-ec8c-4323-9653-9824a2ad815f" providerId="ADAL" clId="{9BEA6B48-59C2-1248-9567-135D93D8CC3C}" dt="2024-01-13T10:27:11.633" v="758"/>
          <ac:inkMkLst>
            <pc:docMk/>
            <pc:sldMk cId="4207668247" sldId="323"/>
            <ac:inkMk id="241" creationId="{142371BA-B1E4-8B3E-10EA-255B0B3CFACE}"/>
          </ac:inkMkLst>
        </pc:inkChg>
        <pc:inkChg chg="add mod">
          <ac:chgData name="Kokchun Giang" userId="67e2125d-ec8c-4323-9653-9824a2ad815f" providerId="ADAL" clId="{9BEA6B48-59C2-1248-9567-135D93D8CC3C}" dt="2024-01-13T10:29:09.645" v="803" actId="164"/>
          <ac:inkMkLst>
            <pc:docMk/>
            <pc:sldMk cId="4207668247" sldId="323"/>
            <ac:inkMk id="243" creationId="{0DF765CB-90DD-A498-8414-FBC38DC79A6B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4" creationId="{24DC4F96-0CFF-A3B6-537C-1B3C8A024A34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5" creationId="{17AB439B-40C2-62D8-154A-E3F37D9B319C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6" creationId="{2BC2B016-E107-7E30-D9FE-FA45A2CC125A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7" creationId="{4E807136-E638-DF5D-A5C1-E54C292A0D64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8" creationId="{396A1CA0-B37A-58FF-7BE0-964FC403FE3B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49" creationId="{F9699BC4-43A9-5CB3-5C25-8CB0CFB02433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50" creationId="{FFE2A08B-4D31-9D6A-13F3-0DC404C4726F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51" creationId="{3210E766-6819-FB63-0070-D1227430D154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52" creationId="{C7985B47-3FD2-D7F3-A533-9B2E0E73B8AE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53" creationId="{2E8D4229-C356-BB12-D409-DCD6118F1B48}"/>
          </ac:inkMkLst>
        </pc:inkChg>
        <pc:inkChg chg="add mod">
          <ac:chgData name="Kokchun Giang" userId="67e2125d-ec8c-4323-9653-9824a2ad815f" providerId="ADAL" clId="{9BEA6B48-59C2-1248-9567-135D93D8CC3C}" dt="2024-01-13T10:27:19.882" v="771"/>
          <ac:inkMkLst>
            <pc:docMk/>
            <pc:sldMk cId="4207668247" sldId="323"/>
            <ac:inkMk id="254" creationId="{66390E69-55B0-FAD8-1289-7BFCE4793715}"/>
          </ac:inkMkLst>
        </pc:inkChg>
        <pc:inkChg chg="add mod">
          <ac:chgData name="Kokchun Giang" userId="67e2125d-ec8c-4323-9653-9824a2ad815f" providerId="ADAL" clId="{9BEA6B48-59C2-1248-9567-135D93D8CC3C}" dt="2024-01-13T10:28:57.637" v="800" actId="164"/>
          <ac:inkMkLst>
            <pc:docMk/>
            <pc:sldMk cId="4207668247" sldId="323"/>
            <ac:inkMk id="256" creationId="{9DA23962-6133-F567-E259-4DFC11A6BAC9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57" creationId="{8AA3C54C-9FB2-A6B0-9054-4A39B93A5088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58" creationId="{5B72E694-6437-BCD3-FFFE-AA95FECE6789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59" creationId="{37667481-167A-0BB7-8683-9593C5C5EDD6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60" creationId="{A89DFA0A-D6BD-33E4-1984-032695C56215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61" creationId="{C416F36B-BDB9-BDCA-2C82-6BE937DA9B4A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62" creationId="{A9B1DC2A-C9C8-7F8E-E205-2A16A3DE2758}"/>
          </ac:inkMkLst>
        </pc:inkChg>
        <pc:inkChg chg="add mod">
          <ac:chgData name="Kokchun Giang" userId="67e2125d-ec8c-4323-9653-9824a2ad815f" providerId="ADAL" clId="{9BEA6B48-59C2-1248-9567-135D93D8CC3C}" dt="2024-01-13T10:28:08.361" v="782"/>
          <ac:inkMkLst>
            <pc:docMk/>
            <pc:sldMk cId="4207668247" sldId="323"/>
            <ac:inkMk id="263" creationId="{25AB7C8B-DDE2-AD3B-CBB8-84D07B8C53A3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66" creationId="{A57A11AE-3F2C-3755-879A-35B09F8E705E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67" creationId="{A029CE8C-8C02-2264-126D-66A185AB6AC4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68" creationId="{2FF58471-D2B4-B259-7952-4DA02ADA4C83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69" creationId="{F0EB20EC-A416-57CD-65A1-CE8A3FE5E832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0" creationId="{70374663-F344-EC1E-0668-011B70162643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1" creationId="{13AA2760-A577-6A13-9AFF-47360ED7A20C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2" creationId="{FF6C4076-60CC-730D-26F7-1C38EC4A0976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3" creationId="{F96B0726-C206-3B2A-25BA-A3A7CD2BDCFF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4" creationId="{1D2F86FF-8ED8-C7B7-0463-03211FCB634A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5" creationId="{E28ECF9A-9558-BD2B-E36A-743E14D3D537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6" creationId="{1F0F413E-9FA1-144D-F652-0AE539BE9B34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7" creationId="{1207EC73-B243-66DA-D6A5-1581E46867EB}"/>
          </ac:inkMkLst>
        </pc:inkChg>
        <pc:inkChg chg="add mod">
          <ac:chgData name="Kokchun Giang" userId="67e2125d-ec8c-4323-9653-9824a2ad815f" providerId="ADAL" clId="{9BEA6B48-59C2-1248-9567-135D93D8CC3C}" dt="2024-01-13T10:28:16.050" v="796"/>
          <ac:inkMkLst>
            <pc:docMk/>
            <pc:sldMk cId="4207668247" sldId="323"/>
            <ac:inkMk id="278" creationId="{0E239A43-2D18-1779-366D-BAB6CDF62CBF}"/>
          </ac:inkMkLst>
        </pc:inkChg>
      </pc:sldChg>
      <pc:sldChg chg="del">
        <pc:chgData name="Kokchun Giang" userId="67e2125d-ec8c-4323-9653-9824a2ad815f" providerId="ADAL" clId="{9BEA6B48-59C2-1248-9567-135D93D8CC3C}" dt="2024-01-12T11:18:05.047" v="89" actId="2696"/>
        <pc:sldMkLst>
          <pc:docMk/>
          <pc:sldMk cId="944403640" sldId="324"/>
        </pc:sldMkLst>
      </pc:sldChg>
      <pc:sldChg chg="addSp delSp modSp add mod modAnim modNotesTx">
        <pc:chgData name="Kokchun Giang" userId="67e2125d-ec8c-4323-9653-9824a2ad815f" providerId="ADAL" clId="{9BEA6B48-59C2-1248-9567-135D93D8CC3C}" dt="2024-01-13T11:01:03.121" v="2199"/>
        <pc:sldMkLst>
          <pc:docMk/>
          <pc:sldMk cId="3373492746" sldId="324"/>
        </pc:sldMkLst>
        <pc:spChg chg="mod">
          <ac:chgData name="Kokchun Giang" userId="67e2125d-ec8c-4323-9653-9824a2ad815f" providerId="ADAL" clId="{9BEA6B48-59C2-1248-9567-135D93D8CC3C}" dt="2024-01-13T10:31:51.098" v="905" actId="2711"/>
          <ac:spMkLst>
            <pc:docMk/>
            <pc:sldMk cId="3373492746" sldId="324"/>
            <ac:spMk id="28" creationId="{7E8C0D03-019A-279A-6AD5-A5E7BD2580DB}"/>
          </ac:spMkLst>
        </pc:spChg>
        <pc:grpChg chg="del mod">
          <ac:chgData name="Kokchun Giang" userId="67e2125d-ec8c-4323-9653-9824a2ad815f" providerId="ADAL" clId="{9BEA6B48-59C2-1248-9567-135D93D8CC3C}" dt="2024-01-13T10:35:02.962" v="1026"/>
          <ac:grpSpMkLst>
            <pc:docMk/>
            <pc:sldMk cId="3373492746" sldId="324"/>
            <ac:grpSpMk id="8" creationId="{90EC6B33-0B37-2F05-BBAC-114244C0DB2C}"/>
          </ac:grpSpMkLst>
        </pc:grpChg>
        <pc:grpChg chg="add mod">
          <ac:chgData name="Kokchun Giang" userId="67e2125d-ec8c-4323-9653-9824a2ad815f" providerId="ADAL" clId="{9BEA6B48-59C2-1248-9567-135D93D8CC3C}" dt="2024-01-13T11:00:56.260" v="2196" actId="164"/>
          <ac:grpSpMkLst>
            <pc:docMk/>
            <pc:sldMk cId="3373492746" sldId="324"/>
            <ac:grpSpMk id="8" creationId="{97B7B85B-B7EC-D9B7-CB6C-64B4AB3151E5}"/>
          </ac:grpSpMkLst>
        </pc:grpChg>
        <pc:grpChg chg="add mod">
          <ac:chgData name="Kokchun Giang" userId="67e2125d-ec8c-4323-9653-9824a2ad815f" providerId="ADAL" clId="{9BEA6B48-59C2-1248-9567-135D93D8CC3C}" dt="2024-01-13T11:01:01.964" v="2198" actId="164"/>
          <ac:grpSpMkLst>
            <pc:docMk/>
            <pc:sldMk cId="3373492746" sldId="324"/>
            <ac:grpSpMk id="18" creationId="{6335FA0D-0D2C-3DE6-3362-85DD37521F6D}"/>
          </ac:grpSpMkLst>
        </pc:grpChg>
        <pc:grpChg chg="del mod">
          <ac:chgData name="Kokchun Giang" userId="67e2125d-ec8c-4323-9653-9824a2ad815f" providerId="ADAL" clId="{9BEA6B48-59C2-1248-9567-135D93D8CC3C}" dt="2024-01-13T10:35:02.962" v="1026"/>
          <ac:grpSpMkLst>
            <pc:docMk/>
            <pc:sldMk cId="3373492746" sldId="324"/>
            <ac:grpSpMk id="18" creationId="{8E73D659-C5D0-0CE1-1EE6-A2FAFCF0AF85}"/>
          </ac:grpSpMkLst>
        </pc:grpChg>
        <pc:grpChg chg="del mod">
          <ac:chgData name="Kokchun Giang" userId="67e2125d-ec8c-4323-9653-9824a2ad815f" providerId="ADAL" clId="{9BEA6B48-59C2-1248-9567-135D93D8CC3C}" dt="2024-01-13T10:32:40.784" v="933"/>
          <ac:grpSpMkLst>
            <pc:docMk/>
            <pc:sldMk cId="3373492746" sldId="324"/>
            <ac:grpSpMk id="23" creationId="{F205BB1B-B151-299B-4792-F9F2646ADC6B}"/>
          </ac:grpSpMkLst>
        </pc:grpChg>
        <pc:grpChg chg="mod">
          <ac:chgData name="Kokchun Giang" userId="67e2125d-ec8c-4323-9653-9824a2ad815f" providerId="ADAL" clId="{9BEA6B48-59C2-1248-9567-135D93D8CC3C}" dt="2024-01-13T10:57:55.474" v="2165" actId="164"/>
          <ac:grpSpMkLst>
            <pc:docMk/>
            <pc:sldMk cId="3373492746" sldId="324"/>
            <ac:grpSpMk id="24" creationId="{0D58F4C4-25D3-42CF-A986-15CD710390C6}"/>
          </ac:grpSpMkLst>
        </pc:grpChg>
        <pc:grpChg chg="mod">
          <ac:chgData name="Kokchun Giang" userId="67e2125d-ec8c-4323-9653-9824a2ad815f" providerId="ADAL" clId="{9BEA6B48-59C2-1248-9567-135D93D8CC3C}" dt="2024-01-13T10:57:55.474" v="2165" actId="164"/>
          <ac:grpSpMkLst>
            <pc:docMk/>
            <pc:sldMk cId="3373492746" sldId="324"/>
            <ac:grpSpMk id="31" creationId="{9C9E3468-7CE4-221A-EB1C-83EB40243368}"/>
          </ac:grpSpMkLst>
        </pc:grpChg>
        <pc:grpChg chg="mod">
          <ac:chgData name="Kokchun Giang" userId="67e2125d-ec8c-4323-9653-9824a2ad815f" providerId="ADAL" clId="{9BEA6B48-59C2-1248-9567-135D93D8CC3C}" dt="2024-01-13T10:57:55.474" v="2165" actId="164"/>
          <ac:grpSpMkLst>
            <pc:docMk/>
            <pc:sldMk cId="3373492746" sldId="324"/>
            <ac:grpSpMk id="32" creationId="{0E37D43E-9A60-AD35-8F6D-474ABAD130ED}"/>
          </ac:grpSpMkLst>
        </pc:grpChg>
        <pc:grpChg chg="mod">
          <ac:chgData name="Kokchun Giang" userId="67e2125d-ec8c-4323-9653-9824a2ad815f" providerId="ADAL" clId="{9BEA6B48-59C2-1248-9567-135D93D8CC3C}" dt="2024-01-13T10:58:01.380" v="2167" actId="164"/>
          <ac:grpSpMkLst>
            <pc:docMk/>
            <pc:sldMk cId="3373492746" sldId="324"/>
            <ac:grpSpMk id="40" creationId="{51E6E5BB-5C41-6772-3EAF-A872FB43AB90}"/>
          </ac:grpSpMkLst>
        </pc:grpChg>
        <pc:grpChg chg="mod">
          <ac:chgData name="Kokchun Giang" userId="67e2125d-ec8c-4323-9653-9824a2ad815f" providerId="ADAL" clId="{9BEA6B48-59C2-1248-9567-135D93D8CC3C}" dt="2024-01-13T10:58:01.380" v="2167" actId="164"/>
          <ac:grpSpMkLst>
            <pc:docMk/>
            <pc:sldMk cId="3373492746" sldId="324"/>
            <ac:grpSpMk id="46" creationId="{63A42E11-6B86-C7A2-3F90-A3F278C7114A}"/>
          </ac:grpSpMkLst>
        </pc:grpChg>
        <pc:grpChg chg="del mod">
          <ac:chgData name="Kokchun Giang" userId="67e2125d-ec8c-4323-9653-9824a2ad815f" providerId="ADAL" clId="{9BEA6B48-59C2-1248-9567-135D93D8CC3C}" dt="2024-01-13T10:33:01.331" v="960"/>
          <ac:grpSpMkLst>
            <pc:docMk/>
            <pc:sldMk cId="3373492746" sldId="324"/>
            <ac:grpSpMk id="49" creationId="{C5C50D33-55D0-5E3C-B0B2-73B1E4003AA2}"/>
          </ac:grpSpMkLst>
        </pc:grpChg>
        <pc:grpChg chg="mod">
          <ac:chgData name="Kokchun Giang" userId="67e2125d-ec8c-4323-9653-9824a2ad815f" providerId="ADAL" clId="{9BEA6B48-59C2-1248-9567-135D93D8CC3C}" dt="2024-01-13T10:58:06.795" v="2169" actId="164"/>
          <ac:grpSpMkLst>
            <pc:docMk/>
            <pc:sldMk cId="3373492746" sldId="324"/>
            <ac:grpSpMk id="59" creationId="{BED984D2-0B48-27DF-B02C-C849D64A46FD}"/>
          </ac:grpSpMkLst>
        </pc:grpChg>
        <pc:grpChg chg="mod">
          <ac:chgData name="Kokchun Giang" userId="67e2125d-ec8c-4323-9653-9824a2ad815f" providerId="ADAL" clId="{9BEA6B48-59C2-1248-9567-135D93D8CC3C}" dt="2024-01-13T10:58:06.795" v="2169" actId="164"/>
          <ac:grpSpMkLst>
            <pc:docMk/>
            <pc:sldMk cId="3373492746" sldId="324"/>
            <ac:grpSpMk id="65" creationId="{B5BD2EDB-8F14-2A60-A5E6-D0EE4001C71D}"/>
          </ac:grpSpMkLst>
        </pc:grpChg>
        <pc:grpChg chg="mod">
          <ac:chgData name="Kokchun Giang" userId="67e2125d-ec8c-4323-9653-9824a2ad815f" providerId="ADAL" clId="{9BEA6B48-59C2-1248-9567-135D93D8CC3C}" dt="2024-01-13T10:58:14.189" v="2171" actId="164"/>
          <ac:grpSpMkLst>
            <pc:docMk/>
            <pc:sldMk cId="3373492746" sldId="324"/>
            <ac:grpSpMk id="74" creationId="{369944FC-31F2-8DCD-5798-CFD8B5176269}"/>
          </ac:grpSpMkLst>
        </pc:grpChg>
        <pc:grpChg chg="mod">
          <ac:chgData name="Kokchun Giang" userId="67e2125d-ec8c-4323-9653-9824a2ad815f" providerId="ADAL" clId="{9BEA6B48-59C2-1248-9567-135D93D8CC3C}" dt="2024-01-13T10:58:14.189" v="2171" actId="164"/>
          <ac:grpSpMkLst>
            <pc:docMk/>
            <pc:sldMk cId="3373492746" sldId="324"/>
            <ac:grpSpMk id="75" creationId="{3EEEF41F-5D56-FDF1-E4FA-DC0F4B928E56}"/>
          </ac:grpSpMkLst>
        </pc:grpChg>
        <pc:grpChg chg="mod">
          <ac:chgData name="Kokchun Giang" userId="67e2125d-ec8c-4323-9653-9824a2ad815f" providerId="ADAL" clId="{9BEA6B48-59C2-1248-9567-135D93D8CC3C}" dt="2024-01-13T10:58:14.189" v="2171" actId="164"/>
          <ac:grpSpMkLst>
            <pc:docMk/>
            <pc:sldMk cId="3373492746" sldId="324"/>
            <ac:grpSpMk id="76" creationId="{BE08CD07-EB77-BE54-4BAB-CACD5BF3B612}"/>
          </ac:grpSpMkLst>
        </pc:grpChg>
        <pc:grpChg chg="del mod">
          <ac:chgData name="Kokchun Giang" userId="67e2125d-ec8c-4323-9653-9824a2ad815f" providerId="ADAL" clId="{9BEA6B48-59C2-1248-9567-135D93D8CC3C}" dt="2024-01-13T10:38:13.768" v="1104"/>
          <ac:grpSpMkLst>
            <pc:docMk/>
            <pc:sldMk cId="3373492746" sldId="324"/>
            <ac:grpSpMk id="80" creationId="{E7790D2D-D5C7-0A51-EFF1-2A9409E0BD2C}"/>
          </ac:grpSpMkLst>
        </pc:grpChg>
        <pc:grpChg chg="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84" creationId="{410DA269-CAEE-68FA-FD51-CF4273593F3F}"/>
          </ac:grpSpMkLst>
        </pc:grpChg>
        <pc:grpChg chg="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92" creationId="{2AEC9024-F739-C472-D192-EE82341C5829}"/>
          </ac:grpSpMkLst>
        </pc:grpChg>
        <pc:grpChg chg="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99" creationId="{0100131F-13A8-9BA9-BD98-5B0419ADE31D}"/>
          </ac:grpSpMkLst>
        </pc:grpChg>
        <pc:grpChg chg="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100" creationId="{400BD7EA-92A1-7C78-BFBF-53009F802AEC}"/>
          </ac:grpSpMkLst>
        </pc:grpChg>
        <pc:grpChg chg="mod">
          <ac:chgData name="Kokchun Giang" userId="67e2125d-ec8c-4323-9653-9824a2ad815f" providerId="ADAL" clId="{9BEA6B48-59C2-1248-9567-135D93D8CC3C}" dt="2024-01-13T10:35:02.962" v="1026"/>
          <ac:grpSpMkLst>
            <pc:docMk/>
            <pc:sldMk cId="3373492746" sldId="324"/>
            <ac:grpSpMk id="125" creationId="{62E741E7-E374-FDD2-25C1-6F0295F3EE00}"/>
          </ac:grpSpMkLst>
        </pc:grpChg>
        <pc:grpChg chg="mod">
          <ac:chgData name="Kokchun Giang" userId="67e2125d-ec8c-4323-9653-9824a2ad815f" providerId="ADAL" clId="{9BEA6B48-59C2-1248-9567-135D93D8CC3C}" dt="2024-01-13T10:58:32.316" v="2175" actId="164"/>
          <ac:grpSpMkLst>
            <pc:docMk/>
            <pc:sldMk cId="3373492746" sldId="324"/>
            <ac:grpSpMk id="134" creationId="{EE33D7B7-A6D1-B434-EF77-148F5E66317B}"/>
          </ac:grpSpMkLst>
        </pc:grpChg>
        <pc:grpChg chg="mod">
          <ac:chgData name="Kokchun Giang" userId="67e2125d-ec8c-4323-9653-9824a2ad815f" providerId="ADAL" clId="{9BEA6B48-59C2-1248-9567-135D93D8CC3C}" dt="2024-01-13T10:58:32.316" v="2175" actId="164"/>
          <ac:grpSpMkLst>
            <pc:docMk/>
            <pc:sldMk cId="3373492746" sldId="324"/>
            <ac:grpSpMk id="141" creationId="{20F5E721-FD67-4073-89EC-11F7C296C91F}"/>
          </ac:grpSpMkLst>
        </pc:grpChg>
        <pc:grpChg chg="del mod">
          <ac:chgData name="Kokchun Giang" userId="67e2125d-ec8c-4323-9653-9824a2ad815f" providerId="ADAL" clId="{9BEA6B48-59C2-1248-9567-135D93D8CC3C}" dt="2024-01-13T10:37:05.332" v="1066"/>
          <ac:grpSpMkLst>
            <pc:docMk/>
            <pc:sldMk cId="3373492746" sldId="324"/>
            <ac:grpSpMk id="147" creationId="{633F1DB5-B02D-C168-E960-1064C5CF6948}"/>
          </ac:grpSpMkLst>
        </pc:grpChg>
        <pc:grpChg chg="mod">
          <ac:chgData name="Kokchun Giang" userId="67e2125d-ec8c-4323-9653-9824a2ad815f" providerId="ADAL" clId="{9BEA6B48-59C2-1248-9567-135D93D8CC3C}" dt="2024-01-13T10:37:05.332" v="1066"/>
          <ac:grpSpMkLst>
            <pc:docMk/>
            <pc:sldMk cId="3373492746" sldId="324"/>
            <ac:grpSpMk id="162" creationId="{4DFA26AA-4168-6038-8721-EB36EBFEDC12}"/>
          </ac:grpSpMkLst>
        </pc:grpChg>
        <pc:grpChg chg="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167" creationId="{7BF9FC93-C499-5A57-877C-A5CBE487CD4F}"/>
          </ac:grpSpMkLst>
        </pc:grpChg>
        <pc:grpChg chg="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168" creationId="{C6443E0C-BD14-417B-A2F6-F3EDD95BCDBE}"/>
          </ac:grpSpMkLst>
        </pc:grpChg>
        <pc:grpChg chg="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172" creationId="{16D23BD0-F440-966E-1333-A2C9FFFE78FD}"/>
          </ac:grpSpMkLst>
        </pc:grpChg>
        <pc:grpChg chg="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180" creationId="{2B2C97AA-6D89-99B8-6467-D2CDFD02CB37}"/>
          </ac:grpSpMkLst>
        </pc:grpChg>
        <pc:grpChg chg="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187" creationId="{75EE66D1-ECC6-F098-BCF0-1265EAD0A3B4}"/>
          </ac:grpSpMkLst>
        </pc:grpChg>
        <pc:grpChg chg="mod">
          <ac:chgData name="Kokchun Giang" userId="67e2125d-ec8c-4323-9653-9824a2ad815f" providerId="ADAL" clId="{9BEA6B48-59C2-1248-9567-135D93D8CC3C}" dt="2024-01-13T10:38:04.027" v="1097"/>
          <ac:grpSpMkLst>
            <pc:docMk/>
            <pc:sldMk cId="3373492746" sldId="324"/>
            <ac:grpSpMk id="194" creationId="{1B008787-031B-311E-A98E-00A28D7F911E}"/>
          </ac:grpSpMkLst>
        </pc:grpChg>
        <pc:grpChg chg="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199" creationId="{1AA9EB63-A562-B270-FE2F-08974B9FC608}"/>
          </ac:grpSpMkLst>
        </pc:grpChg>
        <pc:grpChg chg="add del mod">
          <ac:chgData name="Kokchun Giang" userId="67e2125d-ec8c-4323-9653-9824a2ad815f" providerId="ADAL" clId="{9BEA6B48-59C2-1248-9567-135D93D8CC3C}" dt="2024-01-13T10:38:21.269" v="1118"/>
          <ac:grpSpMkLst>
            <pc:docMk/>
            <pc:sldMk cId="3373492746" sldId="324"/>
            <ac:grpSpMk id="202" creationId="{FA6AF3AB-CAA9-065B-59E0-D43E23A19A64}"/>
          </ac:grpSpMkLst>
        </pc:grpChg>
        <pc:grpChg chg="mod">
          <ac:chgData name="Kokchun Giang" userId="67e2125d-ec8c-4323-9653-9824a2ad815f" providerId="ADAL" clId="{9BEA6B48-59C2-1248-9567-135D93D8CC3C}" dt="2024-01-13T10:38:20.503" v="1114"/>
          <ac:grpSpMkLst>
            <pc:docMk/>
            <pc:sldMk cId="3373492746" sldId="324"/>
            <ac:grpSpMk id="206" creationId="{AEADA25C-4805-4DAE-82FA-4F2E615C7B36}"/>
          </ac:grpSpMkLst>
        </pc:grpChg>
        <pc:grpChg chg="del mod">
          <ac:chgData name="Kokchun Giang" userId="67e2125d-ec8c-4323-9653-9824a2ad815f" providerId="ADAL" clId="{9BEA6B48-59C2-1248-9567-135D93D8CC3C}" dt="2024-01-13T10:38:26.021" v="1129"/>
          <ac:grpSpMkLst>
            <pc:docMk/>
            <pc:sldMk cId="3373492746" sldId="324"/>
            <ac:grpSpMk id="214" creationId="{CB80C628-50D6-5CD5-E4B3-80030B251BD1}"/>
          </ac:grpSpMkLst>
        </pc:grpChg>
        <pc:grpChg chg="del mod">
          <ac:chgData name="Kokchun Giang" userId="67e2125d-ec8c-4323-9653-9824a2ad815f" providerId="ADAL" clId="{9BEA6B48-59C2-1248-9567-135D93D8CC3C}" dt="2024-01-13T10:38:26.801" v="1131"/>
          <ac:grpSpMkLst>
            <pc:docMk/>
            <pc:sldMk cId="3373492746" sldId="324"/>
            <ac:grpSpMk id="216" creationId="{44F7B4ED-7635-9A8E-723E-7F1480A9BFB0}"/>
          </ac:grpSpMkLst>
        </pc:grpChg>
        <pc:grpChg chg="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218" creationId="{C9EB2C74-91EB-829A-581C-AD8CC8B03627}"/>
          </ac:grpSpMkLst>
        </pc:grpChg>
        <pc:grpChg chg="mod">
          <ac:chgData name="Kokchun Giang" userId="67e2125d-ec8c-4323-9653-9824a2ad815f" providerId="ADAL" clId="{9BEA6B48-59C2-1248-9567-135D93D8CC3C}" dt="2024-01-13T10:38:31.536" v="1137"/>
          <ac:grpSpMkLst>
            <pc:docMk/>
            <pc:sldMk cId="3373492746" sldId="324"/>
            <ac:grpSpMk id="222" creationId="{F18B4AAB-894C-A21B-E5E6-C1EE4C563665}"/>
          </ac:grpSpMkLst>
        </pc:grpChg>
        <pc:grpChg chg="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229" creationId="{04F75F8E-6315-A6A7-0C91-FE116AF5CDEA}"/>
          </ac:grpSpMkLst>
        </pc:grpChg>
        <pc:grpChg chg="del mod">
          <ac:chgData name="Kokchun Giang" userId="67e2125d-ec8c-4323-9653-9824a2ad815f" providerId="ADAL" clId="{9BEA6B48-59C2-1248-9567-135D93D8CC3C}" dt="2024-01-13T10:38:53.603" v="1168"/>
          <ac:grpSpMkLst>
            <pc:docMk/>
            <pc:sldMk cId="3373492746" sldId="324"/>
            <ac:grpSpMk id="246" creationId="{DD327F5C-D337-97A9-8CD4-C0D7D9090C0A}"/>
          </ac:grpSpMkLst>
        </pc:grpChg>
        <pc:grpChg chg="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248" creationId="{2F7B0A95-BDA7-00F2-7B12-85B34E74FF72}"/>
          </ac:grpSpMkLst>
        </pc:grpChg>
        <pc:grpChg chg="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256" creationId="{E456F134-B294-E162-78B6-85E17A00E794}"/>
          </ac:grpSpMkLst>
        </pc:grpChg>
        <pc:grpChg chg="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268" creationId="{653B7C10-2737-1BBD-97AD-6C369922DAFF}"/>
          </ac:grpSpMkLst>
        </pc:grpChg>
        <pc:grpChg chg="mod">
          <ac:chgData name="Kokchun Giang" userId="67e2125d-ec8c-4323-9653-9824a2ad815f" providerId="ADAL" clId="{9BEA6B48-59C2-1248-9567-135D93D8CC3C}" dt="2024-01-13T10:59:09.408" v="2183" actId="164"/>
          <ac:grpSpMkLst>
            <pc:docMk/>
            <pc:sldMk cId="3373492746" sldId="324"/>
            <ac:grpSpMk id="282" creationId="{959144C3-BB01-60DE-2696-60DC441C1BE2}"/>
          </ac:grpSpMkLst>
        </pc:grpChg>
        <pc:grpChg chg="mod">
          <ac:chgData name="Kokchun Giang" userId="67e2125d-ec8c-4323-9653-9824a2ad815f" providerId="ADAL" clId="{9BEA6B48-59C2-1248-9567-135D93D8CC3C}" dt="2024-01-13T10:59:09.408" v="2183" actId="164"/>
          <ac:grpSpMkLst>
            <pc:docMk/>
            <pc:sldMk cId="3373492746" sldId="324"/>
            <ac:grpSpMk id="283" creationId="{D38A6E9C-3AAE-0580-AE31-D48C13D04B90}"/>
          </ac:grpSpMkLst>
        </pc:grpChg>
        <pc:grpChg chg="mod">
          <ac:chgData name="Kokchun Giang" userId="67e2125d-ec8c-4323-9653-9824a2ad815f" providerId="ADAL" clId="{9BEA6B48-59C2-1248-9567-135D93D8CC3C}" dt="2024-01-13T10:59:18.944" v="2186" actId="164"/>
          <ac:grpSpMkLst>
            <pc:docMk/>
            <pc:sldMk cId="3373492746" sldId="324"/>
            <ac:grpSpMk id="293" creationId="{99D52BA8-1762-35DD-8F3C-A8A1A27FF561}"/>
          </ac:grpSpMkLst>
        </pc:grpChg>
        <pc:grpChg chg="mod">
          <ac:chgData name="Kokchun Giang" userId="67e2125d-ec8c-4323-9653-9824a2ad815f" providerId="ADAL" clId="{9BEA6B48-59C2-1248-9567-135D93D8CC3C}" dt="2024-01-13T10:59:18.944" v="2186" actId="164"/>
          <ac:grpSpMkLst>
            <pc:docMk/>
            <pc:sldMk cId="3373492746" sldId="324"/>
            <ac:grpSpMk id="294" creationId="{7115AB33-3294-B31A-F183-A92F93E6571B}"/>
          </ac:grpSpMkLst>
        </pc:grpChg>
        <pc:grpChg chg="mod">
          <ac:chgData name="Kokchun Giang" userId="67e2125d-ec8c-4323-9653-9824a2ad815f" providerId="ADAL" clId="{9BEA6B48-59C2-1248-9567-135D93D8CC3C}" dt="2024-01-13T10:59:18.944" v="2186" actId="164"/>
          <ac:grpSpMkLst>
            <pc:docMk/>
            <pc:sldMk cId="3373492746" sldId="324"/>
            <ac:grpSpMk id="298" creationId="{9E99C3AE-CCF9-9064-8B88-7F367672BE71}"/>
          </ac:grpSpMkLst>
        </pc:grpChg>
        <pc:grpChg chg="add del mod">
          <ac:chgData name="Kokchun Giang" userId="67e2125d-ec8c-4323-9653-9824a2ad815f" providerId="ADAL" clId="{9BEA6B48-59C2-1248-9567-135D93D8CC3C}" dt="2024-01-13T10:40:40.475" v="1236"/>
          <ac:grpSpMkLst>
            <pc:docMk/>
            <pc:sldMk cId="3373492746" sldId="324"/>
            <ac:grpSpMk id="301" creationId="{9F533792-426A-FAAA-2490-E9F1A2431D8A}"/>
          </ac:grpSpMkLst>
        </pc:grpChg>
        <pc:grpChg chg="mod">
          <ac:chgData name="Kokchun Giang" userId="67e2125d-ec8c-4323-9653-9824a2ad815f" providerId="ADAL" clId="{9BEA6B48-59C2-1248-9567-135D93D8CC3C}" dt="2024-01-13T10:40:39.484" v="1230"/>
          <ac:grpSpMkLst>
            <pc:docMk/>
            <pc:sldMk cId="3373492746" sldId="324"/>
            <ac:grpSpMk id="307" creationId="{F64005F4-5FBA-899A-1EAB-D700117C9DA2}"/>
          </ac:grpSpMkLst>
        </pc:grpChg>
        <pc:grpChg chg="mod">
          <ac:chgData name="Kokchun Giang" userId="67e2125d-ec8c-4323-9653-9824a2ad815f" providerId="ADAL" clId="{9BEA6B48-59C2-1248-9567-135D93D8CC3C}" dt="2024-01-13T10:40:39.484" v="1230"/>
          <ac:grpSpMkLst>
            <pc:docMk/>
            <pc:sldMk cId="3373492746" sldId="324"/>
            <ac:grpSpMk id="308" creationId="{C15FBF43-8EE5-FB60-2AA3-1DB9C46E3275}"/>
          </ac:grpSpMkLst>
        </pc:grpChg>
        <pc:grpChg chg="del mod">
          <ac:chgData name="Kokchun Giang" userId="67e2125d-ec8c-4323-9653-9824a2ad815f" providerId="ADAL" clId="{9BEA6B48-59C2-1248-9567-135D93D8CC3C}" dt="2024-01-13T10:40:48.587" v="1253"/>
          <ac:grpSpMkLst>
            <pc:docMk/>
            <pc:sldMk cId="3373492746" sldId="324"/>
            <ac:grpSpMk id="322" creationId="{2BF4F67B-9D55-EE60-F440-71B9106C3BD4}"/>
          </ac:grpSpMkLst>
        </pc:grpChg>
        <pc:grpChg chg="mod">
          <ac:chgData name="Kokchun Giang" userId="67e2125d-ec8c-4323-9653-9824a2ad815f" providerId="ADAL" clId="{9BEA6B48-59C2-1248-9567-135D93D8CC3C}" dt="2024-01-13T10:40:48.587" v="1253"/>
          <ac:grpSpMkLst>
            <pc:docMk/>
            <pc:sldMk cId="3373492746" sldId="324"/>
            <ac:grpSpMk id="324" creationId="{DE79741F-CF61-42FA-C241-240A1F079A6E}"/>
          </ac:grpSpMkLst>
        </pc:grpChg>
        <pc:grpChg chg="mod">
          <ac:chgData name="Kokchun Giang" userId="67e2125d-ec8c-4323-9653-9824a2ad815f" providerId="ADAL" clId="{9BEA6B48-59C2-1248-9567-135D93D8CC3C}" dt="2024-01-13T10:59:46.150" v="2194" actId="164"/>
          <ac:grpSpMkLst>
            <pc:docMk/>
            <pc:sldMk cId="3373492746" sldId="324"/>
            <ac:grpSpMk id="327" creationId="{44B77A8D-FBC8-FD9D-9534-96106689296E}"/>
          </ac:grpSpMkLst>
        </pc:grpChg>
        <pc:grpChg chg="mod">
          <ac:chgData name="Kokchun Giang" userId="67e2125d-ec8c-4323-9653-9824a2ad815f" providerId="ADAL" clId="{9BEA6B48-59C2-1248-9567-135D93D8CC3C}" dt="2024-01-13T10:59:46.150" v="2194" actId="164"/>
          <ac:grpSpMkLst>
            <pc:docMk/>
            <pc:sldMk cId="3373492746" sldId="324"/>
            <ac:grpSpMk id="336" creationId="{2FD1BACF-1507-FD01-D474-3BC26EF31A0D}"/>
          </ac:grpSpMkLst>
        </pc:grpChg>
        <pc:grpChg chg="mod">
          <ac:chgData name="Kokchun Giang" userId="67e2125d-ec8c-4323-9653-9824a2ad815f" providerId="ADAL" clId="{9BEA6B48-59C2-1248-9567-135D93D8CC3C}" dt="2024-01-13T11:00:56.260" v="2196" actId="164"/>
          <ac:grpSpMkLst>
            <pc:docMk/>
            <pc:sldMk cId="3373492746" sldId="324"/>
            <ac:grpSpMk id="346" creationId="{65F36B23-707A-233A-9482-F8A9B2E8E4E0}"/>
          </ac:grpSpMkLst>
        </pc:grpChg>
        <pc:grpChg chg="mod">
          <ac:chgData name="Kokchun Giang" userId="67e2125d-ec8c-4323-9653-9824a2ad815f" providerId="ADAL" clId="{9BEA6B48-59C2-1248-9567-135D93D8CC3C}" dt="2024-01-13T11:01:01.964" v="2198" actId="164"/>
          <ac:grpSpMkLst>
            <pc:docMk/>
            <pc:sldMk cId="3373492746" sldId="324"/>
            <ac:grpSpMk id="349" creationId="{B1D31F9A-DD52-1103-9D40-51AD9BB070F6}"/>
          </ac:grpSpMkLst>
        </pc:grpChg>
        <pc:grpChg chg="add del mod">
          <ac:chgData name="Kokchun Giang" userId="67e2125d-ec8c-4323-9653-9824a2ad815f" providerId="ADAL" clId="{9BEA6B48-59C2-1248-9567-135D93D8CC3C}" dt="2024-01-13T11:01:01.964" v="2198" actId="164"/>
          <ac:grpSpMkLst>
            <pc:docMk/>
            <pc:sldMk cId="3373492746" sldId="324"/>
            <ac:grpSpMk id="354" creationId="{738C8AE4-9B43-A400-E62A-F326A0E8BBD3}"/>
          </ac:grpSpMkLst>
        </pc:grpChg>
        <pc:grpChg chg="mod">
          <ac:chgData name="Kokchun Giang" userId="67e2125d-ec8c-4323-9653-9824a2ad815f" providerId="ADAL" clId="{9BEA6B48-59C2-1248-9567-135D93D8CC3C}" dt="2024-01-13T10:41:17.233" v="1288"/>
          <ac:grpSpMkLst>
            <pc:docMk/>
            <pc:sldMk cId="3373492746" sldId="324"/>
            <ac:grpSpMk id="357" creationId="{6F505D19-1F1B-20C0-30EE-C27AC405C749}"/>
          </ac:grpSpMkLst>
        </pc:grpChg>
        <pc:grpChg chg="add mod">
          <ac:chgData name="Kokchun Giang" userId="67e2125d-ec8c-4323-9653-9824a2ad815f" providerId="ADAL" clId="{9BEA6B48-59C2-1248-9567-135D93D8CC3C}" dt="2024-01-13T10:57:55.474" v="2165" actId="164"/>
          <ac:grpSpMkLst>
            <pc:docMk/>
            <pc:sldMk cId="3373492746" sldId="324"/>
            <ac:grpSpMk id="359" creationId="{C9A83906-9E0A-660B-106C-8795028CE8CE}"/>
          </ac:grpSpMkLst>
        </pc:grpChg>
        <pc:grpChg chg="add mod">
          <ac:chgData name="Kokchun Giang" userId="67e2125d-ec8c-4323-9653-9824a2ad815f" providerId="ADAL" clId="{9BEA6B48-59C2-1248-9567-135D93D8CC3C}" dt="2024-01-13T10:58:01.380" v="2167" actId="164"/>
          <ac:grpSpMkLst>
            <pc:docMk/>
            <pc:sldMk cId="3373492746" sldId="324"/>
            <ac:grpSpMk id="360" creationId="{0B96A7C5-55DB-AD1F-47C1-EC6260C757A1}"/>
          </ac:grpSpMkLst>
        </pc:grpChg>
        <pc:grpChg chg="add mod">
          <ac:chgData name="Kokchun Giang" userId="67e2125d-ec8c-4323-9653-9824a2ad815f" providerId="ADAL" clId="{9BEA6B48-59C2-1248-9567-135D93D8CC3C}" dt="2024-01-13T10:58:06.795" v="2169" actId="164"/>
          <ac:grpSpMkLst>
            <pc:docMk/>
            <pc:sldMk cId="3373492746" sldId="324"/>
            <ac:grpSpMk id="361" creationId="{A28C579F-2764-A43D-B731-5A687249F248}"/>
          </ac:grpSpMkLst>
        </pc:grpChg>
        <pc:grpChg chg="add mod">
          <ac:chgData name="Kokchun Giang" userId="67e2125d-ec8c-4323-9653-9824a2ad815f" providerId="ADAL" clId="{9BEA6B48-59C2-1248-9567-135D93D8CC3C}" dt="2024-01-13T10:58:14.189" v="2171" actId="164"/>
          <ac:grpSpMkLst>
            <pc:docMk/>
            <pc:sldMk cId="3373492746" sldId="324"/>
            <ac:grpSpMk id="362" creationId="{ECC79281-9419-1C79-BA99-A20741B493E9}"/>
          </ac:grpSpMkLst>
        </pc:grpChg>
        <pc:grpChg chg="add mod">
          <ac:chgData name="Kokchun Giang" userId="67e2125d-ec8c-4323-9653-9824a2ad815f" providerId="ADAL" clId="{9BEA6B48-59C2-1248-9567-135D93D8CC3C}" dt="2024-01-13T10:58:20.562" v="2173" actId="164"/>
          <ac:grpSpMkLst>
            <pc:docMk/>
            <pc:sldMk cId="3373492746" sldId="324"/>
            <ac:grpSpMk id="363" creationId="{95C268B3-962B-F8B7-A224-76F0A497970B}"/>
          </ac:grpSpMkLst>
        </pc:grpChg>
        <pc:grpChg chg="add mod">
          <ac:chgData name="Kokchun Giang" userId="67e2125d-ec8c-4323-9653-9824a2ad815f" providerId="ADAL" clId="{9BEA6B48-59C2-1248-9567-135D93D8CC3C}" dt="2024-01-13T10:58:32.316" v="2175" actId="164"/>
          <ac:grpSpMkLst>
            <pc:docMk/>
            <pc:sldMk cId="3373492746" sldId="324"/>
            <ac:grpSpMk id="364" creationId="{7E0C5CB0-3BA8-D055-4DFC-302437B01B9A}"/>
          </ac:grpSpMkLst>
        </pc:grpChg>
        <pc:grpChg chg="add mod">
          <ac:chgData name="Kokchun Giang" userId="67e2125d-ec8c-4323-9653-9824a2ad815f" providerId="ADAL" clId="{9BEA6B48-59C2-1248-9567-135D93D8CC3C}" dt="2024-01-13T10:58:47.329" v="2179" actId="164"/>
          <ac:grpSpMkLst>
            <pc:docMk/>
            <pc:sldMk cId="3373492746" sldId="324"/>
            <ac:grpSpMk id="365" creationId="{53136457-D0E5-2D99-2044-84FFBCE3B6E0}"/>
          </ac:grpSpMkLst>
        </pc:grpChg>
        <pc:grpChg chg="add mod">
          <ac:chgData name="Kokchun Giang" userId="67e2125d-ec8c-4323-9653-9824a2ad815f" providerId="ADAL" clId="{9BEA6B48-59C2-1248-9567-135D93D8CC3C}" dt="2024-01-13T10:59:02.361" v="2181" actId="164"/>
          <ac:grpSpMkLst>
            <pc:docMk/>
            <pc:sldMk cId="3373492746" sldId="324"/>
            <ac:grpSpMk id="366" creationId="{2261090A-5E39-92B4-0076-548762F7B45E}"/>
          </ac:grpSpMkLst>
        </pc:grpChg>
        <pc:grpChg chg="add mod">
          <ac:chgData name="Kokchun Giang" userId="67e2125d-ec8c-4323-9653-9824a2ad815f" providerId="ADAL" clId="{9BEA6B48-59C2-1248-9567-135D93D8CC3C}" dt="2024-01-13T10:59:09.408" v="2183" actId="164"/>
          <ac:grpSpMkLst>
            <pc:docMk/>
            <pc:sldMk cId="3373492746" sldId="324"/>
            <ac:grpSpMk id="367" creationId="{20CC9C8F-E0BE-AB62-2B20-88C97658965F}"/>
          </ac:grpSpMkLst>
        </pc:grpChg>
        <pc:grpChg chg="add mod">
          <ac:chgData name="Kokchun Giang" userId="67e2125d-ec8c-4323-9653-9824a2ad815f" providerId="ADAL" clId="{9BEA6B48-59C2-1248-9567-135D93D8CC3C}" dt="2024-01-13T10:59:18.944" v="2186" actId="164"/>
          <ac:grpSpMkLst>
            <pc:docMk/>
            <pc:sldMk cId="3373492746" sldId="324"/>
            <ac:grpSpMk id="368" creationId="{4C53BDCA-3AC4-FCC7-9FFF-A93CB5F1EB36}"/>
          </ac:grpSpMkLst>
        </pc:grpChg>
        <pc:grpChg chg="add mod">
          <ac:chgData name="Kokchun Giang" userId="67e2125d-ec8c-4323-9653-9824a2ad815f" providerId="ADAL" clId="{9BEA6B48-59C2-1248-9567-135D93D8CC3C}" dt="2024-01-13T10:59:46.150" v="2194" actId="164"/>
          <ac:grpSpMkLst>
            <pc:docMk/>
            <pc:sldMk cId="3373492746" sldId="324"/>
            <ac:grpSpMk id="369" creationId="{1840F909-A2C9-F3F7-1996-E4D658C14B13}"/>
          </ac:grpSpMkLst>
        </pc:grp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2" creationId="{0661C1EB-F380-B43F-A05E-EA43DB053EB7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3" creationId="{FB3CC44A-BC5C-2113-87D6-992308FD91C3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4" creationId="{42B53075-3EF3-27B7-01D4-4190271FDA86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5" creationId="{31147A13-CE92-EE7D-55D1-CB5A60AC57AF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6" creationId="{DF1B9041-DC5E-8DC0-0DFF-0C3F7F01DD15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7" creationId="{01DD2FE1-A05A-B82F-A905-DB972B500034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9" creationId="{9C88DB46-0732-CC19-E75D-A49AE6BE5D90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" creationId="{62CF9163-D8EF-06C6-D94C-B1C61682B43E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" creationId="{88D6329E-90DE-EBC8-A50A-AEEAD678399F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" creationId="{4B339EB1-C0A8-F5F4-CD0F-2A96E64DF39B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3" creationId="{2B4330D9-20E0-6DCC-4F84-67EF0D43E64A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4" creationId="{6F10FC66-8DF8-214A-81C7-1B30187454C7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5" creationId="{0C76EF6E-E85A-2900-C082-B4FEADA4536F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6" creationId="{8BB3E4FA-6298-41BA-A88F-341AD5AD7C6B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7" creationId="{FC2C2979-AD6B-EB90-630B-CC6DAD182942}"/>
          </ac:inkMkLst>
        </pc:inkChg>
        <pc:inkChg chg="add mod">
          <ac:chgData name="Kokchun Giang" userId="67e2125d-ec8c-4323-9653-9824a2ad815f" providerId="ADAL" clId="{9BEA6B48-59C2-1248-9567-135D93D8CC3C}" dt="2024-01-13T10:32:37.080" v="927"/>
          <ac:inkMkLst>
            <pc:docMk/>
            <pc:sldMk cId="3373492746" sldId="324"/>
            <ac:inkMk id="19" creationId="{336E4809-CCDF-A208-46C7-2577CD13793E}"/>
          </ac:inkMkLst>
        </pc:inkChg>
        <pc:inkChg chg="add mod">
          <ac:chgData name="Kokchun Giang" userId="67e2125d-ec8c-4323-9653-9824a2ad815f" providerId="ADAL" clId="{9BEA6B48-59C2-1248-9567-135D93D8CC3C}" dt="2024-01-13T10:32:37.080" v="927"/>
          <ac:inkMkLst>
            <pc:docMk/>
            <pc:sldMk cId="3373492746" sldId="324"/>
            <ac:inkMk id="20" creationId="{04FECA21-08CA-7504-12B4-309F846D66C5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1" creationId="{A9C8EFD2-060A-AE55-12CD-75DFA7317531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2" creationId="{62F61CB1-8BD7-44F1-2E6D-B17F9E8C89D0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5" creationId="{97824B2B-CFE1-AEF2-1A6E-E6418133856F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6" creationId="{88EE40AC-5D77-00E8-9C38-089B31083EC5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7" creationId="{A9BF0FC3-6B0E-4C6B-C4C7-7498AA1EDACD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29" creationId="{0549A5B8-6EF7-2B08-152E-3A57D90C4AAD}"/>
          </ac:inkMkLst>
        </pc:inkChg>
        <pc:inkChg chg="add mod">
          <ac:chgData name="Kokchun Giang" userId="67e2125d-ec8c-4323-9653-9824a2ad815f" providerId="ADAL" clId="{9BEA6B48-59C2-1248-9567-135D93D8CC3C}" dt="2024-01-13T10:32:40.784" v="933"/>
          <ac:inkMkLst>
            <pc:docMk/>
            <pc:sldMk cId="3373492746" sldId="324"/>
            <ac:inkMk id="30" creationId="{E34B8E06-65FB-E33F-A812-63A289771BA0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3" creationId="{E1758BCE-D2F1-C63D-AA08-7F1658BC9CDB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4" creationId="{82AE61D1-A6F5-A522-FEC5-3C53FA9DE723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5" creationId="{8086E006-2132-A4A3-EAFA-5462CFF68284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6" creationId="{81847C51-83F0-DE53-43A4-C5B7518335EA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7" creationId="{BE62D412-72C9-05A6-FA0C-7075F511E92F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8" creationId="{83C40F59-8F01-0AE3-ECF8-77DCAC5ED3FE}"/>
          </ac:inkMkLst>
        </pc:inkChg>
        <pc:inkChg chg="add mod">
          <ac:chgData name="Kokchun Giang" userId="67e2125d-ec8c-4323-9653-9824a2ad815f" providerId="ADAL" clId="{9BEA6B48-59C2-1248-9567-135D93D8CC3C}" dt="2024-01-13T10:32:45.103" v="941"/>
          <ac:inkMkLst>
            <pc:docMk/>
            <pc:sldMk cId="3373492746" sldId="324"/>
            <ac:inkMk id="39" creationId="{3B15A4DB-1208-3B73-BAAC-EEDB70E0D829}"/>
          </ac:inkMkLst>
        </pc:inkChg>
        <pc:inkChg chg="add mod">
          <ac:chgData name="Kokchun Giang" userId="67e2125d-ec8c-4323-9653-9824a2ad815f" providerId="ADAL" clId="{9BEA6B48-59C2-1248-9567-135D93D8CC3C}" dt="2024-01-13T10:58:01.380" v="2167" actId="164"/>
          <ac:inkMkLst>
            <pc:docMk/>
            <pc:sldMk cId="3373492746" sldId="324"/>
            <ac:inkMk id="41" creationId="{1EF3E15E-4173-6731-72FC-F06CAEAAB60E}"/>
          </ac:inkMkLst>
        </pc:inkChg>
        <pc:inkChg chg="add mod">
          <ac:chgData name="Kokchun Giang" userId="67e2125d-ec8c-4323-9653-9824a2ad815f" providerId="ADAL" clId="{9BEA6B48-59C2-1248-9567-135D93D8CC3C}" dt="2024-01-13T10:32:48.282" v="947"/>
          <ac:inkMkLst>
            <pc:docMk/>
            <pc:sldMk cId="3373492746" sldId="324"/>
            <ac:inkMk id="42" creationId="{D1B9F69B-2F90-4699-012A-81B07163E20D}"/>
          </ac:inkMkLst>
        </pc:inkChg>
        <pc:inkChg chg="add mod">
          <ac:chgData name="Kokchun Giang" userId="67e2125d-ec8c-4323-9653-9824a2ad815f" providerId="ADAL" clId="{9BEA6B48-59C2-1248-9567-135D93D8CC3C}" dt="2024-01-13T10:32:48.282" v="947"/>
          <ac:inkMkLst>
            <pc:docMk/>
            <pc:sldMk cId="3373492746" sldId="324"/>
            <ac:inkMk id="43" creationId="{3233C471-ED30-5BAC-D224-89E553396138}"/>
          </ac:inkMkLst>
        </pc:inkChg>
        <pc:inkChg chg="add mod">
          <ac:chgData name="Kokchun Giang" userId="67e2125d-ec8c-4323-9653-9824a2ad815f" providerId="ADAL" clId="{9BEA6B48-59C2-1248-9567-135D93D8CC3C}" dt="2024-01-13T10:32:48.282" v="947"/>
          <ac:inkMkLst>
            <pc:docMk/>
            <pc:sldMk cId="3373492746" sldId="324"/>
            <ac:inkMk id="44" creationId="{FE2F3BA9-89FD-0A76-6B9F-56CF4FE38B3B}"/>
          </ac:inkMkLst>
        </pc:inkChg>
        <pc:inkChg chg="add mod">
          <ac:chgData name="Kokchun Giang" userId="67e2125d-ec8c-4323-9653-9824a2ad815f" providerId="ADAL" clId="{9BEA6B48-59C2-1248-9567-135D93D8CC3C}" dt="2024-01-13T10:32:48.282" v="947"/>
          <ac:inkMkLst>
            <pc:docMk/>
            <pc:sldMk cId="3373492746" sldId="324"/>
            <ac:inkMk id="45" creationId="{72637B02-2C34-677F-6A6D-577A055C5BBA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47" creationId="{7F635AD8-3B83-E82A-94E1-752912A06786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48" creationId="{8B0C2C24-760E-8825-D0DC-01AE9E53100A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0" creationId="{E4BEDB87-020E-E046-EF83-5883BE487073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1" creationId="{761D5D51-9C85-D4E8-74FE-36829F7D4E62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2" creationId="{A6B065AD-E114-7926-B0C8-2A1799B0AB85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3" creationId="{1EFD1C63-C378-D9F6-BDD0-B34017206AEA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4" creationId="{4384F3E7-74FB-8C2C-3D79-1EA18AA85617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5" creationId="{E5639374-71C2-5911-0C12-8D371DA090B7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6" creationId="{CA6EA037-46D9-5235-78A6-68E112DE2E6E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7" creationId="{43B23F16-6A34-E3BF-155B-2DD43AE63204}"/>
          </ac:inkMkLst>
        </pc:inkChg>
        <pc:inkChg chg="add mod">
          <ac:chgData name="Kokchun Giang" userId="67e2125d-ec8c-4323-9653-9824a2ad815f" providerId="ADAL" clId="{9BEA6B48-59C2-1248-9567-135D93D8CC3C}" dt="2024-01-13T10:33:01.331" v="960"/>
          <ac:inkMkLst>
            <pc:docMk/>
            <pc:sldMk cId="3373492746" sldId="324"/>
            <ac:inkMk id="58" creationId="{218258A6-72B7-7DB9-37E5-1479E6CF1013}"/>
          </ac:inkMkLst>
        </pc:inkChg>
        <pc:inkChg chg="add mod">
          <ac:chgData name="Kokchun Giang" userId="67e2125d-ec8c-4323-9653-9824a2ad815f" providerId="ADAL" clId="{9BEA6B48-59C2-1248-9567-135D93D8CC3C}" dt="2024-01-13T10:33:09.620" v="966"/>
          <ac:inkMkLst>
            <pc:docMk/>
            <pc:sldMk cId="3373492746" sldId="324"/>
            <ac:inkMk id="60" creationId="{3F35ABE9-4DE0-552D-DE9C-20DFF6B6B849}"/>
          </ac:inkMkLst>
        </pc:inkChg>
        <pc:inkChg chg="add mod">
          <ac:chgData name="Kokchun Giang" userId="67e2125d-ec8c-4323-9653-9824a2ad815f" providerId="ADAL" clId="{9BEA6B48-59C2-1248-9567-135D93D8CC3C}" dt="2024-01-13T10:33:09.620" v="966"/>
          <ac:inkMkLst>
            <pc:docMk/>
            <pc:sldMk cId="3373492746" sldId="324"/>
            <ac:inkMk id="61" creationId="{5B15CCB1-5517-8D87-7159-12B094208375}"/>
          </ac:inkMkLst>
        </pc:inkChg>
        <pc:inkChg chg="add mod">
          <ac:chgData name="Kokchun Giang" userId="67e2125d-ec8c-4323-9653-9824a2ad815f" providerId="ADAL" clId="{9BEA6B48-59C2-1248-9567-135D93D8CC3C}" dt="2024-01-13T10:33:09.620" v="966"/>
          <ac:inkMkLst>
            <pc:docMk/>
            <pc:sldMk cId="3373492746" sldId="324"/>
            <ac:inkMk id="62" creationId="{EAF00005-2EEF-07A8-6AE5-EB0F47B90B58}"/>
          </ac:inkMkLst>
        </pc:inkChg>
        <pc:inkChg chg="add mod">
          <ac:chgData name="Kokchun Giang" userId="67e2125d-ec8c-4323-9653-9824a2ad815f" providerId="ADAL" clId="{9BEA6B48-59C2-1248-9567-135D93D8CC3C}" dt="2024-01-13T10:33:09.620" v="966"/>
          <ac:inkMkLst>
            <pc:docMk/>
            <pc:sldMk cId="3373492746" sldId="324"/>
            <ac:inkMk id="63" creationId="{4070AA79-E73E-2045-1FE1-95DA865F5585}"/>
          </ac:inkMkLst>
        </pc:inkChg>
        <pc:inkChg chg="add mod">
          <ac:chgData name="Kokchun Giang" userId="67e2125d-ec8c-4323-9653-9824a2ad815f" providerId="ADAL" clId="{9BEA6B48-59C2-1248-9567-135D93D8CC3C}" dt="2024-01-13T10:33:09.620" v="966"/>
          <ac:inkMkLst>
            <pc:docMk/>
            <pc:sldMk cId="3373492746" sldId="324"/>
            <ac:inkMk id="64" creationId="{DA59DA52-EF25-4ACF-A1BD-8069C6B573D9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66" creationId="{0E2545A2-1212-763E-9C21-864FD78240C9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67" creationId="{F8B088F9-A378-E52B-75E9-048A5D3E7D0E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68" creationId="{01F3C414-7696-2A3D-B8CF-9CA20C80BB3E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69" creationId="{917CAC29-B78D-0138-1280-E7CFE1F370FE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70" creationId="{D9ECD026-34D1-6046-0EC4-BF567D79081A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71" creationId="{6D5BCA6E-CC6C-E2B4-21DF-6B60F3068486}"/>
          </ac:inkMkLst>
        </pc:inkChg>
        <pc:inkChg chg="add mod">
          <ac:chgData name="Kokchun Giang" userId="67e2125d-ec8c-4323-9653-9824a2ad815f" providerId="ADAL" clId="{9BEA6B48-59C2-1248-9567-135D93D8CC3C}" dt="2024-01-13T10:33:20.100" v="975"/>
          <ac:inkMkLst>
            <pc:docMk/>
            <pc:sldMk cId="3373492746" sldId="324"/>
            <ac:inkMk id="72" creationId="{12242E4C-CEF9-71BE-32B3-8646B57F35E2}"/>
          </ac:inkMkLst>
        </pc:inkChg>
        <pc:inkChg chg="add mod">
          <ac:chgData name="Kokchun Giang" userId="67e2125d-ec8c-4323-9653-9824a2ad815f" providerId="ADAL" clId="{9BEA6B48-59C2-1248-9567-135D93D8CC3C}" dt="2024-01-13T10:58:14.189" v="2171" actId="164"/>
          <ac:inkMkLst>
            <pc:docMk/>
            <pc:sldMk cId="3373492746" sldId="324"/>
            <ac:inkMk id="73" creationId="{3A6BA561-B00A-C67D-943F-A5D04B2A44C9}"/>
          </ac:inkMkLst>
        </pc:inkChg>
        <pc:inkChg chg="add del mod">
          <ac:chgData name="Kokchun Giang" userId="67e2125d-ec8c-4323-9653-9824a2ad815f" providerId="ADAL" clId="{9BEA6B48-59C2-1248-9567-135D93D8CC3C}" dt="2024-01-13T10:38:13.769" v="1105"/>
          <ac:inkMkLst>
            <pc:docMk/>
            <pc:sldMk cId="3373492746" sldId="324"/>
            <ac:inkMk id="77" creationId="{EEDE38CF-770E-06D8-20DC-6F82502903C3}"/>
          </ac:inkMkLst>
        </pc:inkChg>
        <pc:inkChg chg="add del mod">
          <ac:chgData name="Kokchun Giang" userId="67e2125d-ec8c-4323-9653-9824a2ad815f" providerId="ADAL" clId="{9BEA6B48-59C2-1248-9567-135D93D8CC3C}" dt="2024-01-13T10:38:13.768" v="1104"/>
          <ac:inkMkLst>
            <pc:docMk/>
            <pc:sldMk cId="3373492746" sldId="324"/>
            <ac:inkMk id="78" creationId="{98A0E45C-62AD-66CD-BF1C-435024CC2FE0}"/>
          </ac:inkMkLst>
        </pc:inkChg>
        <pc:inkChg chg="add del mod">
          <ac:chgData name="Kokchun Giang" userId="67e2125d-ec8c-4323-9653-9824a2ad815f" providerId="ADAL" clId="{9BEA6B48-59C2-1248-9567-135D93D8CC3C}" dt="2024-01-13T10:38:13.767" v="1103"/>
          <ac:inkMkLst>
            <pc:docMk/>
            <pc:sldMk cId="3373492746" sldId="324"/>
            <ac:inkMk id="79" creationId="{56D34D0F-CC1C-7038-8268-651E7F915838}"/>
          </ac:inkMkLst>
        </pc:inkChg>
        <pc:inkChg chg="add mod">
          <ac:chgData name="Kokchun Giang" userId="67e2125d-ec8c-4323-9653-9824a2ad815f" providerId="ADAL" clId="{9BEA6B48-59C2-1248-9567-135D93D8CC3C}" dt="2024-01-13T10:33:35.130" v="983"/>
          <ac:inkMkLst>
            <pc:docMk/>
            <pc:sldMk cId="3373492746" sldId="324"/>
            <ac:inkMk id="81" creationId="{1374BB0F-FF2D-7FC3-3F68-E430D939B079}"/>
          </ac:inkMkLst>
        </pc:inkChg>
        <pc:inkChg chg="add mod">
          <ac:chgData name="Kokchun Giang" userId="67e2125d-ec8c-4323-9653-9824a2ad815f" providerId="ADAL" clId="{9BEA6B48-59C2-1248-9567-135D93D8CC3C}" dt="2024-01-13T10:33:35.130" v="983"/>
          <ac:inkMkLst>
            <pc:docMk/>
            <pc:sldMk cId="3373492746" sldId="324"/>
            <ac:inkMk id="82" creationId="{5AB5F868-4E3E-7637-9721-92963C35553C}"/>
          </ac:inkMkLst>
        </pc:inkChg>
        <pc:inkChg chg="add mod">
          <ac:chgData name="Kokchun Giang" userId="67e2125d-ec8c-4323-9653-9824a2ad815f" providerId="ADAL" clId="{9BEA6B48-59C2-1248-9567-135D93D8CC3C}" dt="2024-01-13T10:33:35.130" v="983"/>
          <ac:inkMkLst>
            <pc:docMk/>
            <pc:sldMk cId="3373492746" sldId="324"/>
            <ac:inkMk id="83" creationId="{41BDC711-BA94-43B7-22EA-DB25C5CC1AFE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85" creationId="{DC5B05B3-129C-E998-F883-784CB219BBA9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86" creationId="{383C191D-B206-C6C0-0907-1C251C85524B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87" creationId="{5825A7A3-AFAB-E841-D56F-785F74D28EC8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88" creationId="{01D4A0A7-209B-5EF4-9394-D4477F194CE5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89" creationId="{6D40FAF3-89F6-34E1-C55E-DC37F6605D37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90" creationId="{3F776032-470A-C546-61BB-C8CE2B5E7A10}"/>
          </ac:inkMkLst>
        </pc:inkChg>
        <pc:inkChg chg="add mod">
          <ac:chgData name="Kokchun Giang" userId="67e2125d-ec8c-4323-9653-9824a2ad815f" providerId="ADAL" clId="{9BEA6B48-59C2-1248-9567-135D93D8CC3C}" dt="2024-01-13T10:33:40.785" v="991"/>
          <ac:inkMkLst>
            <pc:docMk/>
            <pc:sldMk cId="3373492746" sldId="324"/>
            <ac:inkMk id="91" creationId="{705321AC-2249-92E7-C259-136A7DE05CC1}"/>
          </ac:inkMkLst>
        </pc:inkChg>
        <pc:inkChg chg="add mod">
          <ac:chgData name="Kokchun Giang" userId="67e2125d-ec8c-4323-9653-9824a2ad815f" providerId="ADAL" clId="{9BEA6B48-59C2-1248-9567-135D93D8CC3C}" dt="2024-01-13T10:58:20.562" v="2173" actId="164"/>
          <ac:inkMkLst>
            <pc:docMk/>
            <pc:sldMk cId="3373492746" sldId="324"/>
            <ac:inkMk id="93" creationId="{5DC6D08A-6703-28E6-88D1-602337FA7D34}"/>
          </ac:inkMkLst>
        </pc:inkChg>
        <pc:inkChg chg="add mod">
          <ac:chgData name="Kokchun Giang" userId="67e2125d-ec8c-4323-9653-9824a2ad815f" providerId="ADAL" clId="{9BEA6B48-59C2-1248-9567-135D93D8CC3C}" dt="2024-01-13T10:33:49.058" v="998"/>
          <ac:inkMkLst>
            <pc:docMk/>
            <pc:sldMk cId="3373492746" sldId="324"/>
            <ac:inkMk id="94" creationId="{932981D0-D5B1-8FE2-E52B-A7BE31A57F24}"/>
          </ac:inkMkLst>
        </pc:inkChg>
        <pc:inkChg chg="add mod">
          <ac:chgData name="Kokchun Giang" userId="67e2125d-ec8c-4323-9653-9824a2ad815f" providerId="ADAL" clId="{9BEA6B48-59C2-1248-9567-135D93D8CC3C}" dt="2024-01-13T10:33:49.058" v="998"/>
          <ac:inkMkLst>
            <pc:docMk/>
            <pc:sldMk cId="3373492746" sldId="324"/>
            <ac:inkMk id="95" creationId="{1B56BBA7-08AE-0748-4200-282DB445E562}"/>
          </ac:inkMkLst>
        </pc:inkChg>
        <pc:inkChg chg="add mod">
          <ac:chgData name="Kokchun Giang" userId="67e2125d-ec8c-4323-9653-9824a2ad815f" providerId="ADAL" clId="{9BEA6B48-59C2-1248-9567-135D93D8CC3C}" dt="2024-01-13T10:33:49.058" v="998"/>
          <ac:inkMkLst>
            <pc:docMk/>
            <pc:sldMk cId="3373492746" sldId="324"/>
            <ac:inkMk id="96" creationId="{C1A87CA4-9C40-12B7-624C-87DF79F6C007}"/>
          </ac:inkMkLst>
        </pc:inkChg>
        <pc:inkChg chg="add mod">
          <ac:chgData name="Kokchun Giang" userId="67e2125d-ec8c-4323-9653-9824a2ad815f" providerId="ADAL" clId="{9BEA6B48-59C2-1248-9567-135D93D8CC3C}" dt="2024-01-13T10:33:49.058" v="998"/>
          <ac:inkMkLst>
            <pc:docMk/>
            <pc:sldMk cId="3373492746" sldId="324"/>
            <ac:inkMk id="97" creationId="{CA646D8C-FF12-2522-A413-07054318CCEA}"/>
          </ac:inkMkLst>
        </pc:inkChg>
        <pc:inkChg chg="add mod">
          <ac:chgData name="Kokchun Giang" userId="67e2125d-ec8c-4323-9653-9824a2ad815f" providerId="ADAL" clId="{9BEA6B48-59C2-1248-9567-135D93D8CC3C}" dt="2024-01-13T10:58:20.562" v="2173" actId="164"/>
          <ac:inkMkLst>
            <pc:docMk/>
            <pc:sldMk cId="3373492746" sldId="324"/>
            <ac:inkMk id="98" creationId="{7AC196E6-3BE4-A550-9EEB-9D1EC062EA0D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5" creationId="{CA55AC7A-0B0D-B647-97B4-87D3DECA60D9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6" creationId="{D52F8823-1023-B0F3-6E1F-7FE2C9DEB280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7" creationId="{87FFB72E-1805-DDD4-B1DF-2717078251B4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8" creationId="{984EEA9E-46EC-AF29-9683-8253B68890A9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09" creationId="{99F02B73-DD5A-1DD7-D629-AC8E1E734A8C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0" creationId="{42876C07-FCAE-1682-38EC-F9F25337F993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1" creationId="{530B5133-AFC0-3AD9-D390-38EAA8948C36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2" creationId="{77DDFCE8-9F3F-669F-4769-0878365CC560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3" creationId="{78514458-F016-2BE4-ED04-F32A5AB888AE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4" creationId="{5A0F7216-4179-F37E-C7B6-BB02579A3196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5" creationId="{BCA7E56A-67AC-3442-45A8-3A63B8A92EE7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6" creationId="{B9CF3827-C647-CB56-BB13-3768BA4E1905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7" creationId="{6D1D31B5-9E5B-7F13-5D7C-493A80232C6C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8" creationId="{F1462A96-219E-498D-1841-9F9D77D86332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19" creationId="{59B27BF3-22D1-F390-65BE-20F26B421A1E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0" creationId="{E0894341-C2E2-C94B-4EF0-79E467F3F548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1" creationId="{A09DD8CF-8602-AD52-5279-45B829EFA2A9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2" creationId="{33AD6A8D-D143-1E30-CCC5-31C9FBDB165E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3" creationId="{AF3377BA-1DED-FEF6-EDCF-DD38D470EE5A}"/>
          </ac:inkMkLst>
        </pc:inkChg>
        <pc:inkChg chg="add mod">
          <ac:chgData name="Kokchun Giang" userId="67e2125d-ec8c-4323-9653-9824a2ad815f" providerId="ADAL" clId="{9BEA6B48-59C2-1248-9567-135D93D8CC3C}" dt="2024-01-13T10:35:02.962" v="1026"/>
          <ac:inkMkLst>
            <pc:docMk/>
            <pc:sldMk cId="3373492746" sldId="324"/>
            <ac:inkMk id="124" creationId="{FB8E8AC9-4913-2086-EEE5-767165469500}"/>
          </ac:inkMkLst>
        </pc:inkChg>
        <pc:inkChg chg="add del">
          <ac:chgData name="Kokchun Giang" userId="67e2125d-ec8c-4323-9653-9824a2ad815f" providerId="ADAL" clId="{9BEA6B48-59C2-1248-9567-135D93D8CC3C}" dt="2024-01-13T10:35:17.156" v="1028" actId="9405"/>
          <ac:inkMkLst>
            <pc:docMk/>
            <pc:sldMk cId="3373492746" sldId="324"/>
            <ac:inkMk id="126" creationId="{80F746ED-02CF-78E9-A925-EE2D228A010C}"/>
          </ac:inkMkLst>
        </pc:inkChg>
        <pc:inkChg chg="add del">
          <ac:chgData name="Kokchun Giang" userId="67e2125d-ec8c-4323-9653-9824a2ad815f" providerId="ADAL" clId="{9BEA6B48-59C2-1248-9567-135D93D8CC3C}" dt="2024-01-13T10:35:26.628" v="1030" actId="9405"/>
          <ac:inkMkLst>
            <pc:docMk/>
            <pc:sldMk cId="3373492746" sldId="324"/>
            <ac:inkMk id="127" creationId="{528F4436-B27C-8581-55FA-DF8F9EAF6A76}"/>
          </ac:inkMkLst>
        </pc:inkChg>
        <pc:inkChg chg="add del">
          <ac:chgData name="Kokchun Giang" userId="67e2125d-ec8c-4323-9653-9824a2ad815f" providerId="ADAL" clId="{9BEA6B48-59C2-1248-9567-135D93D8CC3C}" dt="2024-01-13T10:35:31.044" v="1032" actId="9405"/>
          <ac:inkMkLst>
            <pc:docMk/>
            <pc:sldMk cId="3373492746" sldId="324"/>
            <ac:inkMk id="128" creationId="{30CD3C7F-1834-3272-0698-711433A4EFEB}"/>
          </ac:inkMkLst>
        </pc:inkChg>
        <pc:inkChg chg="add">
          <ac:chgData name="Kokchun Giang" userId="67e2125d-ec8c-4323-9653-9824a2ad815f" providerId="ADAL" clId="{9BEA6B48-59C2-1248-9567-135D93D8CC3C}" dt="2024-01-13T10:35:33.046" v="1033" actId="9405"/>
          <ac:inkMkLst>
            <pc:docMk/>
            <pc:sldMk cId="3373492746" sldId="324"/>
            <ac:inkMk id="129" creationId="{6E8A0CB6-3F7A-E471-A257-A30C6BFF41CC}"/>
          </ac:inkMkLst>
        </pc:inkChg>
        <pc:inkChg chg="add mod">
          <ac:chgData name="Kokchun Giang" userId="67e2125d-ec8c-4323-9653-9824a2ad815f" providerId="ADAL" clId="{9BEA6B48-59C2-1248-9567-135D93D8CC3C}" dt="2024-01-13T10:36:44.222" v="1038"/>
          <ac:inkMkLst>
            <pc:docMk/>
            <pc:sldMk cId="3373492746" sldId="324"/>
            <ac:inkMk id="130" creationId="{3F663C03-A26D-D1F6-DB48-6E73A02A956E}"/>
          </ac:inkMkLst>
        </pc:inkChg>
        <pc:inkChg chg="add mod">
          <ac:chgData name="Kokchun Giang" userId="67e2125d-ec8c-4323-9653-9824a2ad815f" providerId="ADAL" clId="{9BEA6B48-59C2-1248-9567-135D93D8CC3C}" dt="2024-01-13T10:36:44.222" v="1038"/>
          <ac:inkMkLst>
            <pc:docMk/>
            <pc:sldMk cId="3373492746" sldId="324"/>
            <ac:inkMk id="131" creationId="{B14ACAFE-CA23-7907-F05A-F14075914CE7}"/>
          </ac:inkMkLst>
        </pc:inkChg>
        <pc:inkChg chg="add mod">
          <ac:chgData name="Kokchun Giang" userId="67e2125d-ec8c-4323-9653-9824a2ad815f" providerId="ADAL" clId="{9BEA6B48-59C2-1248-9567-135D93D8CC3C}" dt="2024-01-13T10:36:44.222" v="1038"/>
          <ac:inkMkLst>
            <pc:docMk/>
            <pc:sldMk cId="3373492746" sldId="324"/>
            <ac:inkMk id="132" creationId="{008424CA-EDCB-D98E-83A0-AD36BD667842}"/>
          </ac:inkMkLst>
        </pc:inkChg>
        <pc:inkChg chg="add mod">
          <ac:chgData name="Kokchun Giang" userId="67e2125d-ec8c-4323-9653-9824a2ad815f" providerId="ADAL" clId="{9BEA6B48-59C2-1248-9567-135D93D8CC3C}" dt="2024-01-13T10:36:44.222" v="1038"/>
          <ac:inkMkLst>
            <pc:docMk/>
            <pc:sldMk cId="3373492746" sldId="324"/>
            <ac:inkMk id="133" creationId="{F06A91ED-3635-6E53-37D0-64A4F3ADB023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35" creationId="{DD06CF5F-0FC6-A828-541F-0A79BBA39D38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36" creationId="{5A2E3F12-CCB6-A068-CFAD-FC0284461F9D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37" creationId="{4B641AEB-E260-2F35-9D57-6DCB0C323E0B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38" creationId="{669EBE96-630D-EF4E-CCF7-78ECD85B2905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39" creationId="{E4B9513B-F949-D2FB-CF25-B42465260FA7}"/>
          </ac:inkMkLst>
        </pc:inkChg>
        <pc:inkChg chg="add mod">
          <ac:chgData name="Kokchun Giang" userId="67e2125d-ec8c-4323-9653-9824a2ad815f" providerId="ADAL" clId="{9BEA6B48-59C2-1248-9567-135D93D8CC3C}" dt="2024-01-13T10:36:51.114" v="1045"/>
          <ac:inkMkLst>
            <pc:docMk/>
            <pc:sldMk cId="3373492746" sldId="324"/>
            <ac:inkMk id="140" creationId="{C3B6C086-C988-D52F-1CBF-A28E29408414}"/>
          </ac:inkMkLst>
        </pc:inkChg>
        <pc:inkChg chg="add">
          <ac:chgData name="Kokchun Giang" userId="67e2125d-ec8c-4323-9653-9824a2ad815f" providerId="ADAL" clId="{9BEA6B48-59C2-1248-9567-135D93D8CC3C}" dt="2024-01-13T10:36:54.221" v="1046" actId="9405"/>
          <ac:inkMkLst>
            <pc:docMk/>
            <pc:sldMk cId="3373492746" sldId="324"/>
            <ac:inkMk id="142" creationId="{F70B764E-38E9-3B4A-149E-DFD5E6B0960B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3" creationId="{F3FDFB21-AF2A-C8FE-A4C6-880999A62635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4" creationId="{11288919-FFFB-197C-40A4-C87377F888E3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5" creationId="{BCCA6684-8A39-9490-8E3A-5E4EB6B6CBEA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6" creationId="{53733040-34ED-88A1-322E-942956D3EBCC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8" creationId="{9431AD9C-A6B5-4908-A8DD-9B961B5044D8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49" creationId="{44C57E8D-C18D-5F98-6D0B-0F8A5E6D589A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0" creationId="{F103E191-32A9-BB4B-71CF-E2A9BBF72DDD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1" creationId="{A188138D-E703-0B43-B18C-81DF3B81014D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2" creationId="{ADDAD84C-FBA7-64CE-5E62-6C490B358E53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3" creationId="{63008699-FFD8-80E2-4F02-93BE68564D21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4" creationId="{186C8293-C28D-C0B6-F478-1928B327672C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5" creationId="{7ADBCFC3-1544-BF12-3934-067A115BA735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6" creationId="{143B9314-BE00-8284-C5F9-DBADA3272DD4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7" creationId="{3337D1FA-BF7C-FBC1-D024-97074AC83719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8" creationId="{17C4B839-2E29-C2E6-1FC2-48BFBFE0D8FE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59" creationId="{86E228F9-4FF0-8BDA-EDB5-D16FACF7B418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60" creationId="{0B3646F0-A1E8-2356-B59B-9AF41227441C}"/>
          </ac:inkMkLst>
        </pc:inkChg>
        <pc:inkChg chg="add mod">
          <ac:chgData name="Kokchun Giang" userId="67e2125d-ec8c-4323-9653-9824a2ad815f" providerId="ADAL" clId="{9BEA6B48-59C2-1248-9567-135D93D8CC3C}" dt="2024-01-13T10:37:05.332" v="1066"/>
          <ac:inkMkLst>
            <pc:docMk/>
            <pc:sldMk cId="3373492746" sldId="324"/>
            <ac:inkMk id="161" creationId="{FCCF3D46-F01A-E07D-52E6-0FE23B507195}"/>
          </ac:inkMkLst>
        </pc:inkChg>
        <pc:inkChg chg="add mod">
          <ac:chgData name="Kokchun Giang" userId="67e2125d-ec8c-4323-9653-9824a2ad815f" providerId="ADAL" clId="{9BEA6B48-59C2-1248-9567-135D93D8CC3C}" dt="2024-01-13T10:37:36.216" v="1071"/>
          <ac:inkMkLst>
            <pc:docMk/>
            <pc:sldMk cId="3373492746" sldId="324"/>
            <ac:inkMk id="163" creationId="{0E715A56-D2EC-A006-ED31-25F6F1EF619F}"/>
          </ac:inkMkLst>
        </pc:inkChg>
        <pc:inkChg chg="add mod">
          <ac:chgData name="Kokchun Giang" userId="67e2125d-ec8c-4323-9653-9824a2ad815f" providerId="ADAL" clId="{9BEA6B48-59C2-1248-9567-135D93D8CC3C}" dt="2024-01-13T10:37:36.216" v="1071"/>
          <ac:inkMkLst>
            <pc:docMk/>
            <pc:sldMk cId="3373492746" sldId="324"/>
            <ac:inkMk id="164" creationId="{7A6AC3EE-56D0-2A5D-A9E5-98405FD546B9}"/>
          </ac:inkMkLst>
        </pc:inkChg>
        <pc:inkChg chg="add mod">
          <ac:chgData name="Kokchun Giang" userId="67e2125d-ec8c-4323-9653-9824a2ad815f" providerId="ADAL" clId="{9BEA6B48-59C2-1248-9567-135D93D8CC3C}" dt="2024-01-13T10:37:36.216" v="1071"/>
          <ac:inkMkLst>
            <pc:docMk/>
            <pc:sldMk cId="3373492746" sldId="324"/>
            <ac:inkMk id="165" creationId="{79EEAAFB-EEA8-2CBB-EA89-5D9702E0A5C3}"/>
          </ac:inkMkLst>
        </pc:inkChg>
        <pc:inkChg chg="add mod">
          <ac:chgData name="Kokchun Giang" userId="67e2125d-ec8c-4323-9653-9824a2ad815f" providerId="ADAL" clId="{9BEA6B48-59C2-1248-9567-135D93D8CC3C}" dt="2024-01-13T10:37:36.216" v="1071"/>
          <ac:inkMkLst>
            <pc:docMk/>
            <pc:sldMk cId="3373492746" sldId="324"/>
            <ac:inkMk id="166" creationId="{8CEC0AF7-AB37-BF18-F675-BAFA40108263}"/>
          </ac:inkMkLst>
        </pc:inkChg>
        <pc:inkChg chg="add mod">
          <ac:chgData name="Kokchun Giang" userId="67e2125d-ec8c-4323-9653-9824a2ad815f" providerId="ADAL" clId="{9BEA6B48-59C2-1248-9567-135D93D8CC3C}" dt="2024-01-13T10:37:37.332" v="1075"/>
          <ac:inkMkLst>
            <pc:docMk/>
            <pc:sldMk cId="3373492746" sldId="324"/>
            <ac:inkMk id="169" creationId="{7D3BEA25-040D-10C7-2568-665C5F381560}"/>
          </ac:inkMkLst>
        </pc:inkChg>
        <pc:inkChg chg="add mod">
          <ac:chgData name="Kokchun Giang" userId="67e2125d-ec8c-4323-9653-9824a2ad815f" providerId="ADAL" clId="{9BEA6B48-59C2-1248-9567-135D93D8CC3C}" dt="2024-01-13T10:37:37.332" v="1075"/>
          <ac:inkMkLst>
            <pc:docMk/>
            <pc:sldMk cId="3373492746" sldId="324"/>
            <ac:inkMk id="170" creationId="{A1AC4C0B-1A95-5519-5BD8-BF1F65F0449B}"/>
          </ac:inkMkLst>
        </pc:inkChg>
        <pc:inkChg chg="add mod">
          <ac:chgData name="Kokchun Giang" userId="67e2125d-ec8c-4323-9653-9824a2ad815f" providerId="ADAL" clId="{9BEA6B48-59C2-1248-9567-135D93D8CC3C}" dt="2024-01-13T10:37:37.332" v="1075"/>
          <ac:inkMkLst>
            <pc:docMk/>
            <pc:sldMk cId="3373492746" sldId="324"/>
            <ac:inkMk id="171" creationId="{C1B5FB68-61B4-D1C2-FC8F-CA80BDC1ABD8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3" creationId="{3433C53F-9BC1-4456-4D57-80AB8D5FFBF5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4" creationId="{C48D1A38-CF8E-BBBC-A630-EE36CBD5A836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5" creationId="{F26F6EFF-2E79-30E4-69C5-C918BDA19E6F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6" creationId="{670A30FB-C332-F135-7547-EDDD6DF230A3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7" creationId="{55C6611B-0944-062C-2766-9A18020A04AD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8" creationId="{63E7B5A9-A125-37D6-C75F-332DC5DA40AE}"/>
          </ac:inkMkLst>
        </pc:inkChg>
        <pc:inkChg chg="add mod">
          <ac:chgData name="Kokchun Giang" userId="67e2125d-ec8c-4323-9653-9824a2ad815f" providerId="ADAL" clId="{9BEA6B48-59C2-1248-9567-135D93D8CC3C}" dt="2024-01-13T10:37:52.612" v="1083"/>
          <ac:inkMkLst>
            <pc:docMk/>
            <pc:sldMk cId="3373492746" sldId="324"/>
            <ac:inkMk id="179" creationId="{42D5461C-F1B2-795F-0362-2D1B89C5A147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1" creationId="{8445DD6F-6F7D-983F-F245-52C0D51CAC13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2" creationId="{CF2A56D4-8C38-41D5-A6AB-64E55563D4D4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3" creationId="{C2A2368A-C150-A48F-D201-1F6B527BA7F1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4" creationId="{C446C767-73E9-C7E4-2111-9DCB0B028072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5" creationId="{0E41E2C4-D0CB-88D4-61FE-2B2CCE7F308D}"/>
          </ac:inkMkLst>
        </pc:inkChg>
        <pc:inkChg chg="add mod">
          <ac:chgData name="Kokchun Giang" userId="67e2125d-ec8c-4323-9653-9824a2ad815f" providerId="ADAL" clId="{9BEA6B48-59C2-1248-9567-135D93D8CC3C}" dt="2024-01-13T10:37:55.334" v="1090"/>
          <ac:inkMkLst>
            <pc:docMk/>
            <pc:sldMk cId="3373492746" sldId="324"/>
            <ac:inkMk id="186" creationId="{3C06BB99-9458-FF2B-7D0E-5194B120E930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88" creationId="{A04F1878-8691-3379-07B7-9A439E9E8B59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89" creationId="{723B2DCF-CBAB-0C2D-9919-A49FE8F80D16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90" creationId="{32C734F3-9001-E16D-8DBC-9BED2F6D2DDC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91" creationId="{85F0AF01-20BD-1535-D9A3-891DB43EB624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92" creationId="{5252DD82-84D2-53DF-B13A-7C7A24016602}"/>
          </ac:inkMkLst>
        </pc:inkChg>
        <pc:inkChg chg="add mod">
          <ac:chgData name="Kokchun Giang" userId="67e2125d-ec8c-4323-9653-9824a2ad815f" providerId="ADAL" clId="{9BEA6B48-59C2-1248-9567-135D93D8CC3C}" dt="2024-01-13T10:38:04.027" v="1097"/>
          <ac:inkMkLst>
            <pc:docMk/>
            <pc:sldMk cId="3373492746" sldId="324"/>
            <ac:inkMk id="193" creationId="{8E00E49B-5758-FA81-57E6-AC84929121E5}"/>
          </ac:inkMkLst>
        </pc:inkChg>
        <pc:inkChg chg="add mod">
          <ac:chgData name="Kokchun Giang" userId="67e2125d-ec8c-4323-9653-9824a2ad815f" providerId="ADAL" clId="{9BEA6B48-59C2-1248-9567-135D93D8CC3C}" dt="2024-01-13T10:38:08.727" v="1102"/>
          <ac:inkMkLst>
            <pc:docMk/>
            <pc:sldMk cId="3373492746" sldId="324"/>
            <ac:inkMk id="195" creationId="{4436FBD8-2901-246A-E3F6-265C67189BBB}"/>
          </ac:inkMkLst>
        </pc:inkChg>
        <pc:inkChg chg="add mod">
          <ac:chgData name="Kokchun Giang" userId="67e2125d-ec8c-4323-9653-9824a2ad815f" providerId="ADAL" clId="{9BEA6B48-59C2-1248-9567-135D93D8CC3C}" dt="2024-01-13T10:38:08.727" v="1102"/>
          <ac:inkMkLst>
            <pc:docMk/>
            <pc:sldMk cId="3373492746" sldId="324"/>
            <ac:inkMk id="196" creationId="{4751CEBC-DDCA-8089-4418-50CA08989917}"/>
          </ac:inkMkLst>
        </pc:inkChg>
        <pc:inkChg chg="add mod">
          <ac:chgData name="Kokchun Giang" userId="67e2125d-ec8c-4323-9653-9824a2ad815f" providerId="ADAL" clId="{9BEA6B48-59C2-1248-9567-135D93D8CC3C}" dt="2024-01-13T10:38:08.727" v="1102"/>
          <ac:inkMkLst>
            <pc:docMk/>
            <pc:sldMk cId="3373492746" sldId="324"/>
            <ac:inkMk id="197" creationId="{B120F2CB-BFF5-A5BF-841E-F0B40DAB687E}"/>
          </ac:inkMkLst>
        </pc:inkChg>
        <pc:inkChg chg="add mod">
          <ac:chgData name="Kokchun Giang" userId="67e2125d-ec8c-4323-9653-9824a2ad815f" providerId="ADAL" clId="{9BEA6B48-59C2-1248-9567-135D93D8CC3C}" dt="2024-01-13T10:38:08.727" v="1102"/>
          <ac:inkMkLst>
            <pc:docMk/>
            <pc:sldMk cId="3373492746" sldId="324"/>
            <ac:inkMk id="198" creationId="{C9B59380-D788-2825-D91B-3E657CB438C1}"/>
          </ac:inkMkLst>
        </pc:inkChg>
        <pc:inkChg chg="add del mod">
          <ac:chgData name="Kokchun Giang" userId="67e2125d-ec8c-4323-9653-9824a2ad815f" providerId="ADAL" clId="{9BEA6B48-59C2-1248-9567-135D93D8CC3C}" dt="2024-01-13T10:38:21.612" v="1119" actId="9405"/>
          <ac:inkMkLst>
            <pc:docMk/>
            <pc:sldMk cId="3373492746" sldId="324"/>
            <ac:inkMk id="200" creationId="{B2FA6566-2420-DF87-3434-4F8E0F0C04BD}"/>
          </ac:inkMkLst>
        </pc:inkChg>
        <pc:inkChg chg="add del mod">
          <ac:chgData name="Kokchun Giang" userId="67e2125d-ec8c-4323-9653-9824a2ad815f" providerId="ADAL" clId="{9BEA6B48-59C2-1248-9567-135D93D8CC3C}" dt="2024-01-13T10:38:21.269" v="1118"/>
          <ac:inkMkLst>
            <pc:docMk/>
            <pc:sldMk cId="3373492746" sldId="324"/>
            <ac:inkMk id="201" creationId="{29984058-33B4-146E-E9A6-78FCDB5D0F6F}"/>
          </ac:inkMkLst>
        </pc:inkChg>
        <pc:inkChg chg="add del mod">
          <ac:chgData name="Kokchun Giang" userId="67e2125d-ec8c-4323-9653-9824a2ad815f" providerId="ADAL" clId="{9BEA6B48-59C2-1248-9567-135D93D8CC3C}" dt="2024-01-13T10:38:20.924" v="1116" actId="9405"/>
          <ac:inkMkLst>
            <pc:docMk/>
            <pc:sldMk cId="3373492746" sldId="324"/>
            <ac:inkMk id="203" creationId="{5116BCAF-DAFF-3210-2BE8-00F6360C53A9}"/>
          </ac:inkMkLst>
        </pc:inkChg>
        <pc:inkChg chg="add del mod">
          <ac:chgData name="Kokchun Giang" userId="67e2125d-ec8c-4323-9653-9824a2ad815f" providerId="ADAL" clId="{9BEA6B48-59C2-1248-9567-135D93D8CC3C}" dt="2024-01-13T10:38:20.716" v="1115" actId="9405"/>
          <ac:inkMkLst>
            <pc:docMk/>
            <pc:sldMk cId="3373492746" sldId="324"/>
            <ac:inkMk id="204" creationId="{6A484D98-DB6F-0371-6716-4F0D9F48C038}"/>
          </ac:inkMkLst>
        </pc:inkChg>
        <pc:inkChg chg="add del mod">
          <ac:chgData name="Kokchun Giang" userId="67e2125d-ec8c-4323-9653-9824a2ad815f" providerId="ADAL" clId="{9BEA6B48-59C2-1248-9567-135D93D8CC3C}" dt="2024-01-13T10:38:20.503" v="1114"/>
          <ac:inkMkLst>
            <pc:docMk/>
            <pc:sldMk cId="3373492746" sldId="324"/>
            <ac:inkMk id="205" creationId="{0082AEB8-E27E-8665-5CF2-6A7E2E85E136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07" creationId="{F50200A3-7039-815B-439E-F5958B6873FB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08" creationId="{EA544967-92C0-7D17-F73B-CC0ACD45506D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09" creationId="{9FA0FB01-83AF-C970-8231-BDA9A0D7663F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0" creationId="{1E2E4DFB-E958-90EA-7788-401060ECE40F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1" creationId="{9D01B8D5-CABE-D404-EF6F-05E23E2AD2E5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2" creationId="{4F64E7F4-832B-6DEC-B300-7D4B86C0331D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3" creationId="{802C6C4C-DFBC-C518-9744-70B208CBAE40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5" creationId="{D201A2EB-3095-019B-7346-8CF36334C956}"/>
          </ac:inkMkLst>
        </pc:inkChg>
        <pc:inkChg chg="add mod">
          <ac:chgData name="Kokchun Giang" userId="67e2125d-ec8c-4323-9653-9824a2ad815f" providerId="ADAL" clId="{9BEA6B48-59C2-1248-9567-135D93D8CC3C}" dt="2024-01-13T10:38:26.801" v="1131"/>
          <ac:inkMkLst>
            <pc:docMk/>
            <pc:sldMk cId="3373492746" sldId="324"/>
            <ac:inkMk id="217" creationId="{E434AFAC-25E0-8B81-0F64-759E7BFCC0F9}"/>
          </ac:inkMkLst>
        </pc:inkChg>
        <pc:inkChg chg="add del mod">
          <ac:chgData name="Kokchun Giang" userId="67e2125d-ec8c-4323-9653-9824a2ad815f" providerId="ADAL" clId="{9BEA6B48-59C2-1248-9567-135D93D8CC3C}" dt="2024-01-13T10:38:32.253" v="1139" actId="9405"/>
          <ac:inkMkLst>
            <pc:docMk/>
            <pc:sldMk cId="3373492746" sldId="324"/>
            <ac:inkMk id="219" creationId="{D96C5512-073B-B47B-9AAD-A91111621F89}"/>
          </ac:inkMkLst>
        </pc:inkChg>
        <pc:inkChg chg="add del mod">
          <ac:chgData name="Kokchun Giang" userId="67e2125d-ec8c-4323-9653-9824a2ad815f" providerId="ADAL" clId="{9BEA6B48-59C2-1248-9567-135D93D8CC3C}" dt="2024-01-13T10:38:31.732" v="1138" actId="9405"/>
          <ac:inkMkLst>
            <pc:docMk/>
            <pc:sldMk cId="3373492746" sldId="324"/>
            <ac:inkMk id="220" creationId="{35F415E5-447B-A17A-18D5-643460EC16FE}"/>
          </ac:inkMkLst>
        </pc:inkChg>
        <pc:inkChg chg="add del mod">
          <ac:chgData name="Kokchun Giang" userId="67e2125d-ec8c-4323-9653-9824a2ad815f" providerId="ADAL" clId="{9BEA6B48-59C2-1248-9567-135D93D8CC3C}" dt="2024-01-13T10:38:31.536" v="1137"/>
          <ac:inkMkLst>
            <pc:docMk/>
            <pc:sldMk cId="3373492746" sldId="324"/>
            <ac:inkMk id="221" creationId="{CC4E8C60-4441-0FC2-7815-270FD119DCB5}"/>
          </ac:inkMkLst>
        </pc:inkChg>
        <pc:inkChg chg="add del">
          <ac:chgData name="Kokchun Giang" userId="67e2125d-ec8c-4323-9653-9824a2ad815f" providerId="ADAL" clId="{9BEA6B48-59C2-1248-9567-135D93D8CC3C}" dt="2024-01-13T10:38:34.843" v="1145" actId="9405"/>
          <ac:inkMkLst>
            <pc:docMk/>
            <pc:sldMk cId="3373492746" sldId="324"/>
            <ac:inkMk id="223" creationId="{5CC7859E-B178-25E0-E704-BEA43575B0D6}"/>
          </ac:inkMkLst>
        </pc:inkChg>
        <pc:inkChg chg="add del">
          <ac:chgData name="Kokchun Giang" userId="67e2125d-ec8c-4323-9653-9824a2ad815f" providerId="ADAL" clId="{9BEA6B48-59C2-1248-9567-135D93D8CC3C}" dt="2024-01-13T10:38:34.396" v="1144" actId="9405"/>
          <ac:inkMkLst>
            <pc:docMk/>
            <pc:sldMk cId="3373492746" sldId="324"/>
            <ac:inkMk id="224" creationId="{999ED534-BB59-1920-EAC1-8C8C3A54E7A0}"/>
          </ac:inkMkLst>
        </pc:inkChg>
        <pc:inkChg chg="add del">
          <ac:chgData name="Kokchun Giang" userId="67e2125d-ec8c-4323-9653-9824a2ad815f" providerId="ADAL" clId="{9BEA6B48-59C2-1248-9567-135D93D8CC3C}" dt="2024-01-13T10:38:34.014" v="1143" actId="9405"/>
          <ac:inkMkLst>
            <pc:docMk/>
            <pc:sldMk cId="3373492746" sldId="324"/>
            <ac:inkMk id="225" creationId="{5CA89F28-08BF-3A94-4A1C-BA1C01626163}"/>
          </ac:inkMkLst>
        </pc:inkChg>
        <pc:inkChg chg="add mod">
          <ac:chgData name="Kokchun Giang" userId="67e2125d-ec8c-4323-9653-9824a2ad815f" providerId="ADAL" clId="{9BEA6B48-59C2-1248-9567-135D93D8CC3C}" dt="2024-01-13T10:38:36.886" v="1149"/>
          <ac:inkMkLst>
            <pc:docMk/>
            <pc:sldMk cId="3373492746" sldId="324"/>
            <ac:inkMk id="226" creationId="{74B47873-FCC3-79E0-62BD-818C7DEA16E3}"/>
          </ac:inkMkLst>
        </pc:inkChg>
        <pc:inkChg chg="add mod">
          <ac:chgData name="Kokchun Giang" userId="67e2125d-ec8c-4323-9653-9824a2ad815f" providerId="ADAL" clId="{9BEA6B48-59C2-1248-9567-135D93D8CC3C}" dt="2024-01-13T10:38:36.886" v="1149"/>
          <ac:inkMkLst>
            <pc:docMk/>
            <pc:sldMk cId="3373492746" sldId="324"/>
            <ac:inkMk id="227" creationId="{417276B1-29CC-8B55-2F77-BAEC2ECA769D}"/>
          </ac:inkMkLst>
        </pc:inkChg>
        <pc:inkChg chg="add mod">
          <ac:chgData name="Kokchun Giang" userId="67e2125d-ec8c-4323-9653-9824a2ad815f" providerId="ADAL" clId="{9BEA6B48-59C2-1248-9567-135D93D8CC3C}" dt="2024-01-13T10:38:36.886" v="1149"/>
          <ac:inkMkLst>
            <pc:docMk/>
            <pc:sldMk cId="3373492746" sldId="324"/>
            <ac:inkMk id="228" creationId="{8019CAC4-2009-E4C3-66B4-9D7CA7475DF5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0" creationId="{9426ABE6-1B46-1AA7-8558-96125B4310FB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1" creationId="{0EAD94DD-A598-9C2A-881B-069D8134EAF3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2" creationId="{4C609F78-D22A-28FE-5816-C6C5AE669693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3" creationId="{48CE9F2F-A88C-BDE6-D710-6F61FA190875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4" creationId="{61F442F4-8AFA-CEAC-882D-308C36954063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5" creationId="{279585A6-3139-BF69-C561-3F7C54EB17BA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6" creationId="{4D3A8DA1-898B-134F-9AED-BD59E6228E4B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7" creationId="{0ECF72C7-B347-CDF3-6885-2BB109986212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8" creationId="{D2045DF2-2727-6562-DE21-541CE4380A35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39" creationId="{AB1D8405-19B6-F75A-FED6-87C58D4EEBB2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0" creationId="{F1960AE6-855C-5446-DD27-FA0839D713AF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1" creationId="{51ED9EF3-3562-AD86-B2B8-AEFF1D411AB7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2" creationId="{984DD176-BC05-BDFB-A61E-DE44B123724A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3" creationId="{EB0C5364-CCA7-C0D0-E95F-E44B953B84B7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4" creationId="{2E36F57A-0B46-50A6-2A8B-D9DBF173D08D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5" creationId="{3D611ED5-24F5-D6F2-DD4B-F5E524DAFFC6}"/>
          </ac:inkMkLst>
        </pc:inkChg>
        <pc:inkChg chg="add mod">
          <ac:chgData name="Kokchun Giang" userId="67e2125d-ec8c-4323-9653-9824a2ad815f" providerId="ADAL" clId="{9BEA6B48-59C2-1248-9567-135D93D8CC3C}" dt="2024-01-13T10:38:53.603" v="1168"/>
          <ac:inkMkLst>
            <pc:docMk/>
            <pc:sldMk cId="3373492746" sldId="324"/>
            <ac:inkMk id="247" creationId="{E955A14D-235B-7269-B885-02556B51A888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49" creationId="{B1F0ECB3-D9A4-81F9-61D4-A8AE1425913F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0" creationId="{A9236A4D-AD9C-75A8-DD45-5AD38FCE8C2F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1" creationId="{4E23B613-1CD5-8984-C03C-0D1739FE5443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2" creationId="{A9B8D086-ADC7-0F6A-75B0-AB1A011D434D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3" creationId="{FEDCBB7C-0C49-18E0-C82F-44A98239EDF0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4" creationId="{066DEC74-881B-A176-A79C-A29F06C48CC3}"/>
          </ac:inkMkLst>
        </pc:inkChg>
        <pc:inkChg chg="add mod">
          <ac:chgData name="Kokchun Giang" userId="67e2125d-ec8c-4323-9653-9824a2ad815f" providerId="ADAL" clId="{9BEA6B48-59C2-1248-9567-135D93D8CC3C}" dt="2024-01-13T10:38:58.170" v="1176"/>
          <ac:inkMkLst>
            <pc:docMk/>
            <pc:sldMk cId="3373492746" sldId="324"/>
            <ac:inkMk id="255" creationId="{CFB7C82C-570C-FE51-3C6B-A0C311DBFCE1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57" creationId="{87AD6931-2FE1-1C9F-EF70-3776CCD1523A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58" creationId="{B4DA37A5-AF02-E315-E650-2B180CFAE5F3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59" creationId="{6C81EED1-A95D-1AB4-8BCC-22EDE0891E8F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0" creationId="{72B2D480-ECBD-2895-E46B-7E1A39D80D3B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1" creationId="{89EEF400-6079-62B3-EAB2-2D0C337A1AFF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2" creationId="{404F8680-8C43-BE88-0C04-8FBEA2997920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3" creationId="{78EAA662-2578-05DF-2DA0-1668FF6F22D9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4" creationId="{42D17906-462A-CEDF-6031-0038DEB6EEA7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5" creationId="{AE92361D-F0F7-BFAA-533D-0E399086C1A5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6" creationId="{DFE3C19A-6D9F-3966-8735-A2CBF3DE2513}"/>
          </ac:inkMkLst>
        </pc:inkChg>
        <pc:inkChg chg="add mod">
          <ac:chgData name="Kokchun Giang" userId="67e2125d-ec8c-4323-9653-9824a2ad815f" providerId="ADAL" clId="{9BEA6B48-59C2-1248-9567-135D93D8CC3C}" dt="2024-01-13T10:39:11.055" v="1188"/>
          <ac:inkMkLst>
            <pc:docMk/>
            <pc:sldMk cId="3373492746" sldId="324"/>
            <ac:inkMk id="267" creationId="{39E736E4-D7C4-F76C-1CE6-9E828FA5ABE7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0" creationId="{0699F027-89D1-C546-43D3-6AE78556AB1D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1" creationId="{DFE56CF0-6787-3379-699B-158AF7DB6161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2" creationId="{7DD07D02-25BE-FBB7-7602-05DF5F5282C1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3" creationId="{D9412AA4-9927-C79D-D83D-F95F2BE8E985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4" creationId="{DEF606A1-5109-D8F0-3F9A-1C77D0353542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5" creationId="{742CD4A2-049C-109B-2A68-781C40502235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6" creationId="{32A12778-3E5B-6B44-9E54-C2ADFFD54F54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7" creationId="{D297D507-A09C-26CD-76F4-87D09CCFE736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8" creationId="{745CC0EC-1AB1-092E-A8DE-838757268AD8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79" creationId="{D8ED4BBE-BA33-CCA4-270A-1417A18E8343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80" creationId="{5EA5F64A-0006-8B1C-B311-7B06C2FFEF0A}"/>
          </ac:inkMkLst>
        </pc:inkChg>
        <pc:inkChg chg="add mod">
          <ac:chgData name="Kokchun Giang" userId="67e2125d-ec8c-4323-9653-9824a2ad815f" providerId="ADAL" clId="{9BEA6B48-59C2-1248-9567-135D93D8CC3C}" dt="2024-01-13T10:40:02.332" v="1205"/>
          <ac:inkMkLst>
            <pc:docMk/>
            <pc:sldMk cId="3373492746" sldId="324"/>
            <ac:inkMk id="281" creationId="{D246F79B-86D4-F4B6-FA68-69A8BF731EAD}"/>
          </ac:inkMkLst>
        </pc:inkChg>
        <pc:inkChg chg="add">
          <ac:chgData name="Kokchun Giang" userId="67e2125d-ec8c-4323-9653-9824a2ad815f" providerId="ADAL" clId="{9BEA6B48-59C2-1248-9567-135D93D8CC3C}" dt="2024-01-13T10:40:05.912" v="1206" actId="9405"/>
          <ac:inkMkLst>
            <pc:docMk/>
            <pc:sldMk cId="3373492746" sldId="324"/>
            <ac:inkMk id="284" creationId="{ADFF5BE9-87EF-02ED-D656-FEEEB430CB30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85" creationId="{C8D3FB53-B8B5-9209-994F-8FE2BF8D7881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86" creationId="{A27A9211-A18A-D2D5-D79F-33A5948DB64F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87" creationId="{3231E10B-5EFE-D640-9B50-6BC0B35BCBB3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88" creationId="{B47B1C0B-3847-C7E8-9E51-6C8988D15F22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89" creationId="{07DD477B-C3E1-FF52-B31B-7157D821E335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90" creationId="{2EE97E46-F14B-AE06-438F-3E3902B80C54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91" creationId="{203EE499-6435-F463-9659-F1D73AFAA169}"/>
          </ac:inkMkLst>
        </pc:inkChg>
        <pc:inkChg chg="add mod">
          <ac:chgData name="Kokchun Giang" userId="67e2125d-ec8c-4323-9653-9824a2ad815f" providerId="ADAL" clId="{9BEA6B48-59C2-1248-9567-135D93D8CC3C}" dt="2024-01-13T10:40:22.045" v="1215"/>
          <ac:inkMkLst>
            <pc:docMk/>
            <pc:sldMk cId="3373492746" sldId="324"/>
            <ac:inkMk id="292" creationId="{96873E92-E387-86E2-EDD7-DC8F6687FB81}"/>
          </ac:inkMkLst>
        </pc:inkChg>
        <pc:inkChg chg="add mod">
          <ac:chgData name="Kokchun Giang" userId="67e2125d-ec8c-4323-9653-9824a2ad815f" providerId="ADAL" clId="{9BEA6B48-59C2-1248-9567-135D93D8CC3C}" dt="2024-01-13T10:40:25.817" v="1219"/>
          <ac:inkMkLst>
            <pc:docMk/>
            <pc:sldMk cId="3373492746" sldId="324"/>
            <ac:inkMk id="295" creationId="{C5F774C1-F925-481E-1633-ADD53ECDCFF3}"/>
          </ac:inkMkLst>
        </pc:inkChg>
        <pc:inkChg chg="add mod">
          <ac:chgData name="Kokchun Giang" userId="67e2125d-ec8c-4323-9653-9824a2ad815f" providerId="ADAL" clId="{9BEA6B48-59C2-1248-9567-135D93D8CC3C}" dt="2024-01-13T10:40:25.817" v="1219"/>
          <ac:inkMkLst>
            <pc:docMk/>
            <pc:sldMk cId="3373492746" sldId="324"/>
            <ac:inkMk id="296" creationId="{28087A3E-8CA4-C8CE-4609-0DE15550A3A3}"/>
          </ac:inkMkLst>
        </pc:inkChg>
        <pc:inkChg chg="add mod">
          <ac:chgData name="Kokchun Giang" userId="67e2125d-ec8c-4323-9653-9824a2ad815f" providerId="ADAL" clId="{9BEA6B48-59C2-1248-9567-135D93D8CC3C}" dt="2024-01-13T10:40:25.817" v="1219"/>
          <ac:inkMkLst>
            <pc:docMk/>
            <pc:sldMk cId="3373492746" sldId="324"/>
            <ac:inkMk id="297" creationId="{0315B8F5-687B-C570-69CA-FCDED8A3C81E}"/>
          </ac:inkMkLst>
        </pc:inkChg>
        <pc:inkChg chg="add del mod">
          <ac:chgData name="Kokchun Giang" userId="67e2125d-ec8c-4323-9653-9824a2ad815f" providerId="ADAL" clId="{9BEA6B48-59C2-1248-9567-135D93D8CC3C}" dt="2024-01-13T10:40:40.873" v="1237" actId="9405"/>
          <ac:inkMkLst>
            <pc:docMk/>
            <pc:sldMk cId="3373492746" sldId="324"/>
            <ac:inkMk id="299" creationId="{174D0215-7A01-BA6A-E3AF-B1F9D915E30D}"/>
          </ac:inkMkLst>
        </pc:inkChg>
        <pc:inkChg chg="add del mod">
          <ac:chgData name="Kokchun Giang" userId="67e2125d-ec8c-4323-9653-9824a2ad815f" providerId="ADAL" clId="{9BEA6B48-59C2-1248-9567-135D93D8CC3C}" dt="2024-01-13T10:40:40.475" v="1236"/>
          <ac:inkMkLst>
            <pc:docMk/>
            <pc:sldMk cId="3373492746" sldId="324"/>
            <ac:inkMk id="300" creationId="{EEFC9E4A-6CC1-3B31-1285-18CE1CF5655F}"/>
          </ac:inkMkLst>
        </pc:inkChg>
        <pc:inkChg chg="add del mod">
          <ac:chgData name="Kokchun Giang" userId="67e2125d-ec8c-4323-9653-9824a2ad815f" providerId="ADAL" clId="{9BEA6B48-59C2-1248-9567-135D93D8CC3C}" dt="2024-01-13T10:40:40.273" v="1234" actId="9405"/>
          <ac:inkMkLst>
            <pc:docMk/>
            <pc:sldMk cId="3373492746" sldId="324"/>
            <ac:inkMk id="302" creationId="{7A89F874-3B4F-2FDD-7726-6753CF67A522}"/>
          </ac:inkMkLst>
        </pc:inkChg>
        <pc:inkChg chg="add del mod">
          <ac:chgData name="Kokchun Giang" userId="67e2125d-ec8c-4323-9653-9824a2ad815f" providerId="ADAL" clId="{9BEA6B48-59C2-1248-9567-135D93D8CC3C}" dt="2024-01-13T10:40:40.142" v="1233" actId="9405"/>
          <ac:inkMkLst>
            <pc:docMk/>
            <pc:sldMk cId="3373492746" sldId="324"/>
            <ac:inkMk id="303" creationId="{21B1036C-EEB6-D3F1-C8C9-B7B13E15A272}"/>
          </ac:inkMkLst>
        </pc:inkChg>
        <pc:inkChg chg="add del mod">
          <ac:chgData name="Kokchun Giang" userId="67e2125d-ec8c-4323-9653-9824a2ad815f" providerId="ADAL" clId="{9BEA6B48-59C2-1248-9567-135D93D8CC3C}" dt="2024-01-13T10:40:39.924" v="1232" actId="9405"/>
          <ac:inkMkLst>
            <pc:docMk/>
            <pc:sldMk cId="3373492746" sldId="324"/>
            <ac:inkMk id="304" creationId="{169F1118-4E47-2664-7573-2CDE100B1BAD}"/>
          </ac:inkMkLst>
        </pc:inkChg>
        <pc:inkChg chg="add del mod">
          <ac:chgData name="Kokchun Giang" userId="67e2125d-ec8c-4323-9653-9824a2ad815f" providerId="ADAL" clId="{9BEA6B48-59C2-1248-9567-135D93D8CC3C}" dt="2024-01-13T10:40:39.723" v="1231" actId="9405"/>
          <ac:inkMkLst>
            <pc:docMk/>
            <pc:sldMk cId="3373492746" sldId="324"/>
            <ac:inkMk id="305" creationId="{DCA4F78D-C1CB-6ABD-721A-D1092B449D74}"/>
          </ac:inkMkLst>
        </pc:inkChg>
        <pc:inkChg chg="add del mod">
          <ac:chgData name="Kokchun Giang" userId="67e2125d-ec8c-4323-9653-9824a2ad815f" providerId="ADAL" clId="{9BEA6B48-59C2-1248-9567-135D93D8CC3C}" dt="2024-01-13T10:40:39.484" v="1230"/>
          <ac:inkMkLst>
            <pc:docMk/>
            <pc:sldMk cId="3373492746" sldId="324"/>
            <ac:inkMk id="306" creationId="{08BDD7E5-EABF-5B15-53B7-0D7502CB87CB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09" creationId="{A42BE672-7395-2366-B48E-473AC679542C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0" creationId="{19322F39-F5B9-330E-C49F-7A955328BC7B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1" creationId="{48D4A8F8-5757-9228-13C7-7DB24BCFBEB8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2" creationId="{A8D91C51-F109-77C6-51F6-D7EE2512123A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3" creationId="{EE867D7C-3B9D-7BCB-BFC7-DE8565E9C941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4" creationId="{C9CC7E15-2533-0B3F-04FF-2C08DA570496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5" creationId="{F5DDE562-6377-66C4-D558-F3698C2E112A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6" creationId="{11654C91-B6B4-8AA5-AD8D-70E98F11BD63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7" creationId="{4C07278D-0ADC-9B38-80DB-4652A5685436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8" creationId="{BE5FB055-C4D8-2ABF-9231-52AFE83E67B8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19" creationId="{0B303FA6-9DCF-1663-BD22-BB9A8388482D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20" creationId="{FD130AC8-8F0A-A4B5-7B6A-E372EC84A8F8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21" creationId="{92D11958-B0B9-6DE9-271F-85D084996A9C}"/>
          </ac:inkMkLst>
        </pc:inkChg>
        <pc:inkChg chg="add mod">
          <ac:chgData name="Kokchun Giang" userId="67e2125d-ec8c-4323-9653-9824a2ad815f" providerId="ADAL" clId="{9BEA6B48-59C2-1248-9567-135D93D8CC3C}" dt="2024-01-13T10:40:48.587" v="1253"/>
          <ac:inkMkLst>
            <pc:docMk/>
            <pc:sldMk cId="3373492746" sldId="324"/>
            <ac:inkMk id="323" creationId="{EFE7E2D1-54D8-058A-DC7E-E9B6F4C3B816}"/>
          </ac:inkMkLst>
        </pc:inkChg>
        <pc:inkChg chg="add mod">
          <ac:chgData name="Kokchun Giang" userId="67e2125d-ec8c-4323-9653-9824a2ad815f" providerId="ADAL" clId="{9BEA6B48-59C2-1248-9567-135D93D8CC3C}" dt="2024-01-13T10:40:50.422" v="1256"/>
          <ac:inkMkLst>
            <pc:docMk/>
            <pc:sldMk cId="3373492746" sldId="324"/>
            <ac:inkMk id="325" creationId="{25375D0D-3808-2D0C-7CD1-386B62DA2E0E}"/>
          </ac:inkMkLst>
        </pc:inkChg>
        <pc:inkChg chg="add mod">
          <ac:chgData name="Kokchun Giang" userId="67e2125d-ec8c-4323-9653-9824a2ad815f" providerId="ADAL" clId="{9BEA6B48-59C2-1248-9567-135D93D8CC3C}" dt="2024-01-13T10:40:50.422" v="1256"/>
          <ac:inkMkLst>
            <pc:docMk/>
            <pc:sldMk cId="3373492746" sldId="324"/>
            <ac:inkMk id="326" creationId="{70C08D96-7EB7-B9F1-5CAB-74E0FE1A6EC3}"/>
          </ac:inkMkLst>
        </pc:inkChg>
        <pc:inkChg chg="add mod">
          <ac:chgData name="Kokchun Giang" userId="67e2125d-ec8c-4323-9653-9824a2ad815f" providerId="ADAL" clId="{9BEA6B48-59C2-1248-9567-135D93D8CC3C}" dt="2024-01-13T10:59:46.150" v="2194" actId="164"/>
          <ac:inkMkLst>
            <pc:docMk/>
            <pc:sldMk cId="3373492746" sldId="324"/>
            <ac:inkMk id="328" creationId="{005E29C1-B42F-DC6B-C495-CFD116FF068D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29" creationId="{E4E4A0A6-D6C5-7414-9241-E008A04CC894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0" creationId="{59BE16B1-3BBF-65AC-4967-CD631587EFEF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1" creationId="{8D8083CB-A785-1769-D943-37800101FBC0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2" creationId="{FFBFB7C5-B010-10F7-BA0F-A95EFF0C4261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3" creationId="{635546AC-4FBE-315D-4980-864C02F57377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4" creationId="{FF057406-0CF7-A9AF-6B31-A84560DC2ED0}"/>
          </ac:inkMkLst>
        </pc:inkChg>
        <pc:inkChg chg="add mod">
          <ac:chgData name="Kokchun Giang" userId="67e2125d-ec8c-4323-9653-9824a2ad815f" providerId="ADAL" clId="{9BEA6B48-59C2-1248-9567-135D93D8CC3C}" dt="2024-01-13T10:40:54.503" v="1265"/>
          <ac:inkMkLst>
            <pc:docMk/>
            <pc:sldMk cId="3373492746" sldId="324"/>
            <ac:inkMk id="335" creationId="{D64CCBA6-102E-81D1-ABC4-E0BB6B9DCE11}"/>
          </ac:inkMkLst>
        </pc:inkChg>
        <pc:inkChg chg="add mod">
          <ac:chgData name="Kokchun Giang" userId="67e2125d-ec8c-4323-9653-9824a2ad815f" providerId="ADAL" clId="{9BEA6B48-59C2-1248-9567-135D93D8CC3C}" dt="2024-01-13T11:00:56.260" v="2196" actId="164"/>
          <ac:inkMkLst>
            <pc:docMk/>
            <pc:sldMk cId="3373492746" sldId="324"/>
            <ac:inkMk id="337" creationId="{1ABF610B-2123-0973-FF0C-6447263ABFBF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38" creationId="{6BEC61EB-20BE-EE89-E8BF-CA5DAA4155D6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39" creationId="{23080445-C3F8-1DC4-FB58-E2B88B93A405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0" creationId="{A336EA46-5622-C532-A50F-9C585D45194E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1" creationId="{3618D2C9-B4F2-EF8C-623A-23D0E79A5F25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2" creationId="{B03C4048-5F8F-B832-AB29-1CC545E7EF7C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3" creationId="{A94C7319-11CF-9DDE-8DF3-E1905667474C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4" creationId="{5998DEAD-F4AC-6B97-3171-97BEF2F43138}"/>
          </ac:inkMkLst>
        </pc:inkChg>
        <pc:inkChg chg="add mod">
          <ac:chgData name="Kokchun Giang" userId="67e2125d-ec8c-4323-9653-9824a2ad815f" providerId="ADAL" clId="{9BEA6B48-59C2-1248-9567-135D93D8CC3C}" dt="2024-01-13T10:41:03.129" v="1275"/>
          <ac:inkMkLst>
            <pc:docMk/>
            <pc:sldMk cId="3373492746" sldId="324"/>
            <ac:inkMk id="345" creationId="{106C8AF8-7EA1-115A-BA81-73F41D9B8CDC}"/>
          </ac:inkMkLst>
        </pc:inkChg>
        <pc:inkChg chg="add mod">
          <ac:chgData name="Kokchun Giang" userId="67e2125d-ec8c-4323-9653-9824a2ad815f" providerId="ADAL" clId="{9BEA6B48-59C2-1248-9567-135D93D8CC3C}" dt="2024-01-13T10:41:08.715" v="1278"/>
          <ac:inkMkLst>
            <pc:docMk/>
            <pc:sldMk cId="3373492746" sldId="324"/>
            <ac:inkMk id="347" creationId="{277D4749-B450-F47E-D7A9-FF9EB9E3F759}"/>
          </ac:inkMkLst>
        </pc:inkChg>
        <pc:inkChg chg="add mod">
          <ac:chgData name="Kokchun Giang" userId="67e2125d-ec8c-4323-9653-9824a2ad815f" providerId="ADAL" clId="{9BEA6B48-59C2-1248-9567-135D93D8CC3C}" dt="2024-01-13T10:41:08.715" v="1278"/>
          <ac:inkMkLst>
            <pc:docMk/>
            <pc:sldMk cId="3373492746" sldId="324"/>
            <ac:inkMk id="348" creationId="{528F2679-0165-0684-65DC-CCAB53B84EF8}"/>
          </ac:inkMkLst>
        </pc:inkChg>
        <pc:inkChg chg="add mod">
          <ac:chgData name="Kokchun Giang" userId="67e2125d-ec8c-4323-9653-9824a2ad815f" providerId="ADAL" clId="{9BEA6B48-59C2-1248-9567-135D93D8CC3C}" dt="2024-01-13T10:41:17.233" v="1288"/>
          <ac:inkMkLst>
            <pc:docMk/>
            <pc:sldMk cId="3373492746" sldId="324"/>
            <ac:inkMk id="350" creationId="{38855BC1-5633-4544-1D3D-1AD248B7FD13}"/>
          </ac:inkMkLst>
        </pc:inkChg>
        <pc:inkChg chg="add mod">
          <ac:chgData name="Kokchun Giang" userId="67e2125d-ec8c-4323-9653-9824a2ad815f" providerId="ADAL" clId="{9BEA6B48-59C2-1248-9567-135D93D8CC3C}" dt="2024-01-13T10:41:17.233" v="1288"/>
          <ac:inkMkLst>
            <pc:docMk/>
            <pc:sldMk cId="3373492746" sldId="324"/>
            <ac:inkMk id="351" creationId="{CF6D5B22-6B00-F55D-5F87-6EF736BFBA4E}"/>
          </ac:inkMkLst>
        </pc:inkChg>
        <pc:inkChg chg="add mod">
          <ac:chgData name="Kokchun Giang" userId="67e2125d-ec8c-4323-9653-9824a2ad815f" providerId="ADAL" clId="{9BEA6B48-59C2-1248-9567-135D93D8CC3C}" dt="2024-01-13T10:41:17.233" v="1288"/>
          <ac:inkMkLst>
            <pc:docMk/>
            <pc:sldMk cId="3373492746" sldId="324"/>
            <ac:inkMk id="352" creationId="{C9692AAD-6C5A-A494-EFB2-0DEAE6EB3752}"/>
          </ac:inkMkLst>
        </pc:inkChg>
        <pc:inkChg chg="add mod">
          <ac:chgData name="Kokchun Giang" userId="67e2125d-ec8c-4323-9653-9824a2ad815f" providerId="ADAL" clId="{9BEA6B48-59C2-1248-9567-135D93D8CC3C}" dt="2024-01-13T10:41:17.233" v="1288"/>
          <ac:inkMkLst>
            <pc:docMk/>
            <pc:sldMk cId="3373492746" sldId="324"/>
            <ac:inkMk id="353" creationId="{A9792C23-05BA-A42F-4995-021F123413EC}"/>
          </ac:inkMkLst>
        </pc:inkChg>
        <pc:inkChg chg="add mod">
          <ac:chgData name="Kokchun Giang" userId="67e2125d-ec8c-4323-9653-9824a2ad815f" providerId="ADAL" clId="{9BEA6B48-59C2-1248-9567-135D93D8CC3C}" dt="2024-01-13T11:01:01.964" v="2198" actId="164"/>
          <ac:inkMkLst>
            <pc:docMk/>
            <pc:sldMk cId="3373492746" sldId="324"/>
            <ac:inkMk id="355" creationId="{D55ABC11-B620-A36D-B225-2B7070D32E08}"/>
          </ac:inkMkLst>
        </pc:inkChg>
        <pc:inkChg chg="add del">
          <ac:chgData name="Kokchun Giang" userId="67e2125d-ec8c-4323-9653-9824a2ad815f" providerId="ADAL" clId="{9BEA6B48-59C2-1248-9567-135D93D8CC3C}" dt="2024-01-13T10:41:17.233" v="1288"/>
          <ac:inkMkLst>
            <pc:docMk/>
            <pc:sldMk cId="3373492746" sldId="324"/>
            <ac:inkMk id="356" creationId="{5268A931-43D5-15B8-EE1D-1ECE513EBD82}"/>
          </ac:inkMkLst>
        </pc:inkChg>
        <pc:inkChg chg="add mod">
          <ac:chgData name="Kokchun Giang" userId="67e2125d-ec8c-4323-9653-9824a2ad815f" providerId="ADAL" clId="{9BEA6B48-59C2-1248-9567-135D93D8CC3C}" dt="2024-01-13T11:01:01.964" v="2198" actId="164"/>
          <ac:inkMkLst>
            <pc:docMk/>
            <pc:sldMk cId="3373492746" sldId="324"/>
            <ac:inkMk id="358" creationId="{12F02762-D36C-1C7D-8A76-121B73921AE6}"/>
          </ac:inkMkLst>
        </pc:inkChg>
        <pc:cxnChg chg="add mod">
          <ac:chgData name="Kokchun Giang" userId="67e2125d-ec8c-4323-9653-9824a2ad815f" providerId="ADAL" clId="{9BEA6B48-59C2-1248-9567-135D93D8CC3C}" dt="2024-01-13T10:34:19.904" v="1004" actId="1076"/>
          <ac:cxnSpMkLst>
            <pc:docMk/>
            <pc:sldMk cId="3373492746" sldId="324"/>
            <ac:cxnSpMk id="102" creationId="{6AFD82E3-9FC6-202C-CCC6-3BD139B203D7}"/>
          </ac:cxnSpMkLst>
        </pc:cxnChg>
        <pc:cxnChg chg="add mod">
          <ac:chgData name="Kokchun Giang" userId="67e2125d-ec8c-4323-9653-9824a2ad815f" providerId="ADAL" clId="{9BEA6B48-59C2-1248-9567-135D93D8CC3C}" dt="2024-01-13T10:39:46.303" v="1192" actId="1076"/>
          <ac:cxnSpMkLst>
            <pc:docMk/>
            <pc:sldMk cId="3373492746" sldId="324"/>
            <ac:cxnSpMk id="269" creationId="{A7B3C584-9CF9-166A-981E-20992AABA2AB}"/>
          </ac:cxnSpMkLst>
        </pc:cxnChg>
      </pc:sldChg>
      <pc:sldChg chg="addSp delSp modSp add mod modAnim modNotesTx">
        <pc:chgData name="Kokchun Giang" userId="67e2125d-ec8c-4323-9653-9824a2ad815f" providerId="ADAL" clId="{9BEA6B48-59C2-1248-9567-135D93D8CC3C}" dt="2024-01-13T11:01:43.405" v="2207"/>
        <pc:sldMkLst>
          <pc:docMk/>
          <pc:sldMk cId="2586129892" sldId="325"/>
        </pc:sldMkLst>
        <pc:spChg chg="add del mod">
          <ac:chgData name="Kokchun Giang" userId="67e2125d-ec8c-4323-9653-9824a2ad815f" providerId="ADAL" clId="{9BEA6B48-59C2-1248-9567-135D93D8CC3C}" dt="2024-01-13T10:42:18.464" v="1361" actId="478"/>
          <ac:spMkLst>
            <pc:docMk/>
            <pc:sldMk cId="2586129892" sldId="325"/>
            <ac:spMk id="2" creationId="{1CE6AA3D-3FDB-D000-7862-22BD3641FE14}"/>
          </ac:spMkLst>
        </pc:spChg>
        <pc:spChg chg="add del mod">
          <ac:chgData name="Kokchun Giang" userId="67e2125d-ec8c-4323-9653-9824a2ad815f" providerId="ADAL" clId="{9BEA6B48-59C2-1248-9567-135D93D8CC3C}" dt="2024-01-13T10:42:16.662" v="1360" actId="478"/>
          <ac:spMkLst>
            <pc:docMk/>
            <pc:sldMk cId="2586129892" sldId="325"/>
            <ac:spMk id="3" creationId="{563F0D40-F398-7AB9-D411-18B3059A2C9C}"/>
          </ac:spMkLst>
        </pc:spChg>
        <pc:spChg chg="mod">
          <ac:chgData name="Kokchun Giang" userId="67e2125d-ec8c-4323-9653-9824a2ad815f" providerId="ADAL" clId="{9BEA6B48-59C2-1248-9567-135D93D8CC3C}" dt="2024-01-13T10:42:38.473" v="1363" actId="2711"/>
          <ac:spMkLst>
            <pc:docMk/>
            <pc:sldMk cId="2586129892" sldId="325"/>
            <ac:spMk id="28" creationId="{7E8C0D03-019A-279A-6AD5-A5E7BD2580DB}"/>
          </ac:spMkLst>
        </pc:spChg>
        <pc:grpChg chg="add 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2" creationId="{6EED672B-4696-DC52-4D9A-11F89BEAC7FC}"/>
          </ac:grpSpMkLst>
        </pc:grpChg>
        <pc:grpChg chg="add mod">
          <ac:chgData name="Kokchun Giang" userId="67e2125d-ec8c-4323-9653-9824a2ad815f" providerId="ADAL" clId="{9BEA6B48-59C2-1248-9567-135D93D8CC3C}" dt="2024-01-13T11:01:17.784" v="2201" actId="164"/>
          <ac:grpSpMkLst>
            <pc:docMk/>
            <pc:sldMk cId="2586129892" sldId="325"/>
            <ac:grpSpMk id="3" creationId="{EDD7713F-3913-D462-4032-324140C7486F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12" creationId="{08432726-4386-9EC9-43E3-084CC02C3763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13" creationId="{3134DE80-857C-A03B-B894-4ECA58CB1702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20" creationId="{5EA9C412-4006-203B-CB04-DAF5AE120933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21" creationId="{15094F2B-7B39-FD78-8A9F-D2ED9F80E610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26" creationId="{59BF808F-8776-E672-F868-07A927361E21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37" creationId="{6D84C4A5-397D-C23D-699A-C9CE5FCF4B9C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49" creationId="{70D2993C-2351-D762-8C0E-E91ABDF93111}"/>
          </ac:grpSpMkLst>
        </pc:grpChg>
        <pc:grpChg chg="add mod">
          <ac:chgData name="Kokchun Giang" userId="67e2125d-ec8c-4323-9653-9824a2ad815f" providerId="ADAL" clId="{9BEA6B48-59C2-1248-9567-135D93D8CC3C}" dt="2024-01-13T11:01:21.590" v="2202" actId="164"/>
          <ac:grpSpMkLst>
            <pc:docMk/>
            <pc:sldMk cId="2586129892" sldId="325"/>
            <ac:grpSpMk id="51" creationId="{B46722A0-BD83-688A-DBC3-79F7976EF0C1}"/>
          </ac:grpSpMkLst>
        </pc:grpChg>
        <pc:grpChg chg="mod">
          <ac:chgData name="Kokchun Giang" userId="67e2125d-ec8c-4323-9653-9824a2ad815f" providerId="ADAL" clId="{9BEA6B48-59C2-1248-9567-135D93D8CC3C}" dt="2024-01-13T10:46:09.572" v="1412"/>
          <ac:grpSpMkLst>
            <pc:docMk/>
            <pc:sldMk cId="2586129892" sldId="325"/>
            <ac:grpSpMk id="53" creationId="{3AC25BB9-0F00-1865-17C2-C0CD335CA820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58" creationId="{9E4DE535-2B78-C5B1-D9A0-0F3EE928F7AD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76" creationId="{D8ADA648-EB9A-9AD0-5591-299F620984BE}"/>
          </ac:grpSpMkLst>
        </pc:grpChg>
        <pc:grpChg chg="mod">
          <ac:chgData name="Kokchun Giang" userId="67e2125d-ec8c-4323-9653-9824a2ad815f" providerId="ADAL" clId="{9BEA6B48-59C2-1248-9567-135D93D8CC3C}" dt="2024-01-13T11:01:13.925" v="2200" actId="164"/>
          <ac:grpSpMkLst>
            <pc:docMk/>
            <pc:sldMk cId="2586129892" sldId="325"/>
            <ac:grpSpMk id="77" creationId="{F7111E50-834D-8CED-F62C-C7236FC318E6}"/>
          </ac:grpSpMkLst>
        </pc:grpChg>
        <pc:grpChg chg="mod">
          <ac:chgData name="Kokchun Giang" userId="67e2125d-ec8c-4323-9653-9824a2ad815f" providerId="ADAL" clId="{9BEA6B48-59C2-1248-9567-135D93D8CC3C}" dt="2024-01-13T10:46:23.531" v="1443"/>
          <ac:grpSpMkLst>
            <pc:docMk/>
            <pc:sldMk cId="2586129892" sldId="325"/>
            <ac:grpSpMk id="82" creationId="{8F55A045-AB64-4BD8-7B9E-EE1C4A22E746}"/>
          </ac:grpSpMkLst>
        </pc:grpChg>
        <pc:grpChg chg="mod">
          <ac:chgData name="Kokchun Giang" userId="67e2125d-ec8c-4323-9653-9824a2ad815f" providerId="ADAL" clId="{9BEA6B48-59C2-1248-9567-135D93D8CC3C}" dt="2024-01-13T10:46:23.531" v="1443"/>
          <ac:grpSpMkLst>
            <pc:docMk/>
            <pc:sldMk cId="2586129892" sldId="325"/>
            <ac:grpSpMk id="83" creationId="{A9ECB6DC-56FF-B34F-F620-512F4848036D}"/>
          </ac:grpSpMkLst>
        </pc:grpChg>
        <pc:grpChg chg="mod">
          <ac:chgData name="Kokchun Giang" userId="67e2125d-ec8c-4323-9653-9824a2ad815f" providerId="ADAL" clId="{9BEA6B48-59C2-1248-9567-135D93D8CC3C}" dt="2024-01-13T11:01:17.784" v="2201" actId="164"/>
          <ac:grpSpMkLst>
            <pc:docMk/>
            <pc:sldMk cId="2586129892" sldId="325"/>
            <ac:grpSpMk id="105" creationId="{52E8C32B-0B3B-8992-F7F0-C7E9B47E9433}"/>
          </ac:grpSpMkLst>
        </pc:grpChg>
        <pc:grpChg chg="mod">
          <ac:chgData name="Kokchun Giang" userId="67e2125d-ec8c-4323-9653-9824a2ad815f" providerId="ADAL" clId="{9BEA6B48-59C2-1248-9567-135D93D8CC3C}" dt="2024-01-13T11:01:17.784" v="2201" actId="164"/>
          <ac:grpSpMkLst>
            <pc:docMk/>
            <pc:sldMk cId="2586129892" sldId="325"/>
            <ac:grpSpMk id="106" creationId="{9B5A63FD-76C3-B5F9-B653-B50124394DD7}"/>
          </ac:grpSpMkLst>
        </pc:grpChg>
        <pc:grpChg chg="mod">
          <ac:chgData name="Kokchun Giang" userId="67e2125d-ec8c-4323-9653-9824a2ad815f" providerId="ADAL" clId="{9BEA6B48-59C2-1248-9567-135D93D8CC3C}" dt="2024-01-13T11:01:17.784" v="2201" actId="164"/>
          <ac:grpSpMkLst>
            <pc:docMk/>
            <pc:sldMk cId="2586129892" sldId="325"/>
            <ac:grpSpMk id="107" creationId="{FCB4EB32-EB11-AC52-7BA0-E604ED255B0C}"/>
          </ac:grpSpMkLst>
        </pc:grpChg>
        <pc:grpChg chg="mod">
          <ac:chgData name="Kokchun Giang" userId="67e2125d-ec8c-4323-9653-9824a2ad815f" providerId="ADAL" clId="{9BEA6B48-59C2-1248-9567-135D93D8CC3C}" dt="2024-01-13T11:01:17.784" v="2201" actId="164"/>
          <ac:grpSpMkLst>
            <pc:docMk/>
            <pc:sldMk cId="2586129892" sldId="325"/>
            <ac:grpSpMk id="108" creationId="{B16922D6-2562-EE04-324D-F63B7656BCE7}"/>
          </ac:grpSpMkLst>
        </pc:grpChg>
        <pc:grpChg chg="mod">
          <ac:chgData name="Kokchun Giang" userId="67e2125d-ec8c-4323-9653-9824a2ad815f" providerId="ADAL" clId="{9BEA6B48-59C2-1248-9567-135D93D8CC3C}" dt="2024-01-13T11:01:21.590" v="2202" actId="164"/>
          <ac:grpSpMkLst>
            <pc:docMk/>
            <pc:sldMk cId="2586129892" sldId="325"/>
            <ac:grpSpMk id="113" creationId="{376BC244-878F-4CAF-756A-5AF8725CBFEA}"/>
          </ac:grpSpMkLst>
        </pc:grpChg>
        <pc:grpChg chg="mod">
          <ac:chgData name="Kokchun Giang" userId="67e2125d-ec8c-4323-9653-9824a2ad815f" providerId="ADAL" clId="{9BEA6B48-59C2-1248-9567-135D93D8CC3C}" dt="2024-01-13T11:01:21.590" v="2202" actId="164"/>
          <ac:grpSpMkLst>
            <pc:docMk/>
            <pc:sldMk cId="2586129892" sldId="325"/>
            <ac:grpSpMk id="134" creationId="{721B86B3-EFD4-DF4D-EC15-37D011F1796B}"/>
          </ac:grpSpMkLst>
        </pc:grpChg>
        <pc:grpChg chg="mod">
          <ac:chgData name="Kokchun Giang" userId="67e2125d-ec8c-4323-9653-9824a2ad815f" providerId="ADAL" clId="{9BEA6B48-59C2-1248-9567-135D93D8CC3C}" dt="2024-01-13T11:01:21.590" v="2202" actId="164"/>
          <ac:grpSpMkLst>
            <pc:docMk/>
            <pc:sldMk cId="2586129892" sldId="325"/>
            <ac:grpSpMk id="135" creationId="{9046AEB5-B60E-929E-3392-A5971B945456}"/>
          </ac:grpSpMkLst>
        </pc:grpChg>
        <pc:grpChg chg="mod">
          <ac:chgData name="Kokchun Giang" userId="67e2125d-ec8c-4323-9653-9824a2ad815f" providerId="ADAL" clId="{9BEA6B48-59C2-1248-9567-135D93D8CC3C}" dt="2024-01-13T11:01:21.590" v="2202" actId="164"/>
          <ac:grpSpMkLst>
            <pc:docMk/>
            <pc:sldMk cId="2586129892" sldId="325"/>
            <ac:grpSpMk id="155" creationId="{615616B8-0756-C9F6-B93B-D768D988CEEA}"/>
          </ac:grpSpMkLst>
        </pc:grp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4" creationId="{1439FAFC-922B-38CE-09BE-3BA32FBFBE92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5" creationId="{237168C2-7DBF-2B71-B259-803AED0B4C30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6" creationId="{4B4BAA04-E2D8-C848-992E-C8902A1FE9C9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7" creationId="{492A95B9-C60F-6E5C-FB4D-76D3CF5ECBB3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8" creationId="{97D65FAA-75D0-6DB0-DCD8-DA32D9C9D045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9" creationId="{68C4877C-BC31-CD8C-F4AA-3A30CB37AC57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10" creationId="{B7875BE2-7F5F-7BF0-7750-3ECCBEE9317D}"/>
          </ac:inkMkLst>
        </pc:inkChg>
        <pc:inkChg chg="add mod">
          <ac:chgData name="Kokchun Giang" userId="67e2125d-ec8c-4323-9653-9824a2ad815f" providerId="ADAL" clId="{9BEA6B48-59C2-1248-9567-135D93D8CC3C}" dt="2024-01-13T10:45:44.665" v="1372"/>
          <ac:inkMkLst>
            <pc:docMk/>
            <pc:sldMk cId="2586129892" sldId="325"/>
            <ac:inkMk id="11" creationId="{551AD8F8-D32D-3862-5E71-0ADED0FF85D5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4" creationId="{DF792D37-A476-132C-68E3-ABBE9378AB5A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5" creationId="{E53280CD-82C0-538F-3DD1-2EE096B8CA58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6" creationId="{0C9E9FFE-3149-8A9D-EEAB-C34E6B832D48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7" creationId="{C72EDC9D-6ABF-59D9-82EE-1C52ED94CBB6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8" creationId="{CAEAF48F-5A73-610C-3699-F03CDB40C74A}"/>
          </ac:inkMkLst>
        </pc:inkChg>
        <pc:inkChg chg="add mod">
          <ac:chgData name="Kokchun Giang" userId="67e2125d-ec8c-4323-9653-9824a2ad815f" providerId="ADAL" clId="{9BEA6B48-59C2-1248-9567-135D93D8CC3C}" dt="2024-01-13T10:45:48.529" v="1379"/>
          <ac:inkMkLst>
            <pc:docMk/>
            <pc:sldMk cId="2586129892" sldId="325"/>
            <ac:inkMk id="19" creationId="{1EF960E1-18F6-AEDB-A10A-19986DF60C96}"/>
          </ac:inkMkLst>
        </pc:inkChg>
        <pc:inkChg chg="add mod">
          <ac:chgData name="Kokchun Giang" userId="67e2125d-ec8c-4323-9653-9824a2ad815f" providerId="ADAL" clId="{9BEA6B48-59C2-1248-9567-135D93D8CC3C}" dt="2024-01-13T10:45:50.516" v="1384"/>
          <ac:inkMkLst>
            <pc:docMk/>
            <pc:sldMk cId="2586129892" sldId="325"/>
            <ac:inkMk id="22" creationId="{C4E54D58-8B2B-A8A8-1B67-772921B204C6}"/>
          </ac:inkMkLst>
        </pc:inkChg>
        <pc:inkChg chg="add mod">
          <ac:chgData name="Kokchun Giang" userId="67e2125d-ec8c-4323-9653-9824a2ad815f" providerId="ADAL" clId="{9BEA6B48-59C2-1248-9567-135D93D8CC3C}" dt="2024-01-13T10:45:50.516" v="1384"/>
          <ac:inkMkLst>
            <pc:docMk/>
            <pc:sldMk cId="2586129892" sldId="325"/>
            <ac:inkMk id="23" creationId="{3485F667-2CA5-9E2B-972F-77DD8B4E42CA}"/>
          </ac:inkMkLst>
        </pc:inkChg>
        <pc:inkChg chg="add mod">
          <ac:chgData name="Kokchun Giang" userId="67e2125d-ec8c-4323-9653-9824a2ad815f" providerId="ADAL" clId="{9BEA6B48-59C2-1248-9567-135D93D8CC3C}" dt="2024-01-13T10:45:50.516" v="1384"/>
          <ac:inkMkLst>
            <pc:docMk/>
            <pc:sldMk cId="2586129892" sldId="325"/>
            <ac:inkMk id="24" creationId="{EB3EF1A9-F3FC-4A46-DB99-1954CDC0A31D}"/>
          </ac:inkMkLst>
        </pc:inkChg>
        <pc:inkChg chg="add mod">
          <ac:chgData name="Kokchun Giang" userId="67e2125d-ec8c-4323-9653-9824a2ad815f" providerId="ADAL" clId="{9BEA6B48-59C2-1248-9567-135D93D8CC3C}" dt="2024-01-13T10:45:50.516" v="1384"/>
          <ac:inkMkLst>
            <pc:docMk/>
            <pc:sldMk cId="2586129892" sldId="325"/>
            <ac:inkMk id="25" creationId="{F596F05A-ACA6-D2AC-4A20-5B4A3A3E858A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27" creationId="{A779BC64-FD8D-C4EF-83F1-04C98FC8C4A3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29" creationId="{932B3386-C38F-334E-DBA2-6AE96278B4D6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0" creationId="{53A52E0E-FC82-E996-D731-0BD47E33EA54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1" creationId="{24371A0F-98A6-B3E2-3685-6BB22AC00D46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2" creationId="{CC1FC54A-B833-AFDE-9D5E-F7C77D8E59B4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3" creationId="{EFFAF94B-089E-A42E-4F56-512C8759C02A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4" creationId="{E711C64D-89DB-226A-FAC3-1E5FEE951C46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5" creationId="{DC65457E-DEFC-6C70-6930-1D9638FE9C8B}"/>
          </ac:inkMkLst>
        </pc:inkChg>
        <pc:inkChg chg="add mod">
          <ac:chgData name="Kokchun Giang" userId="67e2125d-ec8c-4323-9653-9824a2ad815f" providerId="ADAL" clId="{9BEA6B48-59C2-1248-9567-135D93D8CC3C}" dt="2024-01-13T10:45:59.740" v="1394"/>
          <ac:inkMkLst>
            <pc:docMk/>
            <pc:sldMk cId="2586129892" sldId="325"/>
            <ac:inkMk id="36" creationId="{75F63A40-4AE4-BC64-FF47-D27801B1A946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38" creationId="{913A39DA-5B1E-E00B-5219-A41D92C14C77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39" creationId="{B065E5F5-605A-C0C0-0932-6C9B93CC755E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0" creationId="{1E8349E0-AEB9-C3ED-32C4-14A2345DE901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1" creationId="{00FC1559-5FA7-5A5C-DBAA-02229403B583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2" creationId="{390931BD-43A8-98D6-EBB8-DCF4A1ACA90B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3" creationId="{458344AB-3A49-1500-D4A7-2F2CF8CD0CAC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4" creationId="{0A490356-1BB9-8284-1063-F70D9D7E6BF5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5" creationId="{810E41A7-991A-E2FC-4CFD-9ED738FC329C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6" creationId="{46654E90-A185-0A94-4CE8-A22B0D74F046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7" creationId="{74DC72CE-67B5-4FC1-C476-2BF20343CB89}"/>
          </ac:inkMkLst>
        </pc:inkChg>
        <pc:inkChg chg="add mod">
          <ac:chgData name="Kokchun Giang" userId="67e2125d-ec8c-4323-9653-9824a2ad815f" providerId="ADAL" clId="{9BEA6B48-59C2-1248-9567-135D93D8CC3C}" dt="2024-01-13T10:46:06.552" v="1406"/>
          <ac:inkMkLst>
            <pc:docMk/>
            <pc:sldMk cId="2586129892" sldId="325"/>
            <ac:inkMk id="48" creationId="{A579048C-8094-BD4A-A121-5F36F5D81B32}"/>
          </ac:inkMkLst>
        </pc:inkChg>
        <pc:inkChg chg="add mod">
          <ac:chgData name="Kokchun Giang" userId="67e2125d-ec8c-4323-9653-9824a2ad815f" providerId="ADAL" clId="{9BEA6B48-59C2-1248-9567-135D93D8CC3C}" dt="2024-01-13T11:01:13.925" v="2200" actId="164"/>
          <ac:inkMkLst>
            <pc:docMk/>
            <pc:sldMk cId="2586129892" sldId="325"/>
            <ac:inkMk id="50" creationId="{F4624A5F-C089-5459-1577-04B735F10461}"/>
          </ac:inkMkLst>
        </pc:inkChg>
        <pc:inkChg chg="add del mod">
          <ac:chgData name="Kokchun Giang" userId="67e2125d-ec8c-4323-9653-9824a2ad815f" providerId="ADAL" clId="{9BEA6B48-59C2-1248-9567-135D93D8CC3C}" dt="2024-01-13T10:46:09.812" v="1413" actId="9405"/>
          <ac:inkMkLst>
            <pc:docMk/>
            <pc:sldMk cId="2586129892" sldId="325"/>
            <ac:inkMk id="51" creationId="{C2A87327-94FD-D1E4-E300-63D7DE20C29B}"/>
          </ac:inkMkLst>
        </pc:inkChg>
        <pc:inkChg chg="add">
          <ac:chgData name="Kokchun Giang" userId="67e2125d-ec8c-4323-9653-9824a2ad815f" providerId="ADAL" clId="{9BEA6B48-59C2-1248-9567-135D93D8CC3C}" dt="2024-01-13T11:01:26.812" v="2203" actId="9405"/>
          <ac:inkMkLst>
            <pc:docMk/>
            <pc:sldMk cId="2586129892" sldId="325"/>
            <ac:inkMk id="52" creationId="{4F6E7ED1-E3BD-1892-8235-F29246E088E3}"/>
          </ac:inkMkLst>
        </pc:inkChg>
        <pc:inkChg chg="add del mod">
          <ac:chgData name="Kokchun Giang" userId="67e2125d-ec8c-4323-9653-9824a2ad815f" providerId="ADAL" clId="{9BEA6B48-59C2-1248-9567-135D93D8CC3C}" dt="2024-01-13T10:46:09.572" v="1412"/>
          <ac:inkMkLst>
            <pc:docMk/>
            <pc:sldMk cId="2586129892" sldId="325"/>
            <ac:inkMk id="52" creationId="{AB71CF28-4CB9-D55F-3429-A916D717DD87}"/>
          </ac:inkMkLst>
        </pc:inkChg>
        <pc:inkChg chg="add mod">
          <ac:chgData name="Kokchun Giang" userId="67e2125d-ec8c-4323-9653-9824a2ad815f" providerId="ADAL" clId="{9BEA6B48-59C2-1248-9567-135D93D8CC3C}" dt="2024-01-13T10:46:13.005" v="1418"/>
          <ac:inkMkLst>
            <pc:docMk/>
            <pc:sldMk cId="2586129892" sldId="325"/>
            <ac:inkMk id="54" creationId="{2205BE1E-B536-8BD5-76CE-ADE731285D45}"/>
          </ac:inkMkLst>
        </pc:inkChg>
        <pc:inkChg chg="add mod">
          <ac:chgData name="Kokchun Giang" userId="67e2125d-ec8c-4323-9653-9824a2ad815f" providerId="ADAL" clId="{9BEA6B48-59C2-1248-9567-135D93D8CC3C}" dt="2024-01-13T10:46:13.005" v="1418"/>
          <ac:inkMkLst>
            <pc:docMk/>
            <pc:sldMk cId="2586129892" sldId="325"/>
            <ac:inkMk id="55" creationId="{8DC0E2F5-635C-4E15-8306-9A8B5269814C}"/>
          </ac:inkMkLst>
        </pc:inkChg>
        <pc:inkChg chg="add mod">
          <ac:chgData name="Kokchun Giang" userId="67e2125d-ec8c-4323-9653-9824a2ad815f" providerId="ADAL" clId="{9BEA6B48-59C2-1248-9567-135D93D8CC3C}" dt="2024-01-13T10:46:13.005" v="1418"/>
          <ac:inkMkLst>
            <pc:docMk/>
            <pc:sldMk cId="2586129892" sldId="325"/>
            <ac:inkMk id="56" creationId="{47D3BD63-C83B-5EF8-7B74-96AFC66ADDD0}"/>
          </ac:inkMkLst>
        </pc:inkChg>
        <pc:inkChg chg="add mod">
          <ac:chgData name="Kokchun Giang" userId="67e2125d-ec8c-4323-9653-9824a2ad815f" providerId="ADAL" clId="{9BEA6B48-59C2-1248-9567-135D93D8CC3C}" dt="2024-01-13T11:01:13.925" v="2200" actId="164"/>
          <ac:inkMkLst>
            <pc:docMk/>
            <pc:sldMk cId="2586129892" sldId="325"/>
            <ac:inkMk id="57" creationId="{283F7F71-31D3-F563-155A-0C386712D2C0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59" creationId="{F6607A9B-9CB2-4618-BC78-E76FDFD06E06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0" creationId="{08652A53-B3F8-D314-041A-752EB1B3C855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1" creationId="{D96FA0C4-98AB-AC49-C4B1-19F01E17E8DA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2" creationId="{AF286270-2540-BEF6-D697-E8093C61FE36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3" creationId="{39AC5168-8772-53BD-EC63-76E172671247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4" creationId="{E7023EFA-7D60-02C6-C631-86C7B720160E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5" creationId="{3C1AA4F8-A94C-8ACF-549C-B910BCDBA46C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6" creationId="{9FF76A4F-7A0B-A85F-A17E-22B4A4408FE6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7" creationId="{75FCCACB-8C14-F238-B7CF-AD31EFD63C68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8" creationId="{6708A444-0C6F-E319-CBEC-7F840658E5EB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69" creationId="{FB861A79-06C6-75C1-F6B2-E653FEECE618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0" creationId="{51A53CFB-52B8-D3ED-ADE6-282266702CEE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1" creationId="{5B811680-182F-D411-1DBD-53822EB74B48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2" creationId="{8F0057F0-0691-3A4E-AA0D-484F22CC8739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3" creationId="{D55854E0-DEAD-3B39-0ACB-B9FD73C55004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4" creationId="{260DEB90-3ACA-8B81-ED75-CA1A4128CC0B}"/>
          </ac:inkMkLst>
        </pc:inkChg>
        <pc:inkChg chg="add mod">
          <ac:chgData name="Kokchun Giang" userId="67e2125d-ec8c-4323-9653-9824a2ad815f" providerId="ADAL" clId="{9BEA6B48-59C2-1248-9567-135D93D8CC3C}" dt="2024-01-13T10:46:19.526" v="1436"/>
          <ac:inkMkLst>
            <pc:docMk/>
            <pc:sldMk cId="2586129892" sldId="325"/>
            <ac:inkMk id="75" creationId="{B33ECAC8-EEF8-EC7D-2984-B6705E05384A}"/>
          </ac:inkMkLst>
        </pc:inkChg>
        <pc:inkChg chg="add del mod">
          <ac:chgData name="Kokchun Giang" userId="67e2125d-ec8c-4323-9653-9824a2ad815f" providerId="ADAL" clId="{9BEA6B48-59C2-1248-9567-135D93D8CC3C}" dt="2024-01-13T10:46:24.187" v="1446" actId="9405"/>
          <ac:inkMkLst>
            <pc:docMk/>
            <pc:sldMk cId="2586129892" sldId="325"/>
            <ac:inkMk id="78" creationId="{F7837BDB-AA8D-2555-FE1A-27AD81296DC3}"/>
          </ac:inkMkLst>
        </pc:inkChg>
        <pc:inkChg chg="add del mod">
          <ac:chgData name="Kokchun Giang" userId="67e2125d-ec8c-4323-9653-9824a2ad815f" providerId="ADAL" clId="{9BEA6B48-59C2-1248-9567-135D93D8CC3C}" dt="2024-01-13T10:46:23.970" v="1445" actId="9405"/>
          <ac:inkMkLst>
            <pc:docMk/>
            <pc:sldMk cId="2586129892" sldId="325"/>
            <ac:inkMk id="79" creationId="{EE554D7C-4D06-373A-0F80-4A2EC52845C4}"/>
          </ac:inkMkLst>
        </pc:inkChg>
        <pc:inkChg chg="add del mod">
          <ac:chgData name="Kokchun Giang" userId="67e2125d-ec8c-4323-9653-9824a2ad815f" providerId="ADAL" clId="{9BEA6B48-59C2-1248-9567-135D93D8CC3C}" dt="2024-01-13T10:46:23.755" v="1444" actId="9405"/>
          <ac:inkMkLst>
            <pc:docMk/>
            <pc:sldMk cId="2586129892" sldId="325"/>
            <ac:inkMk id="80" creationId="{ACE4D0D4-C308-D763-2B64-7B5DEE78EF1F}"/>
          </ac:inkMkLst>
        </pc:inkChg>
        <pc:inkChg chg="add del mod">
          <ac:chgData name="Kokchun Giang" userId="67e2125d-ec8c-4323-9653-9824a2ad815f" providerId="ADAL" clId="{9BEA6B48-59C2-1248-9567-135D93D8CC3C}" dt="2024-01-13T10:46:23.531" v="1443"/>
          <ac:inkMkLst>
            <pc:docMk/>
            <pc:sldMk cId="2586129892" sldId="325"/>
            <ac:inkMk id="81" creationId="{32AC3E92-6655-E599-02B2-E32971943E56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4" creationId="{AA6D23C8-FEFE-A353-3BA9-BC83E66F4910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5" creationId="{9340CC58-79F7-E1EE-7969-46F5DF53D49A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6" creationId="{C68A7D3B-913B-0642-6A7D-5C7AA551045C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7" creationId="{D29A2662-60ED-784E-88F1-D7FE64BEAA93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8" creationId="{8DBBF559-D068-1BE9-243A-D04249C35083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89" creationId="{748DDAB8-D804-0A46-F639-4A306C381679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0" creationId="{2E2C870D-FF55-B95E-5D6A-468E33161716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1" creationId="{7B2833BD-A02C-95AF-3971-F3C788B2F7A1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2" creationId="{133A0BEC-1229-34E3-5488-686F3F69CA67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3" creationId="{BD0F6FB0-88A0-F927-F6F3-AEF6BC848E1A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4" creationId="{8607267D-6BDD-FB7A-EA7D-D8BDFF86F5BA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5" creationId="{BD911832-2489-E02D-B8B2-A13FF25CB071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6" creationId="{BAAA7290-12AC-4ECA-7C29-9568C84F2F1C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7" creationId="{6CCBD360-E217-815B-4717-7422F753AA77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8" creationId="{A5E2FAD6-5D69-ED4C-7322-7B9496B6741C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99" creationId="{EFFC7538-40B0-1825-0F0D-D00B5939F0B4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100" creationId="{64B1DBD5-794F-9F15-B6FA-42CB8489BD58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101" creationId="{31E1C44C-29F1-A393-FB48-A342B24999DB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102" creationId="{54420DD9-4DBE-BE1A-C6E8-BF39D8B379EC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103" creationId="{A9D025E5-2318-44A4-71FC-BD1FECC52CC7}"/>
          </ac:inkMkLst>
        </pc:inkChg>
        <pc:inkChg chg="add mod">
          <ac:chgData name="Kokchun Giang" userId="67e2125d-ec8c-4323-9653-9824a2ad815f" providerId="ADAL" clId="{9BEA6B48-59C2-1248-9567-135D93D8CC3C}" dt="2024-01-13T10:46:33.415" v="1468"/>
          <ac:inkMkLst>
            <pc:docMk/>
            <pc:sldMk cId="2586129892" sldId="325"/>
            <ac:inkMk id="104" creationId="{624179FE-F46C-315A-BCB3-77498E1083A6}"/>
          </ac:inkMkLst>
        </pc:inkChg>
        <pc:inkChg chg="add mod">
          <ac:chgData name="Kokchun Giang" userId="67e2125d-ec8c-4323-9653-9824a2ad815f" providerId="ADAL" clId="{9BEA6B48-59C2-1248-9567-135D93D8CC3C}" dt="2024-01-13T10:46:37.617" v="1473"/>
          <ac:inkMkLst>
            <pc:docMk/>
            <pc:sldMk cId="2586129892" sldId="325"/>
            <ac:inkMk id="109" creationId="{8F376140-C91F-4733-1D4F-47771095AB3C}"/>
          </ac:inkMkLst>
        </pc:inkChg>
        <pc:inkChg chg="add mod">
          <ac:chgData name="Kokchun Giang" userId="67e2125d-ec8c-4323-9653-9824a2ad815f" providerId="ADAL" clId="{9BEA6B48-59C2-1248-9567-135D93D8CC3C}" dt="2024-01-13T10:46:37.617" v="1473"/>
          <ac:inkMkLst>
            <pc:docMk/>
            <pc:sldMk cId="2586129892" sldId="325"/>
            <ac:inkMk id="110" creationId="{B8E3FDCC-56B8-732B-13B9-4BF1D57E55FB}"/>
          </ac:inkMkLst>
        </pc:inkChg>
        <pc:inkChg chg="add mod">
          <ac:chgData name="Kokchun Giang" userId="67e2125d-ec8c-4323-9653-9824a2ad815f" providerId="ADAL" clId="{9BEA6B48-59C2-1248-9567-135D93D8CC3C}" dt="2024-01-13T10:46:37.617" v="1473"/>
          <ac:inkMkLst>
            <pc:docMk/>
            <pc:sldMk cId="2586129892" sldId="325"/>
            <ac:inkMk id="111" creationId="{E58C8B4B-2B9E-2204-283B-1072BAD80C47}"/>
          </ac:inkMkLst>
        </pc:inkChg>
        <pc:inkChg chg="add mod">
          <ac:chgData name="Kokchun Giang" userId="67e2125d-ec8c-4323-9653-9824a2ad815f" providerId="ADAL" clId="{9BEA6B48-59C2-1248-9567-135D93D8CC3C}" dt="2024-01-13T11:01:21.590" v="2202" actId="164"/>
          <ac:inkMkLst>
            <pc:docMk/>
            <pc:sldMk cId="2586129892" sldId="325"/>
            <ac:inkMk id="112" creationId="{A95969A5-5479-6F54-C2C3-98DE7264B1FE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4" creationId="{5BFF2BB6-E547-B7C7-F7DD-8C965DF18FFC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5" creationId="{AE35D775-3DFC-1484-BA58-2C83FF107D16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6" creationId="{C3C770DA-77E8-3FD9-946B-8135B650F799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7" creationId="{FA77D810-97BB-F67B-56A0-30CD994BFD40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8" creationId="{27F66247-4DA0-B2CC-DD29-D344352E3987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19" creationId="{322DE611-D5BD-595A-B5F0-C2A6AB49D7FA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0" creationId="{789DDBCF-CA51-02B5-B7A9-39681B333F75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1" creationId="{415DA9B8-7AC0-B9F9-6FFA-260CC43DB843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2" creationId="{FA3AE980-13FD-C827-6049-334794EB1979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3" creationId="{5230AF84-290E-51D1-BAC4-B07BE07AABB8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4" creationId="{4D020A9C-302F-0CFA-8044-0BF894E51A4A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5" creationId="{4F21BAE1-7DA5-BB07-4FAD-93F5F823FA40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6" creationId="{9396E58B-5996-BC95-C678-C5884CF1825A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7" creationId="{CD31EB04-CB0B-A709-7EA3-0AFA0BD5B12A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8" creationId="{2A379BD2-4498-8B76-A273-9F95AD30F61B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29" creationId="{7675BBB4-7C15-F88C-29F9-CAC0C95E9759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30" creationId="{F6B98634-C5E4-EBB2-9C19-94A57DEFBF2D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31" creationId="{66F384B8-370D-CDCD-7B75-5F5BBC671C4F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32" creationId="{AE6CF57F-48AC-8E13-09C0-FE47CB03E223}"/>
          </ac:inkMkLst>
        </pc:inkChg>
        <pc:inkChg chg="add mod">
          <ac:chgData name="Kokchun Giang" userId="67e2125d-ec8c-4323-9653-9824a2ad815f" providerId="ADAL" clId="{9BEA6B48-59C2-1248-9567-135D93D8CC3C}" dt="2024-01-13T10:46:45.306" v="1494"/>
          <ac:inkMkLst>
            <pc:docMk/>
            <pc:sldMk cId="2586129892" sldId="325"/>
            <ac:inkMk id="133" creationId="{9211C6A0-F1B0-8946-DDCF-423F0D55974F}"/>
          </ac:inkMkLst>
        </pc:inkChg>
        <pc:inkChg chg="add mod">
          <ac:chgData name="Kokchun Giang" userId="67e2125d-ec8c-4323-9653-9824a2ad815f" providerId="ADAL" clId="{9BEA6B48-59C2-1248-9567-135D93D8CC3C}" dt="2024-01-13T11:01:21.590" v="2202" actId="164"/>
          <ac:inkMkLst>
            <pc:docMk/>
            <pc:sldMk cId="2586129892" sldId="325"/>
            <ac:inkMk id="136" creationId="{10EDDB4A-88BA-675A-671E-CFF139351BBF}"/>
          </ac:inkMkLst>
        </pc:inkChg>
        <pc:inkChg chg="add mod">
          <ac:chgData name="Kokchun Giang" userId="67e2125d-ec8c-4323-9653-9824a2ad815f" providerId="ADAL" clId="{9BEA6B48-59C2-1248-9567-135D93D8CC3C}" dt="2024-01-13T11:01:21.590" v="2202" actId="164"/>
          <ac:inkMkLst>
            <pc:docMk/>
            <pc:sldMk cId="2586129892" sldId="325"/>
            <ac:inkMk id="137" creationId="{0843CF6E-2182-F9D2-017B-99A9EDE48681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38" creationId="{3C01EEC5-CAFC-3AB4-E475-2269816D6FAE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39" creationId="{86F5A4D4-922A-C849-3A05-00C5A328B64B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0" creationId="{417FE24E-2AC4-B43D-D886-FE5343A82D27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1" creationId="{C10E64E3-7D29-8D0D-511B-A16ADF3DB97A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2" creationId="{82BFF5B8-DBEA-D24E-9F42-F0920B54BCE8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3" creationId="{59D7D782-64C3-3EB0-0C54-F297E8620944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4" creationId="{66AB82BC-ECC1-854A-1B9C-AAEF99AC4188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5" creationId="{944B782B-5F88-CC9F-CB08-2B45A76EDEFF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6" creationId="{E4BAE6A0-64C8-BBD0-A5E1-AB19339E91C9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7" creationId="{9C97DE96-AA30-CCDD-C69A-641756392B23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8" creationId="{692BB98B-ED20-9C2D-5B28-7A1FB033108F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49" creationId="{745A35A8-CBFE-80F3-61E6-2577C60EFC05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50" creationId="{2FD765FF-92F5-F9EA-03FA-DFC4D8F2DB3A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51" creationId="{67F75B37-275B-3DAB-244C-B4D79C1D8A37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52" creationId="{D97AC3B1-4D36-2B68-4810-BDF1DB1B8465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53" creationId="{108F2751-554E-382B-801F-9F1E54303794}"/>
          </ac:inkMkLst>
        </pc:inkChg>
        <pc:inkChg chg="add mod">
          <ac:chgData name="Kokchun Giang" userId="67e2125d-ec8c-4323-9653-9824a2ad815f" providerId="ADAL" clId="{9BEA6B48-59C2-1248-9567-135D93D8CC3C}" dt="2024-01-13T10:46:58.210" v="1514"/>
          <ac:inkMkLst>
            <pc:docMk/>
            <pc:sldMk cId="2586129892" sldId="325"/>
            <ac:inkMk id="154" creationId="{A0670368-0C9E-5FB7-68F9-E4CF7DDF63C7}"/>
          </ac:inkMkLst>
        </pc:inkChg>
      </pc:sldChg>
      <pc:sldChg chg="addSp delSp modSp add mod modAnim">
        <pc:chgData name="Kokchun Giang" userId="67e2125d-ec8c-4323-9653-9824a2ad815f" providerId="ADAL" clId="{9BEA6B48-59C2-1248-9567-135D93D8CC3C}" dt="2024-01-13T11:02:39.447" v="2223"/>
        <pc:sldMkLst>
          <pc:docMk/>
          <pc:sldMk cId="668039235" sldId="326"/>
        </pc:sldMkLst>
        <pc:spChg chg="del">
          <ac:chgData name="Kokchun Giang" userId="67e2125d-ec8c-4323-9653-9824a2ad815f" providerId="ADAL" clId="{9BEA6B48-59C2-1248-9567-135D93D8CC3C}" dt="2024-01-12T11:22:52.091" v="444" actId="478"/>
          <ac:spMkLst>
            <pc:docMk/>
            <pc:sldMk cId="668039235" sldId="326"/>
            <ac:spMk id="2" creationId="{1CE6AA3D-3FDB-D000-7862-22BD3641FE14}"/>
          </ac:spMkLst>
        </pc:spChg>
        <pc:spChg chg="del">
          <ac:chgData name="Kokchun Giang" userId="67e2125d-ec8c-4323-9653-9824a2ad815f" providerId="ADAL" clId="{9BEA6B48-59C2-1248-9567-135D93D8CC3C}" dt="2024-01-12T11:22:49.341" v="443" actId="478"/>
          <ac:spMkLst>
            <pc:docMk/>
            <pc:sldMk cId="668039235" sldId="326"/>
            <ac:spMk id="3" creationId="{563F0D40-F398-7AB9-D411-18B3059A2C9C}"/>
          </ac:spMkLst>
        </pc:spChg>
        <pc:spChg chg="mod">
          <ac:chgData name="Kokchun Giang" userId="67e2125d-ec8c-4323-9653-9824a2ad815f" providerId="ADAL" clId="{9BEA6B48-59C2-1248-9567-135D93D8CC3C}" dt="2024-01-13T10:47:30.734" v="1515" actId="20577"/>
          <ac:spMkLst>
            <pc:docMk/>
            <pc:sldMk cId="668039235" sldId="326"/>
            <ac:spMk id="28" creationId="{7E8C0D03-019A-279A-6AD5-A5E7BD2580DB}"/>
          </ac:spMkLst>
        </pc:spChg>
        <pc:grpChg chg="del mod">
          <ac:chgData name="Kokchun Giang" userId="67e2125d-ec8c-4323-9653-9824a2ad815f" providerId="ADAL" clId="{9BEA6B48-59C2-1248-9567-135D93D8CC3C}" dt="2024-01-13T10:47:54.905" v="1520"/>
          <ac:grpSpMkLst>
            <pc:docMk/>
            <pc:sldMk cId="668039235" sldId="326"/>
            <ac:grpSpMk id="4" creationId="{314EA9D4-302B-CF06-28CD-683B3A3234E7}"/>
          </ac:grpSpMkLst>
        </pc:grpChg>
        <pc:grpChg chg="add 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4" creationId="{8030E2B8-6463-28F4-5459-4A0D44C97843}"/>
          </ac:grpSpMkLst>
        </pc:grpChg>
        <pc:grpChg chg="del mod">
          <ac:chgData name="Kokchun Giang" userId="67e2125d-ec8c-4323-9653-9824a2ad815f" providerId="ADAL" clId="{9BEA6B48-59C2-1248-9567-135D93D8CC3C}" dt="2024-01-13T10:48:01.038" v="1538"/>
          <ac:grpSpMkLst>
            <pc:docMk/>
            <pc:sldMk cId="668039235" sldId="326"/>
            <ac:grpSpMk id="6" creationId="{56C87063-BC3E-38D1-14E2-C1EAE46B5E6B}"/>
          </ac:grpSpMkLst>
        </pc:grpChg>
        <pc:grpChg chg="add mod">
          <ac:chgData name="Kokchun Giang" userId="67e2125d-ec8c-4323-9653-9824a2ad815f" providerId="ADAL" clId="{9BEA6B48-59C2-1248-9567-135D93D8CC3C}" dt="2024-01-13T11:02:04.920" v="2211" actId="164"/>
          <ac:grpSpMkLst>
            <pc:docMk/>
            <pc:sldMk cId="668039235" sldId="326"/>
            <ac:grpSpMk id="6" creationId="{D9620290-E045-E839-46FE-3B74CDD263A4}"/>
          </ac:grpSpMkLst>
        </pc:grpChg>
        <pc:grpChg chg="add 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4" creationId="{46657AD4-DDB2-B740-6699-3A8636E60395}"/>
          </ac:grpSpMkLst>
        </pc:grpChg>
        <pc:grpChg chg="del mod">
          <ac:chgData name="Kokchun Giang" userId="67e2125d-ec8c-4323-9653-9824a2ad815f" providerId="ADAL" clId="{9BEA6B48-59C2-1248-9567-135D93D8CC3C}" dt="2024-01-13T10:48:01.038" v="1538"/>
          <ac:grpSpMkLst>
            <pc:docMk/>
            <pc:sldMk cId="668039235" sldId="326"/>
            <ac:grpSpMk id="14" creationId="{6C4CB27C-BA50-C412-39B7-699027FF56E5}"/>
          </ac:grpSpMkLst>
        </pc:grpChg>
        <pc:grpChg chg="mod">
          <ac:chgData name="Kokchun Giang" userId="67e2125d-ec8c-4323-9653-9824a2ad815f" providerId="ADAL" clId="{9BEA6B48-59C2-1248-9567-135D93D8CC3C}" dt="2024-01-13T10:48:01.038" v="1538"/>
          <ac:grpSpMkLst>
            <pc:docMk/>
            <pc:sldMk cId="668039235" sldId="326"/>
            <ac:grpSpMk id="24" creationId="{76F618C6-68D5-4BB2-CCF5-3EF7B9124C5B}"/>
          </ac:grpSpMkLst>
        </pc:grpChg>
        <pc:grpChg chg="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27" creationId="{1A70B389-BDC6-D7C6-C95F-13086139EA9A}"/>
          </ac:grpSpMkLst>
        </pc:grpChg>
        <pc:grpChg chg="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35" creationId="{6FAF1B6F-5240-3CB4-A740-2F1D6906C188}"/>
          </ac:grpSpMkLst>
        </pc:grpChg>
        <pc:grpChg chg="add 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36" creationId="{3B144ED4-3EA0-261D-9290-AE17689E00D0}"/>
          </ac:grpSpMkLst>
        </pc:grpChg>
        <pc:grpChg chg="add 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37" creationId="{4FB0A855-4E7A-B68F-0B57-67430C286736}"/>
          </ac:grpSpMkLst>
        </pc:grpChg>
        <pc:grpChg chg="add mod">
          <ac:chgData name="Kokchun Giang" userId="67e2125d-ec8c-4323-9653-9824a2ad815f" providerId="ADAL" clId="{9BEA6B48-59C2-1248-9567-135D93D8CC3C}" dt="2024-01-13T11:02:34.514" v="2220" actId="164"/>
          <ac:grpSpMkLst>
            <pc:docMk/>
            <pc:sldMk cId="668039235" sldId="326"/>
            <ac:grpSpMk id="38" creationId="{AB8C9B33-7CFB-5C87-7ED6-DA2E2F54128F}"/>
          </ac:grpSpMkLst>
        </pc:grpChg>
        <pc:grpChg chg="add 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9" creationId="{7548FC74-1A14-8FEA-29ED-47920A9163E0}"/>
          </ac:grpSpMkLst>
        </pc:grpChg>
        <pc:grpChg chg="mod">
          <ac:chgData name="Kokchun Giang" userId="67e2125d-ec8c-4323-9653-9824a2ad815f" providerId="ADAL" clId="{9BEA6B48-59C2-1248-9567-135D93D8CC3C}" dt="2024-01-13T10:48:23.318" v="1558"/>
          <ac:grpSpMkLst>
            <pc:docMk/>
            <pc:sldMk cId="668039235" sldId="326"/>
            <ac:grpSpMk id="43" creationId="{7D9FE8A2-33BD-3DE3-6DF1-A50EA6F0A983}"/>
          </ac:grpSpMkLst>
        </pc:grpChg>
        <pc:grpChg chg="mod">
          <ac:chgData name="Kokchun Giang" userId="67e2125d-ec8c-4323-9653-9824a2ad815f" providerId="ADAL" clId="{9BEA6B48-59C2-1248-9567-135D93D8CC3C}" dt="2024-01-13T10:48:23.318" v="1558"/>
          <ac:grpSpMkLst>
            <pc:docMk/>
            <pc:sldMk cId="668039235" sldId="326"/>
            <ac:grpSpMk id="44" creationId="{6840B8D8-BD44-26CC-CB76-0428509F72DB}"/>
          </ac:grpSpMkLst>
        </pc:grpChg>
        <pc:grpChg chg="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47" creationId="{60026F5D-44FA-EAA6-7CE2-7D02E8244F47}"/>
          </ac:grpSpMkLst>
        </pc:grpChg>
        <pc:grpChg chg="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58" creationId="{E5E7BE80-532A-BF2E-577E-4DB638C4772C}"/>
          </ac:grpSpMkLst>
        </pc:grpChg>
        <pc:grpChg chg="del mod">
          <ac:chgData name="Kokchun Giang" userId="67e2125d-ec8c-4323-9653-9824a2ad815f" providerId="ADAL" clId="{9BEA6B48-59C2-1248-9567-135D93D8CC3C}" dt="2024-01-13T10:48:46.819" v="1600"/>
          <ac:grpSpMkLst>
            <pc:docMk/>
            <pc:sldMk cId="668039235" sldId="326"/>
            <ac:grpSpMk id="73" creationId="{0D9A8DB1-C95C-9818-CABC-F76A326AEB5B}"/>
          </ac:grpSpMkLst>
        </pc:grpChg>
        <pc:grpChg chg="del mod">
          <ac:chgData name="Kokchun Giang" userId="67e2125d-ec8c-4323-9653-9824a2ad815f" providerId="ADAL" clId="{9BEA6B48-59C2-1248-9567-135D93D8CC3C}" dt="2024-01-13T10:49:28.733" v="1658"/>
          <ac:grpSpMkLst>
            <pc:docMk/>
            <pc:sldMk cId="668039235" sldId="326"/>
            <ac:grpSpMk id="74" creationId="{2E9AE27D-3F99-3CF9-B005-07339B44966D}"/>
          </ac:grpSpMkLst>
        </pc:grpChg>
        <pc:grpChg chg="del mod">
          <ac:chgData name="Kokchun Giang" userId="67e2125d-ec8c-4323-9653-9824a2ad815f" providerId="ADAL" clId="{9BEA6B48-59C2-1248-9567-135D93D8CC3C}" dt="2024-01-13T10:49:28.731" v="1654"/>
          <ac:grpSpMkLst>
            <pc:docMk/>
            <pc:sldMk cId="668039235" sldId="326"/>
            <ac:grpSpMk id="75" creationId="{6D1F2800-8B1A-4035-D631-FF988F6491BC}"/>
          </ac:grpSpMkLst>
        </pc:grpChg>
        <pc:grpChg chg="del mod">
          <ac:chgData name="Kokchun Giang" userId="67e2125d-ec8c-4323-9653-9824a2ad815f" providerId="ADAL" clId="{9BEA6B48-59C2-1248-9567-135D93D8CC3C}" dt="2024-01-13T10:49:28.736" v="1662"/>
          <ac:grpSpMkLst>
            <pc:docMk/>
            <pc:sldMk cId="668039235" sldId="326"/>
            <ac:grpSpMk id="82" creationId="{643B33D2-45E8-7E2F-F859-AA4D1BBA7DA1}"/>
          </ac:grpSpMkLst>
        </pc:grpChg>
        <pc:grpChg chg="mod">
          <ac:chgData name="Kokchun Giang" userId="67e2125d-ec8c-4323-9653-9824a2ad815f" providerId="ADAL" clId="{9BEA6B48-59C2-1248-9567-135D93D8CC3C}" dt="2024-01-13T11:02:04.920" v="2211" actId="164"/>
          <ac:grpSpMkLst>
            <pc:docMk/>
            <pc:sldMk cId="668039235" sldId="326"/>
            <ac:grpSpMk id="85" creationId="{1AE8F287-804E-B62C-6C00-8D1B97C3E46C}"/>
          </ac:grpSpMkLst>
        </pc:grpChg>
        <pc:grpChg chg="del mod">
          <ac:chgData name="Kokchun Giang" userId="67e2125d-ec8c-4323-9653-9824a2ad815f" providerId="ADAL" clId="{9BEA6B48-59C2-1248-9567-135D93D8CC3C}" dt="2024-01-13T10:49:00.168" v="1626"/>
          <ac:grpSpMkLst>
            <pc:docMk/>
            <pc:sldMk cId="668039235" sldId="326"/>
            <ac:grpSpMk id="96" creationId="{D339C2C1-62C6-41AD-CA5E-E70585A40E72}"/>
          </ac:grpSpMkLst>
        </pc:grpChg>
        <pc:grpChg chg="del mod">
          <ac:chgData name="Kokchun Giang" userId="67e2125d-ec8c-4323-9653-9824a2ad815f" providerId="ADAL" clId="{9BEA6B48-59C2-1248-9567-135D93D8CC3C}" dt="2024-01-13T10:49:00.168" v="1626"/>
          <ac:grpSpMkLst>
            <pc:docMk/>
            <pc:sldMk cId="668039235" sldId="326"/>
            <ac:grpSpMk id="108" creationId="{76A8910D-AD64-95C0-E145-CAB4CA9F4F26}"/>
          </ac:grpSpMkLst>
        </pc:grpChg>
        <pc:grpChg chg="mod">
          <ac:chgData name="Kokchun Giang" userId="67e2125d-ec8c-4323-9653-9824a2ad815f" providerId="ADAL" clId="{9BEA6B48-59C2-1248-9567-135D93D8CC3C}" dt="2024-01-13T11:02:04.920" v="2211" actId="164"/>
          <ac:grpSpMkLst>
            <pc:docMk/>
            <pc:sldMk cId="668039235" sldId="326"/>
            <ac:grpSpMk id="109" creationId="{141EA2AA-4589-02A6-3D6E-259F0FC5ABAD}"/>
          </ac:grpSpMkLst>
        </pc:grpChg>
        <pc:grpChg chg="mod">
          <ac:chgData name="Kokchun Giang" userId="67e2125d-ec8c-4323-9653-9824a2ad815f" providerId="ADAL" clId="{9BEA6B48-59C2-1248-9567-135D93D8CC3C}" dt="2024-01-13T11:02:04.920" v="2211" actId="164"/>
          <ac:grpSpMkLst>
            <pc:docMk/>
            <pc:sldMk cId="668039235" sldId="326"/>
            <ac:grpSpMk id="126" creationId="{F8385857-AC54-8492-0B4C-F8BCDD634B12}"/>
          </ac:grpSpMkLst>
        </pc:grpChg>
        <pc:grpChg chg="mod">
          <ac:chgData name="Kokchun Giang" userId="67e2125d-ec8c-4323-9653-9824a2ad815f" providerId="ADAL" clId="{9BEA6B48-59C2-1248-9567-135D93D8CC3C}" dt="2024-01-13T11:02:04.920" v="2211" actId="164"/>
          <ac:grpSpMkLst>
            <pc:docMk/>
            <pc:sldMk cId="668039235" sldId="326"/>
            <ac:grpSpMk id="127" creationId="{2935D5EF-553B-4EA3-FEEB-84C188601B88}"/>
          </ac:grpSpMkLst>
        </pc:grpChg>
        <pc:grpChg chg="mod">
          <ac:chgData name="Kokchun Giang" userId="67e2125d-ec8c-4323-9653-9824a2ad815f" providerId="ADAL" clId="{9BEA6B48-59C2-1248-9567-135D93D8CC3C}" dt="2024-01-13T11:01:59.517" v="2209" actId="164"/>
          <ac:grpSpMkLst>
            <pc:docMk/>
            <pc:sldMk cId="668039235" sldId="326"/>
            <ac:grpSpMk id="143" creationId="{E6FCFFF0-FFFD-51AF-07F8-3B854AD7C8CD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54" creationId="{B9F292EB-C9EA-3F90-7509-04BD69E25A6C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55" creationId="{7C02A88A-FCF4-2555-46B9-A780CC3C5806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59" creationId="{285D1B6E-C075-3165-61DB-A8F7AEDC708A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78" creationId="{9D4D0AA7-B71B-6FB3-75BA-C5BE4738E7DC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79" creationId="{7D982E23-00CF-2468-FA0E-6EE81B63ED4F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80" creationId="{63D698D6-487D-BA1C-71E1-A13EC3E325FA}"/>
          </ac:grpSpMkLst>
        </pc:grpChg>
        <pc:grpChg chg="mod">
          <ac:chgData name="Kokchun Giang" userId="67e2125d-ec8c-4323-9653-9824a2ad815f" providerId="ADAL" clId="{9BEA6B48-59C2-1248-9567-135D93D8CC3C}" dt="2024-01-13T10:50:10.432" v="1729"/>
          <ac:grpSpMkLst>
            <pc:docMk/>
            <pc:sldMk cId="668039235" sldId="326"/>
            <ac:grpSpMk id="191" creationId="{295271E0-9EEC-EC41-A217-F6CFEA1E6821}"/>
          </ac:grpSpMkLst>
        </pc:grpChg>
        <pc:grpChg chg="mod">
          <ac:chgData name="Kokchun Giang" userId="67e2125d-ec8c-4323-9653-9824a2ad815f" providerId="ADAL" clId="{9BEA6B48-59C2-1248-9567-135D93D8CC3C}" dt="2024-01-13T10:50:10.432" v="1729"/>
          <ac:grpSpMkLst>
            <pc:docMk/>
            <pc:sldMk cId="668039235" sldId="326"/>
            <ac:grpSpMk id="192" creationId="{7030F3A9-AE0E-32F7-F7BB-735E285F17F3}"/>
          </ac:grpSpMkLst>
        </pc:grpChg>
        <pc:grpChg chg="mod">
          <ac:chgData name="Kokchun Giang" userId="67e2125d-ec8c-4323-9653-9824a2ad815f" providerId="ADAL" clId="{9BEA6B48-59C2-1248-9567-135D93D8CC3C}" dt="2024-01-13T10:50:09.958" v="1727"/>
          <ac:grpSpMkLst>
            <pc:docMk/>
            <pc:sldMk cId="668039235" sldId="326"/>
            <ac:grpSpMk id="194" creationId="{7EFD217A-5EC3-673D-1D7E-F6F8AC2476FA}"/>
          </ac:grpSpMkLst>
        </pc:grpChg>
        <pc:grpChg chg="mod">
          <ac:chgData name="Kokchun Giang" userId="67e2125d-ec8c-4323-9653-9824a2ad815f" providerId="ADAL" clId="{9BEA6B48-59C2-1248-9567-135D93D8CC3C}" dt="2024-01-13T11:02:10.074" v="2213" actId="164"/>
          <ac:grpSpMkLst>
            <pc:docMk/>
            <pc:sldMk cId="668039235" sldId="326"/>
            <ac:grpSpMk id="199" creationId="{E2389C05-6536-AFAD-F9A3-73A09B163493}"/>
          </ac:grpSpMkLst>
        </pc:grpChg>
        <pc:grpChg chg="del mod">
          <ac:chgData name="Kokchun Giang" userId="67e2125d-ec8c-4323-9653-9824a2ad815f" providerId="ADAL" clId="{9BEA6B48-59C2-1248-9567-135D93D8CC3C}" dt="2024-01-13T10:50:36.040" v="1744"/>
          <ac:grpSpMkLst>
            <pc:docMk/>
            <pc:sldMk cId="668039235" sldId="326"/>
            <ac:grpSpMk id="205" creationId="{017DFF9B-C2BA-C7A7-11BB-D57864062197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07" creationId="{D03BAAB6-E581-2826-A864-036B8F27CEC7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14" creationId="{109E8857-CCAF-6845-4446-7B017D29B424}"/>
          </ac:grpSpMkLst>
        </pc:grpChg>
        <pc:grpChg chg="del mod">
          <ac:chgData name="Kokchun Giang" userId="67e2125d-ec8c-4323-9653-9824a2ad815f" providerId="ADAL" clId="{9BEA6B48-59C2-1248-9567-135D93D8CC3C}" dt="2024-01-13T10:50:45.369" v="1758"/>
          <ac:grpSpMkLst>
            <pc:docMk/>
            <pc:sldMk cId="668039235" sldId="326"/>
            <ac:grpSpMk id="219" creationId="{979D791B-B759-C96D-3A70-61C242F38C5D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21" creationId="{62D15CF1-1C90-F8F3-5901-F1128F0DD6DD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25" creationId="{E7B506F1-7202-6744-01EB-9731C4B6202B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40" creationId="{6E1519C9-962A-E20E-0739-DC0789EA6C85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41" creationId="{8FA38604-3F7C-7698-497F-4B2873416760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50" creationId="{40C39E3E-5554-2ACB-A4B3-B04330B332EE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51" creationId="{BF77D402-EBA7-0EC1-1C3D-691242490E80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57" creationId="{1B23C190-E606-05CB-B27E-EEC8DF243D40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73" creationId="{47602A9B-1CA1-6A4E-994A-9DE5682123E1}"/>
          </ac:grpSpMkLst>
        </pc:grpChg>
        <pc:grpChg chg="mod">
          <ac:chgData name="Kokchun Giang" userId="67e2125d-ec8c-4323-9653-9824a2ad815f" providerId="ADAL" clId="{9BEA6B48-59C2-1248-9567-135D93D8CC3C}" dt="2024-01-13T11:02:17.186" v="2216" actId="164"/>
          <ac:grpSpMkLst>
            <pc:docMk/>
            <pc:sldMk cId="668039235" sldId="326"/>
            <ac:grpSpMk id="274" creationId="{435D0B21-F304-1E37-8502-80D50771B967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278" creationId="{EA89FDC4-EB80-071A-EEE3-0EE1D9F434A8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287" creationId="{72D74419-0680-3584-6919-4BA1A23ABC9E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288" creationId="{9E2F413D-6CE2-5B2B-3A47-97CAFCB7CA22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298" creationId="{9B578417-80FB-0D21-D7CC-561462189407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299" creationId="{1168483C-1DC4-8BD4-5CF5-72FBEC1663DA}"/>
          </ac:grpSpMkLst>
        </pc:grpChg>
        <pc:grpChg chg="mod">
          <ac:chgData name="Kokchun Giang" userId="67e2125d-ec8c-4323-9653-9824a2ad815f" providerId="ADAL" clId="{9BEA6B48-59C2-1248-9567-135D93D8CC3C}" dt="2024-01-13T11:02:29.110" v="2218" actId="164"/>
          <ac:grpSpMkLst>
            <pc:docMk/>
            <pc:sldMk cId="668039235" sldId="326"/>
            <ac:grpSpMk id="305" creationId="{6FE8D857-9FE1-F20D-767F-1BE52B936044}"/>
          </ac:grpSpMkLst>
        </pc:grpChg>
        <pc:grpChg chg="del mod">
          <ac:chgData name="Kokchun Giang" userId="67e2125d-ec8c-4323-9653-9824a2ad815f" providerId="ADAL" clId="{9BEA6B48-59C2-1248-9567-135D93D8CC3C}" dt="2024-01-13T10:51:48.371" v="1844"/>
          <ac:grpSpMkLst>
            <pc:docMk/>
            <pc:sldMk cId="668039235" sldId="326"/>
            <ac:grpSpMk id="310" creationId="{72DC56F8-5E11-60BF-84F1-F31E34CCFC02}"/>
          </ac:grpSpMkLst>
        </pc:grpChg>
        <pc:grpChg chg="del mod">
          <ac:chgData name="Kokchun Giang" userId="67e2125d-ec8c-4323-9653-9824a2ad815f" providerId="ADAL" clId="{9BEA6B48-59C2-1248-9567-135D93D8CC3C}" dt="2024-01-13T10:51:54.019" v="1857"/>
          <ac:grpSpMkLst>
            <pc:docMk/>
            <pc:sldMk cId="668039235" sldId="326"/>
            <ac:grpSpMk id="312" creationId="{DC5BC13A-6235-4D17-3198-9A10C1C13FF3}"/>
          </ac:grpSpMkLst>
        </pc:grpChg>
        <pc:grpChg chg="del mod">
          <ac:chgData name="Kokchun Giang" userId="67e2125d-ec8c-4323-9653-9824a2ad815f" providerId="ADAL" clId="{9BEA6B48-59C2-1248-9567-135D93D8CC3C}" dt="2024-01-13T10:51:58.265" v="1859"/>
          <ac:grpSpMkLst>
            <pc:docMk/>
            <pc:sldMk cId="668039235" sldId="326"/>
            <ac:grpSpMk id="325" creationId="{D66BF789-99E2-9F0F-8AC3-EE2BCD7BA8E1}"/>
          </ac:grpSpMkLst>
        </pc:grpChg>
        <pc:grpChg chg="add del mod">
          <ac:chgData name="Kokchun Giang" userId="67e2125d-ec8c-4323-9653-9824a2ad815f" providerId="ADAL" clId="{9BEA6B48-59C2-1248-9567-135D93D8CC3C}" dt="2024-01-13T11:02:34.514" v="2220" actId="164"/>
          <ac:grpSpMkLst>
            <pc:docMk/>
            <pc:sldMk cId="668039235" sldId="326"/>
            <ac:grpSpMk id="327" creationId="{BD2C4C8B-EAC3-D652-B4EA-97DCEB7EF5CF}"/>
          </ac:grpSpMkLst>
        </pc:grpChg>
        <pc:grpChg chg="mod">
          <ac:chgData name="Kokchun Giang" userId="67e2125d-ec8c-4323-9653-9824a2ad815f" providerId="ADAL" clId="{9BEA6B48-59C2-1248-9567-135D93D8CC3C}" dt="2024-01-13T10:52:03.697" v="1872"/>
          <ac:grpSpMkLst>
            <pc:docMk/>
            <pc:sldMk cId="668039235" sldId="326"/>
            <ac:grpSpMk id="338" creationId="{7FDBF744-2F33-7218-AC5D-44556B0127C3}"/>
          </ac:grpSpMkLst>
        </pc:grpChg>
        <pc:grpChg chg="mod">
          <ac:chgData name="Kokchun Giang" userId="67e2125d-ec8c-4323-9653-9824a2ad815f" providerId="ADAL" clId="{9BEA6B48-59C2-1248-9567-135D93D8CC3C}" dt="2024-01-13T10:52:08.506" v="1886"/>
          <ac:grpSpMkLst>
            <pc:docMk/>
            <pc:sldMk cId="668039235" sldId="326"/>
            <ac:grpSpMk id="347" creationId="{D257345C-7F69-25DD-4AAC-6073EDCC6FD4}"/>
          </ac:grpSpMkLst>
        </pc:grpChg>
        <pc:grpChg chg="mod">
          <ac:chgData name="Kokchun Giang" userId="67e2125d-ec8c-4323-9653-9824a2ad815f" providerId="ADAL" clId="{9BEA6B48-59C2-1248-9567-135D93D8CC3C}" dt="2024-01-13T11:02:34.514" v="2220" actId="164"/>
          <ac:grpSpMkLst>
            <pc:docMk/>
            <pc:sldMk cId="668039235" sldId="326"/>
            <ac:grpSpMk id="356" creationId="{84694461-064E-0C27-42C2-904C8CD89B77}"/>
          </ac:grpSpMkLst>
        </pc:grpChg>
        <pc:grpChg chg="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59" creationId="{AA658E38-9491-0E23-D3AC-495F56B8C4F7}"/>
          </ac:grpSpMkLst>
        </pc:grpChg>
        <pc:grpChg chg="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75" creationId="{C680E41F-D0A3-ABD4-0463-B47838654813}"/>
          </ac:grpSpMkLst>
        </pc:grpChg>
        <pc:grpChg chg="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76" creationId="{A9D57CEA-F98B-DC89-4B60-A094F11C46C8}"/>
          </ac:grpSpMkLst>
        </pc:grpChg>
        <pc:grpChg chg="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77" creationId="{CD203E51-D763-A65B-9CBA-9CA3CF36D38B}"/>
          </ac:grpSpMkLst>
        </pc:grpChg>
        <pc:grpChg chg="mod">
          <ac:chgData name="Kokchun Giang" userId="67e2125d-ec8c-4323-9653-9824a2ad815f" providerId="ADAL" clId="{9BEA6B48-59C2-1248-9567-135D93D8CC3C}" dt="2024-01-13T11:02:38.163" v="2222" actId="164"/>
          <ac:grpSpMkLst>
            <pc:docMk/>
            <pc:sldMk cId="668039235" sldId="326"/>
            <ac:grpSpMk id="381" creationId="{E0466D78-CCBF-4EB5-20A2-EE290173F5DF}"/>
          </ac:grpSpMkLst>
        </pc:grp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2" creationId="{45E8C1E6-B57E-21E6-AD42-7A2C1FB39CD9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3" creationId="{39C38D6A-D0E7-9C71-71A0-06550135C9B4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5" creationId="{A6ED58A7-6C29-68DC-A3A1-ACC60D0F1F30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7" creationId="{60D02114-933B-B917-4275-3F948DA6E9DD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8" creationId="{2056AE70-2110-4E16-4129-147AA175D72E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9" creationId="{8B5BE3FF-F3D4-3D63-4427-C4C7D449E418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0" creationId="{D88E4717-9FFC-4895-A20B-774EAD1CBCC8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1" creationId="{29A1B13E-DE5A-40A7-16B2-7E5B02EDF399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2" creationId="{9A6B685E-AE7E-BB2C-8DB3-6827D35DDBCD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3" creationId="{8DDB1C6E-FA80-83B0-6163-C5D70A152C12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5" creationId="{C421F9CA-CCE4-DA3E-544B-3BE66D4FCA48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6" creationId="{437FD8A5-137A-6F4D-C81F-E1486686CEE3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7" creationId="{3A78889A-4592-E758-2143-3A85435374FF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8" creationId="{800D5661-6F8F-F585-8E69-DCB9A6B9D2A0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19" creationId="{44BDE687-7FA2-EC86-D74B-B3FB814ED570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20" creationId="{0335B924-DEEB-10A0-6DC0-0CAD94329E84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21" creationId="{205A5A62-ADAF-66BE-3E41-13248C971C5E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22" creationId="{1B36E0D8-A503-D321-8914-15F2B73DF35B}"/>
          </ac:inkMkLst>
        </pc:inkChg>
        <pc:inkChg chg="add mod">
          <ac:chgData name="Kokchun Giang" userId="67e2125d-ec8c-4323-9653-9824a2ad815f" providerId="ADAL" clId="{9BEA6B48-59C2-1248-9567-135D93D8CC3C}" dt="2024-01-13T10:48:01.038" v="1538"/>
          <ac:inkMkLst>
            <pc:docMk/>
            <pc:sldMk cId="668039235" sldId="326"/>
            <ac:inkMk id="23" creationId="{F6E2B810-CBFA-E7DC-5E8C-1ED88F5BCE50}"/>
          </ac:inkMkLst>
        </pc:inkChg>
        <pc:inkChg chg="add mod">
          <ac:chgData name="Kokchun Giang" userId="67e2125d-ec8c-4323-9653-9824a2ad815f" providerId="ADAL" clId="{9BEA6B48-59C2-1248-9567-135D93D8CC3C}" dt="2024-01-13T10:48:08.308" v="1541"/>
          <ac:inkMkLst>
            <pc:docMk/>
            <pc:sldMk cId="668039235" sldId="326"/>
            <ac:inkMk id="25" creationId="{6044A1D7-83A0-C30D-6B65-F2D26053840B}"/>
          </ac:inkMkLst>
        </pc:inkChg>
        <pc:inkChg chg="add mod">
          <ac:chgData name="Kokchun Giang" userId="67e2125d-ec8c-4323-9653-9824a2ad815f" providerId="ADAL" clId="{9BEA6B48-59C2-1248-9567-135D93D8CC3C}" dt="2024-01-13T10:48:08.308" v="1541"/>
          <ac:inkMkLst>
            <pc:docMk/>
            <pc:sldMk cId="668039235" sldId="326"/>
            <ac:inkMk id="26" creationId="{948AE296-1BB0-CDB5-7B36-8C74B78EA971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29" creationId="{51C24F1B-B179-366F-FF4D-66A74C9D51AD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30" creationId="{2451905F-FB7C-ACFE-F591-205C81A9DC47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31" creationId="{B1F96DD7-AE2F-6ECE-571E-E21AF47E69C1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32" creationId="{B8ED5D63-404C-1348-CAFA-1F24DF38EED9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33" creationId="{CD855364-42ED-001F-7070-BA06895141F3}"/>
          </ac:inkMkLst>
        </pc:inkChg>
        <pc:inkChg chg="add mod">
          <ac:chgData name="Kokchun Giang" userId="67e2125d-ec8c-4323-9653-9824a2ad815f" providerId="ADAL" clId="{9BEA6B48-59C2-1248-9567-135D93D8CC3C}" dt="2024-01-13T10:48:18.584" v="1548"/>
          <ac:inkMkLst>
            <pc:docMk/>
            <pc:sldMk cId="668039235" sldId="326"/>
            <ac:inkMk id="34" creationId="{0A9743C0-4E46-0056-2CAD-38C2328AD489}"/>
          </ac:inkMkLst>
        </pc:inkChg>
        <pc:inkChg chg="add del mod">
          <ac:chgData name="Kokchun Giang" userId="67e2125d-ec8c-4323-9653-9824a2ad815f" providerId="ADAL" clId="{9BEA6B48-59C2-1248-9567-135D93D8CC3C}" dt="2024-01-13T10:48:24.910" v="1564" actId="9405"/>
          <ac:inkMkLst>
            <pc:docMk/>
            <pc:sldMk cId="668039235" sldId="326"/>
            <ac:inkMk id="36" creationId="{A1CF1CCA-B9F0-7D08-63EE-93751CB71BE9}"/>
          </ac:inkMkLst>
        </pc:inkChg>
        <pc:inkChg chg="add del mod">
          <ac:chgData name="Kokchun Giang" userId="67e2125d-ec8c-4323-9653-9824a2ad815f" providerId="ADAL" clId="{9BEA6B48-59C2-1248-9567-135D93D8CC3C}" dt="2024-01-13T10:48:24.398" v="1563" actId="9405"/>
          <ac:inkMkLst>
            <pc:docMk/>
            <pc:sldMk cId="668039235" sldId="326"/>
            <ac:inkMk id="37" creationId="{081EB2BA-8F43-ABD4-3B81-396CB7B60A00}"/>
          </ac:inkMkLst>
        </pc:inkChg>
        <pc:inkChg chg="add del mod">
          <ac:chgData name="Kokchun Giang" userId="67e2125d-ec8c-4323-9653-9824a2ad815f" providerId="ADAL" clId="{9BEA6B48-59C2-1248-9567-135D93D8CC3C}" dt="2024-01-13T10:48:24.186" v="1562" actId="9405"/>
          <ac:inkMkLst>
            <pc:docMk/>
            <pc:sldMk cId="668039235" sldId="326"/>
            <ac:inkMk id="38" creationId="{6CD9D472-85D1-02E6-3165-2BE8FA0F3C57}"/>
          </ac:inkMkLst>
        </pc:inkChg>
        <pc:inkChg chg="add del mod">
          <ac:chgData name="Kokchun Giang" userId="67e2125d-ec8c-4323-9653-9824a2ad815f" providerId="ADAL" clId="{9BEA6B48-59C2-1248-9567-135D93D8CC3C}" dt="2024-01-13T10:48:23.967" v="1561" actId="9405"/>
          <ac:inkMkLst>
            <pc:docMk/>
            <pc:sldMk cId="668039235" sldId="326"/>
            <ac:inkMk id="39" creationId="{165CAF18-A0B5-0260-4AF8-52B57BF7C911}"/>
          </ac:inkMkLst>
        </pc:inkChg>
        <pc:inkChg chg="add del mod">
          <ac:chgData name="Kokchun Giang" userId="67e2125d-ec8c-4323-9653-9824a2ad815f" providerId="ADAL" clId="{9BEA6B48-59C2-1248-9567-135D93D8CC3C}" dt="2024-01-13T10:48:23.768" v="1560" actId="9405"/>
          <ac:inkMkLst>
            <pc:docMk/>
            <pc:sldMk cId="668039235" sldId="326"/>
            <ac:inkMk id="40" creationId="{5904080B-933E-25D8-68B6-194693C9442D}"/>
          </ac:inkMkLst>
        </pc:inkChg>
        <pc:inkChg chg="add del mod">
          <ac:chgData name="Kokchun Giang" userId="67e2125d-ec8c-4323-9653-9824a2ad815f" providerId="ADAL" clId="{9BEA6B48-59C2-1248-9567-135D93D8CC3C}" dt="2024-01-13T10:48:23.568" v="1559" actId="9405"/>
          <ac:inkMkLst>
            <pc:docMk/>
            <pc:sldMk cId="668039235" sldId="326"/>
            <ac:inkMk id="41" creationId="{D916A4D4-DE54-385B-4DC8-B7CB381D33AA}"/>
          </ac:inkMkLst>
        </pc:inkChg>
        <pc:inkChg chg="add del mod">
          <ac:chgData name="Kokchun Giang" userId="67e2125d-ec8c-4323-9653-9824a2ad815f" providerId="ADAL" clId="{9BEA6B48-59C2-1248-9567-135D93D8CC3C}" dt="2024-01-13T10:48:23.318" v="1558"/>
          <ac:inkMkLst>
            <pc:docMk/>
            <pc:sldMk cId="668039235" sldId="326"/>
            <ac:inkMk id="42" creationId="{B9A280D8-646F-3CF0-9FF1-F85576763EB9}"/>
          </ac:inkMkLst>
        </pc:inkChg>
        <pc:inkChg chg="add mod">
          <ac:chgData name="Kokchun Giang" userId="67e2125d-ec8c-4323-9653-9824a2ad815f" providerId="ADAL" clId="{9BEA6B48-59C2-1248-9567-135D93D8CC3C}" dt="2024-01-13T10:48:27.364" v="1567"/>
          <ac:inkMkLst>
            <pc:docMk/>
            <pc:sldMk cId="668039235" sldId="326"/>
            <ac:inkMk id="45" creationId="{56E990A0-DF3E-301A-026F-1AFB6AC1D836}"/>
          </ac:inkMkLst>
        </pc:inkChg>
        <pc:inkChg chg="add mod">
          <ac:chgData name="Kokchun Giang" userId="67e2125d-ec8c-4323-9653-9824a2ad815f" providerId="ADAL" clId="{9BEA6B48-59C2-1248-9567-135D93D8CC3C}" dt="2024-01-13T10:48:27.364" v="1567"/>
          <ac:inkMkLst>
            <pc:docMk/>
            <pc:sldMk cId="668039235" sldId="326"/>
            <ac:inkMk id="46" creationId="{E063B3C9-0706-E970-F8F0-D60D035C84E9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48" creationId="{DE1B5348-608F-80D5-F9B7-4D51E6915FFF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49" creationId="{771E875B-26D9-C54A-BCFA-B9CF35BFC86A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0" creationId="{6ADD96D3-5C5C-6A41-3F29-DFCBA1C7D7CE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1" creationId="{3655DCE6-A25E-0769-DBAD-A97A0D7B6112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2" creationId="{51DE4B1F-CC8A-D085-849D-21B11420B2E4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3" creationId="{6B891538-D3C6-7514-A355-F5512F3CACFA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4" creationId="{2FF653AE-5978-01A1-81F6-7CB32B820FB3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5" creationId="{B373697B-4ACC-1C80-058D-BE28819C1296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6" creationId="{42B36EE1-285F-273D-0EEC-22176D8037D4}"/>
          </ac:inkMkLst>
        </pc:inkChg>
        <pc:inkChg chg="add mod">
          <ac:chgData name="Kokchun Giang" userId="67e2125d-ec8c-4323-9653-9824a2ad815f" providerId="ADAL" clId="{9BEA6B48-59C2-1248-9567-135D93D8CC3C}" dt="2024-01-13T10:48:31.707" v="1578"/>
          <ac:inkMkLst>
            <pc:docMk/>
            <pc:sldMk cId="668039235" sldId="326"/>
            <ac:inkMk id="57" creationId="{4364A3A5-4713-5C74-73D1-E04A6EFA9132}"/>
          </ac:inkMkLst>
        </pc:inkChg>
        <pc:inkChg chg="add del mod">
          <ac:chgData name="Kokchun Giang" userId="67e2125d-ec8c-4323-9653-9824a2ad815f" providerId="ADAL" clId="{9BEA6B48-59C2-1248-9567-135D93D8CC3C}" dt="2024-01-13T10:49:28.731" v="1654"/>
          <ac:inkMkLst>
            <pc:docMk/>
            <pc:sldMk cId="668039235" sldId="326"/>
            <ac:inkMk id="59" creationId="{48FDE29C-61BA-DCED-94E2-A0B16EDF7678}"/>
          </ac:inkMkLst>
        </pc:inkChg>
        <pc:inkChg chg="add del mod">
          <ac:chgData name="Kokchun Giang" userId="67e2125d-ec8c-4323-9653-9824a2ad815f" providerId="ADAL" clId="{9BEA6B48-59C2-1248-9567-135D93D8CC3C}" dt="2024-01-13T10:49:28.726" v="1646"/>
          <ac:inkMkLst>
            <pc:docMk/>
            <pc:sldMk cId="668039235" sldId="326"/>
            <ac:inkMk id="60" creationId="{4D9CDAA7-59C7-D6B2-184C-80C719485263}"/>
          </ac:inkMkLst>
        </pc:inkChg>
        <pc:inkChg chg="add del mod">
          <ac:chgData name="Kokchun Giang" userId="67e2125d-ec8c-4323-9653-9824a2ad815f" providerId="ADAL" clId="{9BEA6B48-59C2-1248-9567-135D93D8CC3C}" dt="2024-01-13T10:49:28.728" v="1649"/>
          <ac:inkMkLst>
            <pc:docMk/>
            <pc:sldMk cId="668039235" sldId="326"/>
            <ac:inkMk id="61" creationId="{1D2C2618-9937-8A92-67EC-B234C16B1BE2}"/>
          </ac:inkMkLst>
        </pc:inkChg>
        <pc:inkChg chg="add del mod">
          <ac:chgData name="Kokchun Giang" userId="67e2125d-ec8c-4323-9653-9824a2ad815f" providerId="ADAL" clId="{9BEA6B48-59C2-1248-9567-135D93D8CC3C}" dt="2024-01-13T10:49:28.735" v="1661"/>
          <ac:inkMkLst>
            <pc:docMk/>
            <pc:sldMk cId="668039235" sldId="326"/>
            <ac:inkMk id="62" creationId="{9404B121-8714-C033-CB66-12FD8726D32E}"/>
          </ac:inkMkLst>
        </pc:inkChg>
        <pc:inkChg chg="add del mod">
          <ac:chgData name="Kokchun Giang" userId="67e2125d-ec8c-4323-9653-9824a2ad815f" providerId="ADAL" clId="{9BEA6B48-59C2-1248-9567-135D93D8CC3C}" dt="2024-01-13T10:49:28.727" v="1647"/>
          <ac:inkMkLst>
            <pc:docMk/>
            <pc:sldMk cId="668039235" sldId="326"/>
            <ac:inkMk id="63" creationId="{C08D8B37-3D73-854F-7173-2506B3431454}"/>
          </ac:inkMkLst>
        </pc:inkChg>
        <pc:inkChg chg="add del mod">
          <ac:chgData name="Kokchun Giang" userId="67e2125d-ec8c-4323-9653-9824a2ad815f" providerId="ADAL" clId="{9BEA6B48-59C2-1248-9567-135D93D8CC3C}" dt="2024-01-13T10:49:28.733" v="1658"/>
          <ac:inkMkLst>
            <pc:docMk/>
            <pc:sldMk cId="668039235" sldId="326"/>
            <ac:inkMk id="64" creationId="{FAB8067E-20E7-B3C0-0F2C-DE32BD2245E9}"/>
          </ac:inkMkLst>
        </pc:inkChg>
        <pc:inkChg chg="add del mod">
          <ac:chgData name="Kokchun Giang" userId="67e2125d-ec8c-4323-9653-9824a2ad815f" providerId="ADAL" clId="{9BEA6B48-59C2-1248-9567-135D93D8CC3C}" dt="2024-01-13T10:49:28.735" v="1660"/>
          <ac:inkMkLst>
            <pc:docMk/>
            <pc:sldMk cId="668039235" sldId="326"/>
            <ac:inkMk id="65" creationId="{7F5BA50B-6F15-A7F7-F663-B7AD0EBE90A5}"/>
          </ac:inkMkLst>
        </pc:inkChg>
        <pc:inkChg chg="add del">
          <ac:chgData name="Kokchun Giang" userId="67e2125d-ec8c-4323-9653-9824a2ad815f" providerId="ADAL" clId="{9BEA6B48-59C2-1248-9567-135D93D8CC3C}" dt="2024-01-13T10:49:28.728" v="1650"/>
          <ac:inkMkLst>
            <pc:docMk/>
            <pc:sldMk cId="668039235" sldId="326"/>
            <ac:inkMk id="66" creationId="{CD8EAEA2-2D9C-6EEC-7740-4FC8D99691F5}"/>
          </ac:inkMkLst>
        </pc:inkChg>
        <pc:inkChg chg="add del mod">
          <ac:chgData name="Kokchun Giang" userId="67e2125d-ec8c-4323-9653-9824a2ad815f" providerId="ADAL" clId="{9BEA6B48-59C2-1248-9567-135D93D8CC3C}" dt="2024-01-13T10:49:28.736" v="1662"/>
          <ac:inkMkLst>
            <pc:docMk/>
            <pc:sldMk cId="668039235" sldId="326"/>
            <ac:inkMk id="67" creationId="{7D385AF9-D6CC-5CBC-2C9F-CFFDF89B1CE4}"/>
          </ac:inkMkLst>
        </pc:inkChg>
        <pc:inkChg chg="add del mod">
          <ac:chgData name="Kokchun Giang" userId="67e2125d-ec8c-4323-9653-9824a2ad815f" providerId="ADAL" clId="{9BEA6B48-59C2-1248-9567-135D93D8CC3C}" dt="2024-01-13T10:49:28.727" v="1648"/>
          <ac:inkMkLst>
            <pc:docMk/>
            <pc:sldMk cId="668039235" sldId="326"/>
            <ac:inkMk id="68" creationId="{138199FF-9F13-5A28-CF8F-24E6842399DA}"/>
          </ac:inkMkLst>
        </pc:inkChg>
        <pc:inkChg chg="add del mod">
          <ac:chgData name="Kokchun Giang" userId="67e2125d-ec8c-4323-9653-9824a2ad815f" providerId="ADAL" clId="{9BEA6B48-59C2-1248-9567-135D93D8CC3C}" dt="2024-01-13T10:49:28.732" v="1656"/>
          <ac:inkMkLst>
            <pc:docMk/>
            <pc:sldMk cId="668039235" sldId="326"/>
            <ac:inkMk id="69" creationId="{1B073043-6E16-F840-EDFD-5F12F94F20BF}"/>
          </ac:inkMkLst>
        </pc:inkChg>
        <pc:inkChg chg="add del mod">
          <ac:chgData name="Kokchun Giang" userId="67e2125d-ec8c-4323-9653-9824a2ad815f" providerId="ADAL" clId="{9BEA6B48-59C2-1248-9567-135D93D8CC3C}" dt="2024-01-13T10:49:28.731" v="1655"/>
          <ac:inkMkLst>
            <pc:docMk/>
            <pc:sldMk cId="668039235" sldId="326"/>
            <ac:inkMk id="70" creationId="{65564840-540F-7C2B-612E-4B955889216B}"/>
          </ac:inkMkLst>
        </pc:inkChg>
        <pc:inkChg chg="add del mod">
          <ac:chgData name="Kokchun Giang" userId="67e2125d-ec8c-4323-9653-9824a2ad815f" providerId="ADAL" clId="{9BEA6B48-59C2-1248-9567-135D93D8CC3C}" dt="2024-01-13T10:49:28.730" v="1653"/>
          <ac:inkMkLst>
            <pc:docMk/>
            <pc:sldMk cId="668039235" sldId="326"/>
            <ac:inkMk id="71" creationId="{0E6BBDAF-ADD6-692F-4EDA-137F88825BA5}"/>
          </ac:inkMkLst>
        </pc:inkChg>
        <pc:inkChg chg="add del mod">
          <ac:chgData name="Kokchun Giang" userId="67e2125d-ec8c-4323-9653-9824a2ad815f" providerId="ADAL" clId="{9BEA6B48-59C2-1248-9567-135D93D8CC3C}" dt="2024-01-13T10:49:28.733" v="1657"/>
          <ac:inkMkLst>
            <pc:docMk/>
            <pc:sldMk cId="668039235" sldId="326"/>
            <ac:inkMk id="72" creationId="{0424A4EF-8AF9-A941-10F3-B20803169B52}"/>
          </ac:inkMkLst>
        </pc:inkChg>
        <pc:inkChg chg="add del mod">
          <ac:chgData name="Kokchun Giang" userId="67e2125d-ec8c-4323-9653-9824a2ad815f" providerId="ADAL" clId="{9BEA6B48-59C2-1248-9567-135D93D8CC3C}" dt="2024-01-13T10:49:28.730" v="1652"/>
          <ac:inkMkLst>
            <pc:docMk/>
            <pc:sldMk cId="668039235" sldId="326"/>
            <ac:inkMk id="76" creationId="{0C52E17A-95D1-1172-E5D5-92FA8AB5C0EF}"/>
          </ac:inkMkLst>
        </pc:inkChg>
        <pc:inkChg chg="add del mod">
          <ac:chgData name="Kokchun Giang" userId="67e2125d-ec8c-4323-9653-9824a2ad815f" providerId="ADAL" clId="{9BEA6B48-59C2-1248-9567-135D93D8CC3C}" dt="2024-01-13T10:49:28.723" v="1644"/>
          <ac:inkMkLst>
            <pc:docMk/>
            <pc:sldMk cId="668039235" sldId="326"/>
            <ac:inkMk id="77" creationId="{4F3F475A-B66C-7D9C-360F-D4A2AAE3E21E}"/>
          </ac:inkMkLst>
        </pc:inkChg>
        <pc:inkChg chg="add del mod">
          <ac:chgData name="Kokchun Giang" userId="67e2125d-ec8c-4323-9653-9824a2ad815f" providerId="ADAL" clId="{9BEA6B48-59C2-1248-9567-135D93D8CC3C}" dt="2024-01-13T10:49:28.734" v="1659"/>
          <ac:inkMkLst>
            <pc:docMk/>
            <pc:sldMk cId="668039235" sldId="326"/>
            <ac:inkMk id="78" creationId="{F0E2D375-E779-5253-8724-00CE722E2CA7}"/>
          </ac:inkMkLst>
        </pc:inkChg>
        <pc:inkChg chg="add del mod">
          <ac:chgData name="Kokchun Giang" userId="67e2125d-ec8c-4323-9653-9824a2ad815f" providerId="ADAL" clId="{9BEA6B48-59C2-1248-9567-135D93D8CC3C}" dt="2024-01-13T10:49:28.724" v="1645"/>
          <ac:inkMkLst>
            <pc:docMk/>
            <pc:sldMk cId="668039235" sldId="326"/>
            <ac:inkMk id="79" creationId="{32B05D74-DC3E-90CB-92E2-A2B37F851F89}"/>
          </ac:inkMkLst>
        </pc:inkChg>
        <pc:inkChg chg="add del mod">
          <ac:chgData name="Kokchun Giang" userId="67e2125d-ec8c-4323-9653-9824a2ad815f" providerId="ADAL" clId="{9BEA6B48-59C2-1248-9567-135D93D8CC3C}" dt="2024-01-13T10:49:28.729" v="1651"/>
          <ac:inkMkLst>
            <pc:docMk/>
            <pc:sldMk cId="668039235" sldId="326"/>
            <ac:inkMk id="80" creationId="{617F423E-86F2-5918-FF8A-64459C187CD9}"/>
          </ac:inkMkLst>
        </pc:inkChg>
        <pc:inkChg chg="add mod">
          <ac:chgData name="Kokchun Giang" userId="67e2125d-ec8c-4323-9653-9824a2ad815f" providerId="ADAL" clId="{9BEA6B48-59C2-1248-9567-135D93D8CC3C}" dt="2024-01-13T10:49:28.736" v="1662"/>
          <ac:inkMkLst>
            <pc:docMk/>
            <pc:sldMk cId="668039235" sldId="326"/>
            <ac:inkMk id="81" creationId="{C5EFAB4D-B77A-1D3E-0C0C-C13C02206F27}"/>
          </ac:inkMkLst>
        </pc:inkChg>
        <pc:inkChg chg="add mod">
          <ac:chgData name="Kokchun Giang" userId="67e2125d-ec8c-4323-9653-9824a2ad815f" providerId="ADAL" clId="{9BEA6B48-59C2-1248-9567-135D93D8CC3C}" dt="2024-01-13T10:48:49.385" v="1603"/>
          <ac:inkMkLst>
            <pc:docMk/>
            <pc:sldMk cId="668039235" sldId="326"/>
            <ac:inkMk id="83" creationId="{C19E1943-D868-8355-3EFB-8E0EA8E0651D}"/>
          </ac:inkMkLst>
        </pc:inkChg>
        <pc:inkChg chg="add mod">
          <ac:chgData name="Kokchun Giang" userId="67e2125d-ec8c-4323-9653-9824a2ad815f" providerId="ADAL" clId="{9BEA6B48-59C2-1248-9567-135D93D8CC3C}" dt="2024-01-13T10:48:49.385" v="1603"/>
          <ac:inkMkLst>
            <pc:docMk/>
            <pc:sldMk cId="668039235" sldId="326"/>
            <ac:inkMk id="84" creationId="{9516A801-AC95-084C-522C-FB21F0CE59DD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86" creationId="{9171924A-696F-462C-A3A6-524BB436F9A2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87" creationId="{578F1281-C47E-033C-E5E4-A4DC7569DD5D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88" creationId="{ACA8F6DA-0385-D2E5-32C2-2753FF4A60F7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89" creationId="{5F9B1AD5-A394-1BFC-30F8-8E2343E9E5E5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0" creationId="{37D4AD91-4182-1B15-B5CE-EAC3F76D7DF1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1" creationId="{B68427EF-F840-A03B-5FA4-FA4C1E76EE25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2" creationId="{EB28FD20-643C-620B-359E-579A900B80D2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3" creationId="{9F8CCFE7-5453-3386-67AF-0015C6D16B98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4" creationId="{1266A516-40A6-DDB9-C415-FF673A3DB55B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5" creationId="{9C8C8A04-FCF2-CB44-1C70-D91440307F9D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7" creationId="{9D5A99D4-66BF-6044-6C34-CF168425D4A2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8" creationId="{0CAEFED6-D2C7-B432-943E-88F756CE1826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99" creationId="{DD2B1096-9032-3E1C-76CB-E0EF2C2C542E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0" creationId="{093CF99A-90E4-6445-219E-8487B2C63FD1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1" creationId="{76ABB5BD-57E0-47B6-FB23-DD2CAC8340D6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2" creationId="{E43309B2-A0D3-9611-F33B-92ECA5B610D7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3" creationId="{38696499-B0AC-B15A-6000-A254E358CB0C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4" creationId="{53377A62-8CC1-CB61-D95F-1032FF86C61D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5" creationId="{32C6672C-89E3-23AE-C787-2A04C14BD0BA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6" creationId="{D933AA4C-890A-1DE3-E1DE-CF7B48EA6E45}"/>
          </ac:inkMkLst>
        </pc:inkChg>
        <pc:inkChg chg="add mod">
          <ac:chgData name="Kokchun Giang" userId="67e2125d-ec8c-4323-9653-9824a2ad815f" providerId="ADAL" clId="{9BEA6B48-59C2-1248-9567-135D93D8CC3C}" dt="2024-01-13T10:49:00.168" v="1626"/>
          <ac:inkMkLst>
            <pc:docMk/>
            <pc:sldMk cId="668039235" sldId="326"/>
            <ac:inkMk id="107" creationId="{88EA930F-54E7-855E-1032-2B84C1ED802F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0" creationId="{3A0EAE4C-0284-F619-7FDF-08510DA909FA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1" creationId="{77955509-5D49-5C74-5DD1-BD43EDE372E2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2" creationId="{1A69F7F0-2888-5B92-B4C2-790893F5286B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3" creationId="{BE102A09-B44B-E305-A79C-8225A393E97F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4" creationId="{DFA5BF69-BCD4-A01B-6FDD-F086271D598B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5" creationId="{9E8292EA-C22A-E6CF-B8CA-0D2B04686E92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6" creationId="{7B16775C-520D-8CC4-67B9-648AE16B9293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7" creationId="{6B5DB999-9219-3299-2111-C583505EA03A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8" creationId="{62AD9AC3-C80B-E5D0-F9B0-EE220D69922C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19" creationId="{3D887AF3-03D3-3CD9-9554-1CF4F10BA26A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20" creationId="{1A4FA718-B752-2A7B-32A9-2A35BEF652ED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21" creationId="{3F76B830-E1F7-F1A9-F215-2F06A80980A9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22" creationId="{1DB7BD47-D9CB-E413-E4B4-4ED2F19E87F0}"/>
          </ac:inkMkLst>
        </pc:inkChg>
        <pc:inkChg chg="add mod">
          <ac:chgData name="Kokchun Giang" userId="67e2125d-ec8c-4323-9653-9824a2ad815f" providerId="ADAL" clId="{9BEA6B48-59C2-1248-9567-135D93D8CC3C}" dt="2024-01-13T10:49:07.627" v="1643"/>
          <ac:inkMkLst>
            <pc:docMk/>
            <pc:sldMk cId="668039235" sldId="326"/>
            <ac:inkMk id="123" creationId="{EAF5D40A-BCA5-593C-7AFE-8656763C93C5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24" creationId="{1697707F-30A5-B397-DCDC-4C8A20D78885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25" creationId="{142BCB96-9246-5B88-4CEC-45C6BC7D066F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28" creationId="{6952FC5B-DCD8-85B0-037E-AE6E11E2911B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29" creationId="{6AAF2D4E-D62A-00C2-C93E-AAAE6030ACAB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0" creationId="{0CD48FDC-CFB1-496F-5B4F-8DD89FE27349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1" creationId="{3481E486-A33A-2DDC-BB64-FA85ADF5F6CB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2" creationId="{3792844D-6441-9E67-06C4-364B18B87D9C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3" creationId="{3E66A378-E80E-4BAF-18C1-A20399AA4A84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4" creationId="{CA381FD7-8BF1-A5D1-6F48-FFEC1233344F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5" creationId="{A8EE5AA8-18D3-6BFF-4CDA-941B5C50B58A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6" creationId="{25571A2D-B41C-EB24-DABD-5D293FC0227A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7" creationId="{D55AF7C1-48A9-7138-AB68-EC4434A20A33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8" creationId="{89675BF7-7C6B-4855-C3CC-6EF44F22A9D8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39" creationId="{1C73031E-F206-B08B-5664-160868CB6E20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40" creationId="{12A67865-F2C8-9E2F-AA75-A5402C58BFB0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41" creationId="{36BE0EFA-25DF-4AB7-3333-FE1D6D4CB43F}"/>
          </ac:inkMkLst>
        </pc:inkChg>
        <pc:inkChg chg="add mod">
          <ac:chgData name="Kokchun Giang" userId="67e2125d-ec8c-4323-9653-9824a2ad815f" providerId="ADAL" clId="{9BEA6B48-59C2-1248-9567-135D93D8CC3C}" dt="2024-01-13T10:49:37.338" v="1678"/>
          <ac:inkMkLst>
            <pc:docMk/>
            <pc:sldMk cId="668039235" sldId="326"/>
            <ac:inkMk id="142" creationId="{FA01CFF9-19D5-C898-1E6F-8DF97BE7E2C8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4" creationId="{1B870F58-A622-AC5F-2B59-87C4254636B7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5" creationId="{E059B2D0-921C-BAE7-9DCE-0A66117F52E2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6" creationId="{5915EE67-F6E9-29BA-6F81-FFE8349650EE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7" creationId="{FB69CB1E-D2FF-3843-8250-0E3744684C3D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8" creationId="{8DCA2099-C6F6-8B8E-D473-845CCECEF15D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49" creationId="{F17F9217-6CF4-F963-768E-AFB138FECE3B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50" creationId="{D37CD152-AD95-A59B-4BA2-F642156132B9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51" creationId="{657D37F2-40BA-8348-BCF4-E956207198B9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52" creationId="{BFBD8C2E-AD4D-A019-C426-4CBB4E63ED42}"/>
          </ac:inkMkLst>
        </pc:inkChg>
        <pc:inkChg chg="add mod">
          <ac:chgData name="Kokchun Giang" userId="67e2125d-ec8c-4323-9653-9824a2ad815f" providerId="ADAL" clId="{9BEA6B48-59C2-1248-9567-135D93D8CC3C}" dt="2024-01-13T10:49:45.315" v="1689"/>
          <ac:inkMkLst>
            <pc:docMk/>
            <pc:sldMk cId="668039235" sldId="326"/>
            <ac:inkMk id="153" creationId="{4CCB1F89-87DE-79A6-55C4-F67D0ED6F716}"/>
          </ac:inkMkLst>
        </pc:inkChg>
        <pc:inkChg chg="add mod">
          <ac:chgData name="Kokchun Giang" userId="67e2125d-ec8c-4323-9653-9824a2ad815f" providerId="ADAL" clId="{9BEA6B48-59C2-1248-9567-135D93D8CC3C}" dt="2024-01-13T10:49:50.741" v="1693"/>
          <ac:inkMkLst>
            <pc:docMk/>
            <pc:sldMk cId="668039235" sldId="326"/>
            <ac:inkMk id="156" creationId="{DBC20697-44ED-78CE-45DB-D49A26550290}"/>
          </ac:inkMkLst>
        </pc:inkChg>
        <pc:inkChg chg="add mod">
          <ac:chgData name="Kokchun Giang" userId="67e2125d-ec8c-4323-9653-9824a2ad815f" providerId="ADAL" clId="{9BEA6B48-59C2-1248-9567-135D93D8CC3C}" dt="2024-01-13T10:49:50.741" v="1693"/>
          <ac:inkMkLst>
            <pc:docMk/>
            <pc:sldMk cId="668039235" sldId="326"/>
            <ac:inkMk id="157" creationId="{9F076907-6C90-4213-022C-C5D9DD1CD039}"/>
          </ac:inkMkLst>
        </pc:inkChg>
        <pc:inkChg chg="add mod">
          <ac:chgData name="Kokchun Giang" userId="67e2125d-ec8c-4323-9653-9824a2ad815f" providerId="ADAL" clId="{9BEA6B48-59C2-1248-9567-135D93D8CC3C}" dt="2024-01-13T10:49:50.741" v="1693"/>
          <ac:inkMkLst>
            <pc:docMk/>
            <pc:sldMk cId="668039235" sldId="326"/>
            <ac:inkMk id="158" creationId="{E7C39790-E312-A8A1-1E38-8838917CEB9F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0" creationId="{2FB1BF46-D033-85CE-7C2B-12111A3DB0F7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1" creationId="{DBF0AFD6-BCB4-35FE-ED11-C7F4B4D953CB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2" creationId="{B935F1EF-1905-CD00-4A7F-310F4627A870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3" creationId="{FD71C8FF-2CB1-205F-9A07-D8D67BCF7FC4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4" creationId="{D34CAFD3-2892-2E66-B5FE-DEEB27EC5440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5" creationId="{284AD6D9-0D4D-BA9A-9752-C6AA6C499A58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6" creationId="{F84C9F20-995D-59E2-F0BA-ACAA4582D253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7" creationId="{CF4D0349-752C-B8B2-E967-C1CA993A04F7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8" creationId="{813658BF-0A0E-09CA-5F02-6014871434D0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69" creationId="{404C641C-1CC7-5C98-B897-50E410F21322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0" creationId="{CE65B22C-31A8-301A-4B3B-FBDA51D669E4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1" creationId="{C014520C-A283-7F4F-628F-D2E10E76C2DB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2" creationId="{F8841CAE-89CC-EE43-80FF-ADCBC205D113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3" creationId="{91A220C3-4F67-59BF-B7B7-2DB85F894EE5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4" creationId="{B3CBCC4A-AA26-DF41-FB29-82B65C55740A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5" creationId="{83796E91-A536-BEE4-A927-3C12CCBC27A3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6" creationId="{BA963882-B790-BAA0-515A-EC91E0D64F56}"/>
          </ac:inkMkLst>
        </pc:inkChg>
        <pc:inkChg chg="add mod">
          <ac:chgData name="Kokchun Giang" userId="67e2125d-ec8c-4323-9653-9824a2ad815f" providerId="ADAL" clId="{9BEA6B48-59C2-1248-9567-135D93D8CC3C}" dt="2024-01-13T10:49:59.032" v="1712"/>
          <ac:inkMkLst>
            <pc:docMk/>
            <pc:sldMk cId="668039235" sldId="326"/>
            <ac:inkMk id="177" creationId="{69F5E1E2-EE4C-A8EC-4133-28FE3142F192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1" creationId="{2FA60E0E-9CF5-2EA0-50EB-5FC2311A9C54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2" creationId="{673BB92A-0D11-2CC6-BDE9-F76F0834E7C9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3" creationId="{B3965414-2FB9-46ED-A9C5-1FB28B9629D0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4" creationId="{E7FEDC3F-9E1C-C5D6-2466-0DB77C328430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5" creationId="{67AFAA95-190E-9CED-1B2C-C08F33C094C9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86" creationId="{FBE004E0-4695-E4FD-AE94-79699C2B075B}"/>
          </ac:inkMkLst>
        </pc:inkChg>
        <pc:inkChg chg="add mod">
          <ac:chgData name="Kokchun Giang" userId="67e2125d-ec8c-4323-9653-9824a2ad815f" providerId="ADAL" clId="{9BEA6B48-59C2-1248-9567-135D93D8CC3C}" dt="2024-01-13T10:50:14.336" v="1734"/>
          <ac:inkMkLst>
            <pc:docMk/>
            <pc:sldMk cId="668039235" sldId="326"/>
            <ac:inkMk id="187" creationId="{8857F5B4-879E-41A6-3973-7F858AC557B2}"/>
          </ac:inkMkLst>
        </pc:inkChg>
        <pc:inkChg chg="add mod">
          <ac:chgData name="Kokchun Giang" userId="67e2125d-ec8c-4323-9653-9824a2ad815f" providerId="ADAL" clId="{9BEA6B48-59C2-1248-9567-135D93D8CC3C}" dt="2024-01-13T10:50:14.336" v="1734"/>
          <ac:inkMkLst>
            <pc:docMk/>
            <pc:sldMk cId="668039235" sldId="326"/>
            <ac:inkMk id="188" creationId="{33E76095-4EC3-4E75-D40A-5AE3AC479A83}"/>
          </ac:inkMkLst>
        </pc:inkChg>
        <pc:inkChg chg="add mod">
          <ac:chgData name="Kokchun Giang" userId="67e2125d-ec8c-4323-9653-9824a2ad815f" providerId="ADAL" clId="{9BEA6B48-59C2-1248-9567-135D93D8CC3C}" dt="2024-01-13T10:50:14.336" v="1734"/>
          <ac:inkMkLst>
            <pc:docMk/>
            <pc:sldMk cId="668039235" sldId="326"/>
            <ac:inkMk id="189" creationId="{1C9E6A0D-E106-7393-B03D-C9F7AEB501E0}"/>
          </ac:inkMkLst>
        </pc:inkChg>
        <pc:inkChg chg="add del mod">
          <ac:chgData name="Kokchun Giang" userId="67e2125d-ec8c-4323-9653-9824a2ad815f" providerId="ADAL" clId="{9BEA6B48-59C2-1248-9567-135D93D8CC3C}" dt="2024-01-13T10:50:10.432" v="1729"/>
          <ac:inkMkLst>
            <pc:docMk/>
            <pc:sldMk cId="668039235" sldId="326"/>
            <ac:inkMk id="190" creationId="{9567EAB8-A958-937B-1C44-285CF6E7FEF0}"/>
          </ac:inkMkLst>
        </pc:inkChg>
        <pc:inkChg chg="add del mod">
          <ac:chgData name="Kokchun Giang" userId="67e2125d-ec8c-4323-9653-9824a2ad815f" providerId="ADAL" clId="{9BEA6B48-59C2-1248-9567-135D93D8CC3C}" dt="2024-01-13T10:50:09.958" v="1727"/>
          <ac:inkMkLst>
            <pc:docMk/>
            <pc:sldMk cId="668039235" sldId="326"/>
            <ac:inkMk id="193" creationId="{97E24F25-B4EE-B846-9974-F1D7FFFEBB0A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95" creationId="{518B6BEA-2798-25B5-D69C-A13756DBF960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196" creationId="{78D553D6-EC47-4647-BB5B-DB459C0E5331}"/>
          </ac:inkMkLst>
        </pc:inkChg>
        <pc:inkChg chg="add mod">
          <ac:chgData name="Kokchun Giang" userId="67e2125d-ec8c-4323-9653-9824a2ad815f" providerId="ADAL" clId="{9BEA6B48-59C2-1248-9567-135D93D8CC3C}" dt="2024-01-13T10:50:14.336" v="1734"/>
          <ac:inkMkLst>
            <pc:docMk/>
            <pc:sldMk cId="668039235" sldId="326"/>
            <ac:inkMk id="197" creationId="{52628F2B-E97F-B89D-E402-D0060800097E}"/>
          </ac:inkMkLst>
        </pc:inkChg>
        <pc:inkChg chg="add mod">
          <ac:chgData name="Kokchun Giang" userId="67e2125d-ec8c-4323-9653-9824a2ad815f" providerId="ADAL" clId="{9BEA6B48-59C2-1248-9567-135D93D8CC3C}" dt="2024-01-13T10:50:14.336" v="1734"/>
          <ac:inkMkLst>
            <pc:docMk/>
            <pc:sldMk cId="668039235" sldId="326"/>
            <ac:inkMk id="198" creationId="{4131F57A-696F-F52E-433B-BE70F2BCADF2}"/>
          </ac:inkMkLst>
        </pc:inkChg>
        <pc:inkChg chg="add mod">
          <ac:chgData name="Kokchun Giang" userId="67e2125d-ec8c-4323-9653-9824a2ad815f" providerId="ADAL" clId="{9BEA6B48-59C2-1248-9567-135D93D8CC3C}" dt="2024-01-13T11:02:10.074" v="2213" actId="164"/>
          <ac:inkMkLst>
            <pc:docMk/>
            <pc:sldMk cId="668039235" sldId="326"/>
            <ac:inkMk id="200" creationId="{1C612D78-76B2-A26B-41C0-4E12D22BF0FC}"/>
          </ac:inkMkLst>
        </pc:inkChg>
        <pc:inkChg chg="add del">
          <ac:chgData name="Kokchun Giang" userId="67e2125d-ec8c-4323-9653-9824a2ad815f" providerId="ADAL" clId="{9BEA6B48-59C2-1248-9567-135D93D8CC3C}" dt="2024-01-13T10:50:33.632" v="1739" actId="9405"/>
          <ac:inkMkLst>
            <pc:docMk/>
            <pc:sldMk cId="668039235" sldId="326"/>
            <ac:inkMk id="202" creationId="{4B3C77AB-BE6B-FF98-5203-1BC9B29B94A2}"/>
          </ac:inkMkLst>
        </pc:inkChg>
        <pc:inkChg chg="add mod">
          <ac:chgData name="Kokchun Giang" userId="67e2125d-ec8c-4323-9653-9824a2ad815f" providerId="ADAL" clId="{9BEA6B48-59C2-1248-9567-135D93D8CC3C}" dt="2024-01-13T10:50:36.040" v="1744"/>
          <ac:inkMkLst>
            <pc:docMk/>
            <pc:sldMk cId="668039235" sldId="326"/>
            <ac:inkMk id="203" creationId="{DA29D842-FFB4-37F5-5394-4BB6405BA71E}"/>
          </ac:inkMkLst>
        </pc:inkChg>
        <pc:inkChg chg="add mod">
          <ac:chgData name="Kokchun Giang" userId="67e2125d-ec8c-4323-9653-9824a2ad815f" providerId="ADAL" clId="{9BEA6B48-59C2-1248-9567-135D93D8CC3C}" dt="2024-01-13T10:50:36.040" v="1744"/>
          <ac:inkMkLst>
            <pc:docMk/>
            <pc:sldMk cId="668039235" sldId="326"/>
            <ac:inkMk id="204" creationId="{7A320B6B-9FA4-D06C-92DF-AEB9864D1BFC}"/>
          </ac:inkMkLst>
        </pc:inkChg>
        <pc:inkChg chg="add mod">
          <ac:chgData name="Kokchun Giang" userId="67e2125d-ec8c-4323-9653-9824a2ad815f" providerId="ADAL" clId="{9BEA6B48-59C2-1248-9567-135D93D8CC3C}" dt="2024-01-13T10:50:36.040" v="1744"/>
          <ac:inkMkLst>
            <pc:docMk/>
            <pc:sldMk cId="668039235" sldId="326"/>
            <ac:inkMk id="206" creationId="{4571F33B-22BA-DA61-E0ED-1639672F2D8C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08" creationId="{A205BCB4-853F-47BF-152E-420287BECAE5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09" creationId="{E1EA64C5-D251-A436-FEEA-A651284766A7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10" creationId="{A4BC3F07-B96E-D9C7-D5CE-9602B74C8CDF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11" creationId="{3E7681E6-6DB3-5EAB-1970-C6924B33EC3F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12" creationId="{10520914-4D47-E9A3-BF1A-F3DA28514B66}"/>
          </ac:inkMkLst>
        </pc:inkChg>
        <pc:inkChg chg="add mod">
          <ac:chgData name="Kokchun Giang" userId="67e2125d-ec8c-4323-9653-9824a2ad815f" providerId="ADAL" clId="{9BEA6B48-59C2-1248-9567-135D93D8CC3C}" dt="2024-01-13T10:50:42.600" v="1751"/>
          <ac:inkMkLst>
            <pc:docMk/>
            <pc:sldMk cId="668039235" sldId="326"/>
            <ac:inkMk id="213" creationId="{230F9C74-F67C-5B55-F223-C1E63E9B46D9}"/>
          </ac:inkMkLst>
        </pc:inkChg>
        <pc:inkChg chg="add mod">
          <ac:chgData name="Kokchun Giang" userId="67e2125d-ec8c-4323-9653-9824a2ad815f" providerId="ADAL" clId="{9BEA6B48-59C2-1248-9567-135D93D8CC3C}" dt="2024-01-13T10:50:45.369" v="1758"/>
          <ac:inkMkLst>
            <pc:docMk/>
            <pc:sldMk cId="668039235" sldId="326"/>
            <ac:inkMk id="215" creationId="{E7DD2936-21DE-5437-6CB5-6C0898246D38}"/>
          </ac:inkMkLst>
        </pc:inkChg>
        <pc:inkChg chg="add mod">
          <ac:chgData name="Kokchun Giang" userId="67e2125d-ec8c-4323-9653-9824a2ad815f" providerId="ADAL" clId="{9BEA6B48-59C2-1248-9567-135D93D8CC3C}" dt="2024-01-13T10:50:45.369" v="1758"/>
          <ac:inkMkLst>
            <pc:docMk/>
            <pc:sldMk cId="668039235" sldId="326"/>
            <ac:inkMk id="216" creationId="{37BA84BD-B5B6-BC6B-3635-4CA86347C5A3}"/>
          </ac:inkMkLst>
        </pc:inkChg>
        <pc:inkChg chg="add mod">
          <ac:chgData name="Kokchun Giang" userId="67e2125d-ec8c-4323-9653-9824a2ad815f" providerId="ADAL" clId="{9BEA6B48-59C2-1248-9567-135D93D8CC3C}" dt="2024-01-13T10:50:45.369" v="1758"/>
          <ac:inkMkLst>
            <pc:docMk/>
            <pc:sldMk cId="668039235" sldId="326"/>
            <ac:inkMk id="217" creationId="{53F6EE21-1574-54DD-E4F3-776299B5BE85}"/>
          </ac:inkMkLst>
        </pc:inkChg>
        <pc:inkChg chg="add mod">
          <ac:chgData name="Kokchun Giang" userId="67e2125d-ec8c-4323-9653-9824a2ad815f" providerId="ADAL" clId="{9BEA6B48-59C2-1248-9567-135D93D8CC3C}" dt="2024-01-13T10:50:45.369" v="1758"/>
          <ac:inkMkLst>
            <pc:docMk/>
            <pc:sldMk cId="668039235" sldId="326"/>
            <ac:inkMk id="218" creationId="{668C75D7-1DAC-9697-07AF-DC82C8ECF5F7}"/>
          </ac:inkMkLst>
        </pc:inkChg>
        <pc:inkChg chg="add mod">
          <ac:chgData name="Kokchun Giang" userId="67e2125d-ec8c-4323-9653-9824a2ad815f" providerId="ADAL" clId="{9BEA6B48-59C2-1248-9567-135D93D8CC3C}" dt="2024-01-13T10:50:45.369" v="1758"/>
          <ac:inkMkLst>
            <pc:docMk/>
            <pc:sldMk cId="668039235" sldId="326"/>
            <ac:inkMk id="220" creationId="{5958ECE4-7C60-0EBB-8D5B-B2DD5E00A683}"/>
          </ac:inkMkLst>
        </pc:inkChg>
        <pc:inkChg chg="add mod">
          <ac:chgData name="Kokchun Giang" userId="67e2125d-ec8c-4323-9653-9824a2ad815f" providerId="ADAL" clId="{9BEA6B48-59C2-1248-9567-135D93D8CC3C}" dt="2024-01-13T10:50:48.248" v="1762"/>
          <ac:inkMkLst>
            <pc:docMk/>
            <pc:sldMk cId="668039235" sldId="326"/>
            <ac:inkMk id="222" creationId="{5F20D56B-63CF-AA5D-0BF8-6EBD4A153223}"/>
          </ac:inkMkLst>
        </pc:inkChg>
        <pc:inkChg chg="add mod">
          <ac:chgData name="Kokchun Giang" userId="67e2125d-ec8c-4323-9653-9824a2ad815f" providerId="ADAL" clId="{9BEA6B48-59C2-1248-9567-135D93D8CC3C}" dt="2024-01-13T10:50:48.248" v="1762"/>
          <ac:inkMkLst>
            <pc:docMk/>
            <pc:sldMk cId="668039235" sldId="326"/>
            <ac:inkMk id="223" creationId="{A1220093-7E73-4CFF-6C74-91517A110194}"/>
          </ac:inkMkLst>
        </pc:inkChg>
        <pc:inkChg chg="add mod">
          <ac:chgData name="Kokchun Giang" userId="67e2125d-ec8c-4323-9653-9824a2ad815f" providerId="ADAL" clId="{9BEA6B48-59C2-1248-9567-135D93D8CC3C}" dt="2024-01-13T10:50:48.248" v="1762"/>
          <ac:inkMkLst>
            <pc:docMk/>
            <pc:sldMk cId="668039235" sldId="326"/>
            <ac:inkMk id="224" creationId="{A35ED816-F55E-AA2A-6C75-46ABD9D8BFF7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26" creationId="{8E16C1B0-D7AA-DC4B-D5C3-EB8F4FA6EFA0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27" creationId="{BED86993-861D-A4FB-3803-7824CDCFA6E3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28" creationId="{CC7BCD13-36CF-3593-C21D-7F7D3D8C18C0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29" creationId="{8198BEA2-79DF-88C8-9D4E-D3D519FF926C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0" creationId="{3B9EA117-BDF6-DA46-3C5A-89C29B89B818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1" creationId="{3E365DCE-BD6C-ADA6-0B20-EBBC95620733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2" creationId="{D1B6C447-83E0-3277-36AA-A135D4738657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3" creationId="{0EF9DFED-EDEF-8FB5-3A3F-CB3CBD84657F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4" creationId="{F5D40131-1848-36EB-F29E-9C482C29F290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5" creationId="{9C8A21AF-5F26-747A-508A-34AE85B896BD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6" creationId="{356F4052-3223-E225-A068-446B5CB3EFAA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7" creationId="{03C6803E-2064-7BF2-FB82-2D7542CF9C17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8" creationId="{8823C1A5-2AFF-C9DC-DA7B-F48944019ED3}"/>
          </ac:inkMkLst>
        </pc:inkChg>
        <pc:inkChg chg="add mod">
          <ac:chgData name="Kokchun Giang" userId="67e2125d-ec8c-4323-9653-9824a2ad815f" providerId="ADAL" clId="{9BEA6B48-59C2-1248-9567-135D93D8CC3C}" dt="2024-01-13T10:50:55.193" v="1777"/>
          <ac:inkMkLst>
            <pc:docMk/>
            <pc:sldMk cId="668039235" sldId="326"/>
            <ac:inkMk id="239" creationId="{60A3AB8F-5B8F-98C9-5C75-3B056321472D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2" creationId="{C1C18346-F367-9B59-09B4-5E65D7510440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3" creationId="{31A25CFE-4D78-DDEC-2ABF-EA2434760212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4" creationId="{057FB1B7-DE19-6AB5-2386-ED51AA979244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5" creationId="{7A6D51C3-0526-B544-D915-ACE47522CFAF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6" creationId="{DE03455E-08A7-E88F-F544-364C5C59B8AA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7" creationId="{B9078FB7-1A43-5663-9D0F-98688881094A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8" creationId="{781DC994-BA64-4C96-A7AC-32890CAD13E3}"/>
          </ac:inkMkLst>
        </pc:inkChg>
        <pc:inkChg chg="add mod">
          <ac:chgData name="Kokchun Giang" userId="67e2125d-ec8c-4323-9653-9824a2ad815f" providerId="ADAL" clId="{9BEA6B48-59C2-1248-9567-135D93D8CC3C}" dt="2024-01-13T10:50:59.914" v="1786"/>
          <ac:inkMkLst>
            <pc:docMk/>
            <pc:sldMk cId="668039235" sldId="326"/>
            <ac:inkMk id="249" creationId="{FB84A738-F3B5-8E7E-FC8E-1FAEC601993E}"/>
          </ac:inkMkLst>
        </pc:inkChg>
        <pc:inkChg chg="add mod">
          <ac:chgData name="Kokchun Giang" userId="67e2125d-ec8c-4323-9653-9824a2ad815f" providerId="ADAL" clId="{9BEA6B48-59C2-1248-9567-135D93D8CC3C}" dt="2024-01-13T10:51:03.725" v="1792"/>
          <ac:inkMkLst>
            <pc:docMk/>
            <pc:sldMk cId="668039235" sldId="326"/>
            <ac:inkMk id="252" creationId="{2102522B-4113-7254-B406-0D08AAAAF857}"/>
          </ac:inkMkLst>
        </pc:inkChg>
        <pc:inkChg chg="add mod">
          <ac:chgData name="Kokchun Giang" userId="67e2125d-ec8c-4323-9653-9824a2ad815f" providerId="ADAL" clId="{9BEA6B48-59C2-1248-9567-135D93D8CC3C}" dt="2024-01-13T10:51:03.725" v="1792"/>
          <ac:inkMkLst>
            <pc:docMk/>
            <pc:sldMk cId="668039235" sldId="326"/>
            <ac:inkMk id="253" creationId="{349D7A08-3D6F-2C75-B77F-72EF1FAD4B58}"/>
          </ac:inkMkLst>
        </pc:inkChg>
        <pc:inkChg chg="add mod">
          <ac:chgData name="Kokchun Giang" userId="67e2125d-ec8c-4323-9653-9824a2ad815f" providerId="ADAL" clId="{9BEA6B48-59C2-1248-9567-135D93D8CC3C}" dt="2024-01-13T10:51:03.725" v="1792"/>
          <ac:inkMkLst>
            <pc:docMk/>
            <pc:sldMk cId="668039235" sldId="326"/>
            <ac:inkMk id="254" creationId="{7FCED53E-B67D-5E7C-63FF-4E77AC4F6625}"/>
          </ac:inkMkLst>
        </pc:inkChg>
        <pc:inkChg chg="add mod">
          <ac:chgData name="Kokchun Giang" userId="67e2125d-ec8c-4323-9653-9824a2ad815f" providerId="ADAL" clId="{9BEA6B48-59C2-1248-9567-135D93D8CC3C}" dt="2024-01-13T10:51:03.725" v="1792"/>
          <ac:inkMkLst>
            <pc:docMk/>
            <pc:sldMk cId="668039235" sldId="326"/>
            <ac:inkMk id="255" creationId="{E31B208C-E988-42F4-30F5-3EA3DBB8CE21}"/>
          </ac:inkMkLst>
        </pc:inkChg>
        <pc:inkChg chg="add mod">
          <ac:chgData name="Kokchun Giang" userId="67e2125d-ec8c-4323-9653-9824a2ad815f" providerId="ADAL" clId="{9BEA6B48-59C2-1248-9567-135D93D8CC3C}" dt="2024-01-13T10:51:03.725" v="1792"/>
          <ac:inkMkLst>
            <pc:docMk/>
            <pc:sldMk cId="668039235" sldId="326"/>
            <ac:inkMk id="256" creationId="{8DA907F4-12FD-8CCC-CF2A-8CB82A131BF1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58" creationId="{26F5DBBF-86DF-1889-8766-71D96D542397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59" creationId="{7F8AD084-2B9F-F37B-CD45-EA56FFEFF6FB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0" creationId="{79C09A57-D01F-0751-F3A4-70982A258403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1" creationId="{B0B72A40-6144-86B8-9598-6C2E836B0C9D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2" creationId="{14C7B623-25BE-5354-429E-92FBBE37BDDC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3" creationId="{65CBE94A-99E1-92C8-B620-05102661C37A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4" creationId="{6438FB7F-432E-3B3C-1B0D-5632EA1A18E7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5" creationId="{6EC53DB2-4FB4-61BC-5882-881F18375EEC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6" creationId="{518E5F02-857C-5427-E086-A30E818BC853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7" creationId="{89AE753D-583A-AFFA-6956-E59261299BAA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8" creationId="{901AE267-FCC1-5AE4-F57D-F0D9A0451EEB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69" creationId="{D3232B91-E86A-AFA7-BFB6-48EFE26691FC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70" creationId="{028B93E6-324E-9282-9951-2ED77252F574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71" creationId="{9DF5F727-CD76-6B59-D858-76164F45D711}"/>
          </ac:inkMkLst>
        </pc:inkChg>
        <pc:inkChg chg="add mod">
          <ac:chgData name="Kokchun Giang" userId="67e2125d-ec8c-4323-9653-9824a2ad815f" providerId="ADAL" clId="{9BEA6B48-59C2-1248-9567-135D93D8CC3C}" dt="2024-01-13T10:51:12.987" v="1808"/>
          <ac:inkMkLst>
            <pc:docMk/>
            <pc:sldMk cId="668039235" sldId="326"/>
            <ac:inkMk id="272" creationId="{6F9AF80B-0FED-63C8-5051-FCA932A93AE1}"/>
          </ac:inkMkLst>
        </pc:inkChg>
        <pc:inkChg chg="add mod">
          <ac:chgData name="Kokchun Giang" userId="67e2125d-ec8c-4323-9653-9824a2ad815f" providerId="ADAL" clId="{9BEA6B48-59C2-1248-9567-135D93D8CC3C}" dt="2024-01-13T10:51:21.228" v="1812"/>
          <ac:inkMkLst>
            <pc:docMk/>
            <pc:sldMk cId="668039235" sldId="326"/>
            <ac:inkMk id="275" creationId="{49A26842-1E2A-36E4-57DE-364AAAA5915F}"/>
          </ac:inkMkLst>
        </pc:inkChg>
        <pc:inkChg chg="add mod">
          <ac:chgData name="Kokchun Giang" userId="67e2125d-ec8c-4323-9653-9824a2ad815f" providerId="ADAL" clId="{9BEA6B48-59C2-1248-9567-135D93D8CC3C}" dt="2024-01-13T10:51:21.228" v="1812"/>
          <ac:inkMkLst>
            <pc:docMk/>
            <pc:sldMk cId="668039235" sldId="326"/>
            <ac:inkMk id="276" creationId="{8C43AE24-4B6B-358B-B182-3600EF2ABDF9}"/>
          </ac:inkMkLst>
        </pc:inkChg>
        <pc:inkChg chg="add mod">
          <ac:chgData name="Kokchun Giang" userId="67e2125d-ec8c-4323-9653-9824a2ad815f" providerId="ADAL" clId="{9BEA6B48-59C2-1248-9567-135D93D8CC3C}" dt="2024-01-13T10:51:21.228" v="1812"/>
          <ac:inkMkLst>
            <pc:docMk/>
            <pc:sldMk cId="668039235" sldId="326"/>
            <ac:inkMk id="277" creationId="{97E49B05-91DA-CC19-8FD5-7F491AB683D6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79" creationId="{A2F68D19-F692-064B-6B92-B5BB27D04B63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0" creationId="{674E10BE-4A52-F88B-4C03-82E7B852F28D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1" creationId="{BD82A39F-0BAE-FDB5-1C53-BA5698D484EA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2" creationId="{725CB68C-DFF9-2A27-F4BE-BE121CB05640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3" creationId="{501209B6-208A-D49F-F9D0-BAE7EF7ACC6A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4" creationId="{8DC13AC3-4B85-B9F9-F983-F1F52FFC4356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5" creationId="{047E1C64-5B79-380A-5ABC-C1A0B8643759}"/>
          </ac:inkMkLst>
        </pc:inkChg>
        <pc:inkChg chg="add mod">
          <ac:chgData name="Kokchun Giang" userId="67e2125d-ec8c-4323-9653-9824a2ad815f" providerId="ADAL" clId="{9BEA6B48-59C2-1248-9567-135D93D8CC3C}" dt="2024-01-13T10:51:31.163" v="1821"/>
          <ac:inkMkLst>
            <pc:docMk/>
            <pc:sldMk cId="668039235" sldId="326"/>
            <ac:inkMk id="286" creationId="{B1761980-8C67-DF28-FC40-972BC523CF55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89" creationId="{27F8A249-9428-242D-5A61-5DB0F2A1D367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0" creationId="{76CBD5D8-BE05-C79B-9981-0388B524AD3C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1" creationId="{1598FBF3-D887-F3AF-DCC1-93B288A0F668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2" creationId="{01E7AC09-ECAA-B53C-7DE8-FD8455E00C06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3" creationId="{DBFDCA1B-6667-3101-40A2-D4AAB197C948}"/>
          </ac:inkMkLst>
        </pc:inkChg>
        <pc:inkChg chg="add mod">
          <ac:chgData name="Kokchun Giang" userId="67e2125d-ec8c-4323-9653-9824a2ad815f" providerId="ADAL" clId="{9BEA6B48-59C2-1248-9567-135D93D8CC3C}" dt="2024-01-13T11:02:29.110" v="2218" actId="164"/>
          <ac:inkMkLst>
            <pc:docMk/>
            <pc:sldMk cId="668039235" sldId="326"/>
            <ac:inkMk id="294" creationId="{3B82834A-1C22-612B-62EA-D13331F2DE74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5" creationId="{932D99A2-5DD0-1A27-C3F7-89C55FA0830D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6" creationId="{EDDD9B81-D782-AB68-6462-E53B8D1832AE}"/>
          </ac:inkMkLst>
        </pc:inkChg>
        <pc:inkChg chg="add mod">
          <ac:chgData name="Kokchun Giang" userId="67e2125d-ec8c-4323-9653-9824a2ad815f" providerId="ADAL" clId="{9BEA6B48-59C2-1248-9567-135D93D8CC3C}" dt="2024-01-13T10:51:35.781" v="1831"/>
          <ac:inkMkLst>
            <pc:docMk/>
            <pc:sldMk cId="668039235" sldId="326"/>
            <ac:inkMk id="297" creationId="{2BD3D112-43AC-CE5D-5CE3-A8CE60F9C2CF}"/>
          </ac:inkMkLst>
        </pc:inkChg>
        <pc:inkChg chg="add mod">
          <ac:chgData name="Kokchun Giang" userId="67e2125d-ec8c-4323-9653-9824a2ad815f" providerId="ADAL" clId="{9BEA6B48-59C2-1248-9567-135D93D8CC3C}" dt="2024-01-13T10:51:42.373" v="1837"/>
          <ac:inkMkLst>
            <pc:docMk/>
            <pc:sldMk cId="668039235" sldId="326"/>
            <ac:inkMk id="300" creationId="{B0C587A1-B246-2AE9-E1A3-33A9A35E4E67}"/>
          </ac:inkMkLst>
        </pc:inkChg>
        <pc:inkChg chg="add mod">
          <ac:chgData name="Kokchun Giang" userId="67e2125d-ec8c-4323-9653-9824a2ad815f" providerId="ADAL" clId="{9BEA6B48-59C2-1248-9567-135D93D8CC3C}" dt="2024-01-13T10:51:42.373" v="1837"/>
          <ac:inkMkLst>
            <pc:docMk/>
            <pc:sldMk cId="668039235" sldId="326"/>
            <ac:inkMk id="301" creationId="{BA97A79B-CF8B-8034-BE8D-706E0E85280E}"/>
          </ac:inkMkLst>
        </pc:inkChg>
        <pc:inkChg chg="add mod">
          <ac:chgData name="Kokchun Giang" userId="67e2125d-ec8c-4323-9653-9824a2ad815f" providerId="ADAL" clId="{9BEA6B48-59C2-1248-9567-135D93D8CC3C}" dt="2024-01-13T10:51:42.373" v="1837"/>
          <ac:inkMkLst>
            <pc:docMk/>
            <pc:sldMk cId="668039235" sldId="326"/>
            <ac:inkMk id="302" creationId="{61AFC446-DDC3-3035-87A4-1388F1178EEC}"/>
          </ac:inkMkLst>
        </pc:inkChg>
        <pc:inkChg chg="add mod">
          <ac:chgData name="Kokchun Giang" userId="67e2125d-ec8c-4323-9653-9824a2ad815f" providerId="ADAL" clId="{9BEA6B48-59C2-1248-9567-135D93D8CC3C}" dt="2024-01-13T10:51:42.373" v="1837"/>
          <ac:inkMkLst>
            <pc:docMk/>
            <pc:sldMk cId="668039235" sldId="326"/>
            <ac:inkMk id="303" creationId="{30E4E362-DB2C-3104-82CC-282F42B709D2}"/>
          </ac:inkMkLst>
        </pc:inkChg>
        <pc:inkChg chg="add mod">
          <ac:chgData name="Kokchun Giang" userId="67e2125d-ec8c-4323-9653-9824a2ad815f" providerId="ADAL" clId="{9BEA6B48-59C2-1248-9567-135D93D8CC3C}" dt="2024-01-13T10:51:42.373" v="1837"/>
          <ac:inkMkLst>
            <pc:docMk/>
            <pc:sldMk cId="668039235" sldId="326"/>
            <ac:inkMk id="304" creationId="{DC5050F5-52D6-20D6-FA9A-0AC928179C88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06" creationId="{F445EF0B-129D-C11B-7BC1-766F2A6D4014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07" creationId="{57297C23-3F8B-BD87-EF7F-AB162ADEA204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08" creationId="{57C592B4-B6CB-55AA-A89B-00093F880249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09" creationId="{C9B33628-34A1-EFD8-836D-27A0A8DF9493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1" creationId="{FFE35835-06B8-644D-FC16-B35AF637B73D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3" creationId="{4CBF8511-5289-BECC-95BC-B42442FE2ED0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4" creationId="{21793882-F813-7C57-E887-AAE49474D89B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5" creationId="{D027CE1E-16BD-2F94-401E-04AA48CE7577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6" creationId="{DF596D5F-BE34-F535-C9DF-CF7CDDA0CC3A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7" creationId="{BF0295E7-9890-5E78-C925-48A34F03AC9F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8" creationId="{F1FB6BDE-8CF9-7874-B73E-2C2424051973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19" creationId="{3B2390F3-A538-B35B-39D2-2006E7C26006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0" creationId="{52FCDBE7-918D-71F0-FECC-036421653478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1" creationId="{BE1FA26B-3F37-9BCB-C71A-D749CC20FC3F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2" creationId="{E181A31D-234E-EF81-F4B7-B3DE2AD64A1E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3" creationId="{60533DD3-3FC1-2D7F-ECB6-B499D377EED7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4" creationId="{E32925C9-372D-A748-73CF-110D28C79CFB}"/>
          </ac:inkMkLst>
        </pc:inkChg>
        <pc:inkChg chg="add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26" creationId="{0DDE31DF-CA53-39C5-44E7-0948D5334824}"/>
          </ac:inkMkLst>
        </pc:inkChg>
        <pc:inkChg chg="add mod">
          <ac:chgData name="Kokchun Giang" userId="67e2125d-ec8c-4323-9653-9824a2ad815f" providerId="ADAL" clId="{9BEA6B48-59C2-1248-9567-135D93D8CC3C}" dt="2024-01-13T11:02:34.514" v="2220" actId="164"/>
          <ac:inkMkLst>
            <pc:docMk/>
            <pc:sldMk cId="668039235" sldId="326"/>
            <ac:inkMk id="328" creationId="{589E6D76-DE80-E178-1E1B-AF97EAF6FCB2}"/>
          </ac:inkMkLst>
        </pc:inkChg>
        <pc:inkChg chg="add mod">
          <ac:chgData name="Kokchun Giang" userId="67e2125d-ec8c-4323-9653-9824a2ad815f" providerId="ADAL" clId="{9BEA6B48-59C2-1248-9567-135D93D8CC3C}" dt="2024-01-13T11:02:34.514" v="2220" actId="164"/>
          <ac:inkMkLst>
            <pc:docMk/>
            <pc:sldMk cId="668039235" sldId="326"/>
            <ac:inkMk id="329" creationId="{2491E1BE-D5AA-A118-0514-ED5AE4EA3800}"/>
          </ac:inkMkLst>
        </pc:inkChg>
        <pc:inkChg chg="add mod">
          <ac:chgData name="Kokchun Giang" userId="67e2125d-ec8c-4323-9653-9824a2ad815f" providerId="ADAL" clId="{9BEA6B48-59C2-1248-9567-135D93D8CC3C}" dt="2024-01-13T11:02:34.514" v="2220" actId="164"/>
          <ac:inkMkLst>
            <pc:docMk/>
            <pc:sldMk cId="668039235" sldId="326"/>
            <ac:inkMk id="330" creationId="{0876B085-6C93-BEE8-219F-6246077DACEB}"/>
          </ac:inkMkLst>
        </pc:inkChg>
        <pc:inkChg chg="add del mod">
          <ac:chgData name="Kokchun Giang" userId="67e2125d-ec8c-4323-9653-9824a2ad815f" providerId="ADAL" clId="{9BEA6B48-59C2-1248-9567-135D93D8CC3C}" dt="2024-01-13T11:02:34.514" v="2220" actId="164"/>
          <ac:inkMkLst>
            <pc:docMk/>
            <pc:sldMk cId="668039235" sldId="326"/>
            <ac:inkMk id="331" creationId="{E4E74524-834B-2EDF-D240-8085351AD5EC}"/>
          </ac:inkMkLst>
        </pc:inkChg>
        <pc:inkChg chg="add del mod">
          <ac:chgData name="Kokchun Giang" userId="67e2125d-ec8c-4323-9653-9824a2ad815f" providerId="ADAL" clId="{9BEA6B48-59C2-1248-9567-135D93D8CC3C}" dt="2024-01-13T10:52:10.195" v="1895" actId="9405"/>
          <ac:inkMkLst>
            <pc:docMk/>
            <pc:sldMk cId="668039235" sldId="326"/>
            <ac:inkMk id="332" creationId="{1E5DC497-01B9-E43D-EDB2-296F34063C2D}"/>
          </ac:inkMkLst>
        </pc:inkChg>
        <pc:inkChg chg="add del mod">
          <ac:chgData name="Kokchun Giang" userId="67e2125d-ec8c-4323-9653-9824a2ad815f" providerId="ADAL" clId="{9BEA6B48-59C2-1248-9567-135D93D8CC3C}" dt="2024-01-13T10:52:09.961" v="1894" actId="9405"/>
          <ac:inkMkLst>
            <pc:docMk/>
            <pc:sldMk cId="668039235" sldId="326"/>
            <ac:inkMk id="333" creationId="{EC5EE895-A560-05BA-B571-A34D14181609}"/>
          </ac:inkMkLst>
        </pc:inkChg>
        <pc:inkChg chg="add del mod">
          <ac:chgData name="Kokchun Giang" userId="67e2125d-ec8c-4323-9653-9824a2ad815f" providerId="ADAL" clId="{9BEA6B48-59C2-1248-9567-135D93D8CC3C}" dt="2024-01-13T10:52:09.792" v="1893" actId="9405"/>
          <ac:inkMkLst>
            <pc:docMk/>
            <pc:sldMk cId="668039235" sldId="326"/>
            <ac:inkMk id="334" creationId="{4AD48BC3-E3D7-3BF1-0C79-15B9119A6B74}"/>
          </ac:inkMkLst>
        </pc:inkChg>
        <pc:inkChg chg="add del mod">
          <ac:chgData name="Kokchun Giang" userId="67e2125d-ec8c-4323-9653-9824a2ad815f" providerId="ADAL" clId="{9BEA6B48-59C2-1248-9567-135D93D8CC3C}" dt="2024-01-13T10:52:04.603" v="1874" actId="9405"/>
          <ac:inkMkLst>
            <pc:docMk/>
            <pc:sldMk cId="668039235" sldId="326"/>
            <ac:inkMk id="335" creationId="{E4A0A7F5-2D98-DE4F-F273-175B6772921B}"/>
          </ac:inkMkLst>
        </pc:inkChg>
        <pc:inkChg chg="add del mod">
          <ac:chgData name="Kokchun Giang" userId="67e2125d-ec8c-4323-9653-9824a2ad815f" providerId="ADAL" clId="{9BEA6B48-59C2-1248-9567-135D93D8CC3C}" dt="2024-01-13T10:52:03.955" v="1873" actId="9405"/>
          <ac:inkMkLst>
            <pc:docMk/>
            <pc:sldMk cId="668039235" sldId="326"/>
            <ac:inkMk id="336" creationId="{A305135E-44F0-E5EB-89DE-C9D9B0CD69DE}"/>
          </ac:inkMkLst>
        </pc:inkChg>
        <pc:inkChg chg="add del mod">
          <ac:chgData name="Kokchun Giang" userId="67e2125d-ec8c-4323-9653-9824a2ad815f" providerId="ADAL" clId="{9BEA6B48-59C2-1248-9567-135D93D8CC3C}" dt="2024-01-13T10:52:03.697" v="1872"/>
          <ac:inkMkLst>
            <pc:docMk/>
            <pc:sldMk cId="668039235" sldId="326"/>
            <ac:inkMk id="337" creationId="{1CAFC8E6-A504-7ADF-53C4-5F3FD566C10F}"/>
          </ac:inkMkLst>
        </pc:inkChg>
        <pc:inkChg chg="add del mod">
          <ac:chgData name="Kokchun Giang" userId="67e2125d-ec8c-4323-9653-9824a2ad815f" providerId="ADAL" clId="{9BEA6B48-59C2-1248-9567-135D93D8CC3C}" dt="2024-01-13T10:52:09.577" v="1892" actId="9405"/>
          <ac:inkMkLst>
            <pc:docMk/>
            <pc:sldMk cId="668039235" sldId="326"/>
            <ac:inkMk id="339" creationId="{2E23F34F-86F5-41B6-2E60-DA891CC0A61A}"/>
          </ac:inkMkLst>
        </pc:inkChg>
        <pc:inkChg chg="add del mod">
          <ac:chgData name="Kokchun Giang" userId="67e2125d-ec8c-4323-9653-9824a2ad815f" providerId="ADAL" clId="{9BEA6B48-59C2-1248-9567-135D93D8CC3C}" dt="2024-01-13T10:52:09.403" v="1891" actId="9405"/>
          <ac:inkMkLst>
            <pc:docMk/>
            <pc:sldMk cId="668039235" sldId="326"/>
            <ac:inkMk id="340" creationId="{E3AA629D-D0BE-5E86-A9DE-1504390AF275}"/>
          </ac:inkMkLst>
        </pc:inkChg>
        <pc:inkChg chg="add del mod">
          <ac:chgData name="Kokchun Giang" userId="67e2125d-ec8c-4323-9653-9824a2ad815f" providerId="ADAL" clId="{9BEA6B48-59C2-1248-9567-135D93D8CC3C}" dt="2024-01-13T10:52:09.223" v="1890" actId="9405"/>
          <ac:inkMkLst>
            <pc:docMk/>
            <pc:sldMk cId="668039235" sldId="326"/>
            <ac:inkMk id="341" creationId="{160A1B40-3903-5918-3799-7BE09059CA4E}"/>
          </ac:inkMkLst>
        </pc:inkChg>
        <pc:inkChg chg="add del mod">
          <ac:chgData name="Kokchun Giang" userId="67e2125d-ec8c-4323-9653-9824a2ad815f" providerId="ADAL" clId="{9BEA6B48-59C2-1248-9567-135D93D8CC3C}" dt="2024-01-13T10:52:09.033" v="1889" actId="9405"/>
          <ac:inkMkLst>
            <pc:docMk/>
            <pc:sldMk cId="668039235" sldId="326"/>
            <ac:inkMk id="342" creationId="{676F7908-790D-9A38-E670-D267A3BBAEF6}"/>
          </ac:inkMkLst>
        </pc:inkChg>
        <pc:inkChg chg="add del mod">
          <ac:chgData name="Kokchun Giang" userId="67e2125d-ec8c-4323-9653-9824a2ad815f" providerId="ADAL" clId="{9BEA6B48-59C2-1248-9567-135D93D8CC3C}" dt="2024-01-13T10:52:08.851" v="1888" actId="9405"/>
          <ac:inkMkLst>
            <pc:docMk/>
            <pc:sldMk cId="668039235" sldId="326"/>
            <ac:inkMk id="343" creationId="{5A38A4DF-618E-417D-1B0A-24D2C9B7EFD2}"/>
          </ac:inkMkLst>
        </pc:inkChg>
        <pc:inkChg chg="add del mod">
          <ac:chgData name="Kokchun Giang" userId="67e2125d-ec8c-4323-9653-9824a2ad815f" providerId="ADAL" clId="{9BEA6B48-59C2-1248-9567-135D93D8CC3C}" dt="2024-01-13T10:52:08.667" v="1887" actId="9405"/>
          <ac:inkMkLst>
            <pc:docMk/>
            <pc:sldMk cId="668039235" sldId="326"/>
            <ac:inkMk id="344" creationId="{5171FE33-52CB-64CB-2FD0-4FEC2D4D23AC}"/>
          </ac:inkMkLst>
        </pc:inkChg>
        <pc:inkChg chg="add del mod">
          <ac:chgData name="Kokchun Giang" userId="67e2125d-ec8c-4323-9653-9824a2ad815f" providerId="ADAL" clId="{9BEA6B48-59C2-1248-9567-135D93D8CC3C}" dt="2024-01-13T10:52:08.506" v="1886"/>
          <ac:inkMkLst>
            <pc:docMk/>
            <pc:sldMk cId="668039235" sldId="326"/>
            <ac:inkMk id="345" creationId="{D5D1C258-7737-7A78-B975-18C4CBEF241B}"/>
          </ac:inkMkLst>
        </pc:inkChg>
        <pc:inkChg chg="add del">
          <ac:chgData name="Kokchun Giang" userId="67e2125d-ec8c-4323-9653-9824a2ad815f" providerId="ADAL" clId="{9BEA6B48-59C2-1248-9567-135D93D8CC3C}" dt="2024-01-13T10:52:08.273" v="1883" actId="9405"/>
          <ac:inkMkLst>
            <pc:docMk/>
            <pc:sldMk cId="668039235" sldId="326"/>
            <ac:inkMk id="346" creationId="{8615B311-D85C-51B7-28C6-53250831B6B4}"/>
          </ac:inkMkLst>
        </pc:inkChg>
        <pc:inkChg chg="add del">
          <ac:chgData name="Kokchun Giang" userId="67e2125d-ec8c-4323-9653-9824a2ad815f" providerId="ADAL" clId="{9BEA6B48-59C2-1248-9567-135D93D8CC3C}" dt="2024-01-13T10:52:14.265" v="1897" actId="9405"/>
          <ac:inkMkLst>
            <pc:docMk/>
            <pc:sldMk cId="668039235" sldId="326"/>
            <ac:inkMk id="348" creationId="{20702BAB-5C79-E423-1A33-F69D89D107BF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49" creationId="{3EA33DB7-0132-DBF6-0BF8-E1840BD63888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0" creationId="{FAAB506D-1289-9949-FC27-B71202B297FC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1" creationId="{46018472-2C50-ECB3-A62D-B19692629224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2" creationId="{20B9EB35-D830-8D41-68A3-C9654A5FC9F2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3" creationId="{C18718A4-5F6B-ADE3-2815-2B24D710EC3F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4" creationId="{FFD25617-39BA-821D-B8F5-CFB7912C3D89}"/>
          </ac:inkMkLst>
        </pc:inkChg>
        <pc:inkChg chg="add mod">
          <ac:chgData name="Kokchun Giang" userId="67e2125d-ec8c-4323-9653-9824a2ad815f" providerId="ADAL" clId="{9BEA6B48-59C2-1248-9567-135D93D8CC3C}" dt="2024-01-13T10:52:20.290" v="1907"/>
          <ac:inkMkLst>
            <pc:docMk/>
            <pc:sldMk cId="668039235" sldId="326"/>
            <ac:inkMk id="355" creationId="{45163144-D5F9-721D-13F9-6EF1E0910414}"/>
          </ac:inkMkLst>
        </pc:inkChg>
        <pc:inkChg chg="add mod">
          <ac:chgData name="Kokchun Giang" userId="67e2125d-ec8c-4323-9653-9824a2ad815f" providerId="ADAL" clId="{9BEA6B48-59C2-1248-9567-135D93D8CC3C}" dt="2024-01-13T10:52:23.161" v="1910"/>
          <ac:inkMkLst>
            <pc:docMk/>
            <pc:sldMk cId="668039235" sldId="326"/>
            <ac:inkMk id="357" creationId="{3D81FB7A-A542-8DCA-81E3-E351F2011B52}"/>
          </ac:inkMkLst>
        </pc:inkChg>
        <pc:inkChg chg="add mod">
          <ac:chgData name="Kokchun Giang" userId="67e2125d-ec8c-4323-9653-9824a2ad815f" providerId="ADAL" clId="{9BEA6B48-59C2-1248-9567-135D93D8CC3C}" dt="2024-01-13T10:52:23.161" v="1910"/>
          <ac:inkMkLst>
            <pc:docMk/>
            <pc:sldMk cId="668039235" sldId="326"/>
            <ac:inkMk id="358" creationId="{8BA5F67D-FF59-3223-90DD-E36A01EB9010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0" creationId="{A3B70F69-BE4F-2B6A-4A4C-51235C6EFA72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1" creationId="{321E9079-8F74-FC92-DC39-290B3D629EC5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2" creationId="{FA3CEBAD-5179-4B3E-26C8-2803276C69A9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3" creationId="{8430AC27-8FC9-2691-ABE8-1D161094953B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4" creationId="{948607CE-9F76-A965-D7C6-BE4B849B22AE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5" creationId="{EDA9E3DB-3441-66BC-68C0-FA3B5199EB14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6" creationId="{A9B79AA1-5D24-6B62-2836-40CD79475EC6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7" creationId="{7911A05E-7EFE-6181-F8D5-F90F7DC79ED2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8" creationId="{AEF99C42-D6CC-12A2-5924-337418488EFC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69" creationId="{C255B6F6-7243-6ABA-70E8-4061C5A38D3D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70" creationId="{DAA66917-5D0C-3731-F888-412BD1241095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71" creationId="{1022C15A-E032-2748-56FB-92F7E540BABF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72" creationId="{5A48974B-B507-EC37-7097-A76A56530C26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73" creationId="{FE27CC91-80A5-39F9-1CEC-45A99F71AAFB}"/>
          </ac:inkMkLst>
        </pc:inkChg>
        <pc:inkChg chg="add mod">
          <ac:chgData name="Kokchun Giang" userId="67e2125d-ec8c-4323-9653-9824a2ad815f" providerId="ADAL" clId="{9BEA6B48-59C2-1248-9567-135D93D8CC3C}" dt="2024-01-13T10:52:29.370" v="1926"/>
          <ac:inkMkLst>
            <pc:docMk/>
            <pc:sldMk cId="668039235" sldId="326"/>
            <ac:inkMk id="374" creationId="{0A7C9C33-DCD8-3FBA-E6F6-881BBDF7FAD0}"/>
          </ac:inkMkLst>
        </pc:inkChg>
        <pc:inkChg chg="add mod">
          <ac:chgData name="Kokchun Giang" userId="67e2125d-ec8c-4323-9653-9824a2ad815f" providerId="ADAL" clId="{9BEA6B48-59C2-1248-9567-135D93D8CC3C}" dt="2024-01-13T10:52:34.997" v="1930"/>
          <ac:inkMkLst>
            <pc:docMk/>
            <pc:sldMk cId="668039235" sldId="326"/>
            <ac:inkMk id="378" creationId="{A91515B3-665C-D624-A007-966439B2C1F2}"/>
          </ac:inkMkLst>
        </pc:inkChg>
        <pc:inkChg chg="add mod">
          <ac:chgData name="Kokchun Giang" userId="67e2125d-ec8c-4323-9653-9824a2ad815f" providerId="ADAL" clId="{9BEA6B48-59C2-1248-9567-135D93D8CC3C}" dt="2024-01-13T10:52:34.997" v="1930"/>
          <ac:inkMkLst>
            <pc:docMk/>
            <pc:sldMk cId="668039235" sldId="326"/>
            <ac:inkMk id="379" creationId="{EF109880-8101-0C5C-E3E1-5A0163557C6D}"/>
          </ac:inkMkLst>
        </pc:inkChg>
        <pc:inkChg chg="add mod">
          <ac:chgData name="Kokchun Giang" userId="67e2125d-ec8c-4323-9653-9824a2ad815f" providerId="ADAL" clId="{9BEA6B48-59C2-1248-9567-135D93D8CC3C}" dt="2024-01-13T10:52:34.997" v="1930"/>
          <ac:inkMkLst>
            <pc:docMk/>
            <pc:sldMk cId="668039235" sldId="326"/>
            <ac:inkMk id="380" creationId="{A2B0E28D-5DF1-BCF1-BD5E-52551CF287A3}"/>
          </ac:inkMkLst>
        </pc:inkChg>
        <pc:inkChg chg="add del">
          <ac:chgData name="Kokchun Giang" userId="67e2125d-ec8c-4323-9653-9824a2ad815f" providerId="ADAL" clId="{9BEA6B48-59C2-1248-9567-135D93D8CC3C}" dt="2024-01-13T10:55:40.564" v="2054" actId="9405"/>
          <ac:inkMkLst>
            <pc:docMk/>
            <pc:sldMk cId="668039235" sldId="326"/>
            <ac:inkMk id="382" creationId="{9F850FA6-BAC1-D16A-C0B0-203DC789F14E}"/>
          </ac:inkMkLst>
        </pc:inkChg>
        <pc:cxnChg chg="add mod">
          <ac:chgData name="Kokchun Giang" userId="67e2125d-ec8c-4323-9653-9824a2ad815f" providerId="ADAL" clId="{9BEA6B48-59C2-1248-9567-135D93D8CC3C}" dt="2024-01-13T10:50:29.143" v="1737" actId="1076"/>
          <ac:cxnSpMkLst>
            <pc:docMk/>
            <pc:sldMk cId="668039235" sldId="326"/>
            <ac:cxnSpMk id="201" creationId="{CA5C811C-41C8-FFA0-755E-9B908614260D}"/>
          </ac:cxnSpMkLst>
        </pc:cxnChg>
      </pc:sldChg>
      <pc:sldChg chg="addSp delSp modSp add mod modAnim">
        <pc:chgData name="Kokchun Giang" userId="67e2125d-ec8c-4323-9653-9824a2ad815f" providerId="ADAL" clId="{9BEA6B48-59C2-1248-9567-135D93D8CC3C}" dt="2024-01-13T11:05:08.792" v="2240"/>
        <pc:sldMkLst>
          <pc:docMk/>
          <pc:sldMk cId="3357012314" sldId="327"/>
        </pc:sldMkLst>
        <pc:grpChg chg="add mod">
          <ac:chgData name="Kokchun Giang" userId="67e2125d-ec8c-4323-9653-9824a2ad815f" providerId="ADAL" clId="{9BEA6B48-59C2-1248-9567-135D93D8CC3C}" dt="2024-01-13T11:04:20.804" v="2224" actId="164"/>
          <ac:grpSpMkLst>
            <pc:docMk/>
            <pc:sldMk cId="3357012314" sldId="327"/>
            <ac:grpSpMk id="2" creationId="{43CDD838-9194-39B1-7107-DEC209E42C88}"/>
          </ac:grpSpMkLst>
        </pc:grpChg>
        <pc:grpChg chg="add mod">
          <ac:chgData name="Kokchun Giang" userId="67e2125d-ec8c-4323-9653-9824a2ad815f" providerId="ADAL" clId="{9BEA6B48-59C2-1248-9567-135D93D8CC3C}" dt="2024-01-13T11:04:25.898" v="2226" actId="164"/>
          <ac:grpSpMkLst>
            <pc:docMk/>
            <pc:sldMk cId="3357012314" sldId="327"/>
            <ac:grpSpMk id="3" creationId="{5B075992-FB79-E7FC-FEF0-5B2FCD92CAB1}"/>
          </ac:grpSpMkLst>
        </pc:grpChg>
        <pc:grpChg chg="add mod">
          <ac:chgData name="Kokchun Giang" userId="67e2125d-ec8c-4323-9653-9824a2ad815f" providerId="ADAL" clId="{9BEA6B48-59C2-1248-9567-135D93D8CC3C}" dt="2024-01-13T11:04:38.536" v="2228" actId="164"/>
          <ac:grpSpMkLst>
            <pc:docMk/>
            <pc:sldMk cId="3357012314" sldId="327"/>
            <ac:grpSpMk id="5" creationId="{BBA878BF-6D3E-AD03-79FF-4725151F81F2}"/>
          </ac:grpSpMkLst>
        </pc:grpChg>
        <pc:grpChg chg="add mod">
          <ac:chgData name="Kokchun Giang" userId="67e2125d-ec8c-4323-9653-9824a2ad815f" providerId="ADAL" clId="{9BEA6B48-59C2-1248-9567-135D93D8CC3C}" dt="2024-01-13T11:04:44.050" v="2230" actId="164"/>
          <ac:grpSpMkLst>
            <pc:docMk/>
            <pc:sldMk cId="3357012314" sldId="327"/>
            <ac:grpSpMk id="7" creationId="{9911BF57-12FC-8098-D5E5-55284560027D}"/>
          </ac:grpSpMkLst>
        </pc:grpChg>
        <pc:grpChg chg="add mod">
          <ac:chgData name="Kokchun Giang" userId="67e2125d-ec8c-4323-9653-9824a2ad815f" providerId="ADAL" clId="{9BEA6B48-59C2-1248-9567-135D93D8CC3C}" dt="2024-01-13T11:04:48.568" v="2232" actId="164"/>
          <ac:grpSpMkLst>
            <pc:docMk/>
            <pc:sldMk cId="3357012314" sldId="327"/>
            <ac:grpSpMk id="8" creationId="{ED4BFCED-4825-B706-4C17-858C38F8DB85}"/>
          </ac:grpSpMkLst>
        </pc:grpChg>
        <pc:grpChg chg="add mod">
          <ac:chgData name="Kokchun Giang" userId="67e2125d-ec8c-4323-9653-9824a2ad815f" providerId="ADAL" clId="{9BEA6B48-59C2-1248-9567-135D93D8CC3C}" dt="2024-01-13T11:04:57.106" v="2235" actId="164"/>
          <ac:grpSpMkLst>
            <pc:docMk/>
            <pc:sldMk cId="3357012314" sldId="327"/>
            <ac:grpSpMk id="9" creationId="{5C94D69A-4264-FFD3-1CB5-B283194B67A2}"/>
          </ac:grpSpMkLst>
        </pc:grpChg>
        <pc:grpChg chg="add 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10" creationId="{B77E7202-4B5A-D657-E3F9-1358EC100A0B}"/>
          </ac:grpSpMkLst>
        </pc:grpChg>
        <pc:grpChg chg="add 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11" creationId="{9025E426-994F-74C1-BB60-7D93ED79BA71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4" creationId="{76F618C6-68D5-4BB2-CCF5-3EF7B9124C5B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7" creationId="{1A70B389-BDC6-D7C6-C95F-13086139EA9A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5" creationId="{6FAF1B6F-5240-3CB4-A740-2F1D6906C188}"/>
          </ac:grpSpMkLst>
        </pc:grpChg>
        <pc:grpChg chg="del mod">
          <ac:chgData name="Kokchun Giang" userId="67e2125d-ec8c-4323-9653-9824a2ad815f" providerId="ADAL" clId="{9BEA6B48-59C2-1248-9567-135D93D8CC3C}" dt="2024-01-13T10:53:24.754" v="1939"/>
          <ac:grpSpMkLst>
            <pc:docMk/>
            <pc:sldMk cId="3357012314" sldId="327"/>
            <ac:grpSpMk id="37" creationId="{E0F7ED97-0CE3-5F65-4445-3183A1BA4787}"/>
          </ac:grpSpMkLst>
        </pc:grpChg>
        <pc:grpChg chg="del mod">
          <ac:chgData name="Kokchun Giang" userId="67e2125d-ec8c-4323-9653-9824a2ad815f" providerId="ADAL" clId="{9BEA6B48-59C2-1248-9567-135D93D8CC3C}" dt="2024-01-13T10:53:25.685" v="1941"/>
          <ac:grpSpMkLst>
            <pc:docMk/>
            <pc:sldMk cId="3357012314" sldId="327"/>
            <ac:grpSpMk id="39" creationId="{93A2FD26-3B46-05AE-FAE6-E60CD66B8B59}"/>
          </ac:grpSpMkLst>
        </pc:grpChg>
        <pc:grpChg chg="add del mod">
          <ac:chgData name="Kokchun Giang" userId="67e2125d-ec8c-4323-9653-9824a2ad815f" providerId="ADAL" clId="{9BEA6B48-59C2-1248-9567-135D93D8CC3C}" dt="2024-01-13T10:53:36.560" v="1946" actId="164"/>
          <ac:grpSpMkLst>
            <pc:docMk/>
            <pc:sldMk cId="3357012314" sldId="327"/>
            <ac:grpSpMk id="41" creationId="{82020240-0377-50FD-E75A-D20946C47BA1}"/>
          </ac:grpSpMkLst>
        </pc:grpChg>
        <pc:grpChg chg="mod">
          <ac:chgData name="Kokchun Giang" userId="67e2125d-ec8c-4323-9653-9824a2ad815f" providerId="ADAL" clId="{9BEA6B48-59C2-1248-9567-135D93D8CC3C}" dt="2024-01-13T10:53:30.760" v="1945"/>
          <ac:grpSpMkLst>
            <pc:docMk/>
            <pc:sldMk cId="3357012314" sldId="327"/>
            <ac:grpSpMk id="43" creationId="{E277995D-4752-5214-7D54-DB7458F710B5}"/>
          </ac:grpSpMkLst>
        </pc:grpChg>
        <pc:grpChg chg="add mod">
          <ac:chgData name="Kokchun Giang" userId="67e2125d-ec8c-4323-9653-9824a2ad815f" providerId="ADAL" clId="{9BEA6B48-59C2-1248-9567-135D93D8CC3C}" dt="2024-01-13T11:04:20.804" v="2224" actId="164"/>
          <ac:grpSpMkLst>
            <pc:docMk/>
            <pc:sldMk cId="3357012314" sldId="327"/>
            <ac:grpSpMk id="44" creationId="{6029C7A1-D654-2B75-635D-81E620C3C7FE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47" creationId="{60026F5D-44FA-EAA6-7CE2-7D02E8244F4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58" creationId="{E5E7BE80-532A-BF2E-577E-4DB638C4772C}"/>
          </ac:grpSpMkLst>
        </pc:grpChg>
        <pc:grpChg chg="add mod">
          <ac:chgData name="Kokchun Giang" userId="67e2125d-ec8c-4323-9653-9824a2ad815f" providerId="ADAL" clId="{9BEA6B48-59C2-1248-9567-135D93D8CC3C}" dt="2024-01-13T11:04:25.898" v="2226" actId="164"/>
          <ac:grpSpMkLst>
            <pc:docMk/>
            <pc:sldMk cId="3357012314" sldId="327"/>
            <ac:grpSpMk id="59" creationId="{0298FBB0-1091-FEAA-3A10-18D1B6F5FEBD}"/>
          </ac:grpSpMkLst>
        </pc:grpChg>
        <pc:grpChg chg="mod">
          <ac:chgData name="Kokchun Giang" userId="67e2125d-ec8c-4323-9653-9824a2ad815f" providerId="ADAL" clId="{9BEA6B48-59C2-1248-9567-135D93D8CC3C}" dt="2024-01-13T10:53:39.575" v="1947" actId="571"/>
          <ac:grpSpMkLst>
            <pc:docMk/>
            <pc:sldMk cId="3357012314" sldId="327"/>
            <ac:grpSpMk id="62" creationId="{B59B86F0-6746-A03C-F80E-8CC7FAD06A16}"/>
          </ac:grpSpMkLst>
        </pc:grpChg>
        <pc:grpChg chg="add mod">
          <ac:chgData name="Kokchun Giang" userId="67e2125d-ec8c-4323-9653-9824a2ad815f" providerId="ADAL" clId="{9BEA6B48-59C2-1248-9567-135D93D8CC3C}" dt="2024-01-13T11:04:44.050" v="2230" actId="164"/>
          <ac:grpSpMkLst>
            <pc:docMk/>
            <pc:sldMk cId="3357012314" sldId="327"/>
            <ac:grpSpMk id="67" creationId="{686231A2-4D13-8AF8-9758-3790AE979D38}"/>
          </ac:grpSpMkLst>
        </pc:grpChg>
        <pc:grpChg chg="mod">
          <ac:chgData name="Kokchun Giang" userId="67e2125d-ec8c-4323-9653-9824a2ad815f" providerId="ADAL" clId="{9BEA6B48-59C2-1248-9567-135D93D8CC3C}" dt="2024-01-13T10:53:41.783" v="1948" actId="571"/>
          <ac:grpSpMkLst>
            <pc:docMk/>
            <pc:sldMk cId="3357012314" sldId="327"/>
            <ac:grpSpMk id="70" creationId="{EA0F3895-1926-36C9-5175-5A2E1C940453}"/>
          </ac:grpSpMkLst>
        </pc:grpChg>
        <pc:grpChg chg="del mod">
          <ac:chgData name="Kokchun Giang" userId="67e2125d-ec8c-4323-9653-9824a2ad815f" providerId="ADAL" clId="{9BEA6B48-59C2-1248-9567-135D93D8CC3C}" dt="2024-01-13T10:54:49.552" v="2004"/>
          <ac:grpSpMkLst>
            <pc:docMk/>
            <pc:sldMk cId="3357012314" sldId="327"/>
            <ac:grpSpMk id="82" creationId="{99A9CE5E-894A-14DF-61AF-4CD0F152C41E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85" creationId="{1AE8F287-804E-B62C-6C00-8D1B97C3E46C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09" creationId="{141EA2AA-4589-02A6-3D6E-259F0FC5ABAD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26" creationId="{F8385857-AC54-8492-0B4C-F8BCDD634B12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27" creationId="{2935D5EF-553B-4EA3-FEEB-84C188601B88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43" creationId="{E6FCFFF0-FFFD-51AF-07F8-3B854AD7C8CD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54" creationId="{B9F292EB-C9EA-3F90-7509-04BD69E25A6C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55" creationId="{7C02A88A-FCF4-2555-46B9-A780CC3C5806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59" creationId="{285D1B6E-C075-3165-61DB-A8F7AEDC708A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78" creationId="{9D4D0AA7-B71B-6FB3-75BA-C5BE4738E7DC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79" creationId="{7D982E23-00CF-2468-FA0E-6EE81B63ED4F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80" creationId="{63D698D6-487D-BA1C-71E1-A13EC3E325FA}"/>
          </ac:grpSpMkLst>
        </pc:grpChg>
        <pc:grpChg chg="mod">
          <ac:chgData name="Kokchun Giang" userId="67e2125d-ec8c-4323-9653-9824a2ad815f" providerId="ADAL" clId="{9BEA6B48-59C2-1248-9567-135D93D8CC3C}" dt="2024-01-13T11:04:25.898" v="2226" actId="164"/>
          <ac:grpSpMkLst>
            <pc:docMk/>
            <pc:sldMk cId="3357012314" sldId="327"/>
            <ac:grpSpMk id="193" creationId="{C8A8C1C4-A3B3-9021-1348-19F3D0D8ACF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199" creationId="{E2389C05-6536-AFAD-F9A3-73A09B163493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07" creationId="{D03BAAB6-E581-2826-A864-036B8F27CEC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14" creationId="{109E8857-CCAF-6845-4446-7B017D29B424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21" creationId="{62D15CF1-1C90-F8F3-5901-F1128F0DD6DD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25" creationId="{E7B506F1-7202-6744-01EB-9731C4B6202B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40" creationId="{6E1519C9-962A-E20E-0739-DC0789EA6C85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41" creationId="{8FA38604-3F7C-7698-497F-4B2873416760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50" creationId="{40C39E3E-5554-2ACB-A4B3-B04330B332EE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51" creationId="{BF77D402-EBA7-0EC1-1C3D-691242490E80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57" creationId="{1B23C190-E606-05CB-B27E-EEC8DF243D40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73" creationId="{47602A9B-1CA1-6A4E-994A-9DE5682123E1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74" creationId="{435D0B21-F304-1E37-8502-80D50771B96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78" creationId="{EA89FDC4-EB80-071A-EEE3-0EE1D9F434A8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87" creationId="{72D74419-0680-3584-6919-4BA1A23ABC9E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88" creationId="{9E2F413D-6CE2-5B2B-3A47-97CAFCB7CA22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98" creationId="{9B578417-80FB-0D21-D7CC-56146218940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299" creationId="{1168483C-1DC4-8BD4-5CF5-72FBEC1663DA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05" creationId="{6FE8D857-9FE1-F20D-767F-1BE52B936044}"/>
          </ac:grpSpMkLst>
        </pc:grpChg>
        <pc:grpChg chg="del mod">
          <ac:chgData name="Kokchun Giang" userId="67e2125d-ec8c-4323-9653-9824a2ad815f" providerId="ADAL" clId="{9BEA6B48-59C2-1248-9567-135D93D8CC3C}" dt="2024-01-13T10:53:57.902" v="1968"/>
          <ac:grpSpMkLst>
            <pc:docMk/>
            <pc:sldMk cId="3357012314" sldId="327"/>
            <ac:grpSpMk id="310" creationId="{3F90F467-E608-B860-C36C-EBF159333894}"/>
          </ac:grpSpMkLst>
        </pc:grpChg>
        <pc:grpChg chg="mod">
          <ac:chgData name="Kokchun Giang" userId="67e2125d-ec8c-4323-9653-9824a2ad815f" providerId="ADAL" clId="{9BEA6B48-59C2-1248-9567-135D93D8CC3C}" dt="2024-01-13T11:04:44.050" v="2230" actId="164"/>
          <ac:grpSpMkLst>
            <pc:docMk/>
            <pc:sldMk cId="3357012314" sldId="327"/>
            <ac:grpSpMk id="325" creationId="{8BDBE55F-B9B6-71E0-C8F9-B333A48CA839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27" creationId="{BD2C4C8B-EAC3-D652-B4EA-97DCEB7EF5CF}"/>
          </ac:grpSpMkLst>
        </pc:grpChg>
        <pc:grpChg chg="mod">
          <ac:chgData name="Kokchun Giang" userId="67e2125d-ec8c-4323-9653-9824a2ad815f" providerId="ADAL" clId="{9BEA6B48-59C2-1248-9567-135D93D8CC3C}" dt="2024-01-13T11:04:38.536" v="2228" actId="164"/>
          <ac:grpSpMkLst>
            <pc:docMk/>
            <pc:sldMk cId="3357012314" sldId="327"/>
            <ac:grpSpMk id="337" creationId="{0E210FFF-F617-DD78-FABE-3C38E24B2259}"/>
          </ac:grpSpMkLst>
        </pc:grpChg>
        <pc:grpChg chg="mod">
          <ac:chgData name="Kokchun Giang" userId="67e2125d-ec8c-4323-9653-9824a2ad815f" providerId="ADAL" clId="{9BEA6B48-59C2-1248-9567-135D93D8CC3C}" dt="2024-01-13T11:04:38.536" v="2228" actId="164"/>
          <ac:grpSpMkLst>
            <pc:docMk/>
            <pc:sldMk cId="3357012314" sldId="327"/>
            <ac:grpSpMk id="338" creationId="{D33F2EFA-CADF-51FF-7B9A-9B26343651CB}"/>
          </ac:grpSpMkLst>
        </pc:grpChg>
        <pc:grpChg chg="del mod">
          <ac:chgData name="Kokchun Giang" userId="67e2125d-ec8c-4323-9653-9824a2ad815f" providerId="ADAL" clId="{9BEA6B48-59C2-1248-9567-135D93D8CC3C}" dt="2024-01-13T10:54:16.244" v="1980"/>
          <ac:grpSpMkLst>
            <pc:docMk/>
            <pc:sldMk cId="3357012314" sldId="327"/>
            <ac:grpSpMk id="342" creationId="{779E1DFE-5D86-A5C9-2B8A-72E9C1648CF0}"/>
          </ac:grpSpMkLst>
        </pc:grpChg>
        <pc:grpChg chg="del mod">
          <ac:chgData name="Kokchun Giang" userId="67e2125d-ec8c-4323-9653-9824a2ad815f" providerId="ADAL" clId="{9BEA6B48-59C2-1248-9567-135D93D8CC3C}" dt="2024-01-13T10:54:18.944" v="1987"/>
          <ac:grpSpMkLst>
            <pc:docMk/>
            <pc:sldMk cId="3357012314" sldId="327"/>
            <ac:grpSpMk id="344" creationId="{8615E2E9-D344-A9D5-AE3F-A29BD86DDC8B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56" creationId="{84694461-064E-0C27-42C2-904C8CD89B7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59" creationId="{AA658E38-9491-0E23-D3AC-495F56B8C4F7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75" creationId="{C680E41F-D0A3-ABD4-0463-B47838654813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76" creationId="{A9D57CEA-F98B-DC89-4B60-A094F11C46C8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77" creationId="{CD203E51-D763-A65B-9CBA-9CA3CF36D38B}"/>
          </ac:grpSpMkLst>
        </pc:grpChg>
        <pc:grpChg chg="del">
          <ac:chgData name="Kokchun Giang" userId="67e2125d-ec8c-4323-9653-9824a2ad815f" providerId="ADAL" clId="{9BEA6B48-59C2-1248-9567-135D93D8CC3C}" dt="2024-01-13T10:53:04.598" v="1932" actId="478"/>
          <ac:grpSpMkLst>
            <pc:docMk/>
            <pc:sldMk cId="3357012314" sldId="327"/>
            <ac:grpSpMk id="381" creationId="{E0466D78-CCBF-4EB5-20A2-EE290173F5DF}"/>
          </ac:grpSpMkLst>
        </pc:grpChg>
        <pc:grpChg chg="mod">
          <ac:chgData name="Kokchun Giang" userId="67e2125d-ec8c-4323-9653-9824a2ad815f" providerId="ADAL" clId="{9BEA6B48-59C2-1248-9567-135D93D8CC3C}" dt="2024-01-13T11:04:20.804" v="2224" actId="164"/>
          <ac:grpSpMkLst>
            <pc:docMk/>
            <pc:sldMk cId="3357012314" sldId="327"/>
            <ac:grpSpMk id="384" creationId="{A71568FC-D5CF-4811-C997-5B425A0861E3}"/>
          </ac:grpSpMkLst>
        </pc:grpChg>
        <pc:grpChg chg="mod">
          <ac:chgData name="Kokchun Giang" userId="67e2125d-ec8c-4323-9653-9824a2ad815f" providerId="ADAL" clId="{9BEA6B48-59C2-1248-9567-135D93D8CC3C}" dt="2024-01-13T11:04:20.804" v="2224" actId="164"/>
          <ac:grpSpMkLst>
            <pc:docMk/>
            <pc:sldMk cId="3357012314" sldId="327"/>
            <ac:grpSpMk id="401" creationId="{6CE7C1DC-0635-AF3C-F08F-320F8A7B2A1A}"/>
          </ac:grpSpMkLst>
        </pc:grpChg>
        <pc:grpChg chg="mod">
          <ac:chgData name="Kokchun Giang" userId="67e2125d-ec8c-4323-9653-9824a2ad815f" providerId="ADAL" clId="{9BEA6B48-59C2-1248-9567-135D93D8CC3C}" dt="2024-01-13T11:04:20.804" v="2224" actId="164"/>
          <ac:grpSpMkLst>
            <pc:docMk/>
            <pc:sldMk cId="3357012314" sldId="327"/>
            <ac:grpSpMk id="408" creationId="{277D9306-1EA4-EE30-0941-68AD336AF52F}"/>
          </ac:grpSpMkLst>
        </pc:grpChg>
        <pc:grpChg chg="mod">
          <ac:chgData name="Kokchun Giang" userId="67e2125d-ec8c-4323-9653-9824a2ad815f" providerId="ADAL" clId="{9BEA6B48-59C2-1248-9567-135D93D8CC3C}" dt="2024-01-13T11:04:25.898" v="2226" actId="164"/>
          <ac:grpSpMkLst>
            <pc:docMk/>
            <pc:sldMk cId="3357012314" sldId="327"/>
            <ac:grpSpMk id="420" creationId="{BEFF033D-B45D-3A04-A51C-5BFC78ED10AD}"/>
          </ac:grpSpMkLst>
        </pc:grpChg>
        <pc:grpChg chg="mod">
          <ac:chgData name="Kokchun Giang" userId="67e2125d-ec8c-4323-9653-9824a2ad815f" providerId="ADAL" clId="{9BEA6B48-59C2-1248-9567-135D93D8CC3C}" dt="2024-01-13T11:04:25.898" v="2226" actId="164"/>
          <ac:grpSpMkLst>
            <pc:docMk/>
            <pc:sldMk cId="3357012314" sldId="327"/>
            <ac:grpSpMk id="421" creationId="{A44337B1-82D3-C65D-EB6D-688584F6D48E}"/>
          </ac:grpSpMkLst>
        </pc:grpChg>
        <pc:grpChg chg="mod">
          <ac:chgData name="Kokchun Giang" userId="67e2125d-ec8c-4323-9653-9824a2ad815f" providerId="ADAL" clId="{9BEA6B48-59C2-1248-9567-135D93D8CC3C}" dt="2024-01-13T11:04:44.050" v="2230" actId="164"/>
          <ac:grpSpMkLst>
            <pc:docMk/>
            <pc:sldMk cId="3357012314" sldId="327"/>
            <ac:grpSpMk id="434" creationId="{257C03CB-A130-AB86-0026-22CA4A5B6DF7}"/>
          </ac:grpSpMkLst>
        </pc:grpChg>
        <pc:grpChg chg="mod">
          <ac:chgData name="Kokchun Giang" userId="67e2125d-ec8c-4323-9653-9824a2ad815f" providerId="ADAL" clId="{9BEA6B48-59C2-1248-9567-135D93D8CC3C}" dt="2024-01-13T11:04:44.050" v="2230" actId="164"/>
          <ac:grpSpMkLst>
            <pc:docMk/>
            <pc:sldMk cId="3357012314" sldId="327"/>
            <ac:grpSpMk id="435" creationId="{DD16D808-579F-30B0-9D52-661245C89AC0}"/>
          </ac:grpSpMkLst>
        </pc:grpChg>
        <pc:grpChg chg="mod">
          <ac:chgData name="Kokchun Giang" userId="67e2125d-ec8c-4323-9653-9824a2ad815f" providerId="ADAL" clId="{9BEA6B48-59C2-1248-9567-135D93D8CC3C}" dt="2024-01-13T11:04:48.568" v="2232" actId="164"/>
          <ac:grpSpMkLst>
            <pc:docMk/>
            <pc:sldMk cId="3357012314" sldId="327"/>
            <ac:grpSpMk id="444" creationId="{6BB2FFFA-8506-5FA8-A583-B160146D4064}"/>
          </ac:grpSpMkLst>
        </pc:grpChg>
        <pc:grpChg chg="mod">
          <ac:chgData name="Kokchun Giang" userId="67e2125d-ec8c-4323-9653-9824a2ad815f" providerId="ADAL" clId="{9BEA6B48-59C2-1248-9567-135D93D8CC3C}" dt="2024-01-13T11:04:48.568" v="2232" actId="164"/>
          <ac:grpSpMkLst>
            <pc:docMk/>
            <pc:sldMk cId="3357012314" sldId="327"/>
            <ac:grpSpMk id="445" creationId="{42CC996C-5D8E-31F9-E85F-7AC11A933E1E}"/>
          </ac:grpSpMkLst>
        </pc:grpChg>
        <pc:grpChg chg="mod">
          <ac:chgData name="Kokchun Giang" userId="67e2125d-ec8c-4323-9653-9824a2ad815f" providerId="ADAL" clId="{9BEA6B48-59C2-1248-9567-135D93D8CC3C}" dt="2024-01-13T11:04:48.568" v="2232" actId="164"/>
          <ac:grpSpMkLst>
            <pc:docMk/>
            <pc:sldMk cId="3357012314" sldId="327"/>
            <ac:grpSpMk id="448" creationId="{BDF964CD-5AEC-63A9-EE1C-E4E559FBC6CF}"/>
          </ac:grpSpMkLst>
        </pc:grpChg>
        <pc:grpChg chg="mod">
          <ac:chgData name="Kokchun Giang" userId="67e2125d-ec8c-4323-9653-9824a2ad815f" providerId="ADAL" clId="{9BEA6B48-59C2-1248-9567-135D93D8CC3C}" dt="2024-01-13T11:04:57.106" v="2235" actId="164"/>
          <ac:grpSpMkLst>
            <pc:docMk/>
            <pc:sldMk cId="3357012314" sldId="327"/>
            <ac:grpSpMk id="461" creationId="{6B56BA41-42B8-AFEE-C13A-103541F4D7F1}"/>
          </ac:grpSpMkLst>
        </pc:grpChg>
        <pc:grpChg chg="mod">
          <ac:chgData name="Kokchun Giang" userId="67e2125d-ec8c-4323-9653-9824a2ad815f" providerId="ADAL" clId="{9BEA6B48-59C2-1248-9567-135D93D8CC3C}" dt="2024-01-13T11:04:57.106" v="2235" actId="164"/>
          <ac:grpSpMkLst>
            <pc:docMk/>
            <pc:sldMk cId="3357012314" sldId="327"/>
            <ac:grpSpMk id="466" creationId="{ADFDBC5A-0292-6E33-4A66-566FF8360EFA}"/>
          </ac:grpSpMkLst>
        </pc:grpChg>
        <pc:grpChg chg="mod">
          <ac:chgData name="Kokchun Giang" userId="67e2125d-ec8c-4323-9653-9824a2ad815f" providerId="ADAL" clId="{9BEA6B48-59C2-1248-9567-135D93D8CC3C}" dt="2024-01-13T11:04:57.106" v="2235" actId="164"/>
          <ac:grpSpMkLst>
            <pc:docMk/>
            <pc:sldMk cId="3357012314" sldId="327"/>
            <ac:grpSpMk id="471" creationId="{518A47B5-34A1-4C7F-9620-53C782BFB367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488" creationId="{9E9A30CE-C85E-C4AC-7B1C-150B3B8C78D8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489" creationId="{042C43AC-04D9-44A1-C148-BDFA9D5AB8C2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490" creationId="{80ABDEFC-1A39-A5DE-D9A4-27F418B4D997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493" creationId="{9FDDA57A-114F-87F4-7A68-927E6DA6DDA2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512" creationId="{BF387E12-69A4-BD9F-50C0-7DE42CF402E2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513" creationId="{A4D5311D-A142-955A-9D6E-DA891283B421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514" creationId="{8A1FDD4A-3FDA-171F-B619-CA5907E30556}"/>
          </ac:grpSpMkLst>
        </pc:grpChg>
        <pc:grpChg chg="mod">
          <ac:chgData name="Kokchun Giang" userId="67e2125d-ec8c-4323-9653-9824a2ad815f" providerId="ADAL" clId="{9BEA6B48-59C2-1248-9567-135D93D8CC3C}" dt="2024-01-13T11:05:01.142" v="2237" actId="164"/>
          <ac:grpSpMkLst>
            <pc:docMk/>
            <pc:sldMk cId="3357012314" sldId="327"/>
            <ac:grpSpMk id="515" creationId="{C545A0CC-BEB7-1AED-FE36-1D19FB086EBB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24" creationId="{C687746A-D86C-5913-43EB-FCF0E797570B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25" creationId="{9CEE6507-0DB1-DA82-9FF2-97B3011E0A47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33" creationId="{A6C0C22E-3F34-7213-17B8-055C00BA4F7E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34" creationId="{0D30C37D-5118-7A78-0F32-648400953FD4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52" creationId="{B5CEBF1F-B909-2C4B-0565-4EA4897D8245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53" creationId="{9AA39FC1-CEFF-95A7-9D51-43BBDE91C2A5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54" creationId="{25AD1C1B-AB6E-AACE-8513-132F5BCADACC}"/>
          </ac:grpSpMkLst>
        </pc:grpChg>
        <pc:grpChg chg="mod">
          <ac:chgData name="Kokchun Giang" userId="67e2125d-ec8c-4323-9653-9824a2ad815f" providerId="ADAL" clId="{9BEA6B48-59C2-1248-9567-135D93D8CC3C}" dt="2024-01-13T11:05:05.319" v="2239" actId="164"/>
          <ac:grpSpMkLst>
            <pc:docMk/>
            <pc:sldMk cId="3357012314" sldId="327"/>
            <ac:grpSpMk id="563" creationId="{C717C6A6-03F9-2958-7FB3-9F856B45EEF1}"/>
          </ac:grpSpMkLst>
        </pc:grpChg>
        <pc:inkChg chg="add mod">
          <ac:chgData name="Kokchun Giang" userId="67e2125d-ec8c-4323-9653-9824a2ad815f" providerId="ADAL" clId="{9BEA6B48-59C2-1248-9567-135D93D8CC3C}" dt="2024-01-13T10:53:36.560" v="1946" actId="164"/>
          <ac:inkMkLst>
            <pc:docMk/>
            <pc:sldMk cId="3357012314" sldId="327"/>
            <ac:inkMk id="4" creationId="{6A196DDC-2B47-38DE-9111-FC102C9C16A3}"/>
          </ac:inkMkLst>
        </pc:inkChg>
        <pc:inkChg chg="add mod">
          <ac:chgData name="Kokchun Giang" userId="67e2125d-ec8c-4323-9653-9824a2ad815f" providerId="ADAL" clId="{9BEA6B48-59C2-1248-9567-135D93D8CC3C}" dt="2024-01-13T10:53:36.560" v="1946" actId="164"/>
          <ac:inkMkLst>
            <pc:docMk/>
            <pc:sldMk cId="3357012314" sldId="327"/>
            <ac:inkMk id="6" creationId="{394D90B4-3647-0EF9-C756-3B71F89DB8C3}"/>
          </ac:inkMkLst>
        </pc:inkChg>
        <pc:inkChg chg="add mod">
          <ac:chgData name="Kokchun Giang" userId="67e2125d-ec8c-4323-9653-9824a2ad815f" providerId="ADAL" clId="{9BEA6B48-59C2-1248-9567-135D93D8CC3C}" dt="2024-01-13T10:53:30.760" v="1945"/>
          <ac:inkMkLst>
            <pc:docMk/>
            <pc:sldMk cId="3357012314" sldId="327"/>
            <ac:inkMk id="14" creationId="{21C6D50E-F415-2DFC-4714-093C639DE58F}"/>
          </ac:inkMkLst>
        </pc:inkChg>
        <pc:inkChg chg="add mod">
          <ac:chgData name="Kokchun Giang" userId="67e2125d-ec8c-4323-9653-9824a2ad815f" providerId="ADAL" clId="{9BEA6B48-59C2-1248-9567-135D93D8CC3C}" dt="2024-01-13T10:53:30.760" v="1945"/>
          <ac:inkMkLst>
            <pc:docMk/>
            <pc:sldMk cId="3357012314" sldId="327"/>
            <ac:inkMk id="36" creationId="{8582DC4F-BC66-C4F2-0675-A901B6500B1D}"/>
          </ac:inkMkLst>
        </pc:inkChg>
        <pc:inkChg chg="add mod">
          <ac:chgData name="Kokchun Giang" userId="67e2125d-ec8c-4323-9653-9824a2ad815f" providerId="ADAL" clId="{9BEA6B48-59C2-1248-9567-135D93D8CC3C}" dt="2024-01-13T10:53:30.760" v="1945"/>
          <ac:inkMkLst>
            <pc:docMk/>
            <pc:sldMk cId="3357012314" sldId="327"/>
            <ac:inkMk id="38" creationId="{F084874E-E277-9334-F04F-A9CAC888982C}"/>
          </ac:inkMkLst>
        </pc:inkChg>
        <pc:inkChg chg="add mod">
          <ac:chgData name="Kokchun Giang" userId="67e2125d-ec8c-4323-9653-9824a2ad815f" providerId="ADAL" clId="{9BEA6B48-59C2-1248-9567-135D93D8CC3C}" dt="2024-01-13T10:53:30.760" v="1945"/>
          <ac:inkMkLst>
            <pc:docMk/>
            <pc:sldMk cId="3357012314" sldId="327"/>
            <ac:inkMk id="40" creationId="{D56F1DFB-7EDD-3F8F-BC96-9B3B771C3719}"/>
          </ac:inkMkLst>
        </pc:inkChg>
        <pc:inkChg chg="add del mod">
          <ac:chgData name="Kokchun Giang" userId="67e2125d-ec8c-4323-9653-9824a2ad815f" providerId="ADAL" clId="{9BEA6B48-59C2-1248-9567-135D93D8CC3C}" dt="2024-01-13T10:53:30.760" v="1945"/>
          <ac:inkMkLst>
            <pc:docMk/>
            <pc:sldMk cId="3357012314" sldId="327"/>
            <ac:inkMk id="42" creationId="{8DED8E41-680D-7AEF-97F5-8A5B9130B530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0" creationId="{14217598-4B00-6785-2D24-F2090C1CEE05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1" creationId="{60945976-A345-DC9C-040A-D7D926F93466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3" creationId="{E55D1419-81E5-1E0D-10E2-4111BEA78778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4" creationId="{4803EE2B-B798-36D9-45AA-DA60D84E9A13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5" creationId="{9A8E687E-BBAA-38D8-19CB-A67C934FF645}"/>
          </ac:inkMkLst>
        </pc:inkChg>
        <pc:inkChg chg="mod">
          <ac:chgData name="Kokchun Giang" userId="67e2125d-ec8c-4323-9653-9824a2ad815f" providerId="ADAL" clId="{9BEA6B48-59C2-1248-9567-135D93D8CC3C}" dt="2024-01-13T10:53:39.575" v="1947" actId="571"/>
          <ac:inkMkLst>
            <pc:docMk/>
            <pc:sldMk cId="3357012314" sldId="327"/>
            <ac:inkMk id="66" creationId="{73F1219B-2CCA-ECAC-D395-156F2A2C4ADA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68" creationId="{7C92DEB7-DF38-6E40-4F33-41B5BEAB90F0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69" creationId="{395AF19D-2793-B534-3C3B-B4AD6059E7A3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71" creationId="{D6771E8A-4540-CB34-87C1-7FC73927D4E9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72" creationId="{E6177795-AC24-D38B-9E7F-3EAE18977C73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73" creationId="{76BB26E1-690E-B3D6-54C0-C30320540DEB}"/>
          </ac:inkMkLst>
        </pc:inkChg>
        <pc:inkChg chg="mod">
          <ac:chgData name="Kokchun Giang" userId="67e2125d-ec8c-4323-9653-9824a2ad815f" providerId="ADAL" clId="{9BEA6B48-59C2-1248-9567-135D93D8CC3C}" dt="2024-01-13T10:53:41.783" v="1948" actId="571"/>
          <ac:inkMkLst>
            <pc:docMk/>
            <pc:sldMk cId="3357012314" sldId="327"/>
            <ac:inkMk id="74" creationId="{E4B57D10-FA70-6A80-919B-5A4772B8AE26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75" creationId="{688A149B-DE53-4F72-09A5-D5017FA22EFA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76" creationId="{A5643192-8E18-07A9-772A-AFCC614528C1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77" creationId="{736FE509-D344-DDF3-8BA2-93B673BAB132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78" creationId="{191FF566-741C-1FC4-7211-FE7E45087D7B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79" creationId="{80DC0C73-0276-80C5-316E-646451F32217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80" creationId="{EDFFC80D-EBFA-8859-B24E-DF961C5F0F4C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81" creationId="{C5EFAB4D-B77A-1D3E-0C0C-C13C02206F27}"/>
          </ac:inkMkLst>
        </pc:inkChg>
        <pc:inkChg chg="add mod">
          <ac:chgData name="Kokchun Giang" userId="67e2125d-ec8c-4323-9653-9824a2ad815f" providerId="ADAL" clId="{9BEA6B48-59C2-1248-9567-135D93D8CC3C}" dt="2024-01-13T10:53:54.156" v="1961"/>
          <ac:inkMkLst>
            <pc:docMk/>
            <pc:sldMk cId="3357012314" sldId="327"/>
            <ac:inkMk id="96" creationId="{6D939E3F-324E-6BF9-E67F-E74C4F5D6245}"/>
          </ac:inkMkLst>
        </pc:inkChg>
        <pc:inkChg chg="add mod">
          <ac:chgData name="Kokchun Giang" userId="67e2125d-ec8c-4323-9653-9824a2ad815f" providerId="ADAL" clId="{9BEA6B48-59C2-1248-9567-135D93D8CC3C}" dt="2024-01-13T10:53:54.156" v="1961"/>
          <ac:inkMkLst>
            <pc:docMk/>
            <pc:sldMk cId="3357012314" sldId="327"/>
            <ac:inkMk id="108" creationId="{6789B7DA-38DB-F4BD-60E3-AE86B3D15CF3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24" creationId="{1697707F-30A5-B397-DCDC-4C8A20D78885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25" creationId="{142BCB96-9246-5B88-4CEC-45C6BC7D066F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1" creationId="{2FA60E0E-9CF5-2EA0-50EB-5FC2311A9C54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2" creationId="{673BB92A-0D11-2CC6-BDE9-F76F0834E7C9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3" creationId="{B3965414-2FB9-46ED-A9C5-1FB28B9629D0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4" creationId="{E7FEDC3F-9E1C-C5D6-2466-0DB77C328430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5" creationId="{67AFAA95-190E-9CED-1B2C-C08F33C094C9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86" creationId="{FBE004E0-4695-E4FD-AE94-79699C2B075B}"/>
          </ac:inkMkLst>
        </pc:inkChg>
        <pc:inkChg chg="add mod">
          <ac:chgData name="Kokchun Giang" userId="67e2125d-ec8c-4323-9653-9824a2ad815f" providerId="ADAL" clId="{9BEA6B48-59C2-1248-9567-135D93D8CC3C}" dt="2024-01-13T10:53:54.156" v="1961"/>
          <ac:inkMkLst>
            <pc:docMk/>
            <pc:sldMk cId="3357012314" sldId="327"/>
            <ac:inkMk id="190" creationId="{3FB44666-81FF-50C7-98E6-04FF464CE8B4}"/>
          </ac:inkMkLst>
        </pc:inkChg>
        <pc:inkChg chg="add mod">
          <ac:chgData name="Kokchun Giang" userId="67e2125d-ec8c-4323-9653-9824a2ad815f" providerId="ADAL" clId="{9BEA6B48-59C2-1248-9567-135D93D8CC3C}" dt="2024-01-13T10:53:54.156" v="1961"/>
          <ac:inkMkLst>
            <pc:docMk/>
            <pc:sldMk cId="3357012314" sldId="327"/>
            <ac:inkMk id="191" creationId="{C79F758B-C6CD-DA92-9247-8006EEC93FD9}"/>
          </ac:inkMkLst>
        </pc:inkChg>
        <pc:inkChg chg="add mod">
          <ac:chgData name="Kokchun Giang" userId="67e2125d-ec8c-4323-9653-9824a2ad815f" providerId="ADAL" clId="{9BEA6B48-59C2-1248-9567-135D93D8CC3C}" dt="2024-01-13T10:53:54.156" v="1961"/>
          <ac:inkMkLst>
            <pc:docMk/>
            <pc:sldMk cId="3357012314" sldId="327"/>
            <ac:inkMk id="192" creationId="{62FF86FD-797C-9774-F803-AA43FBF2F259}"/>
          </ac:inkMkLst>
        </pc:inkChg>
        <pc:inkChg chg="add mod">
          <ac:chgData name="Kokchun Giang" userId="67e2125d-ec8c-4323-9653-9824a2ad815f" providerId="ADAL" clId="{9BEA6B48-59C2-1248-9567-135D93D8CC3C}" dt="2024-01-13T10:53:57.902" v="1968"/>
          <ac:inkMkLst>
            <pc:docMk/>
            <pc:sldMk cId="3357012314" sldId="327"/>
            <ac:inkMk id="194" creationId="{C2BDAD81-3F6A-97E9-F502-835EA50C3C81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95" creationId="{518B6BEA-2798-25B5-D69C-A13756DBF960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196" creationId="{78D553D6-EC47-4647-BB5B-DB459C0E5331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200" creationId="{1C612D78-76B2-A26B-41C0-4E12D22BF0FC}"/>
          </ac:inkMkLst>
        </pc:inkChg>
        <pc:inkChg chg="add mod">
          <ac:chgData name="Kokchun Giang" userId="67e2125d-ec8c-4323-9653-9824a2ad815f" providerId="ADAL" clId="{9BEA6B48-59C2-1248-9567-135D93D8CC3C}" dt="2024-01-13T10:53:57.902" v="1968"/>
          <ac:inkMkLst>
            <pc:docMk/>
            <pc:sldMk cId="3357012314" sldId="327"/>
            <ac:inkMk id="202" creationId="{36B9534F-B272-E4A7-747D-CE8935891705}"/>
          </ac:inkMkLst>
        </pc:inkChg>
        <pc:inkChg chg="add mod">
          <ac:chgData name="Kokchun Giang" userId="67e2125d-ec8c-4323-9653-9824a2ad815f" providerId="ADAL" clId="{9BEA6B48-59C2-1248-9567-135D93D8CC3C}" dt="2024-01-13T10:53:57.902" v="1968"/>
          <ac:inkMkLst>
            <pc:docMk/>
            <pc:sldMk cId="3357012314" sldId="327"/>
            <ac:inkMk id="205" creationId="{C7F6050D-9358-095F-0344-001ADC9AE637}"/>
          </ac:inkMkLst>
        </pc:inkChg>
        <pc:inkChg chg="add mod">
          <ac:chgData name="Kokchun Giang" userId="67e2125d-ec8c-4323-9653-9824a2ad815f" providerId="ADAL" clId="{9BEA6B48-59C2-1248-9567-135D93D8CC3C}" dt="2024-01-13T10:53:57.902" v="1968"/>
          <ac:inkMkLst>
            <pc:docMk/>
            <pc:sldMk cId="3357012314" sldId="327"/>
            <ac:inkMk id="219" creationId="{C65F97F7-4B39-4652-5E6F-836F8B74E36E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294" creationId="{3B82834A-1C22-612B-62EA-D13331F2DE74}"/>
          </ac:inkMkLst>
        </pc:inkChg>
        <pc:inkChg chg="add mod">
          <ac:chgData name="Kokchun Giang" userId="67e2125d-ec8c-4323-9653-9824a2ad815f" providerId="ADAL" clId="{9BEA6B48-59C2-1248-9567-135D93D8CC3C}" dt="2024-01-13T10:53:57.902" v="1968"/>
          <ac:inkMkLst>
            <pc:docMk/>
            <pc:sldMk cId="3357012314" sldId="327"/>
            <ac:inkMk id="312" creationId="{4E8CA595-1701-1F24-37F4-E7B2CCED702A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328" creationId="{589E6D76-DE80-E178-1E1B-AF97EAF6FCB2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329" creationId="{2491E1BE-D5AA-A118-0514-ED5AE4EA3800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330" creationId="{0876B085-6C93-BEE8-219F-6246077DACEB}"/>
          </ac:inkMkLst>
        </pc:inkChg>
        <pc:inkChg chg="del">
          <ac:chgData name="Kokchun Giang" userId="67e2125d-ec8c-4323-9653-9824a2ad815f" providerId="ADAL" clId="{9BEA6B48-59C2-1248-9567-135D93D8CC3C}" dt="2024-01-13T10:53:04.598" v="1932" actId="478"/>
          <ac:inkMkLst>
            <pc:docMk/>
            <pc:sldMk cId="3357012314" sldId="327"/>
            <ac:inkMk id="331" creationId="{E4E74524-834B-2EDF-D240-8085351AD5EC}"/>
          </ac:inkMkLst>
        </pc:inkChg>
        <pc:inkChg chg="add mod">
          <ac:chgData name="Kokchun Giang" userId="67e2125d-ec8c-4323-9653-9824a2ad815f" providerId="ADAL" clId="{9BEA6B48-59C2-1248-9567-135D93D8CC3C}" dt="2024-01-13T11:04:25.898" v="2226" actId="164"/>
          <ac:inkMkLst>
            <pc:docMk/>
            <pc:sldMk cId="3357012314" sldId="327"/>
            <ac:inkMk id="332" creationId="{3BB93704-13C7-A910-54AF-6571498769D0}"/>
          </ac:inkMkLst>
        </pc:inkChg>
        <pc:inkChg chg="add mod">
          <ac:chgData name="Kokchun Giang" userId="67e2125d-ec8c-4323-9653-9824a2ad815f" providerId="ADAL" clId="{9BEA6B48-59C2-1248-9567-135D93D8CC3C}" dt="2024-01-13T10:54:00.310" v="1974"/>
          <ac:inkMkLst>
            <pc:docMk/>
            <pc:sldMk cId="3357012314" sldId="327"/>
            <ac:inkMk id="333" creationId="{A1343BE1-1622-3E06-90C3-38A2CC76DD7B}"/>
          </ac:inkMkLst>
        </pc:inkChg>
        <pc:inkChg chg="add mod">
          <ac:chgData name="Kokchun Giang" userId="67e2125d-ec8c-4323-9653-9824a2ad815f" providerId="ADAL" clId="{9BEA6B48-59C2-1248-9567-135D93D8CC3C}" dt="2024-01-13T10:54:00.310" v="1974"/>
          <ac:inkMkLst>
            <pc:docMk/>
            <pc:sldMk cId="3357012314" sldId="327"/>
            <ac:inkMk id="334" creationId="{A7906D89-0B17-49C6-EED1-862E02F7719E}"/>
          </ac:inkMkLst>
        </pc:inkChg>
        <pc:inkChg chg="add mod">
          <ac:chgData name="Kokchun Giang" userId="67e2125d-ec8c-4323-9653-9824a2ad815f" providerId="ADAL" clId="{9BEA6B48-59C2-1248-9567-135D93D8CC3C}" dt="2024-01-13T10:54:00.310" v="1974"/>
          <ac:inkMkLst>
            <pc:docMk/>
            <pc:sldMk cId="3357012314" sldId="327"/>
            <ac:inkMk id="335" creationId="{05E5FA0A-D284-0D2C-F0D8-5D92567BC327}"/>
          </ac:inkMkLst>
        </pc:inkChg>
        <pc:inkChg chg="add mod">
          <ac:chgData name="Kokchun Giang" userId="67e2125d-ec8c-4323-9653-9824a2ad815f" providerId="ADAL" clId="{9BEA6B48-59C2-1248-9567-135D93D8CC3C}" dt="2024-01-13T10:54:00.310" v="1974"/>
          <ac:inkMkLst>
            <pc:docMk/>
            <pc:sldMk cId="3357012314" sldId="327"/>
            <ac:inkMk id="336" creationId="{C83B1FBB-EBEF-7FC3-2BE8-A93144FB6888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39" creationId="{DB7769CD-D323-0EFD-B5EF-30B03C9DD114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0" creationId="{E4E53D79-117D-2E92-0BEB-5C591500A93A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1" creationId="{1CFF6152-DA4B-AD8E-30CE-BBAA7586CCB7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3" creationId="{58E69490-A227-E967-A686-D27C3102D39F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5" creationId="{3BFD833A-2B51-01A9-84DF-1FD78041B515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6" creationId="{89E6C43A-4732-346D-817F-DE276E0A7DC7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7" creationId="{9354E2D6-9A9B-9328-45F9-B94C4C4C29D2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48" creationId="{60495254-98DB-2AC6-C12B-D9CCC4D25070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82" creationId="{C9698CEC-262E-1146-24A9-E194CAF80F88}"/>
          </ac:inkMkLst>
        </pc:inkChg>
        <pc:inkChg chg="add mod">
          <ac:chgData name="Kokchun Giang" userId="67e2125d-ec8c-4323-9653-9824a2ad815f" providerId="ADAL" clId="{9BEA6B48-59C2-1248-9567-135D93D8CC3C}" dt="2024-01-13T10:54:18.944" v="1987"/>
          <ac:inkMkLst>
            <pc:docMk/>
            <pc:sldMk cId="3357012314" sldId="327"/>
            <ac:inkMk id="383" creationId="{41605F92-3CCE-C072-8413-8C9753E2E20E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85" creationId="{821A2D45-67A8-C2FA-4D1E-D8C21B44C452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86" creationId="{4C7EAD34-A553-6BAB-F1CC-C6CA2F8FF223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87" creationId="{DB4B3669-2EA4-8885-40B4-75EB7465B2A9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88" creationId="{CECB3319-E134-31DC-E3BE-EAC24CE05353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89" creationId="{1010A6FA-367A-B007-46FB-3798D3B0A51C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0" creationId="{3FA2C556-EAB7-C3DE-F151-CCBA5BFABC0F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1" creationId="{0C1A54D4-C58E-3692-B6CB-FCDD53F3250D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2" creationId="{8224F5C9-F327-4ABF-4591-449E28CA71EB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3" creationId="{B6B07DB9-DE31-ECE1-6D1F-7DADEA5A9C94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4" creationId="{ADBA3B27-0944-15C9-B8C5-51F3B62D9E94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5" creationId="{C30842E8-63D1-5CED-23A7-437A61116198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6" creationId="{F5470B86-19EC-1559-2EFE-D2F24DEF3F17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7" creationId="{D94C77C5-37C3-2EFB-76E9-5E2D3AE365C8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8" creationId="{4BFB409A-4DC3-ACF1-9D47-303C56E954B2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399" creationId="{DC775776-71C1-4BEC-FD6F-AAA2A935CBBD}"/>
          </ac:inkMkLst>
        </pc:inkChg>
        <pc:inkChg chg="add mod">
          <ac:chgData name="Kokchun Giang" userId="67e2125d-ec8c-4323-9653-9824a2ad815f" providerId="ADAL" clId="{9BEA6B48-59C2-1248-9567-135D93D8CC3C}" dt="2024-01-13T10:54:49.552" v="2004"/>
          <ac:inkMkLst>
            <pc:docMk/>
            <pc:sldMk cId="3357012314" sldId="327"/>
            <ac:inkMk id="400" creationId="{A05A203C-078D-3282-B300-1D5146D86591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2" creationId="{D4A74E16-1BDA-3559-0371-A5ED1B99B724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3" creationId="{96739FE9-857C-89AE-23CA-451016D04B19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4" creationId="{EF87D28C-0E97-6C13-AB1B-F207C4E4553F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5" creationId="{5538D083-DC80-863A-D169-D9D4CF76CC0E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6" creationId="{DE3C492C-20DC-328E-2010-868DC7201B60}"/>
          </ac:inkMkLst>
        </pc:inkChg>
        <pc:inkChg chg="add mod">
          <ac:chgData name="Kokchun Giang" userId="67e2125d-ec8c-4323-9653-9824a2ad815f" providerId="ADAL" clId="{9BEA6B48-59C2-1248-9567-135D93D8CC3C}" dt="2024-01-13T10:54:52.459" v="2011"/>
          <ac:inkMkLst>
            <pc:docMk/>
            <pc:sldMk cId="3357012314" sldId="327"/>
            <ac:inkMk id="407" creationId="{BB4E4EA1-1601-FF80-032C-93B8D1A918ED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09" creationId="{7337863B-3AD2-DCC7-2298-0A7FBAE7569C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0" creationId="{F3DAD807-9FA7-B6F6-C568-C1E291FD2016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1" creationId="{1749F44A-6F82-6ABB-E29A-6937E98AD4CC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2" creationId="{C051DA9F-471E-5D5C-5235-3AA89504A56C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3" creationId="{E4B5F849-B967-57B0-D51D-3E4F94443F6C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4" creationId="{030B9256-A60C-9303-F5E3-78DAAF909EE4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5" creationId="{CDDF4067-9913-0F1D-D0A3-3F80489DE08E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6" creationId="{7CD6E618-498A-1FF1-2F7F-D98933BFABE7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7" creationId="{BAF41EC9-B751-4165-E4EA-E6F36F1AD356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8" creationId="{C2B99769-E6E7-419A-76B0-A35E9965EACD}"/>
          </ac:inkMkLst>
        </pc:inkChg>
        <pc:inkChg chg="add mod">
          <ac:chgData name="Kokchun Giang" userId="67e2125d-ec8c-4323-9653-9824a2ad815f" providerId="ADAL" clId="{9BEA6B48-59C2-1248-9567-135D93D8CC3C}" dt="2024-01-13T10:54:54.811" v="2023"/>
          <ac:inkMkLst>
            <pc:docMk/>
            <pc:sldMk cId="3357012314" sldId="327"/>
            <ac:inkMk id="419" creationId="{9F08136C-87FA-07E8-08A6-1FFC8079ADBC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2" creationId="{2AD7D4BE-038E-9574-77E2-1B17EA4617E8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3" creationId="{869B2784-B7C0-2FBD-A8D9-1B730C46861B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4" creationId="{1B8C5FE4-CAC2-E4A5-BFD9-F9551EBDA2FB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5" creationId="{66705BAF-C121-DFD4-8E99-8FB4398B2365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6" creationId="{61147DCD-4878-32B1-CCAD-F9438011D9D5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7" creationId="{EECE58ED-C40C-10F8-33A8-69C15D2F949F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8" creationId="{ACD7F77D-7E97-D148-923D-7CCA71515F7D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29" creationId="{4D8184E3-F3C6-EF91-DB1D-BE5D5609B4E0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30" creationId="{C23C0951-4475-46F8-00C4-E29D63102660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31" creationId="{3F99F595-32A3-B5E3-9505-261A2BD113DE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32" creationId="{8DC1224B-6B8E-4D29-E805-FEE3EE74CCCB}"/>
          </ac:inkMkLst>
        </pc:inkChg>
        <pc:inkChg chg="add mod">
          <ac:chgData name="Kokchun Giang" userId="67e2125d-ec8c-4323-9653-9824a2ad815f" providerId="ADAL" clId="{9BEA6B48-59C2-1248-9567-135D93D8CC3C}" dt="2024-01-13T10:54:57.939" v="2036"/>
          <ac:inkMkLst>
            <pc:docMk/>
            <pc:sldMk cId="3357012314" sldId="327"/>
            <ac:inkMk id="433" creationId="{42889FDC-A282-AF76-4CC9-877FBF909335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36" creationId="{C5278821-5D12-8ACC-E595-EEE2CD1A3B46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37" creationId="{2E612B76-26FB-BA7D-FE5D-A621F8FBAA4A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38" creationId="{41BB200A-CF2A-15A9-9964-1AC6724A578D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39" creationId="{E6BE4CFD-DA69-BBF9-F3D4-4E3E2900B007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40" creationId="{CDAE3562-154C-6BAD-99FE-92A94776522F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41" creationId="{FD4F3387-B7B9-A948-7FA5-87D266235E5E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42" creationId="{190557B7-6A38-65DD-0AF0-31324023EBF3}"/>
          </ac:inkMkLst>
        </pc:inkChg>
        <pc:inkChg chg="add mod">
          <ac:chgData name="Kokchun Giang" userId="67e2125d-ec8c-4323-9653-9824a2ad815f" providerId="ADAL" clId="{9BEA6B48-59C2-1248-9567-135D93D8CC3C}" dt="2024-01-13T10:55:16.609" v="2045"/>
          <ac:inkMkLst>
            <pc:docMk/>
            <pc:sldMk cId="3357012314" sldId="327"/>
            <ac:inkMk id="443" creationId="{91E95305-7EE7-557B-5255-AC706149C0FB}"/>
          </ac:inkMkLst>
        </pc:inkChg>
        <pc:inkChg chg="add mod">
          <ac:chgData name="Kokchun Giang" userId="67e2125d-ec8c-4323-9653-9824a2ad815f" providerId="ADAL" clId="{9BEA6B48-59C2-1248-9567-135D93D8CC3C}" dt="2024-01-13T10:55:18.440" v="2048"/>
          <ac:inkMkLst>
            <pc:docMk/>
            <pc:sldMk cId="3357012314" sldId="327"/>
            <ac:inkMk id="446" creationId="{BE7E064D-BCC1-DE48-6B5D-6D659E251750}"/>
          </ac:inkMkLst>
        </pc:inkChg>
        <pc:inkChg chg="add mod">
          <ac:chgData name="Kokchun Giang" userId="67e2125d-ec8c-4323-9653-9824a2ad815f" providerId="ADAL" clId="{9BEA6B48-59C2-1248-9567-135D93D8CC3C}" dt="2024-01-13T10:55:18.440" v="2048"/>
          <ac:inkMkLst>
            <pc:docMk/>
            <pc:sldMk cId="3357012314" sldId="327"/>
            <ac:inkMk id="447" creationId="{21CCDB9A-D5E9-C2AE-7352-D42C13D045D9}"/>
          </ac:inkMkLst>
        </pc:inkChg>
        <pc:inkChg chg="add del">
          <ac:chgData name="Kokchun Giang" userId="67e2125d-ec8c-4323-9653-9824a2ad815f" providerId="ADAL" clId="{9BEA6B48-59C2-1248-9567-135D93D8CC3C}" dt="2024-01-13T10:55:28.917" v="2050" actId="9405"/>
          <ac:inkMkLst>
            <pc:docMk/>
            <pc:sldMk cId="3357012314" sldId="327"/>
            <ac:inkMk id="449" creationId="{AD046FB6-27B3-325F-A8FB-08D8CB3A3469}"/>
          </ac:inkMkLst>
        </pc:inkChg>
        <pc:inkChg chg="add del">
          <ac:chgData name="Kokchun Giang" userId="67e2125d-ec8c-4323-9653-9824a2ad815f" providerId="ADAL" clId="{9BEA6B48-59C2-1248-9567-135D93D8CC3C}" dt="2024-01-13T10:55:54.980" v="2057" actId="9405"/>
          <ac:inkMkLst>
            <pc:docMk/>
            <pc:sldMk cId="3357012314" sldId="327"/>
            <ac:inkMk id="451" creationId="{601E163E-859B-A43C-B407-952C21EB3F21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2" creationId="{1B698DD3-9F0E-7EA5-D3A1-E195DE42F9D5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3" creationId="{7731BFE2-7A1C-CEA2-2205-C07279575A3A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4" creationId="{7224AD1E-F86B-73E5-8F69-170D00F7853C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5" creationId="{2C301042-651E-D160-F4C1-3877F1FCA5A0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6" creationId="{C2590C7E-0D15-2848-18FC-C637EA313C1F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7" creationId="{66D44366-018B-2983-C081-17641EC05C40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8" creationId="{60642293-365F-B011-B896-737EE7E4F407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59" creationId="{DF71C563-241E-36C3-06FC-871A85C2E1DE}"/>
          </ac:inkMkLst>
        </pc:inkChg>
        <pc:inkChg chg="add mod">
          <ac:chgData name="Kokchun Giang" userId="67e2125d-ec8c-4323-9653-9824a2ad815f" providerId="ADAL" clId="{9BEA6B48-59C2-1248-9567-135D93D8CC3C}" dt="2024-01-13T10:55:58.700" v="2067"/>
          <ac:inkMkLst>
            <pc:docMk/>
            <pc:sldMk cId="3357012314" sldId="327"/>
            <ac:inkMk id="460" creationId="{ED361C53-0E0D-69C2-E123-112C0EC31D8C}"/>
          </ac:inkMkLst>
        </pc:inkChg>
        <pc:inkChg chg="add mod">
          <ac:chgData name="Kokchun Giang" userId="67e2125d-ec8c-4323-9653-9824a2ad815f" providerId="ADAL" clId="{9BEA6B48-59C2-1248-9567-135D93D8CC3C}" dt="2024-01-13T10:56:05.568" v="2072"/>
          <ac:inkMkLst>
            <pc:docMk/>
            <pc:sldMk cId="3357012314" sldId="327"/>
            <ac:inkMk id="462" creationId="{26C4EB5B-A0E2-CBDB-4147-38CF18764127}"/>
          </ac:inkMkLst>
        </pc:inkChg>
        <pc:inkChg chg="add mod">
          <ac:chgData name="Kokchun Giang" userId="67e2125d-ec8c-4323-9653-9824a2ad815f" providerId="ADAL" clId="{9BEA6B48-59C2-1248-9567-135D93D8CC3C}" dt="2024-01-13T10:56:05.568" v="2072"/>
          <ac:inkMkLst>
            <pc:docMk/>
            <pc:sldMk cId="3357012314" sldId="327"/>
            <ac:inkMk id="463" creationId="{342AE7B6-0464-F204-3FDF-C8F9EB3C38E4}"/>
          </ac:inkMkLst>
        </pc:inkChg>
        <pc:inkChg chg="add mod">
          <ac:chgData name="Kokchun Giang" userId="67e2125d-ec8c-4323-9653-9824a2ad815f" providerId="ADAL" clId="{9BEA6B48-59C2-1248-9567-135D93D8CC3C}" dt="2024-01-13T10:56:05.568" v="2072"/>
          <ac:inkMkLst>
            <pc:docMk/>
            <pc:sldMk cId="3357012314" sldId="327"/>
            <ac:inkMk id="464" creationId="{09382692-2DB7-1A7E-F298-212DC4806137}"/>
          </ac:inkMkLst>
        </pc:inkChg>
        <pc:inkChg chg="add mod">
          <ac:chgData name="Kokchun Giang" userId="67e2125d-ec8c-4323-9653-9824a2ad815f" providerId="ADAL" clId="{9BEA6B48-59C2-1248-9567-135D93D8CC3C}" dt="2024-01-13T10:56:05.568" v="2072"/>
          <ac:inkMkLst>
            <pc:docMk/>
            <pc:sldMk cId="3357012314" sldId="327"/>
            <ac:inkMk id="465" creationId="{1C54FAAB-ECFD-2606-8F7A-E14578D9F631}"/>
          </ac:inkMkLst>
        </pc:inkChg>
        <pc:inkChg chg="add mod">
          <ac:chgData name="Kokchun Giang" userId="67e2125d-ec8c-4323-9653-9824a2ad815f" providerId="ADAL" clId="{9BEA6B48-59C2-1248-9567-135D93D8CC3C}" dt="2024-01-13T10:56:08.245" v="2077"/>
          <ac:inkMkLst>
            <pc:docMk/>
            <pc:sldMk cId="3357012314" sldId="327"/>
            <ac:inkMk id="467" creationId="{1D26AF2C-C83D-6C45-C21B-622E197CDA93}"/>
          </ac:inkMkLst>
        </pc:inkChg>
        <pc:inkChg chg="add mod">
          <ac:chgData name="Kokchun Giang" userId="67e2125d-ec8c-4323-9653-9824a2ad815f" providerId="ADAL" clId="{9BEA6B48-59C2-1248-9567-135D93D8CC3C}" dt="2024-01-13T10:56:08.245" v="2077"/>
          <ac:inkMkLst>
            <pc:docMk/>
            <pc:sldMk cId="3357012314" sldId="327"/>
            <ac:inkMk id="468" creationId="{F9359881-FA28-0C5E-7701-23BD51A58E69}"/>
          </ac:inkMkLst>
        </pc:inkChg>
        <pc:inkChg chg="add mod">
          <ac:chgData name="Kokchun Giang" userId="67e2125d-ec8c-4323-9653-9824a2ad815f" providerId="ADAL" clId="{9BEA6B48-59C2-1248-9567-135D93D8CC3C}" dt="2024-01-13T10:56:08.245" v="2077"/>
          <ac:inkMkLst>
            <pc:docMk/>
            <pc:sldMk cId="3357012314" sldId="327"/>
            <ac:inkMk id="469" creationId="{CED2FA7F-9700-D919-90F9-B7BF62DC030E}"/>
          </ac:inkMkLst>
        </pc:inkChg>
        <pc:inkChg chg="add mod">
          <ac:chgData name="Kokchun Giang" userId="67e2125d-ec8c-4323-9653-9824a2ad815f" providerId="ADAL" clId="{9BEA6B48-59C2-1248-9567-135D93D8CC3C}" dt="2024-01-13T10:56:08.245" v="2077"/>
          <ac:inkMkLst>
            <pc:docMk/>
            <pc:sldMk cId="3357012314" sldId="327"/>
            <ac:inkMk id="470" creationId="{E0B029A3-C752-F5C1-2949-96FB44C71232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2" creationId="{2B593EA7-16AB-9B76-396D-D9C9112FD3CD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3" creationId="{321A6046-99BB-E7C4-050D-D55338567063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4" creationId="{393CCA68-7F25-3783-40C1-FF69EDA371C4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5" creationId="{3E9C1D75-8394-3ED2-6644-1F252242758C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6" creationId="{32E36861-1FC2-98EE-A9DD-E1DE5E617A89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7" creationId="{E735D387-F2AC-A522-78EC-4E70D6289D2D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8" creationId="{A3AB0846-0FDB-4BD9-D3EB-697D22254DC2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79" creationId="{82595D3E-2C3D-47BD-8310-6AF749C30988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0" creationId="{B9EE8336-EE66-E26F-B3F8-E807765E95CB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1" creationId="{BEB75620-E604-BE38-33CE-220088E777B9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2" creationId="{B7E66A0E-34B7-AA42-DEA0-0DDC53991F99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3" creationId="{1EBA2FC1-0275-33F2-B3E1-729D2D0DB617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4" creationId="{A53EE3F9-C0D7-6E68-2D69-916BD5F83391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5" creationId="{64673547-0678-35B6-EE4A-C98B16BD3A6C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6" creationId="{F33DF31F-0788-AEFA-0D3F-8092ADBC55BA}"/>
          </ac:inkMkLst>
        </pc:inkChg>
        <pc:inkChg chg="add mod">
          <ac:chgData name="Kokchun Giang" userId="67e2125d-ec8c-4323-9653-9824a2ad815f" providerId="ADAL" clId="{9BEA6B48-59C2-1248-9567-135D93D8CC3C}" dt="2024-01-13T10:56:20.551" v="2094"/>
          <ac:inkMkLst>
            <pc:docMk/>
            <pc:sldMk cId="3357012314" sldId="327"/>
            <ac:inkMk id="487" creationId="{A9C439E2-9A2B-0443-4540-EFEE3C04E8F0}"/>
          </ac:inkMkLst>
        </pc:inkChg>
        <pc:inkChg chg="add mod">
          <ac:chgData name="Kokchun Giang" userId="67e2125d-ec8c-4323-9653-9824a2ad815f" providerId="ADAL" clId="{9BEA6B48-59C2-1248-9567-135D93D8CC3C}" dt="2024-01-13T10:56:24.287" v="2097"/>
          <ac:inkMkLst>
            <pc:docMk/>
            <pc:sldMk cId="3357012314" sldId="327"/>
            <ac:inkMk id="491" creationId="{5378775C-2CC5-D886-1319-A35710BA5DC4}"/>
          </ac:inkMkLst>
        </pc:inkChg>
        <pc:inkChg chg="add mod">
          <ac:chgData name="Kokchun Giang" userId="67e2125d-ec8c-4323-9653-9824a2ad815f" providerId="ADAL" clId="{9BEA6B48-59C2-1248-9567-135D93D8CC3C}" dt="2024-01-13T10:56:24.287" v="2097"/>
          <ac:inkMkLst>
            <pc:docMk/>
            <pc:sldMk cId="3357012314" sldId="327"/>
            <ac:inkMk id="492" creationId="{0F85EB25-6353-7AF2-7466-E15EF49D7168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4" creationId="{B7D86834-34DD-0EBD-ACA1-A9FCDA534695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5" creationId="{6E147AB0-CC49-B466-5707-646BC898998A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6" creationId="{2843DBB6-2DEC-B832-CAB5-08E5DDDE0460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7" creationId="{DE8D3D49-A39D-A22E-3300-B0C2F85ACC8F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8" creationId="{39330979-E43F-AF1C-EFC2-59B51097D319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499" creationId="{CE54EC98-BEB2-DCCA-7E40-C6DAE0914458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0" creationId="{D71E550F-21C8-1261-1497-26A21C4543AE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1" creationId="{F41869BD-4F4B-4630-099B-BDE82859D4C0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2" creationId="{BE87A11B-DB22-6D53-289C-4552BAFF5191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3" creationId="{A1DFD396-24EC-8AA1-251C-041F235D272D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4" creationId="{872BABBA-0A33-33BD-2147-225069C45168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5" creationId="{00D8BED8-D9D3-2C52-FD5A-21CD14F3E6C6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6" creationId="{C5D51A0E-C61D-F97B-26E3-7E49404F06AF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7" creationId="{B8B77536-E19F-AC63-2F67-A533A4F23E09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8" creationId="{83EF609C-2C25-77D2-6526-8801CDCFD010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09" creationId="{0705BA90-5744-9E72-141C-F225196E63C9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10" creationId="{7006083F-4C80-6542-3F5D-DB78175354ED}"/>
          </ac:inkMkLst>
        </pc:inkChg>
        <pc:inkChg chg="add mod">
          <ac:chgData name="Kokchun Giang" userId="67e2125d-ec8c-4323-9653-9824a2ad815f" providerId="ADAL" clId="{9BEA6B48-59C2-1248-9567-135D93D8CC3C}" dt="2024-01-13T10:56:32.536" v="2116"/>
          <ac:inkMkLst>
            <pc:docMk/>
            <pc:sldMk cId="3357012314" sldId="327"/>
            <ac:inkMk id="511" creationId="{904F8A2C-4244-6A30-24F2-CB24508354ED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16" creationId="{05F6A5AE-415A-100A-DA39-97231D268FBE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17" creationId="{6A2A097C-F6A9-4E96-CA19-D6E457197C9C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18" creationId="{0FA3D0BC-0F3B-DB3B-C29D-34B70A178EE6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19" creationId="{A35BB88B-BBFF-9DA6-71E8-C1CD02EADE8D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20" creationId="{A3B02562-41D8-5F9B-8D7A-76C114B48FD2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21" creationId="{C8FD1FC3-2972-C61B-BDD2-466EA0AD0CBC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22" creationId="{AF946623-8AE8-50DB-5916-B658AF14D7C0}"/>
          </ac:inkMkLst>
        </pc:inkChg>
        <pc:inkChg chg="add mod">
          <ac:chgData name="Kokchun Giang" userId="67e2125d-ec8c-4323-9653-9824a2ad815f" providerId="ADAL" clId="{9BEA6B48-59C2-1248-9567-135D93D8CC3C}" dt="2024-01-13T10:56:38.895" v="2125"/>
          <ac:inkMkLst>
            <pc:docMk/>
            <pc:sldMk cId="3357012314" sldId="327"/>
            <ac:inkMk id="523" creationId="{F1FC9803-1326-50B9-3A28-5327F5199F36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26" creationId="{7E141AA6-E2DF-52DE-A3F4-337AF4144C4F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27" creationId="{81A1961D-7195-A79A-526F-415BF421C69A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28" creationId="{FF20EEAF-A1D7-538B-C889-D55F83E1DDB8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29" creationId="{B7574FB6-7BD6-BE76-E9E7-150581252621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30" creationId="{8352AE6D-DFA4-F4F0-BF15-E1A83981CEF3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31" creationId="{76055DEC-6E5F-965C-D5C6-4438D0BD7780}"/>
          </ac:inkMkLst>
        </pc:inkChg>
        <pc:inkChg chg="add mod">
          <ac:chgData name="Kokchun Giang" userId="67e2125d-ec8c-4323-9653-9824a2ad815f" providerId="ADAL" clId="{9BEA6B48-59C2-1248-9567-135D93D8CC3C}" dt="2024-01-13T10:56:42.885" v="2133"/>
          <ac:inkMkLst>
            <pc:docMk/>
            <pc:sldMk cId="3357012314" sldId="327"/>
            <ac:inkMk id="532" creationId="{A2727EFD-FDE4-BC40-646A-BE2FD0245A55}"/>
          </ac:inkMkLst>
        </pc:inkChg>
        <pc:inkChg chg="add mod">
          <ac:chgData name="Kokchun Giang" userId="67e2125d-ec8c-4323-9653-9824a2ad815f" providerId="ADAL" clId="{9BEA6B48-59C2-1248-9567-135D93D8CC3C}" dt="2024-01-13T11:05:05.319" v="2239" actId="164"/>
          <ac:inkMkLst>
            <pc:docMk/>
            <pc:sldMk cId="3357012314" sldId="327"/>
            <ac:inkMk id="535" creationId="{A09FBEBA-5208-2E8C-C1B7-2B9CB2185035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36" creationId="{69503F85-0B34-48D1-7A32-F6E1EA5705E5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37" creationId="{769BDD9E-9BD4-9C43-840F-6F956BF1B791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38" creationId="{294BFEA1-78E3-6816-5416-A2DE270D6FC4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39" creationId="{859200E7-85BE-BF57-B3C4-45354E75504F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0" creationId="{CD887B0E-4E25-7A2F-38D5-BB10D43D19D1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1" creationId="{559D9294-1ED0-0864-E5EB-3BF5DEE9A5B7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2" creationId="{3EBBD224-1F1F-CF93-FC2F-C31955DF7824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3" creationId="{329355CF-6B93-610C-F914-43FEF9DF7D80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4" creationId="{B3634437-2A2D-0276-83DB-4F40D7793417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5" creationId="{B326D939-3D9E-DBD2-5FC1-2774F571A2EE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6" creationId="{CE12B49E-95AE-6BEA-8131-5AAADDE70265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7" creationId="{00077A25-B36B-25B1-C378-FE644DD7CCE0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8" creationId="{DF4D30D2-E3A7-4E84-7A00-4F2C8BBE481E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49" creationId="{F6A133C3-1960-186C-C9F1-94CEB85FB2B8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50" creationId="{76DD1F0D-1784-03A0-0AC3-39C9C6639362}"/>
          </ac:inkMkLst>
        </pc:inkChg>
        <pc:inkChg chg="add mod">
          <ac:chgData name="Kokchun Giang" userId="67e2125d-ec8c-4323-9653-9824a2ad815f" providerId="ADAL" clId="{9BEA6B48-59C2-1248-9567-135D93D8CC3C}" dt="2024-01-13T10:57:00.544" v="2151"/>
          <ac:inkMkLst>
            <pc:docMk/>
            <pc:sldMk cId="3357012314" sldId="327"/>
            <ac:inkMk id="551" creationId="{0AB9A3E8-0CB6-697E-69A0-611438EC68E4}"/>
          </ac:inkMkLst>
        </pc:inkChg>
        <pc:inkChg chg="add del">
          <ac:chgData name="Kokchun Giang" userId="67e2125d-ec8c-4323-9653-9824a2ad815f" providerId="ADAL" clId="{9BEA6B48-59C2-1248-9567-135D93D8CC3C}" dt="2024-01-13T10:57:03.962" v="2155" actId="9405"/>
          <ac:inkMkLst>
            <pc:docMk/>
            <pc:sldMk cId="3357012314" sldId="327"/>
            <ac:inkMk id="555" creationId="{6CACCD70-A9C8-B117-A600-B9A84FD387C6}"/>
          </ac:inkMkLst>
        </pc:inkChg>
        <pc:inkChg chg="add del">
          <ac:chgData name="Kokchun Giang" userId="67e2125d-ec8c-4323-9653-9824a2ad815f" providerId="ADAL" clId="{9BEA6B48-59C2-1248-9567-135D93D8CC3C}" dt="2024-01-13T10:57:03.483" v="2154" actId="9405"/>
          <ac:inkMkLst>
            <pc:docMk/>
            <pc:sldMk cId="3357012314" sldId="327"/>
            <ac:inkMk id="556" creationId="{9EEAF041-9E31-6824-C6BC-130896AF2DAF}"/>
          </ac:inkMkLst>
        </pc:inkChg>
        <pc:inkChg chg="add mod">
          <ac:chgData name="Kokchun Giang" userId="67e2125d-ec8c-4323-9653-9824a2ad815f" providerId="ADAL" clId="{9BEA6B48-59C2-1248-9567-135D93D8CC3C}" dt="2024-01-13T11:05:05.319" v="2239" actId="164"/>
          <ac:inkMkLst>
            <pc:docMk/>
            <pc:sldMk cId="3357012314" sldId="327"/>
            <ac:inkMk id="557" creationId="{FBC3BA6D-BAB1-D508-90E5-486D26B40791}"/>
          </ac:inkMkLst>
        </pc:inkChg>
        <pc:inkChg chg="add mod">
          <ac:chgData name="Kokchun Giang" userId="67e2125d-ec8c-4323-9653-9824a2ad815f" providerId="ADAL" clId="{9BEA6B48-59C2-1248-9567-135D93D8CC3C}" dt="2024-01-13T10:57:07.390" v="2162"/>
          <ac:inkMkLst>
            <pc:docMk/>
            <pc:sldMk cId="3357012314" sldId="327"/>
            <ac:inkMk id="558" creationId="{28292D24-A742-D26A-A1F7-894B4ED0F912}"/>
          </ac:inkMkLst>
        </pc:inkChg>
        <pc:inkChg chg="add mod">
          <ac:chgData name="Kokchun Giang" userId="67e2125d-ec8c-4323-9653-9824a2ad815f" providerId="ADAL" clId="{9BEA6B48-59C2-1248-9567-135D93D8CC3C}" dt="2024-01-13T10:57:07.390" v="2162"/>
          <ac:inkMkLst>
            <pc:docMk/>
            <pc:sldMk cId="3357012314" sldId="327"/>
            <ac:inkMk id="559" creationId="{A2D6B028-4539-79EC-C04E-1678F7CFCDB0}"/>
          </ac:inkMkLst>
        </pc:inkChg>
        <pc:inkChg chg="add mod">
          <ac:chgData name="Kokchun Giang" userId="67e2125d-ec8c-4323-9653-9824a2ad815f" providerId="ADAL" clId="{9BEA6B48-59C2-1248-9567-135D93D8CC3C}" dt="2024-01-13T10:57:07.390" v="2162"/>
          <ac:inkMkLst>
            <pc:docMk/>
            <pc:sldMk cId="3357012314" sldId="327"/>
            <ac:inkMk id="560" creationId="{DA797C2E-A784-53EB-EDAD-EBB277E48FE9}"/>
          </ac:inkMkLst>
        </pc:inkChg>
        <pc:inkChg chg="add mod">
          <ac:chgData name="Kokchun Giang" userId="67e2125d-ec8c-4323-9653-9824a2ad815f" providerId="ADAL" clId="{9BEA6B48-59C2-1248-9567-135D93D8CC3C}" dt="2024-01-13T10:57:07.390" v="2162"/>
          <ac:inkMkLst>
            <pc:docMk/>
            <pc:sldMk cId="3357012314" sldId="327"/>
            <ac:inkMk id="561" creationId="{D28152C8-40E3-5B0A-4DF3-4F6DD8329535}"/>
          </ac:inkMkLst>
        </pc:inkChg>
        <pc:inkChg chg="add mod">
          <ac:chgData name="Kokchun Giang" userId="67e2125d-ec8c-4323-9653-9824a2ad815f" providerId="ADAL" clId="{9BEA6B48-59C2-1248-9567-135D93D8CC3C}" dt="2024-01-13T10:57:07.390" v="2162"/>
          <ac:inkMkLst>
            <pc:docMk/>
            <pc:sldMk cId="3357012314" sldId="327"/>
            <ac:inkMk id="562" creationId="{5AD46CA8-E9BC-617A-52B8-CBEF7C7C2DA2}"/>
          </ac:inkMkLst>
        </pc:inkChg>
        <pc:cxnChg chg="del">
          <ac:chgData name="Kokchun Giang" userId="67e2125d-ec8c-4323-9653-9824a2ad815f" providerId="ADAL" clId="{9BEA6B48-59C2-1248-9567-135D93D8CC3C}" dt="2024-01-13T10:53:04.598" v="1932" actId="478"/>
          <ac:cxnSpMkLst>
            <pc:docMk/>
            <pc:sldMk cId="3357012314" sldId="327"/>
            <ac:cxnSpMk id="201" creationId="{CA5C811C-41C8-FFA0-755E-9B908614260D}"/>
          </ac:cxnSpMkLst>
        </pc:cxnChg>
        <pc:cxnChg chg="add mod">
          <ac:chgData name="Kokchun Giang" userId="67e2125d-ec8c-4323-9653-9824a2ad815f" providerId="ADAL" clId="{9BEA6B48-59C2-1248-9567-135D93D8CC3C}" dt="2024-01-13T10:55:44.084" v="2055"/>
          <ac:cxnSpMkLst>
            <pc:docMk/>
            <pc:sldMk cId="3357012314" sldId="327"/>
            <ac:cxnSpMk id="450" creationId="{A449D029-CAC3-C720-5035-FE956C94CD07}"/>
          </ac:cxnSpMkLst>
        </pc:cxnChg>
      </pc:sldChg>
      <pc:sldChg chg="add del">
        <pc:chgData name="Kokchun Giang" userId="67e2125d-ec8c-4323-9653-9824a2ad815f" providerId="ADAL" clId="{9BEA6B48-59C2-1248-9567-135D93D8CC3C}" dt="2024-01-13T10:55:34.859" v="2052"/>
        <pc:sldMkLst>
          <pc:docMk/>
          <pc:sldMk cId="1726728582" sldId="328"/>
        </pc:sldMkLst>
      </pc:sldChg>
      <pc:sldChg chg="del">
        <pc:chgData name="Kokchun Giang" userId="67e2125d-ec8c-4323-9653-9824a2ad815f" providerId="ADAL" clId="{9BEA6B48-59C2-1248-9567-135D93D8CC3C}" dt="2024-01-12T11:18:04.234" v="87" actId="2696"/>
        <pc:sldMkLst>
          <pc:docMk/>
          <pc:sldMk cId="599631910" sldId="331"/>
        </pc:sldMkLst>
      </pc:sldChg>
      <pc:sldChg chg="del">
        <pc:chgData name="Kokchun Giang" userId="67e2125d-ec8c-4323-9653-9824a2ad815f" providerId="ADAL" clId="{9BEA6B48-59C2-1248-9567-135D93D8CC3C}" dt="2024-01-12T11:18:04.545" v="88" actId="2696"/>
        <pc:sldMkLst>
          <pc:docMk/>
          <pc:sldMk cId="826478074" sldId="33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38.9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440 83 18306,'-1'-63'481,"-11"44"-290,-18 87-163,5-4 0,-1 10-1447,5-9 0,-2 5 0,1 3 1471,-4 16 0,1 5 0,0 4-404,5-14 0,0 2 0,1 4 0,1 0 515,4-9 1,1 1-1,0 1 1,1 2-1,1 0-227,1 7 0,0 1 0,2 1 0,0 1 0,2 0 135,0-12 0,2 1 0,-1 1 0,2 0 0,1 0 0,1 0-215,1 1 0,2 0 1,1 1-1,1 0 1,0-1-1,1 0 162,0 0 1,1 0 0,0-1 0,2 0 0,0 0-1,2-1-46,4 14 1,1-1 0,2 0 0,2-2 0,0 0 27,0-4 0,2-1 0,0-1 0,2 0 0,0-2-80,1-5 1,1-1 0,1-1 0,1-1 0,0-1-11,7 14 0,1-1 0,2-2 0,0-2-122,-1-6 1,1-1-1,1-2 1,1-2-257,-1-3 0,1 0 0,0-4 0,-1-6-1581,15 22 0,-2-10 2049,-2-9 0,-7-18 0,-18-38 0,-7-6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6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69 19381,'35'-38'-235,"-7"7"190,-22 35 22,-3 6-111,-2 9-68,-1 8-391,-7 3 267,-3 1 13,-4-2 313,1-5 11,8-5 56,2-5 11,3-3-44,3-3 134,10 0-44,20 0-226,0-2-2060,7 2-3284,-25-5 5446,-5 2 0,-10-4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9.4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85 20053,'77'-12'-183,"0"0"0,-7 2 1,-13-1-2127,-28-3-2543,-14 5 4852,-5-2 0,-10 8 0,0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7.7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208 252 16343,'-49'53'257,"-1"0"1,7-5 0,8-7-403,15-13-135,12-10 124,5-11 115,17-5-520,7-12-70,19-8 250,4-12 314,1-3 67,-6 6 191,-8 5 313,-12 12-78,-9 3 381,-7 7-57,-3 8-301,-2 9-225,-4 9-112,-2 5-112,1-6-67,2-5-1,5-11-100,5-3-437,12-8-785,10-16-380,17-11-605,6-21 436,6-9 931,1-8 771,0-1 517,-2 3 1647,-8 11-44,-9 13-359,-16 18-236,-10 13-223,-10 13-79,-5 21-291,-12 16-315,-7 24-88,-14 9-147,0 2-145,3-3-33,6-8-11,9-10-684,5-12-650,6-12-683,4-13-1525,1-9 471,2-8 3115,0-11 0,0 7 0,0-8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8.1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1 152 18339,'70'-27'-538,"0"-1"0,-3 3 1,-5 3-1358,5 3 226,-3 5 280,-11 3 1389,-15 7 0,-17 3 840,-11 1 326,-8 7-147,-13 8-89,-8 9 157,-13 8-135,-5 0-111,1 2-315,7-6-302,8-4-156,10-10-1,7-5-11,4-7-11,8-1-45,11-1-135,12-6 90,11-4 45,-1-5 68,-5 3 89,-10 5 45,-10 4 246,-7 3-101,-5 6-224,-3 9-112,-1 8-11,0 9-213,0-1-391,0-2-819,1-7-2163,6-6 3586,-1-8 0,2-5 0,-5-3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8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218 1 15191,'-15'0'1994,"2"0"-1669,13 0-325,0 0 11,-20 6 45,14 10 337,-16 9-46,21 11-213,0 1-33,1 1-79,0-1-10,1-5-1,0-1 0,1-5 34,-1-3 145,-1-4 12,-9-5-68,-4-4-33,-10-5-101,-1-3-45,-1-2-302,3-1-314,5-7-650,9-2-1020,4-6-593,12 0-628,3 5 3552,10 0 0,-9 6 0,-1 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8.9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0 193 15381,'74'-13'1269,"-1"0"1,-5 1 0,-15-2-1774,-36-1-44,-3-2-181,-1-1 12,-7-2 302,-1 2 415,-4-1 56,-1 3 191,0 6 235,-5 4 10,-6 5 181,-9 17-135,-6 7 55,-1 21-77,1 4-236,7 3-201,7-4-35,6-8-44,8-10-168,12-15-145,14-6-640,19-18-1041,15-15-281,9-19-773,7-17-1019,-22 10 4067,-7 1 0,-35 32 0,-4 3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9.0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221 1 16075,'-39'81'977,"-1"0"0,1 1 0,4-9 0,2-3 1,10-14-1583,14-12-190,6-15-1032,3-15-1647,5-7-5052,-1-12 8526,5-7 0,-5 5 0,0-5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9.4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17398,'0'-8'3249,"0"1"-2879,0 7-359,0 0-381,70-11-201,-32 2 403,55-9-90,-56 9 56,-9 0 202,-11 5 11,-9 2 192,-6 1 43,-2 1 269,-4 51-481,7-23 33,1 42-33,7-37-1,-1 1 12,-4-2 157,-5 1-102,-9-5-88,-9-2-24,-12-5-380,-8-6-649,-1-7-1089,7-5-4010,13-3 6140,8-1 0,10 1 0,0-2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9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1 22361,'-34'57'-3277,"1"1"0,5-10 0,5-8 1905,12-12 1,8-19-1,1-4 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3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14215,'-4'3'1625,"0"0"-571,4-3-651,-1 12 56,1 3 12,-1 14-325,1 0-101,0-2-45,0-2-12,2-6 12,3-6-100,5-5 77,4-4-201,5-3-146,5-6 146,3-9-280,4-8 0,-1-6 89,-2 3 292,-6 7 123,-6 5 22,-7 8 68,-4 3 347,-3 3 515,-1 12-526,2 9-78,1 14-57,2 4-34,3-1-122,3-7 66,4-5 46,0-11-158,2-7-44,0-6-45,2-6-269,1-11-582,4-9-1020,1-9-1659,0-2-2263,-8 11 5793,-5 5 0,-9 13 0,-3 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3.5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0 173 17924,'95'-20'-1221,"-17"0"537,-53-11 1054,-26-16 560,-4 21-44,-24-3-57,-4 49 78,2 13-235,3 19-111,9 7-281,9 5-168,7-3-112,22-5-11,14-13-426,30-17-1188,18-13-3093,-12-19 4718,-1-9 0,-43 3 0,-6-1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5.0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6 18406,'4'-6'180,"-1"13"-136,-3 14-32,-3 18-12,-1 9 0,-3 3 0,3-2-45,2-8 34,2-8-292,9-11 169,7-12-113,12-6-291,9-20-268,4-10 66,6-19 381,0-6 315,-3 3 44,-10 8 33,-9 12 460,-12 12 101,-8 10-280,-4 4 302,-5 12-78,-8 10-146,-5 17-112,-5 8-22,6 2-157,4-7-101,7-10-23,4-11-234,7-10-180,10-6-1031,14-17-1333,13-13-3116,-7-8 5917,1-7 0,-25 24 0,-2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9.5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 20569,'-28'94'941,"6"-7"-1255,21-28-1142,8-4-4841,2-19 6297,7-13 0,-7-19 0,-2-4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5.2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231 0 18384,'-19'62'407,"-1"-1"0,2 0 0,-1-3-261,-13 30-1336,0 5 1190,0-2-112,5-8-684,9-15-170,8-20-2182,7-20-5182,3-16 8330,2-20 0,-1 5 0,1-7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5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0 18619,'-11'6'1714,"2"-2"-1714,54-2 0,18-4 0,-36 2 0,27 0 0,0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5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 16255,'-7'71'-3306,"1"-13"-2744,8-65 6050,3-6 0,-1 3 0,0-1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5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18966,'11'7'0,"-2"-1"0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6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256 21 16871,'-6'-11'2230,"2"2"-2062,4 9 303,0 0-359,-46 92-90,18-28-225,-5 6 0,-1 3 382,1 13-179,2-7 43,10-15-155,8-16-471,7-18-358,5-14-1188,1-8-1614,5-10 3879,2-9 1,0 5 0,-1-5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6.3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18339,'-12'56'-3171,"10"-25"-213,19-51 3384,4-11 0,-14 18 0,0 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6.5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19762,'0'9'-2129,"0"2"683,9 4 113,5-3 1333,32-1 0,-26-7 0,15-1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7.0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0 11078,'6'0'5513,"-2"4"-4494,-4 3-402,-4 6-202,-1 6-191,-1 3-180,1 5-21,4 4-1,0 3-22,1 1-22,4-2-1,3-3 23,3-3 0,-2-4 12,-3-5-1,-4-1 246,-1-3 158,0-2-56,-7-1-236,-2-3-112,-8-2-11,2-3-291,1-1-135,5-2-392,4 0-683,3-3-5413,51-28 6914,-19 15 2168,22-9 0,3 1-812,-8 8-34,27-5-436,-38 11-136,0 2-346,-1-2-337,-2 1-67,-3-3-67,-2-2-325,-4-4-202,-2-1-236,-7-1-223,-4 1 426,-6-1 268,-2 2 359,-3 1 56,-9 4 269,-6 7 561,-12 2 99,-5 12-32,-3 16-91,-3 15-77,0 19-147,3 7-223,8 4-247,13-4-168,8-7-44,12-11-304,18-15-604,19-15-2331,4-10 3283,6-16 0,-32 7 0,-3-7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7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0 18171,'-38'25'-78,"9"3"78,27 5 0,2 3 22,0-1-11,0 0 12,0-3-12,0 0 90,0-4 168,0-1 156,-3-5-78,-6-4-257,-4-3-79,-6-6-11,-1-2-347,-1-5-549,-1-1-1177,4-9-3485,5-2 5558,6-10 0,6 10 0,1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8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1 19527,'-43'64'291,"3"7"-11,14 10-179,6 3 0,7-5-101,7-13-34,5-14-212,10-16-79,7-16-258,11-10-583,7-8-1141,-1-18-1649,-8 1 3956,-7-14 0,-13 15 0,-2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11.3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 15706,'0'-5'2264,"0"1"-1962,0 4-302,0 32 0,0 2 78,0 31-78,0-5 0,0-5 56,0-5-100,0-10 44,4-11-180,0-10-10,5-10-124,1-5 168,3-6-705,6-15-191,3-8 750,5-19-750,10-22 773,-12 18 269,2-3 112,-17 31 347,-5 13 91,-3 5 402,-1 15-425,2 7 123,5 14 179,4 3-426,4 0 23,2-5-168,3-8-135,2-7 213,1-10-89,0-3-1,1-4-167,-3-10-79,-4-5-68,-4-14-279,-5-1-426,-1-1-168,-4 4-1088,-1 8-626,-1 8 2655,-2 6 0,0 5 0,0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8.4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10 142 16210,'-5'6'2163,"0"-2"-1973,65-18-190,-15-4-107,3 3 1,2-2-2012,17-15-3226,-20 9 5344,-8 2 0,-28 15 0,-3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9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18294,'-1'95'1939,"-2"-14"-1783,-1-47-156,0-7-246,2-3-2029,20-37 314,23-20 1715,8-16 246,13-3 246,-20 25 651,-8 11 44,-10 8-560,-10 6 56,-6 4-34,-3 10-212,-1 4-191,2 8 0,-1-2-34,2-6-559,0-4-271,4-7-682,1-3-291,3-2-68,4 0 952,1-2 953,3-1 180,0-1 974,2 0 224,-1 1-235,-3 0-191,-2-2-324,-1 0-382,-5-3-246,0-2-168,-2-4-493,0-1 56,-3-3 348,-2 3 66,-3 1 191,-2 4 426,-6 5 526,-7 1 101,-8 11 12,-9 15-191,0 13-247,-1 17-324,6 4-202,7 1-101,9-4-157,6-6-437,21-12-213,15-12-1691,30-11-2332,-7-8 4830,7-14 0,-40 7 0,-4-7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29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298 300 16468,'-94'31'974,"9"8"-828,41 13 348,8 3-181,12-3-212,12-8-101,9-11-34,22-15-246,10-9-336,24-18-583,10-16 0,4-19 1132,2-18 67,-7-8-31,-3-6 479,-9-2-12,-9 2-21,-12 8 369,-15 11 80,-7 19-383,-7 18-235,-11 11 102,-6 25 145,-16 16-202,-7 25-44,-5 20 19,0 7-221,8 3-45,10-5-180,14-10-402,7-15-774,23-18-717,12-19-2857,6-12 4930,8-17 0,-27 6 0,-2-6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0.3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165 330 14182,'6'-3'4661,"-2"1"-3988,-70 62-337,40-32-174,-11 8 1,4-1-85,23-15-78,8-10-34,4-5-100,13-4-314,9-5 179,17-8-101,1-3 236,-2-2 134,-8 6 22,-11 5 34,-6 5 157,-8 6 67,-2 8-179,-1 8-45,-3 8-56,3-3-22,-1-4-23,4-7-381,2-7 123,5-5-402,4-10-517,7-13 124,5-16 78,4-16 91,3-10 21,1-7-224,-2-8 622,-3 0 992,-6 5 1087,-7 14-12,-7 19-459,-7 20-403,-4 12 336,-2 20-314,-1 16-145,-7 22-124,-4 17-90,-6 10-123,-2 1-156,3-3-79,2-12-101,3-12 185,7-18-936,2-13-560,3-12-604,0-6-1278,0-14 750,0-9 886,1-14 694,-1-6 964,1-2 3093,-1 8-808,1 5 304,1 10-662,0 9-873,2 5-450,2 4-100,5 1-245,8 0-259,9 0-90,11 0-527,10 0-503,9-6-595,3-2-648,2-8-652,-4-1 270,-8-2 1669,-11 2 1076,-14 3 2499,-12 4-460,-10 4 326,-4 3-931,-9 2 56,-3 1-336,-13 8-425,-2 6-214,-4 13 1,2 6-281,3 2-168,7-3-22,9-7-45,6-8-56,4-9-112,7-4-123,11-4-147,13-10 147,11-8 157,3-9 134,0-3 22,-6 5 258,-8 8 11,-9 8-21,-9 5 43,-5 7-22,-3 10-291,0 7-470,-1 10-807,1 1-3004,-4-10 4281,2-7 0,-3-10 0,0-3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1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13 16232,'-4'-7'1827,"0"2"-1692,4 5 145,0 0-45,-13 17-101,3 9 180,-12 23 78,9 5-291,2-1 11,5-6-67,3-9-45,3-11-134,0-11-1,8-9-157,7-4-111,12-15 56,11-8 257,3-16-66,2-7 21,-3 4 113,-8 6 22,-10 11 0,-9 11 145,-6 6 57,-5 5 336,0 12-102,2 6-99,0 14-46,4 4-112,1-3-67,4-5 90,3-8-168,3-6-12,4-7-22,1-4-168,4-3-246,1-7-102,4-2 113,0-9-292,-1 1-683,-4 1-79,-4 2 135,-6 2-191,-2 3 247,-6 2 908,0 3 358,-4 2 470,-3 0 2253,-2 2-1558,0 0-44,2 3-79,3-2-370,2 2 0,4-2-33,3-1-123,3 0-360,4-9-100,3-3-56,1-10-100,-1-2-102,-4 2-89,-4 0 33,-6 2 56,-5 4 202,-4 3 0,-2 6 190,0 3-21,-7 3 44,-4 6 168,-11 14-146,-4 12 0,-3 15 45,3 5-89,4 1-124,8-4-56,6-5-11,6-8-156,13-9-103,10-13-390,20-5-685,10-12-1489,12-17-2040,-15 0 4863,-2-14 0,-29 20 0,-6 2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1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1 19897,'-28'71'253,"1"1"1,1-5 0,2-5-41,-5 16-213,6-9-67,9-12-426,7-17-516,5-16 169,11-13-840,11-12-1603,14-21-2118,0-4 5401,1-15 0,-21 21 0,-3 4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1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1 19336,'-18'68'351,"-1"0"0,2-5 0,0-2-351,-16 28 0,7-7 0,12-38 0,6-10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4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436 22 17420,'-55'-21'863,"1"20"-560,27 44-79,-6 17-23,3 13-122,0 7-79,2 7-438,2 1 427,-1 2-179,2-4-381,1-3-248,4-11-272,2-11-1072,2-17-1747,6-20 3910,1-12 0,7-12 0,0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5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0 145 16008,'0'-8'1647,"0"1"-1468,0 7-179,0 0-280,62-20-728,-17 6-191,5-2 0,4-1-1624,22-5-1121,-17 5 3944,-3 2 0,-38 10 0,-5 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5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46 15728,'-44'90'1020,"11"-16"-1020,27-53-34,5-6 34,1-3 0,6-7-78,4-2 33,9-3 34,5-7-214,1-9 102,-2-10-134,-5-24 268,-28 15-56,1-1-201,-13 27-225,14 17-34,13 3 382,11 0-45,10-4-414,13-4 179,6-3 358,3-2 45,-1-4 22,-1-4 135,-8-1 258,-9 3-24,-10 2 293,-9 5-482,-7 0 11,-1 1 67,-2 2-23,-3 4-223,-2 1 112,1 2 66,-1-5 13,4-2 89,1-2-202,7-2-112,9-7 0,13-5-482,13-6-795,10-2-1525,4 3 2802,-14 4 0,-13 7 0,-21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11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7 109 17812,'-4'73'225,"1"-15"-225,3-54 67,1-3-134,7-9-304,5-9-782,10-13 547,5-12 606,3-1 101,-2 3 785,-4 9-114,-8 11-54,-8 10-382,-5 7-202,-1 5 102,0 12-236,4 9 0,1 11-23,2 1-559,-2-5-629,0-6-1579,-2-10 2790,-3-6 0,-1-6 0,-2-2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5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304 1 17185,'-31'56'444,"-1"0"1,2 1-1,2 0-265,4-8 1,2-1-155,0 2 1,1-1 254,-19 42-280,10-14 121,14-18-659,8-21-352,15-19-746,15-11-1737,2-20 3373,14-7 0,-22 2 0,-1 2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6.7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137 1 17487,'-31'47'706,"0"1"0,-19 32-706,35-46-112,7-11-22,6-8-1,2-9-290,9-4 313,8-4-572,11-8 370,7-5 314,-3-5 45,-4 4 291,-9 7 45,-8 4 90,-6 4 11,-4 1-236,-1 6-11,0 7-56,0 11-67,0 5-55,0 1-57,0-6-68,0-7 35,6-6-371,6-7-234,15-6-1233,10-14-639,11-12 134,4-14 337,2-3 1636,-2 3 403,-9 7 1412,-6 9 279,-14 9 91,-11 8-505,-7 5-728,-5 3-90,0 1 136,0 7-35,-1 5-157,-2 7 34,1 2-134,-1-3-57,3-2-89,-1-6-135,1-1-22,0-7-11,0 1 67,0-3 235,8-8-291,1-1-33,13-11 10,2 1-100,4-5 0,2 2 0,1 1-90,-4 3-157,-2 5-224,-7 4-694,-6 6-1121,-3 1-3116,-6 2 5525,-1 0 0,-2 0 0,0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7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284 1 17801,'-73'63'863,"9"-2"-639,36-16-112,10-5-90,8-9-22,8-9-78,5-9-236,11-7 79,8-4-214,12-14-335,4-6 404,1-10 290,-5 1-11,-7 7 101,-9 8 0,-9 6 168,-5 5 179,-3 10-89,-1 14 11,0 20-146,-1 20-56,-7 14 12,-4 5 145,-8 3-100,-3-8 10,-4-6 68,-2-8-79,-4-8-67,-4-8-56,-1-13-90,0-13-212,5-12-1267,12-25-2263,9-18 3832,12-12 0,1 10 0,1 15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7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0 145 18944,'44'22'-258,"-7"-4"-100,-22-26-595,1-5 348,2-10-347,-3-5-23,-3-1 639,-6 0 336,-4 4 89,-2 7 584,-1 10 44,-7 4 415,-4 19-382,-8 9-368,0 19-2,4 9-10,6 4-269,6 1-101,4-5-34,7-10-167,9-16-516,13-12-1614,13-13-1860,-8-14 4191,1-7 0,-23 4 0,-2 3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7.9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0 10271,'6'1'3877,"-2"1"-2734,-10 58-403,-3-25-124,-7 52-437,-1-41-111,0 1-68,0-1 0,2-6 0,2-5-34,3-10 79,2-11-23,2-7 57,3-6-79,1-16-213,2-7 213,0-16 157,8-3 22,5 3 90,11 4 268,9 7-178,5 8-325,8 8-34,3 6-785,2 4-3473,-15 3 4258,-7 3 0,-21-1 0,-4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9.3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0 16770,'-9'72'-67,"-2"-9"-404,-3-29-111,3-7-416,4-11-1623,4-7 1343,3-7 1,0-2-1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9.5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15269,'24'21'-1442,"-8"-8"0,-10-7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9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 16580,'-16'78'-443,"-1"0"0,1 0 1,-1-1-1,-3 20 1,0-3-1,8-28-5484,9-35 5927,2-10 0,1-21 0,0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39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69 19146,'64'-11'-4916,"0"0"1,32-7 4406,-44 2 0,-34 9 1,-5 2-1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40.7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356 18 17006,'6'-10'2453,"-2"3"-2071,-4 7-248,0 0-123,-79 22-11,37 6 5,-11-3 1,-1 4 6,8 26-1,7 2-11,10-2-90,13-6-302,8-6-269,9-8-572,18-12-840,12-11-1815,8-7 3888,4-12 0,-25 5 0,-3-4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12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331 14 16524,'0'-8'2476,"0"2"-2073,0 6 348,0 0-628,-34 44-78,5-7-45,-32 40 101,15-21-247,5-5 146,4-8-560,7-9-269,8-10-1939,5-12-1613,9-6 4381,3-7 0,5 0 0,0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41.5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77 411 18328,'-43'80'-382,"10"-15"-10,33-55 392,11-5-11,3-3-134,12-2 133,0-1-189,-2-6 201,-5-3 190,-6-4 23,-7 1 89,-3 2-88,-3 1-12,-6 0-68,-2 1-134,-4 1-22,1 3 10,4 3-111,3 1-2768,3 1 2891,12-3 45,1 1-45,12-6 22,0-2 1,3-3 89,-2-3 280,1 0 202,-5 2-12,-3 3-156,-6 5 68,-6 2-158,-4 3 257,-2 1-537,2 8-11,6 4-23,5 9-10,9 4-1,7 1 0,8 1-11,3 1-22,-1 0 10,-6-1 12,-8 2 0,-11 1 45,-9-3 45,-3-2 202,-6-5 10,-7-3-44,-6-5-180,-5-4 0,1-4-78,5-7-134,4-14-168,7-12-57,1-18-112,12-7-22,11-6 180,13-3 212,12-5 101,3 0 34,1-1 167,0 3 146,-3 5 57,-3 9-158,-8 12-89,-8 14 0,-9 13-34,-9 8 258,-4 16-213,-3 14-67,-1 25 33,0 16 1,0 14-57,0 1-67,-1-5-11,0-11-145,-2-17-359,2-16-460,-1-16-1042,2-10-2733,0-8 4739,0-8 0,0 5 0,0-5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41.8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21096,'68'-1'-643,"-1"0"0,-4 1 1,-5-1-41,9 0 66,-12-1 617,-15 1 34,-16 0 515,-13 1 246,-8 0 841,-3 0-1467,0 10-24,2 5-44,7 12-56,4 3-34,5 1 0,-1 1 23,-7 1 22,-4 2 179,-6 2 79,-16 1 22,-7 0-111,-15-5-225,0-8-68,7-8-884,8-10-1525,11-7 2477,7-13 0,5 8 0,0-8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45.6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26 15616,'7'-14'2084,"-1"3"-1646,-6 11-203,0 0-202,-14 8 1,-5 14 537,-15 13-414,-1 15-101,2 0-56,7-2 112,8-6-213,9-7 101,4-7-235,5-8 168,6-7-12,4-7 79,8-4 0,5-2 45,0-6-11,1-9-34,-2-8 0,-4-3 123,-5 6-56,-5 9 359,-4 5 34,-3 5 256,-1 1-345,3 5-181,3 7 90,3 6-235,2 5 0,0-4-45,3 0 56,0-7-180,1-2 113,3-5-213,1-3-112,6-1-527,7-6-112,5-10 34,7-11 101,-2-8 840,-1-2 22,-8 3 392,-9 4 494,-8 7 11,-7 8-23,-5 5-234,-3 5-91,-1 3-493,-2 1 46,-1 0-46,-1 0-78,1 1 0,2 6-45,1 5 112,13 8-67,7 6 0,15 2 0,5 3-44,-2 1 122,-8 1-78,-11-1 246,-11 0-89,-7 0 314,-18 1-336,-10 3-135,-19-1 0,-2-5-123,1-4-405,8-10-502,12-7-1379,13-6-4549,7-4 6958,7-9 0,0 7 0,0-6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4.5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16 11717,'3'-3'2823,"-1"1"35,-2 2-2567,2-4-168,-1 2-89,1-2 55,-2 12-54,0 8-35,-3 15-169,-4 11-268,-4 5 0,-3 5-33,0-2 268,1-4 168,5-7 12,3-10-191,4-9-224,1-9 90,0-7 179,4-4 33,4-1 11,7-12 35,4-6 44,2-14 23,0-1 22,-1 0 33,-5 5 102,-2 9-46,-7 9 114,-1 6-103,-4 4-21,2 1 100,-1 5 135,3 9-90,4 8 0,2 8-12,2-1 58,1-2 77,3-4-33,-1-6-191,3-5-22,1-6 67,4-4-68,3-2 36,3-12-136,2-5-113,-2-12-402,-6 2-281,-8 1-649,-6 5-1166,-6 4-2476,-2 6 5087,-2 5 0,0 5 0,0 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4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18 181 13622,'55'36'0,"-5"-12"0,-30-37-123,2-11 78,-4-7-482,-3-7 0,-7 2 259,-4 1 10,-4 7 258,-7 8 414,-7 9-10,-10 7 728,-4 17-181,-5 16-54,1 21-45,2 17-124,6 7-358,12 3-258,6-4-101,13-10-22,13-11-404,13-16-571,16-17-1277,9-10-4090,-15-16 6353,0-8 0,-28 5 0,-4-4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5.3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87 72 14462,'5'0'673,"0"0"-472,-5 0-122,-7 58 324,-2-25-224,-8 48-56,-1-44 438,2-5-46,1-10-403,6-9 34,5-7-146,3-5-415,1-10-257,1-11 380,8-14 91,6-9 100,10-2 101,3 3 78,4 3-78,-2 4-369,2 5-1099,-4 4-1322,-1 9 2790,-11 7 0,-5 6 0,-10 4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5.6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0 246 17207,'76'-51'-2061,"-15"4"1242,-49 11 327,-6 3 492,-4 3 157,-2 6 391,-3 9-177,-6 8 200,-3 5 561,-6 18-337,0 13-156,-3 24 89,3 12-213,4 6-245,7 0-158,3-3-112,5-12-23,12-13-325,6-14-189,15-15-562,4-8-1444,8-25-1199,-14 0 3742,1-17 0,-24 18 0,-1 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5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0 12725,'3'0'4605,"-1"0"-3909,-9 59-215,1-21-22,-8 56-324,3-30-124,-4 12-11,0 7-316,-4 5 69,1-4-335,0-6-819,3-10-694,4-16-878,5-15-1957,4-20 4930,2-14 0,0-5 0,0-3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6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21107,'88'0'-800,"-1"-1"1,-17-5 0,-24 11 3,-57 43-627,-33-15-773,-2-4-202,2-6-952,17-11 3350,9-5 0,16-7 0,2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6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1 193 18798,'62'52'-44,"-8"-12"-91,-26-38-324,0-7-57,3-10-514,-1-9 755,-14-29 0,-7-4 970,-5 17-45,-13-53-78,-20 103 77,-4 19-357,0 19-68,1 22-45,7 7-101,8 3-78,9-6-56,5-11-347,16-17-493,10-22-1200,20-13-1545,-3-22 3641,2-9 0,-26 5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12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22687,'91'34'235,"-8"2"-358,-31-3-595,-3 1-794,-2 0-1020,-6-1-7299,-18-13 9666,-8-3 1,-14-15 0,-1 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6.9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163 328 18451,'-29'49'511,"-1"1"1,3-4 0,3-2-277,0 8-78,7-7-67,9-12-90,5-13 0,3-10-135,9-7-77,5-12-169,14-12-45,16-28 0,1-4 818,-12 12-196,8-10 1,-9 20 206,-32 49-112,0 13-179,-3 12 0,3-1-90,-3-5 12,3-12-34,0-10-34,6-8-190,6-7-156,10-18-215,10-12-77,6-25 135,5-12 133,1-11-808,-2-4 809,-5-2 403,-7 6 213,-8 13 481,-8 18 102,-7 21-270,-5 14-178,-1 12 313,-1 20-123,0 14 540,0 25-821,0 13-55,0 8-124,-2 0-78,-2-2-22,0-9-292,-1-9-482,2-17-716,0-14-2545,-1-15 4057,0-8 0,3-6 0,-1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7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44 19146,'-4'0'423,"45"-8"1,17-3 0,-33 6 0,27-5 0,-1 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7.7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23 17028,'0'-13'2106,"0"3"-1747,-25 87 168,6-15-359,-1 1 0,-2 5-334,6-18 1,1-3 165,-1 2 0,0-2-23,-13 41-693,6-15-696,8-13-1493,7-31 2905,6-10 0,2-19 0,0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8.1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1 110 17734,'80'-26'0,"0"1"-180,-11 5-615,1 4 100,-5 7-145,-9 6-247,-11 9 998,-12 10 89,-13 11 268,-9 11 191,-7 4 214,-3 1 223,-3-1-145,-5-4-336,-3-5-68,-3-8-201,4-10-146,4-8-68,3-5-469,2-13 133,3-12-537,10-17 23,9-9-35,13-1 684,8 5-78,7 5-718,2 6-537,-1 7-2074,-17 11 3676,-6 7 0,-22 9 0,-1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8.5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0 13028,'0'16'4874,"0"-4"-4078,0-12-225,0 0-324,-44 64-34,28-34 11,-33 49-168,43-55-56,2-7-34,4-6-100,2-7-23,11-2-57,7-13-21,13-8-56,3-13 190,0-7 101,-4 6 247,-7 5 133,-8 13 159,-9 6-58,-4 7-145,-4 2-134,0 6-168,0 4-34,0 4-11,0 1-135,2-6-414,3-3-180,5-4-11,7-1-627,8-7-482,5-8 1311,5-8 527,-3-2 22,-3 6 493,-10 6 403,-8 7-212,-6 3-57,-5 5-324,0 9-191,0 9-22,0 10 111,0 1-167,-2-1-34,-1-5-11,-1-7-426,1-7-796,2-7-78,1-2-1950,0-17-1916,0-2 5177,0-13 0,0 14 0,0 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8.9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20613,'61'60'-156,"-5"-7"88,-24-23-88,-4-1 44,-1-4-269,-8-4 11,-6-5 11,-4-5-10,-6-4 324,-1-3 45,-2-3 437,0 0-247,3-1-156,0 0 33,6 0 67,4 0 12,2-2 179,6 0 67,0 0-78,2 1-68,0 1-88,-4 3-35,1 8-90,-3 5-33,-3 7-44,-2-3-125,-2-2-245,-1-6-426,1-6-348,2-4-1166,6-10-3225,-2-3 5579,4-9 0,-13 9 0,0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9.1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15224,'12'0'4179,"-3"0"-3831,-3 60 66,-4-34-302,5 47-112,-7-53-22,0-5-325,0-6-897,0-5-5838,0-3 7082,0-12 0,0 8 0,0-9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9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21958,'10'37'0,"-2"-8"0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59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79 20098,'-8'39'79,"1"-10"-113,16-26-156,9-3-12,16-6-224,12-9 11,9-7 415,1-6 56,0 1 157,-9 6 78,-8 5-212,-12 7 101,-9 4 10,-9 4-56,-4 34-122,-2-16 10,8 19-33,0-27 11,7-8 11,-5-6 56,-2 0 191,-2-4 179,-5 5-22,-2 2 145,-2 2-471,0 5-10,-3 4-35,0 8-32,-3 5 21,3 25-56,16 16 1,4 6-22,-8 30-629,9-18 0,-3-1 606,-13 5 22,-15-4-67,-9-5 146,-19-9 89,-12-10-22,-8-11-1,-6-16 124,1-12 102,7-11-214,15-22-112,20-20-393,24-33 32,16 22 1,9-2 169,8-8 1,8 0-237,13-5 0,6 0-285,9-1 1,4 1-639,6-2 0,-1 5-1222,-16 17 0,-3 3 2593,-2 4 1,-8 7-1,-13 12 1,-13 8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4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19000,'3'92'1132,"-1"-3"-942,-2-18-123,-3-1-33,-5-2-34,-4-6 0,-3-6-22,0-10-57,2-11-391,3-11-169,5-11-11,2-7-381,3-5 90,3-8-325,12-11-1076,11-15 527,16-11 1602,8-6 213,1 3 582,-2 4 640,-4 6 335,-11 10-279,-9 8-46,-11 9-358,-8 7-548,-3 2 32,-3 1-358,0 3 0,-6 8-179,-8 5 112,-9 8 67,-9 1 11,-1 0 0,1-1 179,8-6 46,6-4 21,10-4 102,5-1 168,4 4-102,12 2 113,5 3-179,12 3-113,0 0-78,0-1-101,-6-2-67,-1-3 0,-6-3-22,-1-2-247,-4-5-426,0 0-593,-1-4-729,3 0-2824,-5-1 4841,4-5 0,-9 3 0,0-3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12.7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 20826,'13'48'135,"-4"-14"-135,-1-19-23,-3-11 46,0-3-23,1 0 0,4-3 90,3-9-169,5-4 79,3-9 0,2 2 68,-1 4-24,0 5 102,-2 7 201,3 3-134,0 10 101,5 9-314,-2 10-56,1 6 56,-4-1-751,-6-3-896,-6-3-3440,-6-10 5087,-4-3 0,-1-10 0,0-1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5.2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188 8 17857,'6'-4'1760,"-2"1"-1716,-4 3 281,0 0-213,-22 59-11,-1-7 212,2 1 1,-1 3 11,-13 31-146,4 0-45,9-6-134,8-11-22,8-14-79,5-16-89,7-12-113,7-14-157,12-7-111,6-6-460,5-17-1254,3-9-2230,-12-9 4515,-5-2 0,-16 20 0,-4 4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5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96 19975,'66'-11'45,"-2"-3"-785,-14 0-941,6-5-2419,-13 4 4100,-2 1 0,-29 9 0,-2 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5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18653,'-17'84'863,"2"-17"-863,11-56-292,2-6-358,2-2-683,0-3-1525,5-15 2858,7-16 0,-5 10 0,5-6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6.1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16389,'0'-4'2421,"0"0"-2567,0 4-537,21 59 100,-4-29 168,18 48 370,-11-43-190,-2-2 235,-4-3 45,-7-2 22,-4-3 314,-5-2-11,-2-3 179,0-2 34,0-5-326,0-4-134,0-6-111,0-1-91,8-11-134,4-5 101,12-10 101,3 2 11,2 0 179,-2 8 79,-6 5 67,-5 5 739,0 39-1030,-10-22-34,5 26-22,-9-34-46,1-2-256,3-3 144,4 0-347,8-8 91,8-4 279,2-7 157,3 2 45,-5 5 257,-4 6 169,-8 4-12,-7 2-78,-1 4-135,-2 6-145,1 5-90,1 3-11,1-4-67,0-4-392,2-4-460,0-3-571,3-2-1289,5-1-3215,-3 0 5994,2-2 0,-10 1 0,0-1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7:06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0 178 15672,'75'-55'3306,"-15"6"-3418,-55 35 112,-3-3 33,-2 3 404,0 4-134,-8 4 179,-1 3 145,-9 3-302,0 14 34,1 6-57,3 16-123,4 3-134,5-1-45,3-4-157,2-7-156,11-9-102,9-8-123,17-5-515,10-7-90,6-14 78,3-7 270,-3-16 795,-10-3 123,-10 3 605,-15 3 528,-9 9-24,-7 11-481,-3 7-449,-5 7 113,0 2-213,-1 4 33,3 8-78,3 7-113,1 11-32,14 1-12,7 3 0,21 0-23,2-1 12,2-3-11,-12-4 22,-12-3 44,-13-1 136,-20 2-113,-18 0-67,-22 3-45,-14-8-280,-1-2-661,7-9-1792,25-3 2778,13-4 0,19-1 0,2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40.3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17 300 9935,'-9'3'774,"2"0"-304,7-3 1468,0 0-1927,3 0 1,5 0-12,4 0 11,7 0-11,1 0 0,4 0 0,1-1 11,2-1 0,1-1-11,1-2 0,2-1 11,0 2 23,2-2-34,2 2 0,1 0 0,-1 0 22,2 0-22,-3-1 56,1 2 57,-3-1 22,13 0-79,-10 0-34,9 0-11,-11-1-11,-2 2 0,4-3 11,14-1-11,-9 1 0,12-1 12,-15 2-12,0 0 0,-1 0 22,0 1 12,1 1-34,-4-1 0,2 2 11,11-4-11,-9 2 0,8-1 0,-13 1 0,1 0-11,2 1 11,2-1 0,2 1 0,1-1 0,1-1-12,17-2 12,-13 0 12,9-1-12,-19 4 0,-1 0 0,-3 1 0,0 1 0,-2-1 0,18 1 0,-10 1 0,16-1 0,-11 1 11,6-1-11,2 1 11,3-1 0,1-1-11,2 0 0,-3-1 0,21 0 0,-24 0-11,12-1 11,-25 1 0,-3 1 0,-2 1 0,1 0 0,-1 0 0,16 1-11,-14-1 0,11 0 11,-16-1-12,-1 0 12,1 0-22,1 0 22,5 1-34,18-3 34,-12 3 12,14-2-12,-17 3-45,2 1 11,0 0 34,2 0 0,0 0 0,2-1 11,1 1-11,22-2 0,-15 1 0,17-2 0,-22 2 0,-1-1 0,-1 1 0,-3 0 0,0-1 0,12 1 0,-13-1 0,10 2 0,-20-1 0,0 1 0,-1 0 0,-2 0 0,2 0 0,-2 0-11,-1 0-56,11 0-11,-10 0 55,9 0 12,-8 0-113,3 0 79,3 0 34,4 0-45,1 0-56,29 0 78,-14 0-33,22 0 11,-23 0-33,2 0-57,-4 0-33,0 0 44,-3 0 1,2 0 67,-2 0 0,28 0 67,-17 0-12,19 0 1,-23 2-11,-3 0-34,2 1-11,-1-1 44,1 1-168,26 2 169,-19-1 11,18 1 11,-25-1 0,-1 0 0,-4 0 0,-3 0-23,-5-1 12,-4 0 0,-5-1 0,5 2-12,-13-1-78,5 1-111,-12-1-35,1 1 146,2-2 101,3 2 12,5 1-46,23 2 34,-5-1 45,17 1-45,-14-3-11,-2 2 11,-2-1 11,-5 0-11,-3 0 0,-5 1 0,-2-2 11,11 5-11,-10-3-11,10 2 11,-13-1 0,1-2 0,0 0 0,4 0-23,1 0 23,12 1 0,-14-3 12,7 2-12,-18-4 0,-1 0 0,-2-1 0,2 1 11,-1 0-11,3 0 0,3 0-112,9-1-23,-7 0 12,4 0 0,-13 0-259,-7 0-189,-3 0-1468,-5 0 2039,-3 0 0,-1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52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368 9 14439,'2'-5'595,"-1"1"-226,-1 4-212,-61 34-101,32-7 39,-11 3 1,1 5 38,7 24 224,0 17 125,-2 17-684,19-42 1,0 2 261,1 5 1,1 2 16,1 4 1,2 2-51,2 5 0,2 2-514,1 6 1,2 1 507,1 4 1,2 1-12,6 3 0,2-1-22,2 0 0,4 0 11,7-1 0,4-2-34,2-1 1,2-2 27,3-2 0,1-1-33,0-2 0,0-1 16,1-3 1,0-1-1,-2-2 1,0-1-45,-1-2 0,0-1 56,-1-1 0,0-1-62,-1-3 0,0 0-55,0-3 0,0-2 100,-1-4 0,1-1-34,11 8 0,0-4 74,19 18-12,-23-32 0,0-5 78,5-4-33,-7-12-23,-7-6 542,-7-6-553,-6-2 1029,-4-3-1017,-5-1 281,-2-1-5571,-2 0 4864,-7-5-830,2-1-2251,-4-4 3484,3 0 0,2 6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53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5 16782,'-10'-3'750,"2"1"-705,8 2-23,0 0-22,6 0 0,2 0 23,6 5-23,3 2 0,2 6-34,3 1 0,-1 3-178,1 1 66,0 1-156,0 1 100,-2 0 168,-4 1-33,-4 1 67,-6-1 123,-2 1-33,-3 0 44,-1 1 57,-8 1-146,-4-1 235,-10 2-135,-2-2-89,-3-2 101,0-3-157,1-5 90,0-2-68,5-6 35,2-1-57,6-4 33,6 1-33,3-3-79,3-9 34,1-4-22,0-11 34,0-3 10,0-2 23,0-2 0,0 4 0,0 4 23,0 5-23,0 10-56,0 4 22,0 6-448,0 0 382,3 0 88,-1-4 24,4 0-1,-3-4-11,3 3 0,-5 1 33,2 3 169,-3 0-157,2 9-45,0 1 33,0 7-89,0-5 56,2-3-123,-3-6-190,2-1-315,-2-1 101,3 0 270,-2-7 100,2-7 67,-1-12-10,0-1 100,-1-1 112,0 12 112,-2 6 212,1 7 80,-1 3-415,0 7-90,1 3-11,1 5 0,2-1 11,1-6-22,-2-2 11,1-5-112,-3 0-1199,1-1-313,-1 0-1469,0-1 3093,0-2 0,-1 1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7.4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19863,'9'78'3,"-1"0"1,3-1 0,2-3-352,4-12 1,2-1-1332,1 4 0,-1-1-4506,9 27 6185,-6-5 0,-16-62 0,-3-3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40.6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1 272 19224,'60'-1'7,"-1"1"1,0-2-1,-3-1-51,30-10 44,1-1-157,-3 0 134,-8-1-111,-12 2-236,-12 3-538,-17 3 80,-12 2 32,-13 4 180,-6-1 425,-4-1-683,-7-3 874,-4-6 56,-7-3-34,-3-3 247,1-3-34,2 2 113,2-1 201,1 2 415,1 2-449,7 5-190,1 2 113,6 7-338,0 1-100,4 1 12,7 4 66,8 3-112,8 6 34,5 2 0,1 0-67,-1 0 90,-2-3-23,-7 2 0,-5-1-56,-9 5 0,-5 3 56,-3 6 0,-4 5-12,-7 3 57,-4 1-45,-6-4 0,4-4 79,2-9-91,6-6 12,0-8 269,2-3-157,-3-9-56,-2-9-45,-2-13 113,-1-8-102,2-5-22,2 3 0,1 3 0,3 8-78,1 2-247,2 13-729,1 3-5366,2 9 6420,0 17 0,0-12 0,0 12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41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60 14574,'2'86'997,"0"-9"-649,-5-37-203,-2-4-10,-2-8-23,1-6 247,3-13-91,2-4-245,1-29-23,0-4-56,7-24-45,3 3 101,11 2 134,6 4-134,7 6-78,8 7-325,4 7-1727,3 7-1164,-13 7 3294,-7 4 0,-21 5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41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0 177 18037,'82'15'145,"-10"-10"-178,-44-16-90,-3-10-192,-5-3 170,-6-4-214,-8 0 124,-3 1 213,-7 2 44,-8 7 45,-8 8 12,-9 6 268,-3 18 78,1 13-357,1 22 134,7 12-202,11 5 22,6 0-44,13-7-662,13-10-582,15-17 34,18-15-2108,10-14-2116,-12-17 5456,-2-8 0,-32 6 0,-5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42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103 400 16758,'-28'61'-34,"1"0"1,3-5-1,6-5-570,12 1 459,8-11-427,12-15 239,10-13-530,11-15-262,5-22 341,-1-15-124,-1-23 248,-2-10 660,-4-8 212,-4-7-116,-4-3 319,-8 1 1983,-6-8-1132,-5 38-403,-4 8-504,-4 42 100,-4 25-235,-5 16 101,-3 27-314,0 20 269,2 11-44,6 1-158,3-2-156,4-13-57,6-12-492,7-17-63,8-15-800,7-16-1905,-8-8 3395,0-20 0,-14 10 0,-1-10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42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15952,'6'3'2634,"-1"1"-2410,-4 52-12,-1-28 136,2 46-348,0-43 0,2-2-45,2-4-101,2-5-223,3-6-68,3-7-639,3-4-314,5-6 416,2-12-91,4-7 797,2-12 268,-1 1 336,-2 2 403,-5 3 45,-6 7 494,-5 6 167,-7 8-1008,-2 4-269,-2 7 90,0 10-23,5 5-213,1 7 102,7-2-124,0-7-180,4-4 147,2-8-426,2-3-68,4-9-325,4-10-392,5-11 673,3-10 258,0-1 313,-3 5 212,-7 6 169,-8 11 594,-10 8-79,-4 6-481,-5 3 190,1 9-336,1 6-79,2 8 136,3 2-214,9 2-112,-1-10 112,8-3-224,1-11-68,5-7-223,5-8 224,5-7-45,0-7 224,-3 3 11,-5 3 34,-10 8 347,-9 5 191,-6 4-225,-5 3-268,-1 1 223,0 6-122,0 5-158,0 6 46,0-1-79,0-2-68,0-4 1,5-2-302,2-3-57,9-3-202,5-1-537,7-2 381,6-6 235,3-4 403,-1-5 146,-8 1 459,-9 4 752,-10 6-214,-6 3-258,-3 1 113,-3 8-404,-3 4-269,-3 9-100,0 1-90,4 7-180,3-9-504,6 1 57,9-15-830,9-2-2947,2-6 4415,-1-6 0,-15 4 0,-1-3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1.1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189 368 10630,'0'-6'1737,"0"1"-1009,0 5 1166,0 0-1468,-13-12-169,7 9 23,-12-10-280,10 13 67,-3 5-55,-4 6-12,-1 6 0,-3 7 22,0 3 79,-1 3-45,4 1 224,3 0-235,4 0 157,6-2-202,1-3-23,2-3 12,0-4-213,11-3 224,-1-9 0,10-1-90,-2-6 90,3-9-134,3-6 100,2-15-302,1-7-662,10-32 360,-7 12 459,6-22-56,-11 23 235,-4 0 0,-4 6 67,-4 3 23,-5 5 369,-4-4-101,-3 18-234,-1 0 212,0 20-157,0 5-112,-1 2-55,0 1 88,-3 0 292,2 7 494,-3 11 257,-2 40-628,-1-2-324,-3 28 167,3-19-313,1 4 67,2-3-123,2-3 11,2-6-56,0 5-303,1-22-358,4-2-605,6-28-336,9-5-875,9-5-4346,-3-5 6879,1-4 0,-16 1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1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19 17846,'-15'10'325,"-2"6"-314,-3 14 23,2 3 22,4-2-56,6-4-101,4-5 34,4-5-438,0-6 483,3-6-191,5-2 213,5-3-34,6-1 102,3-10-68,2-4 56,1-9-45,-4 1 494,-4 2-147,-7 7 157,-3 5 270,-5 6-628,-1 2 257,-1 1-414,1 9 168,3 2-168,3 7-90,4-2 79,2-3-661,4-4 134,2-4-380,5-3-898,4-2-458,3-8-528,2-6 1032,2-9 593,-3-7 1177,-2 2 224,-6 3 1838,-6 6 1871,-8 8-2801,-6 5-393,-3 4 90,-1 2-459,0 7 224,0 5-213,2 6-235,2 2 111,2-6-257,2-4-44,8-4-136,0-4-66,10-1-269,-1-9 10,5-5 427,2-9 66,-1 1 12,-4 2 437,-5 6-55,-6 5 234,-8 5-235,-3 2-78,-1 1 201,1 7-348,2 3-10,1 7-12,-1 1-55,1-3-124,1-2 45,1-4-459,5-3 0,3-3-763,7-2-1210,6-7-1142,10-10 3574,-11-1 0,-6 1 0,-16 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2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0 20277,'-16'92'437,"4"-11"-459,10-46 22,7-4-426,7-9 23,10-6-740,7-9-325,5-4-336,1-4-717,0-11 415,-1-8-774,-3-13 953,-3-3 1927,-6 0 1591,-4 7 851,-9 7 147,-5 11-584,-3 5-660,-1 5 874,0 17-1357,0 4-436,0 16-90,0-2-190,0-1-124,6-8-44,4-6-90,8-7-325,4-6 269,5-4-471,1-4-123,4-8 437,-1-1 179,-5-2 146,-4 6 269,-7 4 46,-5 17 200,-4 15-246,-3 27 33,-2 6 0,-4 4-268,-2-12 0,-2 2-1082,-2 21 1,-3-1 1047,-2-20 0,-3-5 0,-1 0 0,-2-3-175,-20 39 29,-3-14-257,1-19-5927,0-23 6330,19-31 0,5-1 0,17-14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3.2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14540,'6'4'4370,"-2"-1"-3753,-4-3-572,4 65 33,-3-36-111,3 51 33,-4-56 0,0-5-337,0-4-660,0-7-975,0-3-1031,0-4-1883,0-7 4886,0-7 0,0 4 0,0-2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3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 13779,'89'-6'-695,"-12"9"695,-40 32 156,-4 6 349,-3 4-102,-5 0 79,-6-2 1737,-4 19-2219,-6-34 78,1 10-179,-1-46-22,4-5 101,4-8 22,1-1 89,1 4 494,-3 7-57,-1 6 91,-1 4 33,-2 5-617,3 10 68,0 7-101,1 11-325,1-3-695,4 1-2016,3-7-2779,-4-10 5815,3-5 0,-16-8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8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5 15549,'-10'-4'3137,"-4"98"-2778,13 0-2141,-2 2 0,1 7 1782,6-13 0,2 0-801,0 6 0,3 1-826,4 0 0,2-4-2312,-5-28 1,1-4 3938,11 36 0,-14-75 0,-2-10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4.1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3 18384,'-17'-3'291,"-2"18"12,0 46 291,-4 21-594,11-33 0,0 3 151,1 4 0,2 1-281,-1 2 1,2 0 174,2 0 0,1-1-90,1-4 0,1-2 0,0 36-482,3-18 313,0-19-1007,2-17-1020,-2-14-2241,2-10 4482,-2-10 0,0-1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4.3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0 120 20658,'54'-21'-355,"1"1"1,-4 1-1,-4 2-2312,1 0-7164,-14 5 9619,-4 3 0,-22 6 1,-2 1-1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6.0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7 148 13667,'-2'2'2756,"0"0"-2140,2-2-537,-2 2 122,6-1-178,2 1 10,8-2-33,2-6-134,2-3-191,0-8-67,-1-3 179,-5-2 157,-3 1 112,-5 0 56,-3 5 392,-1 3-67,-3 6 101,-4 4-90,-5 2-268,-3 1 268,-1 5-370,1 9-44,2 12-68,6 9-11,3 3-44,4-2-326,12-5-538,9-7 326,17-9-785,11-7-1299,8-10 2711,-1-18 0,-22 11 0,-11-11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6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100 370 18966,'-45'51'124,"8"-7"-136,28-18-189,3-6-393,4-4 257,4-7-223,9-4-56,5-3-258,11-7 68,1-8 739,-2-5 67,-5-4 145,-6 7 785,-7 5 246,-5 6-346,-2 3-259,-1 1-392,0 4 348,0 8-258,0 7-179,2 12-90,4-9-56,4 0 0,7-17-247,2-3 12,7-2-482,3-14-527,7-9 78,1-20-772,2-12 683,-3-7 134,-2-8-201,-7-3 1378,-5 2 258,-8 8 1658,-5 15 179,-5 18-705,-3 16-505,-1 8-56,0 9-202,-1 15 192,-1 13-371,-5 21-359,0 12 315,-3 6-404,1 1-78,4-3 10,0-5-2207,4 6-224,0-28-2879,1-4 5378,0-29 0,0-8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57.5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23 159 16703,'-12'0'2543,"1"0"-2453,11 0-572,0 0-538,66 18-862,-26-14-134,55 6 88,-44-18-167,-4-4 1893,-10 1 202,-12 7 1020,-11 1 795,-8 3-56,-5 0-649,-1 10 156,0 5-605,0 10-45,0 3-11,0-2-448,0-3 101,0-2-505,2-7 57,2-6-169,6-4-302,4-9-852,8-11-380,5-10 593,6-9 617,1 2 683,-2 4 100,-4 10 651,-9 7 1636,-5 7-1670,-7 4-56,-2 7-247,-1 2-313,0 9 235,2-2-291,-1-1-45,0-4 0,1-5-90,0-2 46,3-3-136,3 0-357,8-6 201,7-5-90,7-6 426,4 1 33,1 4-22,0 5 236,-1 3-123,-2 3-68,-1 1 22,-3 0-78,1-1 0,-1-1-11,-3-3 11,10-9-79,-11 0-302,7-7 359,-16 1-236,-2 1 258,-4 0 202,-5 3 111,-3 6 259,-4 4 10,-1 4-190,-1 2 158,-5 0-472,-2 3 102,-7 9 290,0 9-403,-2 11 259,4 3-326,2 0 145,7-3-302,2-4 135,2-6-337,5-6 45,8-7-246,10-5-224,8-3-449,6-9 91,-1-7 805,2-11-246,-5-5 583,-5 0 292,-3-8 683,-14 15-169,-2 0-77,-9 19 313,0 4-594,-2 1-257,1 0 223,-2 0-179,2 4 158,1 6-281,0 8-67,1 6 167,9 4-212,3 0 0,11 3 34,2 0 89,1 1-123,-3-2 0,-6-1 23,-6-1-46,-7-3 23,-4-3 0,-6-3 112,-9-3-112,-12-4-403,-12-4-886,-6-2-2464,9-4 3753,3-1 0,21-1 0,3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0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1 261 19964,'52'25'952,"3"-7"-952,5-16 0,6-2-56,4 0 56,-1-6-90,-2-1 23,-6-7-314,-8 1 348,-10 2-214,-14 2 57,-10 4 134,-12 2-393,-3 3 180,-4 0 191,-12-2-23,1-3 101,-10-1 0,3-2 67,-1 0 12,2 0-23,-1-1 0,2-2 33,2 0-100,3-2 11,3 0-168,5 1 168,1 0-134,2 0 134,0-3 0,3-1 67,5-3-101,2 2 34,4 2 0,-3 2 135,-4 6 66,-4 3 69,-2 3-46,-1 1-157,0 6-67,4 5 0,4 8 90,8 4-124,6 2 34,4 2 0,1-2-90,1-2 135,-4-4-45,-1-4 0,-6-4 23,-5-5-113,-4-2 90,-6-3 0,-1 1-134,-1-1 122,0 2 46,0-2-56,0 1 22,-2 0 0,-7 2 33,-5 1 34,-8 0-67,-4 1 0,-1-3 124,1 0-57,2-2-67,5-1 0,6 0 201,6 0-201,3 0 112,3 0-1042,0 0 785,6-3 145,1-1-56,7-3-79,-1 0 113,-1 0 22,-1 0 0,-1 0 33,-2 1-111,-1 2 78,-2 2 0,-2 1-157,-2 1 336,0 10-156,0 3 346,0 11-301,0 1-24,0-1 181,0 0-147,0-4-78,0-5 0,0-6 79,0-3-34,0-5-550,0 0 449,0-6 22,0-6-33,1-8-56,2-7 112,2-2 11,1 2-34,-1 5 101,-3 6-67,0 7 0,-2 5-134,1 2 134,-1 5 67,0-2-56,0 3-11,-1-1 0,1-3 45,-2 2 0,2-1-45,-1 2 0,1 1-56,0 0-45,0 0-11,0 0 56,0-2-201,0-2 145,0 0 22,0-7 224,0-1-134,0-6 34,0 2 44,-2 1 158,-3 4-236,-1 3 22,-1 2 79,0 1-45,1 0-56,0 0 0,-1 6 56,1 1-101,1 5 45,2-1 0,2-3-78,-1-2 134,1-3-1031,0-1 706,1-11 89,0-4-436,0-10 605,0 1-67,0 3 156,0 6 269,0 7-347,0 3 12,0 3-12,0 10-404,-1 1-436,1 8-583,-1-2-1277,1-2-124,0-5 2824,1-3 0,-1-6 0,1-1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1.7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 15672,'1'-4'1815,"0"1"-974,-1 3-606,4 53-235,-4-25 0,3 41-22,-3-42-393,0-6-179,0-6-997,0-8-874,0-4-157,0-3 2622,0-9 0,0 6 0,0-6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1.9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10843,'62'3'-1670,"-16"-5"1,-39 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2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14003,'9'79'1904,"-2"-15"-1904,-13-54 112,4-4-112,1-4-481,1-2 369,4-3-79,7-7 169,7-5 22,5-6 347,-1 5 124,-3 2 112,-7 8 257,-3 3-370,-4 3-189,0 4 122,8 48-403,-3-25-202,16 39-347,-9-49-213,12-3-840,0-12-2074,-5-6 3676,1-6 0,-16 3 0,-2-2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2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0 18530,'-31'50'436,"3"-3"-312,12-13 111,5-2-235,5-3-67,4-7-23,4-7-179,6-7 34,7-5 213,4-2-359,2-3 381,-2-6 78,-4-5 2858,-3-7-2735,-6 9-178,-2 1 257,-4 12-280,1 4 0,8 3-56,6 1-101,11-2-123,6-5-236,6-2-525,3-4-192,4-11-2061,2-8-135,-1-14-2274,-14 7 5703,-6 1 0,-20 18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8.9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19762,'1'6'1120,"0"-1"-1198,-1-5-2051,0 0-2666,14 3-528,-9-2 5323,13 2 0,-15-3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2.7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0 20020,'-37'83'1456,"4"-4"-1232,10-22-67,7-2-101,8-7-89,5-6 33,13-9-348,6-10 113,14-9-437,8-8-213,5-6 885,33-60 0,-43 44 0,18-44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2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20221,'-1'45'897,"-2"2"-751,-2-6 78,1 2-168,3-1-56,3-5 0,8-3-236,6-10-21,9-8-573,4-8-279,4-5-1188,3-18-2745,-10 0 5042,-1-15 0,-17 16 0,-2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3.9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3 390 15459,'1'-7'3194,"0"1"-2623,-1 6 326,0 0-819,-2 43 45,2-17-123,-2 35 0,2-33 45,0-2-213,0-8 56,0-5-482,0-8 426,5-2-146,5-6-33,8-9 67,6-8 101,0-8 179,-1 1 11,-3 7 258,-7 6 380,-6 9-267,-4 3 133,-3 2-448,0 4 303,2 3-370,0 4 0,2 1 22,0-3 23,-1-3-90,1-4-56,1-1-347,2-1 68,7-7-1223,7-8-739,10-10 1289,6-5 224,5 1 829,-1 5 325,-5 7 447,-9 6 372,-8 6-326,-7 3-337,-5 2-10,0 2-471,-2 3 145,3 1-145,1 1 91,2-4-80,2-1-11,15-2 179,-7-5-145,9-1 268,-16-3 135,-6 4-135,-5 3 136,-3 2 10,-1 6-370,-3 6 258,-2 5-235,-1 4 0,3-4-68,3-3-33,1-3 0,0-3-112,0-3 0,7-2 112,3-2 0,8-1 34,1 0-34,-1-2 34,-2-1-34,-5 0 324,-3 1-133,-1 2-191,-2 0 90,2 2-247,2 4-45,3 1-347,4 1 135,0-4-483,5-3-235,2-6-1008,3-13-1400,20-36 1545,-10-1-156,12-26 2151,-17 16 45,-3 1 2644,-5 8-359,-8 11-10,-7 16 33,-5 14-1770,-3 15 470,0 19-538,0 14-11,-5 18-44,-1 11-371,-6 6 113,1 5-314,-2 25 90,7-32-695,-1 7-169,7-47-627,0-12-1343,0-9-2949,1-10 5805,1-7 0,-1 5 0,0-4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4.3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0 171 18978,'97'3'-45,"-9"0"-90,-39-3 12,1 0 78,-4 0-44,-3 0-370,-6-2 32,-5-2-211,-6-5-46,-9-4 90,-2-3-201,-8-4 526,-3-2 269,-3-2 212,-1 0 170,-5 3 55,-6 7 336,-8 6 302,-8 9-435,0 17 267,-2 14-167,4 20-259,7 13 124,9 5-605,5 5-11,14-3-303,15-8-4627,37-14 4941,-11-23 0,-1-13 0,-32-14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5.2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49 14048,'0'7'3708,"0"-1"-3259,0-6 1030,0 0-1244,25 48 90,-9-32-292,22 34 79,-12-45-112,4-4-302,3-7 89,1-8-493,-1-10 224,-4-4 12,-5 0-12,-9 2 414,-8 5 24,-5 4 44,-2 7 381,-9 4-336,-3 4 280,-11 2 168,-2 14-191,1 4 113,3 19-415,5 3 34,8 6-90,4 0 56,10-2-135,13-6-269,16-11-402,18-12-483,12-9-1277,6-22-1165,-17-2 3731,-9-15 0,-30 17 0,-6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5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 18642,'-12'75'-23,"10"-7"79,14-31-56,7 1 0,-2-3 79,-4-3-147,-6-4 68,-4-5 0,-3-5 0,-5-3 0,-4-4-11,-8-2-67,0-5-471,1-2-101,6-10-1861,5-11-1432,24-44-1267,-6 19 5210,19-23 0,-21 49 0,-2 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5.6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14215,'9'54'1187,"0"-1"1,-2-2 0,-3-1-1266,-12 29-392,-3-5-1189,-3-10-604,4-13-2891,3-25 5154,4-11 0,1-15 0,2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5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19101,'89'-5'-2599,"-5"1"-259,-31 4 57,1 0 2678,-6 0 123,-7 10 537,-14 6 651,-12 13-123,-9 7-427,-4 1 169,-2 3-3630,-16 14-2814,12-38 5637,-11 1 0,15-30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6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13566,'63'25'-1756,"-15"-7"1,-42-13-1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6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1 393 17151,'4'64'-190,"3"-13"167,5-56-133,30-30 290,-13 11-22,21-19 470,-24 27-279,-3 6-190,-5 5 223,-4 3-280,-3 3-56,-3 10 0,0 5 112,-1 10-23,0 1-89,1-4 0,0-6-101,0-5 180,1-7-124,1-3 45,4-4-459,7-10 414,4-4-79,5-9 124,0 3 393,-4 4-124,-7 6 156,-8 5 57,-5 5-291,-3 1 22,0 1-213,2 4-101,4 3-594,12 8 157,0-5-67,10-1-706,-2-8-471,1-7 135,1-6 1132,-3-6 515,-5-2 740,-8 4 682,-7 5-167,-5 6-179,-3 3 56,-3 2-785,-1 0 336,-3 7-559,0 2 134,2 7-57,2 0-77,2-1-124,1-5 0,0 0 112,1-6 11,4-2-123,5 0 0,3 0 101,1 3-191,1 2-78,-4-2 123,3 0-616,-4-3 202,3-1-404,4-4-493,3-9 605,4-9-290,3-13 88,0-8 785,10-36 258,-12 14 548,6-21 527,-15 33 449,-6 14-617,-2 16-381,-6 12 23,-1 7-235,-1 25-304,0 8 1,1 27-67,1 6-34,1 4 0,1 0-123,1-5 11,0-13-180,0-12-279,-2-13-1009,-2-14-594,0-5-1916,-1-9 4090,0-5 0,0 3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9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17700,'4'13'1524,"-1"-3"-1770,-3-10-2556,0 0-3349,53-14 6151,-32 5 0,34-6 0,-46 10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7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0 157 20311,'87'1'-650,"-9"0"482,-30-4-224,-2-2-459,-4-2 290,-3-1-604,-5 1 56,-8 0 929,-5 1 24,-8 0 156,-3-1 694,-5-2-481,-2-2 549,-2-2-426,-1-1-101,0-2 224,0 1-302,0 2 46,-5 6 43,-5 3-123,-6 4 471,-4 9-101,-1 8 22,3 18 314,3 10-526,6 10 89,4 6-347,4 3 11,13-3-112,11-6-673,20-12-962,14-13-1772,-8-15 3463,1-9 0,-30-6 0,-5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08.3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271 490 14899,'-8'0'2555,"0"0"-2499,8 0 583,0 0-214,-64 29-201,31-5 202,-50 29-236,51-11 69,8 0-259,12-2 78,5-8-235,12-8 33,10-11 113,10-6-112,12-5-157,1-16 280,-2-5 56,-3-31 291,-17 15-279,-2-10 111,-14 23 191,-11 3-281,7 9-89,-7 2-67,9 7 22,2 1-638,6-2 369,9-4 12,12-5-426,14-8 368,6-9 204,26-31 223,-20 7 34,12-22 134,-31 17 326,-4 1-550,-9 2 168,-6 4 123,-8 9-290,-4 10 268,-3 10-280,0 12 0,0 5 123,0 17-112,-1 16 236,-3 29-12,1 27-218,1-33 0,0 3-191,1 7 1,1 2 173,-1 3 0,1 0 0,0 3 0,0-1-45,0-5 0,0 0-224,0-7 1,0-1-170,0 36-167,0-21-347,-3-22 201,-6-22 90,-8-14 90,-7-19 862,-18-45 594,13 1-11,-3-35-33,22 24 861,10 3-839,17 7-292,9 6-10,20 7-640,36-2-750,-11 11-415,-21 12 1,-2 2-5749,7 2 6992,-5-1 0,-34 11 0,-3-1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0.1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10 13667,'0'-5'1456,"0"1"-795,0 4-370,-2 52 270,-1-17 21,-1 45-145,2-30 90,1-5-459,1-5-35,0-8-33,0-9-224,4-7 179,3-9 45,6-4 0,4-5-56,3-11 0,2-6 56,0-10-12,-3 0 80,-3 5 33,-4 6-34,-6 8 45,-3 6 213,-3 3-213,0 1-112,0 9 437,3 7-426,3 11 258,5 4-269,4-1 11,6-7 34,2-6 101,6-8-146,2-4 112,3-5-45,2-12 157,-1-5-145,-3-14-34,-8-2 481,-6 2-470,-9 5-45,-5 5-11,-4 7-627,-1 7-247,-7 4-1244,-2 10-2039,-3 3 4157,1 10 0,7-9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0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86 14607,'-4'0'2847,"1"0"-1559,3 0-1120,32-38-156,-24 29-1,24-29 202,-32 38-202,0 8 78,0 10 35,-4 16 503,-5 11-369,-9 8 168,-6 0-67,1-1-337,4-7 90,7-10-112,5-11-191,5-11 90,2-7-627,2-4 123,8-12-694,7-13-2982,0-6 4281,3-9 0,-14 21 0,0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0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0 21924,'-22'19'-9831,"5"-5"8409,17 13 0,0-16 0,0-3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3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0 248 13868,'10'-1'3899,"-1"0"-2946,-9 1 1232,0 0-2050,0 3 268,0-2-347,8 2-23,8-4-33,17-6 112,13-4-257,11-7 145,6 2-258,0 2 213,-4 4-381,-10 3 79,-12 2 190,-12 3-459,-12 1 0,-8 1-168,-4 0-1783,-1 0 2523,-4-1 88,-2-3 68,-7-3-56,0-6-22,-3-1 324,1-4-324,-1 0 168,2 0 313,1 1 23,-2 3 191,4 1-337,0 5-224,2 1 347,3 4-481,-1 0 66,6 1-100,-1 1 0,11 1 113,2 0-91,12 0 102,2 2-113,1 1-11,-1 4 0,-5-1-135,-5 4 79,-7 1 56,-4 5 34,-3 4 78,-1 6-34,0 1-78,-3 5 0,-5-2-33,-1-1 66,-5-5-33,5-5 0,2-6 146,3-6-56,3-4 201,1-3 112,-4-3-347,0-8 90,-5-7 89,0-7-201,-2-2 156,-1 1-190,0 3 0,3 1-156,1 5 77,4 4-22,0 5-134,4 5-2140,-1 2-998,1 8 3373,2 0 0,-1 1 0,1-3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6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149 1 16894,'-66'52'638,"11"1"-638,39-6 0,8 1 0,4-2-224,13-8 45,10-8-101,14-11 257,6-9-77,4-6 156,-4-13-56,-2-9 123,-11-13-90,-6-10 203,-11-3-192,-5 0-32,-8 3 66,-11 5 12,-8 6-1,-10 7-89,2 7-45,5 8-89,5 4-460,7 9-605,7 10-5927,6 13 7126,11-6 0,-6-2 0,5-16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6.6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15291,'11'0'1838,"-1"0"-1760,-10 0 213,0 0-179,25 60-33,-15-31-68,19 50 112,-21-50-78,-1-4 101,0-8-67,-2-7 78,0-5-57,-1-4-66,2-1 100,0-13-134,6-6-33,4-17-191,3-4-819,4-2-548,-1 3-1815,-7 16 3406,-2 5 0,-11 15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7.1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0 175 18563,'78'-3'45,"-11"-6"-67,-49-17-68,-4 1-67,-3 2 101,-5 2-112,-3 2-113,-2 2 46,-1 2 213,-5 5 44,-7 6 202,-7 2-89,-6 12 123,-2 12-34,0 17-146,5 14-78,7 5 0,8 2-190,7-8 145,14-7-975,27-14 807,1-14-717,19-16-145,-15-24-34,0-14 301,1-18 808,-3-3 0,-3 2 270,-6 9 547,-10 12-201,-8 15 192,-10 11-540,-4 7-167,-3 6 258,0 9-79,0 8-22,-2 10 89,-2-2-313,0-4-34,0-10-56,2-6 22,2-7 34,3-9-224,8-7 157,9-9 33,10-2 34,6 4-33,23 4-864,-13 10-1938,15 1-3955,-33 6 6790,-4 0 0,-18 0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7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173 0 17118,'-23'4'1591,"-1"24"-1065,3 65-380,10-39 0,1 3-1152,0 5 1,1 1 1049,0 3 1,2 1-23,-2 2 1,2-1-46,1-1 1,0 0-303,1-4 1,1-2 359,1-6 1,1-4-943,0 34-853,2-23-135,0-25-1220,-1-18 3115,0-19 0,0-2 0,0-4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9.3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15034,'10'15'3955,"-1"-3"-3642,-9-12-122,0 0-191,39 18-90,-23-14-615,33 14-595,-35-18-1311,-4 0 2611,-4 0 0,-5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7.7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1 246 20266,'61'-43'-747,"0"1"0,-3 2 1,-3 5-1720,14 6-89,-1 4 124,-8 7 1064,-8 9 1367,-15 4 190,-14 13 1861,-11 8 0,-9 12-707,-2 8-403,-1 4 113,-1-1-427,-1-3-190,-1-5-437,1-8-124,1-8-357,1-6-1021,0-6 23,0-3-1624,0-14-853,2-1 3956,1-13 0,-1 15 0,0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7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56 17319,'19'-31'-2132,"0"7"1,-12 24-1,0 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8.0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7 14473,'9'-4'3530,"-2"1"-3384,-7 3 593,-2 65-280,-7-16-448,3 3 1,-2 3 167,-10 19-179,3-8-123,8-11 22,4-16-818,3-16-89,2-12-494,8-13-1546,9-19-1165,1-3 4213,3-14 0,-15 19 0,-1 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8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18173,'-6'76'467,"1"1"0,0-5 0,-1-3-333,-7 22-134,4-8-672,2-11-180,4-16-560,2-17-2229,1-20 3679,0-9 0,0-10 1,0 0-1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8.3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0 104 21476,'89'-26'-130,"-1"0"0,-36 10 0,-5 2 0,31-8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8.5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19527,'0'82'773,"0"-15"-773,0-54-1042,0-6 314,0-4-505,1-3-336,4-5-1019,4-12-2029,1-2 4617,0-10 0,-6 16 0,-2 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19.2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15023,'1'-20'4134,"0"3"-4123,0 16 67,2 0-78,4 1-1265,31 15 413,-9 0 56,26 13 169,-18-4 268,17 9 359,-18-8 236,6 4 290,-28-15 449,-6-4-146,-4-4-257,-3-4 1052,-1-1-1624,5-5-347,4-6 78,13-5 146,9-5-1,10 3 169,9 3-45,3 7 460,0 2-415,-3 5 134,-7 2-179,-6 7-11,-6 2-23,-5 5-549,-3-3-369,1-4 235,1-4-751,6-3 269,3-2-89,3 0 167,-2-3 505,-1-1 616,-10-1 650,-7 2 1198,-9 2 12,-5 1 370,-3 0-1625,-4 0 90,-2 0-639,-3 6-11,-1 0-56,5 6 33,2-4-22,3 1 0,0-3-213,7-1 169,3-3-203,10-1 191,13 5 146,-6 8-1,8 20 213,-16 17 1,-6 10 27,-2-7 1,-2 4-697,2 31 1,-3 4 387,-5-18 1,-2-1 10,-1 2 1,-3-1-29,-3-5 1,-2-2-199,-1-6 1,-4-2 192,-2-7 0,-3-4-56,-20 29-68,1-30 68,1-25-325,10-48 213,12-37-381,8 8 0,6-8-348,10-13 1,6-3 896,6-8 0,1 5 0,-6 27 0,1 5 0,20-26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2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77 14059,'8'-3'1378,"-2"1"-1188,-6 2 370,0 0-481,5 30 10,-4-10 304,2 25-270,-8-19-89,-2-4-23,-2-6-11,4-6 0,2-2-56,2-6-729,1 1 785,2-13 34,9-5-34,7-14 0,11-8 0,4-1 11,3-1-11,1 6-22,-4 9-236,-2 7-459,-5 10-1008,-3 3-1278,-8 4 3003,-3 0 0,-10 0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2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16199,'3'65'-4628,"0"-15"1625,-3-48 3003,4-2 0,-4 0 0,3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3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49 15370,'19'-27'-1426,"-5"6"0,4 21 0,-9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50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278 3 15560,'11'-1'2398,"-3"0"-2297,-64 64-56,24-22-23,-6 6 1,-1 2-68,5 6-78,3-3-68,7-7-683,5-8-1188,6-13-1579,7-10 3641,1-9 0,5-5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3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 16075,'-64'60'-616,"20"-6"616,60-34 0,11 3 0,6 2-22,-1 2 22,-6-1 11,-10 2 56,-7-2 45,-9 2 0,-15-1 34,-7-1-124,-13-4-22,2-7-112,3-7-560,10-6-1289,9-19-750,7-9-1670,9-9 4381,6-3 0,-3 21 0,2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3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68 0 16468,'-5'69'18,"0"0"1,1-3 0,-3-5 26,-13 21-45,6-12-11,5-15-101,6-19-639,5-17 191,11-11-595,5-16 135,13-12 1020,1-13 427,-2-10 424,-4 4 337,-10 9 168,-7 13-528,-5 10-300,-4 5 121,0 18-44,-3 10-100,3 20-293,-3 7-144,20 20-147,10-22-44,27 2-874,15-36-1771,19-10-5860,-19-19 8628,2-7 0,-47 3 0,-5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4.2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0 15303,'-27'53'309,"1"-1"1,1 3 0,7 1-192,12-2 0,5 0-686,-1 6 1,1 1 724,0 1 0,2 1-157,3 0 0,1-2 0,1-5 0,2-2-684,15 39-445,2-23-1570,-2-23-1374,-9-24 4073,-6-20 0,-7-5 0,-1-6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4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18619,'45'-27'-886,"-1"1"1,2-1 0,-1 5-1109,36 1-460,2-3-909,-1 2 3363,-31 7 0,-17 5 0,-28 8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4.8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19 15997,'-7'78'583,"0"-12"-695,14-49-45,2-3-179,9-6-258,1-4 482,1-3-34,-1-3 146,-3-8 101,-3-7-90,-5-9 79,-2-2 67,3-27-180,-1 30-44,7-15-34,1 38 79,4 1-34,6 1-168,5 6-449,2 2 69,3 7 188,0 2 383,-3 0 33,-6-1 11,-7 0 225,-10-3 212,-5-4 11,-5-4 180,0-3 100,1-2 1,5-2-213,5-7 268,8-5-156,5-4-202,4 0-68,4 5-346,2 3-23,1 4-1243,-2 3 1243,-12 2 0,-8 1 0,-11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5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24 14507,'0'4'2297,"0"-1"-2151,0-3-146,-18 55-191,5-18 124,-15 47 67,10-36-11,4-6 11,5-10-101,5-11-437,3-10-89,1-7 503,7-4-189,9-14 110,12-13 58,11-19 145,7-10 11,4-1 135,1 2 34,-6 10 88,-11 12 113,-11 14 168,-13 10-112,-5 6-269,-5 7-112,0 11 124,-7 34-147,3-5 12,-5 17-23,5-26-22,2-8 124,2-8-68,7-7 0,6-7-68,27-6-357,-2-12 111,15-6 90,-11-11 168,-5 3 34,-5 3 123,-11 8 324,-9 8 494,-7 4-807,-4 6 56,-1 10-33,0 10-158,-1 11-21,0 2-12,0-1-45,0-7-134,6-2-381,4-11-304,9-4-704,9-9-1346,5-14-2789,-5 0 5703,-1-13 0,-17 13 0,-2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6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14911,'9'-5'2363,"-2"1"-1780,-7 4-347,0 0 55,1 53-201,-1-27-90,2 40-23,-2-45-134,3-4-280,8-9 235,5-2-492,14-6-640,4-16 225,8-8 11,2-16 1053,-2 0 45,-9 5 415,-9 11 548,-11 11-55,-8 8-169,-4 5-212,-1 10 156,-2 9-122,-1 15-258,0 4-225,0-1-44,4 1-258,9-19 44,8-1-638,14-22-493,10-16-639,6-15-1411,-10-3 3361,-2-5 0,-25 26 0,-1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6.4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18149,'-19'74'407,"0"-1"0,1-3 0,1-4-5978,-4 18 5571,5-7-34,8-10 917,4-17-1667,5-17 18,13-17-1710,6-15-1782,7-17 4258,1-9 0,-17 7 0,-2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6.6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0 17274,'-11'55'478,"-1"0"0,1-1 1,-2-2-210,-15 34-269,2-1 0,4-3-180,4-10-862,6-12 1042,6-19 0,2-20 0,4-13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6.9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54 17252,'0'-5'1658,"0"1"-1915,0 4-348,69-9-1580,-25 1 504,6 0 0,3 1-436,4-1 1164,-6 3 908,-10 7 45,-15 13 863,-14 10 112,-7 16 481,-7 6-436,-8 4-281,-4 0-369,-5-5-370,7-8-112,5-13-1613,5-11-908,3-9 2633,6-13 0,-4 6 0,4-6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50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21768,'46'41'227,"1"1"1,-2-2 0,-4-1-475,13 18-133,-3 3-976,-6-4-2902,-20-17 4258,-6-10 0,-16-22 0,-2-4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7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9386,'0'0'0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7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22 13924,'3'-12'1927,"1"3"-1815,-4 9-22,0 0 11,-70 26-90,35 0 157,-10-1 1,2 3 424,14 18-335,11-2-258,9-3-79,9-8-458,16-9-416,11-11-1321,22-7-1928,-8-9 4202,4-8 0,-28 6 0,-3-6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8.1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50 17 16199,'-28'84'247,"6"-16"-584,32-55 23,3-6 247,10-4 45,2-3-12,-1-12 68,-2-3 201,-6-11-67,-7-3 90,-5 0-135,-6 3-78,-10 2-45,-8 7-236,-10 8-917,0 5-1257,5 5-2620,11 4 5030,7 1 0,7 0 0,0-3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8.3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196 0 16210,'-16'58'388,"1"1"1,-1-2-1,-1-1-74,-22 34 11,3-3-325,8-9-101,10-16-1008,9-16-931,7-22-2083,5-11 4123,5-17 0,-3 2 0,2-4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28.5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15728,'-27'82'-515,"6"-14"-1266,21-50 1781,1-9 0,-1-5 0,1-4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1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191 10 9991,'0'-4'2006,"0"1"761,0 3-2508,-3-1 88,1 0 34,-2 0-180,3 1-55,0 0-90,-1 0 11,0 0-89,0 0 22,0 0 89,2 0 23,-2 0-10,0 0 245,-1 4 56,-3 4-101,-2 10-156,-3 8-34,-1 8-45,-2 5-22,2 3-11,-2 4 34,0 2-12,0-1-12,2-2 24,0-5-46,2-4 23,2-9-23,0-5-11,3-8-11,2-6-728,2-5-4930,1-2 5658,0-7 0,0 4 0,0-4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2.2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0 14607,'6'0'2589,"-1"0"-2152,-5 0-370,0 0 56,-21 65-100,8-32-23,-16 52 0,15-52-168,5-6-1099,2-12-996,5-6 929,1-7 1,1-2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2.3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16838,'32'17'-986,"-9"-6"0,-18-7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2.7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18496,'0'87'795,"0"-14"-795,0-58 0,0-2-78,0-8-101,0-2-370,0-3 381,9-12-348,4-4-223,41-31 2531,-23 26-1400,16-7-179,-36 43-100,-8 7-80,-2 11-33,1-3-22,1-3-292,2-6-459,4-7-885,3-7-2533,-2-4 4191,3-4 0,-9 1 0,1-1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3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1 207 19235,'58'19'-1546,"4"-22"-1345,-23-86 3564,-14 43-169,-12-36 437,-29 76-56,-9 8-156,-3 14-293,-2 8-156,5 18 1,2 3-147,9 2-55,6-3-79,5-6-247,4-8-212,12-9-359,8-11-1065,16-5-873,7-14-1166,-8-3 3922,-1-10 0,-22 9 0,-4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50.8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26 101 18171,'-15'59'-2600,"4"-12"2052,16-47 9,5-13 349,6-7-1256,5-16 1446,4-2 617,1 1 1019,-2 7 22,-3 9-436,-3 11-573,-2 8-313,2 21-336,0 9-112,1 18-1143,0 1-2341,-8-15 3596,-3-10 0,-7-17 0,-1-4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3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28 19628,'-25'45'347,"-1"0"0,-16 34-190,29-45-2554,41-8 2228,-9-26 146,29-10 23,-24-18 203,-7 4 312,-6 8 280,-6 8-301,-4 5 334,-1 3-660,0 8-145,0 2-23,2 4-90,2-3-302,4-5-213,5-3-302,2-2-1144,7-3-437,5-11 46,7-5 335,2-13 1088,1 2 1019,-1 1 1815,-7 8 583,-6 8-347,-11 6-606,-6 4-325,-5 2-481,-1 0-191,0 6-67,0 1-23,0 6-122,0-3-236,1-1-22,0-4-146,4-2-337,3-3-312,4 0-2298,23-13 1927,-2-1 1188,18-10 235,-9 5 291,14 0 662,-18 7-78,2 3-517,-24 7 46,-8 3-79,-4 9-67,-3 8-145,-1 11-124,0 4 0,0-1-213,0 2-78,0-16-235,0-1-214,6-15-145,3-1-919,7-12-1546,8-10-2701,-6-4 5827,1-5 0,-12 17 0,-2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3.9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16 166 21488,'-13'-44'-2264,"10"5"1189,24 26-1603,9-3-930,10-2-258,-8 3 3866,0 2 0,-21 8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4.0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19224,'9'51'582,"0"0"1,-3 1 0,-3-2-314,-14 37-246,-5 7-2128,-2 1 1746,6-1-358,6-9-427,5-11-2745,7-33 3975,1-14 0,0-26 0,-2-1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6:34.5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21868,'82'22'-2610,"-6"-5"1411,-23-12-1345,-2-3-1434,-5-2 3183,-8 0 795,-11 0 1233,-11 0 392,-9 0 78,-6 0-101,-1 6-347,0 8-314,0 7-235,0 10-359,0-1-179,0 1-123,0-3-45,0-7-67,4-6-112,6-6-12,9-5 23,7-3 123,7-5 12,3-6-34,4-6 22,0-2 45,-3 2 0,-6 7 33,-5 5 135,-5 4 247,-3 22-34,-2 21-12,-4 38-173,-8-25 1,-1 3-920,-1 11 1,-1 2 800,0 9 1,-3 1-68,-4 2 0,-2-1-371,-1 1 1,-3-1 364,-4-8 1,-5-1-74,-15 14 1,-5-4-185,10-30 0,-5-5-314,-14 8 0,-2-12-3680,-8-21 4246,6-37 0,35 6 0,7-14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7:36.4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0 311 12972,'11'0'1747,"-3"0"-1511,-8 0 302,0 0-392,53 2 178,-29 1 248,44 3-381,-38 1 21,2 1-122,8-3 0,7-1-90,6-3 0,7-1 33,0 0-33,2 0 67,-2-3 34,-4-2 280,-1-3-258,-3 0 147,0 0-80,-3 0-190,1 0 235,1-2-212,1-2 223,29-7-123,-15 4 12,25-5-135,-18 6 22,2 1 1,3 1-23,0 2 0,-2 3 67,22 3-67,-28 2 0,11 2 45,-33 0-68,-3 0 23,1 0 0,1 0-11,5 0 56,27 0-45,-18 0 22,17 0-55,-31 0 33,-5 0 0,-6 3 33,-4 0 57,-1 2-90,0-2 0,0-1-23,22 3 23,-10-4 0,19 3-33,-13-4 89,1 0-56,2 0 33,24 0-44,-18 0 11,20 0 0,-24 1-56,1-1 123,0 2-67,0-2 0,-1 1 23,1-1-34,-1 0 11,1 0 0,-1 0 33,21 0-33,-18 0 0,16 0 34,-20 0-45,4 0 11,4 0-45,30 0 78,-19 0-33,22 0 0,-31 0 23,-2 0-79,-1 0 56,-4 0 0,-1 0-45,-1 0 90,-1 0-45,0 0 0,0 0 0,26 0 0,-13 0 0,23 0-45,-18 0 90,4 0-45,2 0 16,-21 0 1,1 0-17,28 0 0,-30 0 0,-1 0 0,18 0-44,0-1 100,2-1-56,4 0 0,1-1 22,4 2-67,-2 0 45,-4 0 0,-5 1 0,23-2 0,-23-1 0,22-3 23,-27-1-57,3 0 34,2-1-11,-17 3 0,1 0 67,31-2-56,-29 2 0,-1 0 0,24-3 22,0 1-33,-3-2 11,-6 2 0,-11-1-56,-12 2 112,-14 1-56,-11 2 0,-13 1 11,-6 0-11,-4 1-403,-1 1 89,-8-2-436,-4 0-326,-11-2-246,-7 1 706,-4 1-169,-9-2 135,-8-1-437,-13-1-414,-19-4-3384,13 2 4885,-13-1 0,54 6 0,-1-1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5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18126,'1'-7'124,"0"12"44,-1 25-168,0 15 0,0 9-90,0 0 101,0 0-22,0-7-45,0-7-190,2-11 166,8-10 2,4-10-213,12-6 224,5-17-538,5-10 111,4-18-54,-1-8-35,-3 2 550,-7 5-23,-8 11 56,-8 12 459,-5 11-168,-6 6-201,-1 3 392,1 9-45,3 10-12,5 12-335,5 6-1,4-3 259,16-4-12,-9-14-22,8-5-314,-12-10 22,-1-5-22,2-10-1882,14-28-1311,-8 2-3441,2-7 6634,-14 22 0,-12 16 0,-1 4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6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0 15067,'5'9'1771,"-1"-1"-1749,-4-8 157,0 0-179,-34 54 0,16-23-33,-26 45 156,27-37-123,8-4 0,3-6-23,5-8 23,1-7 101,9-9 67,4-2-56,11-10-89,7-11-23,3-11 0,2-11 56,-3 3 11,-4 6 78,-11 9 203,-6 10 392,-8 6-673,-3 4-45,-1 5 169,0 9-169,0 8 56,-1 10-78,-1 1 0,0-3-78,0-7-180,2-7-167,3-7 44,10-5-337,9-6-716,11-12-235,5-8 570,1-10 853,0-1 246,-5 5 22,-5 7 461,-10 8 390,-6 8-10,-8 4-594,-3 3 258,-2 7-56,0 6 145,0 18-258,0-8-336,0 3-44,0-16 44,6-6-10,5-3-12,9-11-493,9-6 246,3-11 247,3-2-11,-1 5 45,-5 7 67,-5 9 537,-8 6-582,-3 7 168,-7 11-134,-1 32 10,-4-8-100,0 13-123,1-28 45,4-12-471,7-5-67,5-10-1077,9-19 1693,18-27 0,-22 18 0,6-11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6.6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35 0 17274,'-4'60'523,"0"0"0,1-2 0,0-3-388,-9 30-135,6-2-157,3-6-123,3-10-1491,1-11-1231,6-13 3002,-3-20 0,3-10 0,-5-13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6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81 20132,'76'-3'-1102,"-1"0"0,0-1 0,-7-4-7716,9-16 8818,-7 1 0,-47 14 0,-7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7.1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1 19112,'-37'54'86,"0"1"0,1 2 0,7 0-19,13-6 1,4 1-831,0 3 0,3 0 763,2 0 0,3 0-34,0-4 0,2-1-67,11 40 123,45-7 1,-33-41-1,31-6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51.5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21566,'13'94'3,"0"0"1,1 5 0,0-1-195,0-4 1,1-1-912,-3-25 1,0 0 0,-1-3-1101,2 9 1,0-5 2201,1-4 0,-2-11 0,-4-20 0,-2-12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7.3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1 141 18115,'70'-28'-2069,"-1"0"0,-12 6 0,-7 2 2069,10-6 0,-39 17 0,-6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7.5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44 16087,'17'55'498,"0"0"1,21 29-421,49-89 326,-38-10 492,17-16-224,-56 1-290,-12-4-382,-16 1 11,-12 1-45,-15 5-493,-4 10-605,-1 7-1556,4 7-6724,17 9 9412,11 1 0,14 1 0,4-2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9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1 19134,'3'54'191,"-1"0"0,-1 45-191,-5-32 0,-2-9-102,4-9-99,1-14-426,1-11-640,0-12-1108,1-7-180,6-18-3215,0-4 5770,6-16 0,-8 16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09.3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247 12 15829,'-46'30'-84,"0"0"0,-32 26 84,49-18-11,6-6-12,9-10-44,6-9 0,6-8-79,2-4 23,3-8 123,9-11 0,9-13-45,9-9 101,3-2 336,-5 5 325,-5 7 258,-7 10-11,-8 10-460,-1 6-89,-1 6 324,5 12-537,4 8 33,6 11-179,2 1 11,5-3-78,-2-6-291,14 2-819,-10-8-2431,-3-5 3552,-14-7 0,-11-7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0.0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108 1 18149,'-20'91'179,"-1"-3"146,7-16-280,-2-2 246,3-10-291,2-10 56,4-14-157,3-12 67,2-11-178,2-7 21,0-4 90,0-2 101,9-10 0,4-5 79,10-10-1,4-1-78,0 3 90,1 7 246,-3 7-325,0 4 101,-2 12-112,-2 8 56,-2 11 22,-6 10-66,-4 2 167,-5 2 449,-3 12-281,-9-15-291,-4 4 0,-11-21-112,-3-7-314,-2-7-997,-3-6-11,14-13-840,1-6-1178,17-1 3396,9-3 0,-7 15 0,6-1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0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19112,'22'75'-3955,"-2"-16"391,-14-53 3564,2-4 0,-5-2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0.3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18854,'2'36'-9831,"-2"-9"9812,31-11 1,-19-11 0,-4-2-1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0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35 14978,'6'5'4156,"0"-1"-3729,-6-4 133,0 0-560,-21 30 0,9-8-34,-15 26 34,16-18 0,6 0-101,3-8-67,5-6 135,9-8-315,8-5 23,10-10 280,4-7 79,-2-9-34,-3-2 336,-10 4 12,-6 8 346,-8 7-672,-3 3 135,-2 3-157,0 10 0,1 0-213,4 7 57,3-5-236,8-5-158,7-2 192,8-4-482,7-13 369,3-7 381,0-12 90,-5-4 168,-8 3 225,-8 4 234,-6 7 359,-8 8-493,-2 6-146,-3 4-347,-1 2 112,4 1-112,3 0 0,10 9 0,6 6-11,11 12 67,5 5-56,2 0 56,-4 0-11,-11-4 325,-11 1 179,-22 10-348,-13-12-189,-12 5-24,-6-17-559,0-6-908,-4-2-1065,-1-2-7287,9-2 9378,4 2 1,20-4-1,3 1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1.5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33 20804,'33'-24'583,"-2"15"-572,-18 37 67,1 16-44,-5 10-34,-3 9 0,-4 3 112,-2-4-224,0-9 112,0-12-358,0-13 144,0-9-536,0-9-360,0-6-369,0-2 774,0-2-7453,-3 0 8158,-4-6 0,2 5 0,-1-5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1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67 15347,'-15'-8'2791,"3"0"-2265,12 8 56,0 0-77,5 54-404,5-24 78,8 43 101,5-41-179,2-6 414,5-12-55,2-7-180,5-13-90,0-15-190,-4-17-201,-7-12-158,-11-4-885,-7 5-8587,-7 12 8919,-9 16 0,5 11 0,-4 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1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13409,'10'0'1938,"43"76"-885,-10-1-2430,2 4 0,3 9 1556,-1-2 0,-1 4-52,-10-17 0,0 3 0,0 4-490,-6-13 1,0 2-1,-1 1 1,0 3 479,1 7 1,-1 2 0,-1 3 0,-1 0 2,1 7 0,-2 2 1,0 1-1,-2 1-93,-5-16 0,-1 2 0,-1 0 0,-1 1 0,-1 1-12,-1 2 1,-1 0 0,-1 1-1,-1 1 1,-1-1-16,-1 2 0,-2-1 0,0 1 0,-2 0 0,-1 0-216,0 0 0,-1 1 1,-1-1-1,-2 0 0,-2 0 200,-2 0 0,-2 0 1,-1 0-1,-2-1 1,-1 1 6,0-1 0,-2 0 0,0-1 0,-2 1 0,-2-2-12,-2-1 1,-2 0 0,-1-1 0,-1 0 0,-2-1-56,0-2 0,0-1 0,-2 0 0,-1-1 0,-1-1-365,-6 13 1,-1-1 0,-2-2 0,-1-2 20,2-5 0,-2 0 0,0-5 0,-1-8 465,-2-6 0,-1-7 0,3-4 0,-1 14 0,4-19 0,0-44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52.1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18272,'0'72'724,"-1"-1"1,0 8-1,1 2-724,0 10 0,0 3-971,0-24 1,0 0-1,0 2 747,1 1 0,1 1 0,0-1-329,0 1 1,0 0-1,0-1-508,2-1 0,0-2 0,0-4-3057,0-1 1,0-6 4324,3 32 1,-5-77-1,-1-9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2.6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85 16210,'0'-11'1950,"0"1"-1816,0 10 68,0 0-202,14 64 45,-4-28-45,12 51 0,-7-48 0,-1-7 22,0-9 45,-3-9-22,-2-7-45,-1-5 23,0-12-91,1-11-167,3-19 11,3-12 202,0-6-12,2 5 12,-3 8 22,0 10-393,-2 10-391,3 8-617,1 9-1770,-4 4 3171,-1 6 0,-8-1 0,-1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3.5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168 1 12512,'-5'0'1166,"0"0"-774,5 0 168,-47 69-33,24-29-382,-6 7 1,1 1 179,13-3-23,5-7-302,6-9-56,2-8 56,2-10 0,8-5 12,2-4-46,11-4 68,-1-10-68,2-7-78,-1-10 112,0-3 123,-4 4 236,-4 5 358,-4 8 202,-5 8-101,-2 4-818,-2 3 45,0 5 201,0 7-179,2 11 23,0 4-79,3 0 90,0-6-180,1-6 79,1-7-156,5-5-68,1-2-325,7-13-527,4-9 45,6-18 415,4-6 616,1 0-11,1 6 11,-8 10 257,-6 13 315,-9 8 290,-1 12-862,-4 7 280,2 6-235,-4 5-22,1-1 66,-1 0-78,0-7-11,-3-3 56,2-6 12,-2-3 78,3-2-146,4-5-393,5-9-77,10-9-1569,47-28 1904,-27 24 135,28-9 135,-49 33 212,-10 4 280,-5 8-111,-5 2-23,-2 8-12,-2 0-279,0 0 135,0-3-337,0-2 56,0-5-123,0-4-360,0-3 80,0-2-1434,2-12-662,2-10-706,-1-8 3149,4-4 0,-5 18 0,1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3.6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48 21073,'7'-31'-2487,"4"15"-740,2 45-2589,1-5 5816,7-2 0,-13-15 0,0-3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4.4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55 18731,'-31'45'179,"0"-1"1,-19 32-180,45-47 100,3-4-77,2-5 100,7-7 102,7-6-225,11-4-79,7-11-11,3-8-190,1-11 1042,20-32-717,-30 33 67,9-15-146,-35 45 34,0 9 0,0 8 23,0 5-23,0 0-11,6-6-23,-1-6-112,6-7 135,2-4-426,4-6 78,6-11 315,6-7-259,3-10 303,2 1-33,-2 3 122,-6 6 146,-7 9 146,-10 5-134,-5 5-45,-4 2-202,1 5 0,4 4 123,4 6-179,7 0 56,2-4 0,7-5-112,4-3 0,5-3 78,3-1 12,3-5-23,-1-2 0,-5-4 45,-7 3 0,-10 4 348,-7 3-225,-5 2 78,-4 0-89,-1 0-100,3 0-12,2 0 0,5 0-68,3 0-335,5 0-337,6-8-884,8-6-57,7-9 471,4-6 403,3 2 1995,-22 12 212,-3 4 315,-25 15-326,-8 10-627,-4 6-269,-3 8-493,5-1 22,7-3-111,5-3-225,7-2-111,6-5-338,6-3-289,5-8-1335,2-2-1255,-7-1 3642,-2 0 0,-12 0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8:15.2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83 20165,'82'21'23,"-10"-6"-158,-41-22 91,-1-2-382,-8-6 33,-6-2-55,-8 0-11,-5-1 370,-14 4 89,-12 1 44,-17 7 528,-11 3-124,-3 15 269,2 8-101,7 16-482,11 7 124,17 3-89,11 1 55,30-4-90,18-3-134,33-11-459,18-12-519,-40-11 1,-1-3-4625,26-2 5602,-14-9 0,-44 6 0,-8-7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5.0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13 11908,'0'-7'2173,"0"1"-1826,0 6 2007,0 0-1694,1 60-88,0-20-348,0 55 79,-1-30 55,-1 8-123,-8 6 101,0 1-336,-8-3 23,2-6 0,1-7-1,2-9-22,4-9 0,3-10 0,2-15-90,2-9 34,1-8-918,0-3-640,0-6-1972,-1-12-2599,-2-2 6185,-2-7 0,2 14 0,0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5.6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89 16165,'3'-10'673,"-2"2"-595,-8 9 23,-6 8-79,-8 4 57,-6 8-79,-1 0 0,0-3 0,5-3 11,5-6 45,8-4-112,5-3-11,4-2-269,1 0 280,7-5 56,5-7 0,10-8-12,6-6 57,3-1-45,1 3 34,5-3 100,-11 10 90,4 0 123,-12 11 113,0 3-202,1 2 324,9 1-324,-6 4 89,8 4-55,-11 5-158,0 3 57,-3-1-158,-1-1 1,-2-2-101,-2 1 44,-5-5-290,-2-2-673,-4-2-1255,0-4 0,0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6.2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224 1 13633,'7'0'3485,"-2"0"-2869,-5 0 437,0 0-952,-22 29 224,2-5-146,-22 29-179,8-16 34,3 1-1,3-8-66,6-7 33,7-7-426,5-8-302,5-4-1312,1-5-2565,3-9 4605,0-7 0,1 5 0,0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6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19403,'98'-10'628,"-6"11"-236,-33 20-302,-2 8 223,-5 4 1,-5 2-302,-9 1 144,-7 0-122,-9 1 33,-6-4-78,-6-2 11,-4-4-123,-3-4-371,-1-7-1041,-1-3-1243,-1-8-3351,0-1 6129,0-4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7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10282,'0'6'2186,"0"-2"-562,0-4-1254,0 2 370,0 1-158,0 1 169,0 1 67,0 0-471,0 3 12,0 3 22,2 3-202,2 4 180,4 3-292,5 3 34,1 2 100,3 1-178,0 0 44,2-1-67,-1-1 33,-3-6-44,-1 0 11,-5-6 0,-2-3-45,-1-4 34,-4-3 0,2-1-146,-4-2-2991,2 1 1736,0-1-807,0 0-817,0 0 3036,-1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5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1 278 15381,'70'-13'224,"-10"-5"-258,-43-7-369,-3-7-482,-6-4 157,-4-2 469,-3 3 259,-1 5 12,-8 7 291,-1 8 380,-7 6-538,2 6 113,1 2-11,3 1-202,-1 1 246,1 11-112,1 8-67,3 13 381,3 8-280,2-1 112,9 13-224,4-20-190,11 4 89,6-22-505,3-7 180,6-3-515,2-4-527,3-10 1367,7-18 0,-24 12 0,-1-10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8.3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171 0 14092,'-42'33'795,"5"-6"-795,19-12 0,1-2 0,0 0 57,3-4-125,3-2 57,4-3-370,2-2-481,4 0-1129,0-2 0,1 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9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31 15191,'-13'0'3663,"3"0"-2945,10 0 167,0 0-863,51-9 157,-13 4-179,47-6 67,-26 8-156,0 1-158,-9 1-245,-9 1-69,-10 0-335,-14 0-460,-7 0-1154,-8 0-448,-9 8-594,-3-1 3552,-9 7 0,7-8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9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39 19381,'62'11'1154,"-1"-2"-1087,-18-9-67,0-3-392,-8-1-728,-2-5-1256,-5-2-2475,-12 1 4851,-4-2 0,-11 7 0,-1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39.9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16916,'4'0'2936,"-1"0"-1760,-3 0-985,99 35-74,-72 6 1,-1 3 83,29-7 1,-6 2-101,-35 13 0,-17-1-56,-23-2 67,-13-1-68,-2-5-44,8-7 0,6-10-492,13-9-405,7-9-1187,6-4-4011,5-4 6095,7-4 0,-5 3 0,3-2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1.5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10 16042,'0'-6'3260,"0"2"-2486,0 4-517,5 38 259,1 0-427,6 37 147,-2-11-46,0 1-167,-1-4 55,0-6-78,-3-7 0,0-11-33,-3-8 33,-1-12-23,-2-7-111,0-6-124,0-3 168,-5-1-201,-7-4 280,-6-7-146,-7-3 157,-1-4 0,1 2 22,1 2 135,5 1-79,2 3 46,7 0 179,1 3-191,5 1 212,2 2-32,1 3 290,1 0-537,9 5 124,5 8-169,13 5 156,4 3-122,3 0-34,-2-5 90,-1-5-12,-5-5-44,-2-4-1,-3-1 23,0-10-112,2-10 34,-1-14-236,1-8 113,-5 0-349,-4 7-480,-7 1-438,-3 18-2017,-5 3 3429,-4 13 0,2 0 0,-2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2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20053,'0'63'1401,"5"-4"-1390,9-13 202,5-5-213,-3-6 11,2-10-112,-3-6 101,-2-7 0,-4-7-11,1-3 56,-1-2 0,4-14-45,6-5-123,4-17 44,3-2-111,-1-2-45,-2 5-46,-4 5-492,-3 6-23,-3 7-1299,-2 7-2723,-5 6 4818,-1 2 0,-5 2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2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1 17566,'-36'41'840,"2"5"-448,13-1 157,4 0-324,7-5-91,5-9-134,4-7-134,1-10 100,2-6-414,7-6 280,5-2-146,8-12-134,5-7-236,2-14 258,2-4 326,-3 1 100,-1 5 100,-9 8 483,-4 11 101,-9 6-303,-3 5 571,-2 1-347,0 7 0,0 8-471,0 7 35,3 5-169,0-5 123,5-6-201,-2-6 78,4-5-505,2-3 46,5-2-438,4 0-77,6-11-125,3-5-111,5-11 818,-2 0 639,8 1 649,-17 12-224,0 2 12,-18 11-180,-3 1-168,-1 0 471,0 17-572,0-4 45,1 12-235,-1-11-11,1-5-34,0-5-90,2-2 57,3-2-259,3-2-235,5-9 135,6-5-235,5-10 627,1 3 0,-1 1 0,-3 7 336,-6 5-45,-4 7-100,-7 2 112,-2 1-281,-3 0 68,1 7-12,1 3-44,0 7 44,1-3-78,0-3-89,0-5 77,-1-3-481,0-3-1770,8-15-1547,3-7 3810,2-8 0,-5 8 0,-8 12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3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1 22440,'-6'0'-1636,"2"7"-213,4 25 79,7 2-1446,0-8 3216,6-6 0,-7-13 0,-1-4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3.8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1 15773,'3'5'4314,"-1"0"-4000,-2-5-180,0 0 101,-36 48-145,18-20 269,-33 56-1905,74-31 918,-13-26 493,42-12 135,-23-39 0,-2 4 247,-7 3 33,-5 7 124,-7 5 178,-4 3-369,-3 2 515,-1 0-448,0 2-280,0 2 0,1 3-56,1-2 56,3-1-22,3-3-247,3-1-471,7 0 80,6-6-506,9-6-55,5-8 325,4-4 458,1 1 438,-3 4 191,-6 5 369,-7 5 448,-11 5-346,-5 3-147,-7 1 225,1 4-382,-4 5 68,4 5-191,-2 5-157,2-5 192,1-2-248,-1-6 34,4-3-56,1-3-101,6 0-224,9-7-817,29-13 771,-12 0 159,14-7 178,-28 16 68,-9 4 560,-10 4 167,-6 2-290,-3 1 112,0 5-270,0 7-122,0 7 22,0 3-157,0 1-68,2-6-436,8-1-179,4-9-919,11-1-1300,9-6-1233,-3-4 4079,4-3 0,-22 1 0,-2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4.0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6 16972,'4'-3'5255,"-1"1"-4862,-54 73-315,28-34 118,-9 10 0,4 1-174,15-6 102,7-2-248,5-2-55,9-5-382,9-6 24,13-10-909,12-9-1209,3-9-3710,-12-11 6365,-4-7 0,-21 5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6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13700,'6'0'1860,"-1"0"-1569,-5 0 146,0 0-437,-19 56 11,12-30-11,-13 42 0,18-44-392,2-5 370,1-4-426,5-7-236,4-4 314,5-3-469,0-5 311,0-6 528,-3-8 303,-2-3 470,-4 0 158,-3 6 43,-2 7 326,-1 4 358,0 4-1187,0 7-427,0 2 13,5 7-68,5-1 11,5-2-247,7-4-224,2-4-829,5-3-783,4-13-2612,-10-1 4695,0-11 0,-17 11 0,0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4.3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41 143 16838,'37'12'3283,"-22"-14"-3575,25-17-403,-35-11 46,-3-2 626,-7 2 46,-6 7 436,-7 11 191,-6 6-247,-1 18 359,3 13-313,3 17-46,9 12-78,4 2-314,10-1-22,15-5-493,12-9-617,25-11-548,9-15-5200,-11-8 6869,-5-7 0,-31 0 0,-7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5.7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84 14719,'-8'-4'3273,"1"1"-2847,7 3 145,0 0-358,-5 68-169,1-24 29,-1 6 0,-1 1-62,-3 4 102,-2-4-113,3-9 33,2-7-55,2-10 22,2-8-101,0-8-123,2-4-202,-1-4-740,1-1 69,0-7-136,0-11 56,0-16-223,5-12 1176,2-8 224,6-4 246,-3 1 651,0 1 44,-3 6 258,-3 6-45,-2 9-236,-2 8-122,0 10-448,0 7-91,-1 4-257,-5 4 11,-6 1-67,-6 1-33,-5 0-12,-3 10 67,0 1-44,1 9 78,2-3 11,11-5-56,3-3 45,7-7-56,2-2 112,3-5-44,1-5-12,3-4 22,6-2 112,3 0 1,8 3 167,5 4 326,6 5-258,4 2 134,0 5-112,0 6 168,4 14-549,-16-2 23,0 5-34,-16-13 56,-3-3-123,-3-4-135,-1 1-481,-1-5-1536,2 0-1131,-1-2 3350,-1 0 0,-3 0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6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19 15549,'1'-10'3003,"0"2"-2521,-1 8-281,0 0 102,-4 63-258,-3-19-45,-6 54 134,-2-36-66,1-4 133,0-7-201,4-10 34,2-10-57,4-12 23,2-11 0,2-4-246,0-4 168,0-10 55,0-1-44,4-9 134,5 5-33,7 2-1,5 4 35,2 5 66,3 2-123,0 3 12,0 10 189,0 5-144,-3 9-1,-4 3 134,-6-1-133,-7-1 368,-4-1-245,-5 0-79,-10-2-33,-7 1-79,-12-4 0,0-3-11,-1-7-292,4-5 258,3-4-370,6-4-413,8-7-159,6-6-1489,5-11-1446,7 6 3922,6-1 0,-3 13 0,2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6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1 19919,'-4'53'213,"-1"0"0,-2 37-314,-3-63-179,5-7-774,3-7-313,2-8-929,0-3-4361,0-11 6657,2-7 0,-2 4 0,3-2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6.8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19874,'4'90'-6958,"12"-11"6958,-1-57 0,1-6 0,-9-15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47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29 18563,'-27'45'-73,"0"1"1,-17 28-309,47-64 190,9-4-45,5-5 214,10-1 22,-3-5 168,-3-1 314,-7-2 134,-8 3-112,-4 4 830,-2 1-830,0 9-504,0 3 90,6 16-1379,41-6 561,-7-7-2085,35-42 1,4-14 2812,-14 2 338,-3-8 0,-9 0 1454,-32 17 91,-13 10-774,-5 7-481,-3 8-135,0 3 314,0 2-762,0 8 332,0 3-321,4 11-56,10 5 0,8 6 78,10 4-55,0 3-23,-7 2 0,-11 0 269,-8 1-124,-17-3 57,-11-2-202,-13-6-112,-6-9-359,4-10-1064,8-7-4056,13-5 5591,7-8 0,9 5 0,0-6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6.2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85 58 13801,'8'-7'3664,"-1"2"-2980,-7 5 223,0 0-728,4-21-11,-3 16-78,4-15 134,-5 20-33,0 0-180,-2 9 202,-5 8-168,-4 18-34,-4 15 202,-1 14-202,2 13 302,1 7-245,4 3-68,4-1 134,3-2-112,2-9-22,0-10 0,0-14 91,0-15-148,1-13 57,1-10 0,-1-8-370,0-2-436,0-3 77,0-4 102,0-8-628,-1-9-885,0-9-1457,-6-7-2128,2 9 5725,-4 1 0,5 18 0,1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6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289 163 16210,'-3'-20'1277,"-3"4"-1030,-9 16-191,-6 0 67,-7 8 46,-8 4-136,-2 8-33,0 2 0,2-2 56,8-4-101,7-3 45,9-7-168,6-2 123,5-3-370,1-1 415,5 0 34,8-9 67,10-6-90,11-11-11,3-4 0,3-4 45,0 3 56,-2 1-90,-4 3 146,-6 7-123,-5 6 168,-10 5-158,-4 7-32,-4 1 335,1 6-168,3 11 79,3 11-113,2 9-89,2 3 34,1-2-90,-1-7-23,3 1 68,-9-14-45,0-2 0,-8-11 56,-1-3-22,-1-1-34,-9 0 0,-7-6 0,-13-1 45,-7-4-45,-3 2 0,-2 3 0,2 2-56,3 3 56,3-1-45,8 2 0,2 0-269,9 0 57,5 0-527,6-2-639,3-2-248,4-3-1970,3-1 3641,5 0 0,-5 4 0,-2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8.32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64 0 14585,'-7'50'560,"-1"-1"1,-5 41-460,8-43-101,0 1 33,0-1-111,0-2-57,0-4-548,1-8-818,0-9-3296,3-12 4797,0-6 0,1-6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8.62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0 107 17241,'56'-30'243,"0"1"0,-5 0 0,-6 10-154,-9 28 135,-7 6-112,-9 11-45,-7 4 202,-7 2-235,-4-2 190,-2 2-101,-10-5-123,-5-1 0,-11-4-459,-5-7-595,2-6-626,2-6 1680,10-9 0,7 4 0,8-5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6.3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 0 18686,'-12'78'381,"3"-11"-459,9-44 44,5-2-369,6-6 0,7-5-404,6-5-1132,5-6-884,3-18-3855,-8-1 6678,-3-16 0,-15 20 0,-1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9.0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1 190 16591,'48'20'359,"-5"-4"-348,-27-16-22,0-4-1,-1-4-256,-4-9-159,1-7-401,-6-6 278,-2-4 91,-3 2 459,-1 2 112,-9 6 235,-4 11-55,-8 4 324,-2 8-224,1 2 135,2 15-135,2 9-235,5 18 179,3 4-269,7 1 56,0-2-100,3-7-23,5-7-135,5-8-313,8-11-728,6-6-124,9-8-1849,4-17 3149,-6 1 0,-9-3 0,-14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9.3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18485,'11'62'11,"-1"-12"-269,-6-44-45,2-2-324,3-4-101,4 0-314,6-11-281,5-3 1100,3-12 223,0 2 223,-5 4 416,-5 9-146,-6 6 112,-3 4 180,-6 8-348,3 8-236,-3 12-66,1 6-113,0-1-44,-1-6-438,4-7-761,3-10-359,9-5-2252,-3-6 3832,5-9 0,-12 7 0,0-6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9.6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102 0 17857,'-27'46'392,"0"-1"1,-14 30-393,36-55-157,4-8-67,2-7-483,8-3 383,6-2-337,9-5 167,3-2 472,-3-5 44,-4 4 382,-7 3 268,-7 4-123,-3 1-22,-3 0-135,0 5-123,0 8 33,0 7-246,0 7 68,0-2-124,0-5-168,0-5-12,0-9-783,6-3-763,4-5-1949,4-6 3675,1-7 0,-8 5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59.97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84 13 8680,'8'-7'5155,"-1"1"-3822,-7 6 1132,0 0-1904,6 34 122,-8-2 79,0 37-336,-12-7 55,-4 8-369,-1 1-78,0-3-34,4-8-56,5-12-23,6-14-637,2-13-663,2-11-559,4-6-1917,2-8 3855,5-7 0,-4 5 0,-2-4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0.2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150 0 19740,'-11'53'235,"-1"0"0,0 0 0,0-3-111,-9 23-68,0 1 22,2-4-644,8-19 1,2-3-1520,-1-4-3069,-1 15 5154,11-69 0,0 8 0,0-8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0.3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76 18160,'0'-11'2947,"0"2"-2925,0 9-44,0 0-998,37-11-1322,-12 4-1020,34-11-4929,-32 11 8291,-1-2 0,-17 8 0,-2-2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0.7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0 19986,'-9'84'851,"3"-15"-851,6-53-134,0-5-168,0-6-583,11-2 89,4-3-168,15-13-683,5-4 235,37-48 2018,-38 36 682,20-20-313,-51 47 560,6 51-1120,-3-4 10,5 50-201,-7-11-455,-2 5 488,-8 5-223,-12-2-233,-13-3 199,-16-5-225,-8-13-436,-3-16-2073,-2-22-5658,20-17 8392,8-28 0,24 9 0,3-12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5.6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77 19 9935,'4'-7'1961,"-1"1"-1199,-3 6 2286,0 0-2477,1-2-246,0 1 1625,0-1-1524,-1 12-303,0 11 112,0 15-66,-1 12-147,-4 6 180,-3 5-180,-4 2 34,0-3-11,0 0 22,1-6-67,2-5 0,1-9-258,3-11-168,3-11-1064,1-7 571,1-7 0,0 0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0 112 14820,'0'-10'3430,"0"2"-2758,0 8 179,0 0-851,74-42 12,-38 32 21,11-13 1,0 4 33,-14 22-67,-3 8 0,-8 5 56,-4 10 45,-9 0-23,-4 3 12,-4 2 55,-8 1-44,-6 1-179,-10-3 78,-3-5-560,-1-4-180,5-7-907,3-5-1043,7-4-1063,6-4 3753,4-1 0,2 0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6.68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79 58 19818,'-5'7'941,"2"2"-638,-16 8-124,6 2-156,1 2 100,2 0-123,1 1 0,5-3-56,0-5 33,4-5 12,0-6-437,0-1 380,6-2-144,3-2 111,10-8 78,2-4 23,0-7 0,-3 3 146,-6 5 33,-6 7 337,-4 4 44,-2 2-403,1 5 123,3 7-224,1 5 22,3 2-134,1-4 56,0-5-78,1-4-90,2-3-493,3-2-34,7-1-470,4-9-415,7-8 280,1-11 314,-1-4 930,-5 2 56,-7 9 650,-5 6 549,-9 8-213,-3 4 639,-4 3-1032,0 11-324,0 3 101,0 9-325,0 0 34,-3-5-91,3-4 12,-3-5-22,3-6-942,0-2 964,4-6-123,3-6-818,38-29 213,-15 18-438,29-15-604,-23 28-112,5 2-3520,23-9 5402,-19 4 0,-1 0 0,-29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6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17734,'5'54'364,"-1"-1"0,6 41-319,2-45-45,17 19 0,-17-37 0,10 11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8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94 436 10092,'-23'25'9830,"11"-7"-8388,-21 24-1363,19-15-12,7-1-67,3-5 0,4-4-157,0-5 146,0-5-326,0-3-66,7-3 90,3-1-57,10-1 325,2-8 34,2-4 11,-4-5 123,-5 4 23,-6 6 257,-6 4 67,-1 3-99,-2 1-259,0 10 145,0 4-257,0 8 0,0-2-11,2-6-258,1-5-67,4-6-482,4-2-359,6-3-839,7-12-696,5-8 79,3-15 1030,2-3 786,-3 1 817,-5 5 1927,-6 10 426,-9 9-336,-6 9 134,-4 4-1355,-1 8-371,0 7 192,0 10-180,0 6-247,0 0 157,0-2-313,0-6-12,0-5-10,0-8 88,1-4-100,0-3-179,3-1 146,1 0-113,5-7-78,3-6 45,5-6 100,0-4 79,2 2 12,-9 9 234,-2 3-201,-7 9-12,1 0 91,1 0-46,3 4 68,1 2-57,2 6-89,0 0 135,-1 0-124,1-5-11,-2-2 0,0-4 33,-1-1-167,-1 0 22,5 0-246,2-7 122,6-4-167,1-6 403,-1 1 11,-2 3 45,-6 5 336,-3 5-22,-4 2-224,-3 1 313,2 0-414,-1 2 123,5 9-67,2-3-179,1 4 78,0-7-371,0-3 13,4 0-549,4-1-46,7-1-201,4 0-124,2 0 584,-1-6 571,-3 2 123,-6-3 694,-4 3 371,-6 3-45,-4-1-135,1 0-314,-1-2 12,5-1-426,10-9-180,-5 4 1,7-8-180,-11 3 34,-2 0-291,-3 0 234,-4 0 35,-2 2 190,-2 1 34,0 4 66,0 3 170,0 2 21,0 3 191,-1 12-236,-3 6-78,-1 15 146,0 6-258,1 0-56,3 9-135,4-17 135,7 1-235,6-24-325,8-4 11,4-11-538,5-14 67,4-16-10,2-17-57,1-9-516,-14 12 1,-3-3 1602,8-27 218,-14 28 1,-4 2 1417,-6-8-34,-5 18-100,-2 17-852,0 13 44,0 7 595,0 24-539,0 11-514,0 28 100,-1 14-224,0 8-33,0 0-147,-1-6 68,2-14-436,2-14-35,2-15-4706,5-16 158,-2-8 5019,-1-17 0,-6 7 0,0-8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08.6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16 122 15784,'-9'0'3855,"3"0"-3373,6 0-438,0 0-380,39 4 0,-16-2-627,35 2 279,-25-3 56,1 0-179,2 0 718,-1 0-79,-2-1 168,-4 1 292,-3-1-35,-7 0 460,-4 0-55,-5 0-371,-3 0 101,-3 0-392,-1-4-191,-1-8 191,-1-5-403,1-7 403,-1 1 79,-1 2-57,0 4 392,0 6-145,0 6 45,0 2 426,-3 8-539,-5 13 258,-4 11-55,-2 17-348,5 2 34,3-1-90,5-5-146,1-10 78,4-9-548,9-11-325,7-6-470,11-7-1178,5-15-1120,30-26 3709,-13 1 67,17-10 1244,-29 26 606,-11 8-147,-12 10 124,-10 3-1346,-6 11-312,-2 6 33,0 6-224,0 1-45,0-6 0,0-3-146,0-7 113,0-1-438,6-3-33,5-4 156,15-10-78,10-6 426,15-7 158,10 2 66,9 6-224,3 7-202,-6 6-2196,-8 4-5031,-29 2 7429,-11 0 0,-19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6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237 6 12344,'2'-3'1289,"1"1"-169,-3 2-716,-61 23-79,34-2 268,-48 22 181,52-7-449,3 4-34,5 3-123,4 0-157,5 2-11,3-1 0,3-2-291,8-4 257,7-6-436,13-6 447,9-7-122,6-8-12,1-6 79,0-9-113,10-39 90,-16 4 202,4-34-90,-26 18 381,-7 2-190,-12 1 201,-16 7-224,-9 7-33,-13 8 11,1 12-404,-8 8-761,18 9-549,0 14-718,22 8-683,6 3 2958,2 1 0,0-16 0,0-2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7.1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13 14148,'7'-3'3462,"-2"1"-2923,-5 2 929,0 0-1278,5-3-123,-4 2-123,4-3 56,-17 8 0,-1 8 101,-16 8-101,-2 12 0,-7 3-78,0 3 78,2-4 0,5-4-12,10-9 1,8-6-67,7-7 11,5-4-90,1-3 269,1-1-11,7 3 212,8 1-257,8 4 224,8-3-280,2 0 34,1-4-79,-1 1 45,-6-2-179,-5 0-79,-8 0-515,-6 0 202,-6 0-606,-2 0-7025,-7 0 8202,-6 1 0,3-1 0,-1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7.2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20221,'55'26'560,"-6"-4"-627,-21-22-347,0 0-897,-4 0-2084,-8 0 3395,-4 0 0,-9 0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7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284 15 14585,'1'-8'3149,"0"1"-2432,-1 7 381,0 0-885,-40 74-190,10-30-23,-2 7 0,-2 2 0,-10-3-68,6-7 46,8-12-740,10-9-908,8-12-458,8-8-3520,2-12 5648,2-9 0,0 6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8.1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20434,'94'16'964,"-9"9"-561,-29 20-313,-7 8-79,-7 2-11,-8 0 0,-12-5-381,-4-5-381,-7-8-1042,-1-9-1624,-6-14 3428,-1-6 0,-3-8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8.7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281 0 20333,'-20'17'0,"-7"3"0,-8 16-168,-4-2 90,-1-1-79,4-4-67,4-6 157,8-4-135,7-6 168,10-6 34,3-2 0,4 0 460,7 1-124,6 4-90,11 1 258,6 0-504,5-1 147,0-2-147,-2 1 123,-3-5-168,-7 1 45,-5-3-381,-6 0-1087,-5-1-258,-4-1-1551,-2 0 0,-1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8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22081,'46'30'207,"-1"0"1,35 17-365,-41-44-829,-2-1-638,-1-2-2623,-14 0 4247,-4 0 0,-14 0 0,-2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19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 20725,'11'55'949,"0"1"0,0 0 0,-4-1-580,-7 44-369,1-47 0,-2-1 33,0 0 1,-1 0-101,-2 43-851,-4-11-662,0-13-2006,1-32 3586,-2-13 0,6-25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7.1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95 14014,'25'-35'1053,"-1"4"-795,-13 18 224,-1 5-135,-2 3 101,0 4 79,0 0-57,3 1 113,2 9-146,2 6-123,1 13 123,-2 5-381,0-2 67,-5-3-123,-1-9-571,-3-5-7911,-2-8 8482,-2-5 0,0-2 0,-1-1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4.2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77 12221,'14'0'3418,"-3"0"-2702,-11 0 472,0 0-986,3 26-191,-2-4 34,3 25 11,-4-8-56,0 3 0,-1 0 45,-6-1-90,-2-6 45,-2-8-224,2-10 168,4-8-45,2-5 101,1-3-213,1-14 146,-1-9-34,1-17 101,1-9 123,14-26-111,7 19 133,18-15-22,8 29-111,4 11 32,1 8-44,-3 12 0,-5 6-89,4 5-191,-15 6-392,2 6-785,-17 7-739,-5 6-1558,-7-7 3754,-2-4 0,-4-10 0,0-2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4.4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16714,'1'99'68,"-2"-12"-483,-8-48 123,2-9-963,3-11-2184,1-9-326,3-9 3765,0-14 0,0 9 0,0-8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4.6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13891,'24'38'0,"-5"-7"0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5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115 279 15146,'-30'58'-187,"-1"-1"0,5-4 0,6-6 86,14-5 90,5-8-123,5-13 134,10-10-124,7-10 124,12-22-1210,1-15-302,4-28 312,-1-12 528,-2-9 141,-6 1 1551,-5 4 672,-8 11 157,-7 17-583,-4 17 1625,-16 121-2656,3-30-196,1 15 0,1 4-5,1 22-404,7-34-582,10-2-466,8-43-2157,-1-11 3575,3-13 0,-16 5 0,1-5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5.8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97 17364,'73'16'-1938,"-12"-10"817,-49-32 1054,-3 1 44,-4 3 23,-3 4 572,-2 5-415,0 6-157,0 2 79,0 4 929,0 1-964,-7-1 35,-1 2-1,-11 9-55,-1 8 235,-3 12 44,0 9 135,3 6-235,4 7-191,4-1 67,6-1-78,3-5 0,3-7 0,0-10-313,1-9 178,6-9-33,4-7 45,9-3 67,4-16-292,4-8 225,3-18 89,-3-4 68,-2 2 11,-6 3-34,-4 12 180,-8 7 335,-3 12-369,-3 6 34,-1 2-113,1 2-22,2 5-11,6 7-45,3 9 415,5 12-415,2 6 157,3 9 156,0 8-268,-2 5 134,-9-12 1,-2 3-68,0 27-58,-4-24 1,-3-1 1,-12 23 259,-9 3-24,-13-3-269,-11-3 180,-6-9-202,-3-16-101,-4-20-1927,-8-40-1401,30-14 3429,-1-32 0,33 29 0,1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6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1 231 18138,'99'-5'201,"-13"-3"-201,-48-10-67,-6-2-449,-4-1-246,-9-2 112,-4-2-335,-9-2-304,-2 2 90,-7 0 941,-12 7 258,-11 7 639,-15 7 918,-7 14-257,1 16 0,2 21-403,8 20-393,12 10 213,11 5-403,9-1-303,26-7-11,12-11-258,17-38 0,5-7-2543,9 3 2801,35-28 0,-76 1 0,-7-10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7.2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38 14495,'9'-3'1200,"-3"1"-652,-6 2-368,0 0 156,3 76-269,-5-36-33,-3 59 414,-6-58-448,-3-8 0,3-8 67,2-9-67,4-10 0,1-3-213,3-9-291,0-13 381,1-14-258,5-14 381,11-5-67,12 0 55,11 4 12,8 6-324,32 5-292,-18 17-1391,23 5-816,-32 14 2823,-18 3 0,-13-1 0,-16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7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14 122 17050,'92'-5'-874,"-17"-3"370,-61-12 45,-6 0 313,-5-1 90,-3 4 56,-10 1 0,-6 7 359,-12 4 223,-5 4-167,1 14 380,1 10-347,7 19-134,6 12-56,9 5-235,5 1-46,8-4-66,12-8-618,12-12-772,16-14-873,10-11-887,-9-13 3239,0-12 0,-30 7 0,-3-6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7.9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17599,'-21'86'-593,"4"-17"357,17-60 24,8-5-136,3-2 348,8-2 89,2-5-89,-2-3-145,-1-2 66,-5 0-10,-4 5 89,-4 2 538,-2 13-45,1 15 112,0 22-190,0 18-113,-2 10 113,-1 5-292,-1 1 67,-6-1 225,-7 2-258,-10-4-28,3-29 0,-2-2-51,-7 10-156,-7 1-146,23-45-1155,5-23-425,6-27-4000,2-9 5804,0-19 0,0 35 0,0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8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15 165 18541,'11'87'717,"-1"-14"-538,-10-49-179,0-6 0,-2-7-67,1-6-247,-4-3 146,-1-2 0,-2-5-1054,0-11 214,4-10 0,2-10 929,2-1 79,7 2 12,5 3 615,9 6 68,6 6-438,3 10 23,2 4-280,1 5 0,0 1 23,0 0 55,0 0-78,-2 2 146,-2 1 11,-6 1 179,-6-2-246,-5-1 156,-5-1 1,-3 0-258,-2-17-101,0 1-34,-2-16 68,0 5 78,-7 4 0,-2 5 168,-7 9-124,0 5 561,-7 20-515,10 9 280,-4 18-292,13 4-78,2-1 0,2-4-213,11-8-201,8-10-1883,40-11 268,-6-16-2082,23-20 4111,-36-3 0,-12 2 0,-20 12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7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10 14563,'0'-6'2566,"0"2"-1737,0 4-605,-25 29-156,9-6 32,-18 26 35,21-12-135,7-2-23,4-2-189,7-4-192,7-6-246,10-6-907,9-8-898,4-4-3180,-8-4 5635,-2-6 0,-16 3 0,-3-3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8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 16187,'7'30'3216,"-1"0"-3216,-1-1-22,5-2-191,4-4 168,2-1-11,-4-4 11,-3 0 1,-6 1 88,-2 0-32,-7 1 212,-7 0-202,-9-5 214,-2-3-236,3-6-34,6-3 22,7-3-660,3-1-415,5-12-829,11-10-1255,9-17-1602,5 4 4773,7 0 0,-19 22 0,-2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9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128 1 16131,'-2'65'1434,"0"0"1,1-6-1,-2-11-1434,-6-21 56,2-8-89,4-8 33,2-5-90,1-3-1703,0-2 1793,-5-1 0,-2 0 34,-5 0-168,-2 0-517,-3 1-1164,3 0-616,-1 1-2836,7-1 5267,2-1 0,5 0 0,1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9.2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17981,'5'0'2756,"0"0"-2140,-5 0-649,2 62-461,-1-36-391,1 46-1177,-2-55-3641,0-8 5703,0-5 0,0-4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9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18810,'13'100'-1995,"-5"-26"1,6-58-1,-8-13 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2:19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36 125 17981,'-20'84'392,"4"-15"-426,23-61 34,3-3 34,6-4 145,3-1-134,-1-7-12,0-3 259,-2-6-292,-3-2 0,-2 4-12,-3 2-279,-4-1 112,-2 3 89,-2-4-111,0 0 190,0-2-1379,5-22-919,10 7 1313,28-7 1455,-8 21 67,13 12 136,-26 11-192,-4 6 213,-4 10-122,-3 5-281,-5 1 302,-3 0-346,-1-4-101,-1-6 44,-1-6-145,2-7 212,1-3-246,5-2-56,7-10-202,10-9-470,12-15 560,11-4 492,28-9 293,-22 21-281,13 1-168,-37 22 168,-5 16-336,-6 10-403,-4 15-2141,-3 6 2544,-6-14 0,-2-9 0,-4-15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3.2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215 0 15818,'-35'71'127,"1"-1"0,0-1 0,6-3-127,-2 26-374,17-43 1,1 1 367,2 0 1,3 1-6,-3 48-191,8-7-582,14-7-757,11-10-924,17-14-2491,-4-28 4956,0-12 0,-23-21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4.4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0 613 12972,'0'9'2633,"0"-3"-2118,0-6 57,0 0-460,17 5-112,-2-15-78,19-6-427,-5-26-257,4-15-134,-1-13-393,-3-8 281,-6 0 728,-9 6 280,-7 9 123,-4 11 415,-3 11 100,-3 13 248,-3 12-360,-1 9-347,-4 4 136,3 3-271,-2 0-10,0 13 145,-2 8-145,-2 18 44,0 11 101,0 6-55,3 6 436,2 32-280,4-21 101,2 21-359,3-34 34,0-6-56,7-8-201,6-7-416,7-8 1,9-9-325,0-6-874,3-9-1200,-10-4 3015,-3-4 0,-14 1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5.2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51 14775,'32'-28'561,"-4"6"-482,-14 21-12,-3 1 45,-1 0-112,-1 0-56,-3 5 45,-2 5 22,-2 9 291,-1 8-302,-1 5 23,-7 4-12,-4 2 0,-7 1-22,-3-3-101,-1-3-168,-2-4 213,0-5-169,0-8-10,-4-7-169,10-6 336,1-2-257,13-7 202,1-3 134,3-6 146,0 0 134,0 1 796,10-3-561,0 6 68,11 2-191,2 7 336,3 2-403,7 0 583,20 11-864,-10 0 124,11 7-168,-19-4-44,-6-4-12,-6-2-594,-4-4-930,-3-2-1826,-8-2 3406,-3 0 0,-5 0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5.9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3 14641,'-4'8'1905,"1"-1"-1244,3-7-773,0 0-280,68-6-773,-37 3 313,55-4-2521,-67 5 3373,-3 2 0,-13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7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31 12266,'-16'-1'1782,"4"0"-1547,12 1 257,0 0-368,9 72 190,-7-40-135,7 59 34,-9-61-179,0-3 22,0-8-56,0-7-45,0-6-11,0-4-112,-2-2-438,-1-4 35,-2-9 481,2-7 90,1-9 12,2-4 32,8 0 136,7-1 44,11 1-112,8 2-112,19-3-851,-13 10-1290,10 2-2284,-32 15 4425,-5 5 0,-12 2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8.1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17 102 15325,'39'47'-986,"-5"-9"280,-21-45 673,0-8 33,-6-11 0,-1-7 436,-5 1 191,-2 3 438,-11 7-662,-3 8-268,-10 8-135,0 4-403,2 3-1155,7 8-1030,7 0 2588,6 3 0,3-6 0,0-4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7.4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0 168 15191,'89'17'44,"-14"-8"-256,-59-17 32,-2-7-22,-4-6-593,-3-4-371,-4-2 315,-2-1 783,-1 3 35,-1 5 66,-7 5 181,-3 9 211,-8 3 12,-1 6 393,-2 15-315,1 11-112,0 15-179,7 6-202,5 0 125,6-4-147,3-4-191,9-6 79,7-8-392,12-11-595,6-8-570,5-7-2308,-10-11 3977,-2-4 0,-18 1 0,-2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7.8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0 14719,'-13'51'78,"-1"-1"1,-7 32-292,21-62-156,0-9 302,8-4-79,-1-5-257,11-2-1143,12-24 1254,-12 9 292,9-16 247,-20 19 111,-3 6 101,1 5 740,1 8-437,4 13-134,8 16 122,1 19-335,2 14-45,-3 10-247,-7 4-56,-5-1-134,-4-3 45,-12-8-1715,-29 7-1803,10-41 3540,-17 2 0,35-39 0,5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8.3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15762,'-1'96'1087,"0"-11"-1087,6-44 11,6-7-101,5-4 34,2-8-415,-1-9-133,-2-6-450,1-6-559,-1-16-68,1-7 661,0-19 471,-1-5 549,-1 1 191,-2 6 1377,-2 8-189,-3 12 223,-4 9-761,-2 7-360,1 4 1491,1 32-1568,1-2-169,3 25-179,-2-13-112,2-10-213,1-7-941,3-10-247,3-9-8268,5-15 9725,-6-7 0,-1 2 0,-10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8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18776,'2'55'130,"1"0"1,0-1 0,-1-2-142,-4 20 11,0 3-101,0-3-269,0-8-426,2-12-1567,0-12-5055,0-20 7418,0-8 0,0-12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9.3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23 11975,'1'-13'2319,"1"3"-1938,-2 10 403,0 0-548,-25 33-24,13-7 236,-19 29-403,24-14-22,2-4-23,4-3-135,1-8 57,1-6-314,6-11 123,2-4-22,8-5-382,-1-11-66,3-10-236,0-15 236,0-9 593,0 0 146,-3 3 190,-2 9 718,-7 11 179,-1 11-112,-4 7-12,-1 8-134,-1 6-481,0 7-270,0 4 45,1-3-123,3-6-638,4-4-113,1-6 0,4-1-1008,0-9-1008,3-8-136,-2-4 2903,0-3 0,-9 13 0,-1 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9.7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0 103 12143,'14'72'3014,"-3"-14"-2958,-11-55-56,0-2-1020,0-11-358,5-6 739,3-14-604,8-3 178,5-2 449,26-16 1176,3 22-314,-4-3 281,-12 32 123,-26 11 1591,0 22-1311,-4-3-89,0 14-360,-4-13-167,0-2 55,0-4-334,0-4-70,0-9-21,0-3-940,0-7-483,0-1-1334,0-5 2813,0-6 0,0 3 0,0-2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4:59.8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 17028,'0'-5'1558,"0"0"-2787,0 5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0.2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13913,'0'7'1311,"53"18"-1456,-40-2 145,40 22 22,-54 2 56,-7 4 146,-2 2-44,-5 0 44,4-1 291,4-5-414,4-5 67,3-9-89,3-8-46,8-6-33,7-9-303,8-4-503,3-4-169,0-13-1445,-1-9-2836,-9-5 5256,-6-6 0,-11 19 0,-1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0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84 15403,'-11'10'2690,"2"-3"-2309,9-7-471,0 0-896,73-27-1760,-36 12-615,46-19 3361,-57 19 0,-19 10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0.7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0 18518,'-27'47'95,"1"0"1,-15 35-40,37-56-56,3-1 0,1-5-269,0-3-3193,72-82 4313,-51 44-448,20-19 1,-7 3 458,-30 30 24,-1 4-360,-3 8-44,0 11-112,0 11-280,-2 10 201,0 4-291,0-7 0,0-7-90,2-9-414,0-11 45,3-3-202,7-9-370,6-14-717,10-14-1670,3-21-616,-5 8 4034,-3-3 0,-14 31 0,-1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8.4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 13868,'0'94'3877,"-3"-7"-3350,0-25-393,-3-1-134,2-2-179,1-7-762,1-7-1367,2-13-3138,0-14 5446,0-9 0,0-9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0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18910,'2'80'-1268,"0"0"0,-1 0 0,1 1 0,4 175 0,-6-256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1.2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0 132 18104,'0'-3'2633,"0"1"-3048,0 2-167,58-32-1850,-24 13 1143,49-24 101,-37 26-1366,-2 7 2005,-3 6 504,-7 2 45,-10 17 796,-10 7 526,-8 17 101,-5 7-471,-1-1-514,-5 0 144,-1-8-582,-3-5 0,3-20 0,3-2 0,2-14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1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 15247,'-3'17'-2410,"-2"-5"1,8-8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1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53 165 17655,'-33'89'-873,"13"-18"738,32-62-549,16-4-672,19-77 1412,-19 41 628,1-55-672,-37 64 66,-3 7-33,-3 7-45,6 5-112,4 3-942,4 0-806,12 6 381,2-3 415,14 4 0,-1-5 1064,0-2 257,-1 0 505,-2 0 213,-4-1 515,-4 0-650,-4 0-33,-4 1-280,-2 0-34,-2 4-22,-1 2-147,-1 6 80,0 2 313,1-1-415,1-3-134,1-4-11,3-3-90,2-2-67,9-6-851,5-11-314,26-24 1165,-7 2 437,12-9 235,-18 25-347,-10 9-123,-7 9 66,-9 7-223,-6 11-45,-3 10-336,-2 11-3047,0 14-2635,0-23 6018,0 4 0,0-27 0,0-2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02.3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19527,'35'87'829,"1"0"0,-4-2 0,-4-2-773,-11-14 0,-4-2-1255,-3 2 1,-3 1 1069,-1-1 1,-4-1-533,-6 1 0,-4-1-209,-5 4 0,-5-4-2380,1-18 1,-3-5 3249,-31 41 0,29-64 0,1-5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5:33.0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 41 14663,'-11'10'292,"2"-2"-79,9-8-90,0 0-123,11 8 12,1-6 21,13 7-10,0-8 55,6 1-22,9-1-56,7-1 0,7 0 22,8 0-22,3-1 0,6-2 12,0-2-12,2-1 11,1-2-11,0 2 0,1-2 22,1 2-22,3-2 0,-2 1-326,4 0 326,-3 1-12,-2 2 24,-5 0-12,-3 3 0,-2 0 22,-1 1-22,2 0 0,2 0 0,0 0 0,5 0-22,-2 0 22,2 0 0,-2 0 11,0 0-22,2 0 11,4 0 0,2 0 0,0 0 0,-2 2 0,-3 0 326,-2 1-315,-2 0-22,0-1 11,0 2-11,1-1 11,-1 2-22,1-1 10,0 1 12,-1 0-33,0 0 33,0 1-11,-2 1-23,1-1 23,1 0-23,3-1 12,2 0-1,2-1-33,1 1 34,1-1 0,-3 1-12,-1 0 23,-1-1-12,-1 1 23,2-3 0,3 1 0,1-3 0,2 2 0,-1 1 0,4 0 0,-2 2-156,3-4-251,2 2 339,-1-3-32,2 0 66,-3 0 23,-2 0 0,-3 0 11,-3 0-12,3 0 12,2 0 0,6 0-56,4 0 0,2 0-404,1 0 292,-2 0 146,1 0-45,-3 0 33,3 0-3179,-1 0 3202,1-3 11,-1 2-34,-2-4 45,-1 1-22,-1-1 22,-1 0-11,-2 0 0,1 1 0,-4 0 0,0 2 11,-3-1 0,-1 1 1,-1-1-12,0 2 0,0-1 11,-2 2 0,-6 0 11,-1-1-22,-8 1 23,-3-1 250,-4 1-251,-6 0-11,-6 0 3298,-7 0-3309,-9 0 285,-9 0-598,-8 0-1054,-5-1-1636,-4 1 3003,-6-4 0,3 4 0,-3-3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1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0 817 14283,'16'3'392,"4"-6"-392,6-16 11,4-8 0,5-11-11,-1-8-134,5-13-202,-2-9 89,2-8 203,-2-3-467,-4 2 511,-5 5 0,-9 7 34,-7 5-34,-8 9 224,-3 13 213,-1 13-33,0 13-404,-5 8 745,-6 4-398,-8 17-145,-6 11 268,-3 25 180,-1 14-146,3 14 158,6 8-574,8 6 13,6-3-90,8-7-44,14-14 33,11-13-12,14-16-672,9-12-245,4-13-1167,6-9-1825,-16-5 3921,-2-10 0,-29 5 0,-3-5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2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263 1 15011,'-51'12'554,"-1"-1"1,-35 15-331,58 0-55,7 1-169,9-5-56,6-2 22,5-3 34,2-5 0,3-3-90,6-4 168,4-2-78,5-3 0,2 0 79,0 0-67,0-5-12,-2 2 0,-6-2 358,-2 3 0,-5 2 135,-2 0-22,0 0-381,0 5 78,3 0-168,2 4 0,3-4-101,4-3-100,9-1-607,8-10-1130,12-13-1098,9-16-1211,-10 1 4247,0-1 0,-29 24 0,-3 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3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14507,'10'19'2151,"-2"0"-2207,-4-7 56,4 1 101,5 1-56,5 1-45,-1 2 0,1-1 78,-1 3 1,-2-1-68,-4 4 101,-4 1 437,-4 3-269,-2-2 68,-1 1-79,-6-2-236,-3 1 57,-7-5-90,1-3 0,1-8-90,4-4 90,2-3-381,4-1 22,2-4-313,2-9 258,5-8-91,10-9-66,10-3 403,13-1 0,3 1 157,2 3-23,-3 4 68,-4 6 223,-7 4 124,-10 10 493,-8 1 112,-8 5-89,-1 0-897,-2 1 0,0 3-79,0 2 102,3 4-23,4 1 11,8 2 67,4 0-66,2 4-12,3 3 0,-1 1-45,0 5 56,-5-2-11,-4 3 0,-6-3 56,-5 0 101,-2-3 44,-1 1-33,-5-3 56,-5-1-178,-5-5 21,-1-5-67,3-4-348,3-3-167,4-3-639,3-12-897,3-11-884,16-15-875,-2 6 3810,16-1 0,-16 22 0,-2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3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1 13218,'6'0'2168,"-14"41"0,-7 15-2156,8-12 16,-7 16 0,1-1-28,16-24 67,10-8-45,8-11 191,15-7-213,6-9 11,7-18 136,-4-8-91,-7-18 89,-13 0 225,-12-3-258,-10 4 56,-21 0-168,-12 8-527,-24 13-168,-10 10-1814,11 21 2509,7 9 0,28-5 0,8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8.8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14294,'12'4'3698,"-1"-1"-3082,-11-3-347,0 0-236,6 50 35,-2-25-136,6 38 46,-3-38-269,1-5 22,-1-5-572,1-5-279,1-7 336,0-1-617,4-11-11,2-7 919,0-10 493,2-3 325,-3 5 740,-1 5 279,-5 8 113,-3 5-505,-2 4-66,-1 2-394,2 0-256,3 6 55,1 5-291,4 4-79,-1 5-189,2-6-954,-1 0-873,1-5-2141,-4-4 4236,0-3 0,-7-2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8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41 12479,'10'-6'1345,"-2"2"-830,-8 4 348,0 0-729,27 28 314,-18-4 0,19 28-280,-25-8 90,-2 3-246,-1-1 21,0-5-33,0-6-89,-2-10-203,0-9 23,0-8-22,0-5 134,1-5 34,0-15 89,-1-12 12,1-17 11,1-7 11,0 3 22,8 3 0,5 6 113,10 8-135,6 7-45,2 5 11,3 6-156,-1 5-304,0 4-872,-1 3-461,-4 2-100,-2 1-1580,-11 0 3507,-4 0 0,-10 0 0,-1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8.7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15683,'80'42'404,"-12"-17"-483,-49-40-33,-5-13-179,-2-4 112,-4-4 123,-4 1-112,-2 4 168,-2 9 257,-2 8-223,-4 8 425,-5 3-313,-3 11 213,-1 12-12,2 15-291,3 15 179,5 3-235,3 0-134,4-8-169,11-11-302,7-14 191,16-11-158,6-8-515,10-19-437,4-8 527,4-20 650,-3-3 168,-5 0 179,-11 9 56,-13 9 1378,-14 14 191,-9 8-628,-5 7-280,-11 2-68,-4 14 214,-13 12-403,-2 18-112,1 9-147,5-1-145,8-5-11,8-10-45,5-11-22,8-9-46,11-10-189,12-3-80,11-8-156,3-11-168,1-9 470,-4-10-33,-9 2 224,-6 8 45,-10 10-22,-5 7 189,-3 6 338,-2 18-326,2 12 157,0 25-169,1 13-20,-2 6 88,-3-1-202,0-5 124,-2-4-46,-12-5-100,-5-4-3224,-15-6 3168,-4-9 0,1-12-11,2-12-482,6-9-851,9-22-651,8-18-1983,7-10 4826,8-12 0,-3 31 0,3 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9.2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59 17790,'24'86'-325,"-5"-14"78,-19-55 23,0-6 224,-3-4 0,0-5 0,-5-2-829,3-7 672,-1-5 157,3-7 0,1-2 34,2 2 358,3 3-179,9 2 168,8 3-23,12 3-156,0 4-90,4 3-78,-1 1-34,-1 0 134,-1 0-100,-4 2-12,-4 2-22,-3 2-45,-6-1 12,-2-3-427,-3-1 203,-3-5 134,-1-9-213,-5-6 89,-1-7 90,-3 1 157,-10 2 180,-8 6 88,-8 7 214,-4 6-12,4 13-223,3 14 202,4 19-136,7 13-257,6 2 11,6-5-67,8-10-168,10-11-235,11-14-169,12-8-537,7-14-437,9-18-1569,4-18-426,-15-4 3541,-4-4 0,-29 30 0,-2 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9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15695,'-28'75'2240,"5"-8"-2240,25-33-11,8 2 0,4-3-34,7-1 45,-2-3 0,-1-4 22,-5-2 34,-6-2 180,-3-2 212,-3 0 12,-3 0-292,-8-3-45,-4 0-123,-6-7 89,2-3-178,5-3-1,5-3-627,3-11 292,4-6-394,5-12-178,12-7 291,13-3 303,12-2 213,7-1 190,-1 0 22,-5 5 213,-8 6 269,-12 12 617,-11 9-191,-6 6-549,-5 4 0,0 0-224,0 7 22,0 5-168,0 9 23,0 6-34,0 4 45,0 4 11,0 2-56,2 0 0,4-2 0,2-3 44,2-4-44,-3-4 0,-3-4 12,-3-1 178,-1-2-190,-5-2 0,-3-4-45,-3-4-145,-2-4-169,3-3-145,2-13-2667,4-11-370,2-7 3541,2-5 0,0 21 0,0 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49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17599,'4'57'538,"0"-1"0,3 36-1905,-7-81-930,0-5-1188,0-5 3485,3-8 0,-2 5 0,3-4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0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25 21252,'-8'-18'-2274,"3"12"1242,19 39-962,7 0 448,11-3-616,3-5 88,-1-4-88,-2-10 9490,-1 25-6275,-15-10 157,-5 26-33,-16 6-953,2-16-112,-2 9 123,5-28-235,1-9-45,3-7-22,2-5 45,2-2-1,1-6-21,-4-12-236,-1-13 201,-3-9-44,-1-2 101,-2 4-46,-4 8 46,1 7-12,-1 9-122,5 7-383,1 4 114,6 2-292,7 0-729,12-2 370,10 0 539,5-2 391,2-1 146,-4 4 191,-4-1 671,-9 3 46,-6 0-258,-8 12 78,-3 3-437,-3 12-11,-1 0-56,0 0-145,-2-4 145,1-3-202,1-7-11,-2-4 91,4-5-102,3-3 0,5-1-22,8-8 10,4-3 12,5-7 191,2 2 156,-1 7-22,-3 5-258,-3 9-67,-3 13-291,-4 9-1771,-3 11-4381,-9-8 6443,-2-6 0,-5-16 0,0-4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4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 61 11705,'-11'0'1435,"2"0"-740,9 0-124,0 0-459,-4 0 337,4 0-192,5 0-44,8 0-157,13 0 22,7 0-78,12 0 45,11-1-56,11-1 11,8-4 0,7 0-22,5-2-267,5 1 289,3 0 0,2 0-34,-2 2 1,-3 0-35,-3 1 68,1 3-33,2-1 55,5 2-22,2 0 0,-48 0 0,0 0 22,-1 0 1,0 0-57,48 0 34,0 0 0,-4 3-22,0-2 33,-2 3-22,1-3-90,-1 0-134,-1-1 145,-4 0 12,-2 0 78,-4 0-22,-2 0 33,-6 0 0,9 0 0,1 0-11,1 0-17,-5 0 1,-3 0 27,-17 2-11,7-1 0,7 2 33,5 0-55,3 1 22,2 2 0,0 0-22,2-1-180,-2-3 202,2-1 0,1-1 12,2 0-46,-2 0 34,-2 0 0,-6 0-57,-4 0 80,-5 0-46,0 0 12,1 0-202,5 0 135,3 0-1,5 0 79,2 0-33,0 0 44,1 0-11,-1 0 0,2 0-34,1 0-78,5 2-179,1-2 56,4 1 224,1-1-444,-47 0 0,0 0 455,0 0 0,0 0 34,2 0 0,0 0-46,-1 0 1,1 0 50,1 0 1,-1 0-40,0 0 0,0 0-23,0 0 1,0 0 10,-1 0 1,1 0-101,-1 0 0,1 0 45,-2 0 0,1 0 44,-3-1 1,0 0 11,42-2-23,-12-1 34,-14-1 0,-12 2 190,-14 0-739,-11 0 565,-9 2-1159,-7 0-633,-7 1-812,-2 0 2588,-4 0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6.8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238 1 18989,'-40'48'328,"-1"0"1,3 1 0,5 0-329,-4 38-1055,22-37 0,3 1 1055,3 3 0,3 1-34,1 0 1,3 1 70,7-2 0,3-1-1259,16 42-862,19-16-1266,-3-36 3452,-1-16 0,-24-25 0,-4-2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7.4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6 593 14171,'-3'6'2240,"1"-2"-1690,2-4-113,0 0-437,17 2-112,0-20-112,22-12-897,-2-25 158,4-12-57,-2-2-918,-7-3 268,-8 1 1557,-11 5 113,-7 6 1345,-5 16 168,-2 12-471,-6 18-246,-3 7-303,-6 12 414,-1 16 202,-2 18-514,2 25 88,1 17-313,6 11 10,2 4-375,6-2 62,1-11-78,4-13 11,9-16-460,7-15-178,10-11-1480,5-15-2017,-8-6 4135,1-12 0,-18 4 0,-1-4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7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1 18619,'-12'49'-140,"0"1"0,-7 36-1003,19-54 190,0-3-1321,0-14 2274,0-5 0,0-10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3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347 3 14428,'3'-1'3171,"-1"0"-2722,-2 1-449,-40 55 11,12-17-39,-3 4 0,-1 2 28,-8 9-45,3-3 33,3-7-4660,-15 5 1479,26-27 3193,-10 3 0,30-24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9.5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 28 17834,'-4'64'101,"1"-10"-101,3-39-11,0-2-79,0-9-257,0 0-101,0-4 437,6-11-269,3-1-11,5-11 257,2 1 34,-2 2 0,1 3 112,-3 4-33,0 3 346,-2 4-55,-2 3-135,0 2 315,0 1-416,0 0-11,0 0 157,1 6-213,-3 0 169,1 7-169,-2-4 0,-2-1-22,2-3-45,-3-3-67,2-1 44,0-1-470,3 0 191,1-5-505,4-4 213,4-9 527,3 0 134,-1 0 0,-3 7 583,-5 3-145,-4 3 10,-2 4-157,-2 0-246,1 1 191,2 8-247,1 2-33,1 8-23,-1-4-23,0-4-145,-1-4-482,1-4-1031,-1-1-1333,2-1-1569,-2-3 4583,3-4 0,-6 2 0,1-1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6:58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 18922,'90'-6'0,"-13"0"-829,-53 5-2623,-9-1 3452,-2-1 0,-10 2 0,-2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0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69 14574,'10'-10'1367,"-2"2"-953,-8 8-32,0 0-337,8 20 100,-6 1 314,6 21-447,-8-6 44,0 1-23,0-6 46,-1-5-158,-2-8-145,1-6-101,0-7 180,2-2-79,0-4-393,0-17 539,0-9 123,2-20-57,9-4 24,7 3 100,12 6 314,4 10-269,4 11 11,0 11-168,0 5-483,-4 5-54,-5 4-1334,-6 4-3452,-10 1 5323,-4 3 0,-9-8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1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0 186 16255,'40'7'-1221,"-7"-10"974,-18-19-291,-4-6 437,0-3 90,-6 1-190,-3 3 201,-2 3 604,0 9-189,-3 6 201,-4 6-168,-4 7 281,-5 15-79,1 16-393,1 19 136,4 9-281,5 3-90,2-5-44,3-8-225,10-10-201,8-13-280,13-13-785,11-9-1243,9-22-2500,-10-4 5256,1-13 0,-27 12 0,-4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1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254 7 13902,'3'-7'1731,"-31"37"0,-10 17-1731,18-14-84,-17 15 0,6-3-50,27-26-382,4-9-33,8-5 415,5-4-281,9-7-168,3-8 415,-3-8 168,-4-5 34,-4 2-34,-6 8 134,-5 6 259,-2 7-225,-1 4 493,0 19-146,2 10-89,-1 24 33,0 9-324,1 4-68,-2-3 123,0-5-179,0-7 34,-9-6-45,-8-5-347,-15-7-235,-9-8-573,-5-12-660,3-6-1692,14-11 3507,11-11 0,15 7 0,3-5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1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 13330,'9'-2'3172,"-3"-1"-2635,-6 3 113,0 0-325,0 58-179,0-30-34,0 43-90,0-49 12,0-6-34,0-8-224,0-4 10,1-3-43,9-4-1,3-11 34,10-3 224,-1-9 23,-3 7-12,-5 4 224,-8 9 269,-2 2 292,-4 4-158,0 16-424,0 4 43,0 14-257,2-2-33,2-7 10,4-5-604,4-10-57,5-5-1332,8-6-2803,-5-9 4819,3-5 0,-14 2 0,-3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2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123 0 19134,'-21'59'239,"0"0"0,2-4 1,2-4-240,-1 17-123,3-7-404,8-8-493,3-11-1624,4-12-740,0-14 3384,4-8 0,-2-8 0,2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2.6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74 19146,'-29'81'-516,"6"-17"259,22-59-2533,35-36 3249,-26 22 516,26-25-225,-34 34-144,0 4-1,0 6-415,0 3-22,0 5-168,0-3 90,2-3-180,1-5 45,5-3-324,2-3-147,5-1-403,5-7-302,5-7 179,5-9 493,3-4 549,1 3 33,-3 5 483,-3 8 324,-10 4 57,-6 6-270,-6 0-178,-3 1-225,-1 0-34,-1 0-190,4 0 0,2 0-45,4 0-190,3 0-370,5-1-314,1-6 224,3-2 426,-2-2 169,-4 2 100,-5 5 425,-6 2 304,-4 2-24,-2 2-121,0 8-349,0 3 34,0 6-157,0-2-101,0-5 45,0-3-34,0-4-44,0-2-45,0-2-594,3-1-359,2-3-448,5-11-515,4-8-919,4-12-1580,-5 6 4482,0 0 0,-8 18 0,-2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2.8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46 20770,'-3'-25'-1176,"1"5"-662,2 20-239,0 0 1,0 0-1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3.2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0 17252,'-17'49'201,"1"0"1,-4 35-370,28-54-504,5-1 471,0-2 167,-5-2 34,-3-1 11,-4-2 269,-1-2 437,-7-2-571,0-5-102,-7-5-44,3-4-425,3-3-393,4-3-1502,1-13-5467,3 0 7787,5-12 0,-4 15 0,4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3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14955,'-35'65'4000,"7"-14"-4033,28-47-393,0-3 426,6-1-90,3 0 90,5 0 124,1 0-12,-3 2 313,-2 5-44,-4 5-156,0 7-24,-2 6-201,1 2 0,-1-1 0,1-1-594,7-7-235,0-7-1435,11-8-1019,1-21-2801,-4 0 6084,1-17 0,-14 21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09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14305,'13'0'3585,"-3"0"-3158,-10 0 357,0 0-706,5 43 45,-3-30-123,6 31-33,-5-42-158,3-1-301,2-1 268,2-4-561,5-5 460,3-4 325,0-4 0,1 4 437,-4 2 180,-2 7-203,-1 2 135,-1 2-426,2 8-89,-1 11-34,2 12-292,0 10-648,-1-2-1974,0-5 2914,-5-15 0,-2-8 0,-5-11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3.6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1 17454,'-5'57'1060,"0"0"1,0-1 0,-2-4-1016,-11 19-90,0 1-258,2-7-795,2-10-963,4-14-3082,5-19 5143,1-11 0,4-11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3.9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44 18014,'0'-12'2499,"0"3"-2264,0 9-235,0 0-291,62-10-3060,31 4 2702,2 0 1590,-47 55 0,-13 10-997,-21-24-101,-11 27 1,-3-11-1167,0-48-223,0-2-3609,0-7 5155,3-7 0,-2 3 0,2-1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4.1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20132,'9'4'-4090,"6"4"1502,11 16-1849,9-3 3148,5-4-705,-8-8 1994,-3-3 0,-20-6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4.6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63 49 16232,'-19'57'1272,"0"0"0,-6 34-1485,42-91 202,4-10-45,-2-7 22,-3-13-10,-3-6-203,-4 0 57,-5-2 190,-1 7-292,0 6-313,3 7-56,4 10 358,4 4-436,3 4-337,3 2 101,-1 7 673,3 3 302,-1 6 123,0 0 684,-3 1 100,-1 0 23,-6 0-201,-3 3-91,-3-2 23,-4 1-324,0-4-46,0-3-134,0-4-146,2-4 101,0-4-112,4-2-157,4 0-89,5-9-393,6-6 224,3-8 404,2 0 11,-3 6 639,-4 7-90,-6 7-90,-3 1-22,-2 5-347,-1 7-22,2 5-68,-3 8-438,2-3-267,-2-3-1593,0-7-2486,-4-3 4784,0-5 0,-3-2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04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21369,'29'61'309,"1"-1"0,-1 1 1,-2 1-1,-1 2 0,-6-1-309,-3 23 0,-7 1-1109,-1 9 0,-4 2 526,-3 1 0,-4-1-330,-11 1 0,-5-5-1561,4-27 1,-4-6 2473,-10-8 0,-1-11 0,5-19 0,1-12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4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17790,'2'67'284,"0"0"0,0-4 0,0-4-251,-3 16-10,-1-2-23,0-3 44,0-7-111,1-10 67,1-14-78,0-13-258,0-12-180,0-9-1176,0-2-123,0-22-1177,0-5-1759,0-11 4751,0 1 0,0 20 0,0 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4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345 1 16479,'-57'23'0,"0"1"0,4-2 0,6 0 34,4 15-68,7-9-34,10-5-156,10-11-448,8-5-314,6-5 393,2-3 279,5-12-213,8-8 527,7-12 33,10-3 180,-3 5 516,1 3-12,-7 10 179,-4 6 124,-3 7-460,1 3 236,5 11-79,5 9-437,7 11 11,4 7-212,-1-3-46,1-5 13,-4-7-46,-6-8-12,-4-3-727,-8-6-2108,-4 0-5780,-6-4 8627,-2 0 0,-2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5.0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204 13 17286,'11'-7'604,"-2"2"-211,-9 5-303,0 0-90,-33 57-235,5-18 218,1 4 0,-1 2-61,-11 3-864,9-8-145,9-15-1310,10-13-2512,6-12 4909,4-15 0,1 6 0,0-5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5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18474,'56'22'773,"0"-1"0,-3 1 0,-3 2-773,19 25-90,-4 4-168,-7 5-1344,-10 5-1804,-21-19 3406,-10-1 0,-17-31 0,0-2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6.3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 13969,'0'-8'-1720,"61"1"0,17 8 1720,-44-1 0,105 1 0,-139-1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0.6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 15 12983,'0'-8'2208,"0"2"-2096,-8 75 78,7-31-190,-6 54-302,7-54-24,0-7-357,0-10-1323,0-10-1299,2-6 3305,-1-6 0,1 1 0,-1-1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6.4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90 16367,'95'0'-460,"-12"-6"-1971,-37-20-5222,-17 5 7653,-4-1 0,-20 15 0,-2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36.7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16647,'11'0'3507,"-2"0"-3104,52 25-279,-27-4-80,48 24-21,-44-6-46,-10 7-10,-12 9-146,-9 10-437,-23 9-606,-16 7-1938,-8-24 3160,-9-10 0,28-34 0,4-6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49.5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170 0 18294,'35'82'146,"-5"-4"-146,-17-24 0,-2 1-22,-3-7 22,-2-6 0,-2-11 0,-3-10 78,0-8-123,-1-8 45,0-3-403,0-2 201,-12-13 67,-6-3 90,-17-15-22,-6 2 67,-4 1-22,1 5 55,9 7 158,9 3 123,12 7-202,8 1 179,4 4-291,2-1 0,6 2 325,11 7-179,11 4 223,12 7-110,2 0-147,2-3 156,-5-4-167,-4-4-34,-7-3 101,-5-3-89,-4-1 10,-3 0-89,-5 0-22,-1-1 11,-1-7-280,-3-2-472,-1-6-211,-2-1-1839,-2 1-2419,-1 6 5232,0 3 0,0 6 0,0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0.2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19 16569,'-3'-6'941,"2"12"-661,8 12-22,3 12-213,7 2-45,1-3 56,0-6-23,-3-3-33,-1-10 0,-4-2 34,-2-6 22,-1-2-56,0 0 0,4-7-45,2-10-100,2-12-80,1-7-10,-2-1-303,-1 10-448,-4 6-404,-3 11-1119,-2 5-2388,-3 4 4897,1 1 0,-1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0.8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1 13992,'2'4'1344,"-1"0"-739,-1-4-594,-25 65 68,11-30-79,-18 52 22,20-51 23,6-8 190,4-8-235,2-9 0,0-4 0,3-5-101,7-2-78,5-6-11,8-9-191,2-11 381,0-6 0,-1-2 0,-6 7 470,-4 7 24,-6 8 256,-5 8-257,-2 2-303,-1 2 46,0 8-135,0 3-11,0 7-68,3-2-22,2-4 0,1-4-34,4-4 23,0-2-258,3-2-179,3 0-258,4-4-34,2-9 225,3-5 112,0-6 403,-1 4 67,-5 7 202,-4 6 190,-7 5 303,-3 2-583,-2 0 12,1 4 33,1 4-112,-1 5 67,0 1-179,-3-1 11,2-3-44,-3-3-214,2-3-425,0-1-348,2-3-817,4-4-606,6-9-986,-2 0 3429,2-7 0,-9 12 0,-2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0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25 13106,'45'54'4191,"-9"-11"-6006,-30-53-1547,1-12-1859,1-5 5221,-2-8 0,-3 20 0,-2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1.0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18574,'13'18'-1709,"0"-1"0,-10-8 1,1-3-1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1.7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0 18272,'-42'66'-438,"8"-12"394,34-47-337,4-3 0,8-3-381,6-1 370,9-7 392,-2-4 0,0-4 112,-7 1 448,-7 5 224,-5 5-224,-5 3-223,-1 1-202,0 7 44,1 2-146,0 6-33,3-1 0,0-5 34,1-3-101,2-4-292,0-1-235,4-1-100,2 0-136,5-2 517,2-6 223,3-2 90,-3-4 392,-1 6 292,-4 3 66,-1 4-43,-1 1-483,1 0 22,0 0-44,4 3-169,3-3 180,5 2-157,5-2-45,3 0-11,3-6 34,0-4-34,-3-5 0,-8 2 0,-7 2 45,-12 5 89,-3 3 113,-4 2 190,0 1-124,-3 0 12,-2 0-146,-4 0 147,-1 7-281,-1 3 22,2 9 45,1-1-90,4 1-22,2-2 0,2-1-33,0-3-57,5-1-583,8-5-570,8-2-427,9-4-4201,-8-4 5871,2-6 0,-17 3 0,0-1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2.0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99 201 20636,'100'-7'-4112,"-17"-5"1938,-64-21-1255,-6-1 1244,-8-1 2185,-8 2 22,-14 9 2433,-12 9 324,-16 8-729,-7 27-258,1 12-839,3 28-23,9 10-157,16 7-448,11 3-78,20-2-247,22-6-303,22-13-772,24-15-2702,10-22 3777,-20-11 0,-21-11 0,-30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2.8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90 1 18552,'-11'63'268,"1"0"1,-1-3 0,1-2 146,-7 24-415,3-6 34,4-9-124,6-13-235,2-13-739,2-14-1110,0-15-1143,0-7 3317,2-17 0,-1 9 0,1-8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0.7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 18238,'41'-8'-8908,"-11"0"8908,-5 20 0,-17-8 0,0-2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3.1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11 16513,'-44'25'-1793,"-1"0"0,-17 9 1838,81-60 291,8 0 627,-3 6 169,0 6-191,-4 8 337,0 4-46,2 8-974,2 11 78,5 9-257,2 8-23,3-1-112,1-2-561,4-8-1635,2-8-3429,-11-8 5681,-4-4 0,-19-3 0,-2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3.7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18104,'-15'63'153,"1"0"0,0-4 0,2-5-153,6 8 146,-1-4 167,2-11-301,2-11 44,1-14-56,1-10-213,1-8-190,0-3-237,4-13-244,7-8 581,8-13 303,9 0 291,3 5 157,0 9-89,-1 9 56,-3 5-213,0 5 167,-4 9-234,-3 6-113,-5 9 101,-4 3-67,-6 1 202,-3-1 269,-9-1-359,-12 0-112,-12-5-56,-10-6-157,-3-7-168,7-6-549,5-6-538,16-10-605,7-9-986,19-10-639,4 5 3642,13 2 0,-13 17 0,0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3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15403,'28'72'1154,"-1"-1"0,0-5 1,-10-18-2556,-17-40-616,4-4-2017,-1-11 4034,4-8 0,-4 5 0,0-4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4.0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19516,'15'49'-2555,"1"0"0,20 31-974,-8-65 3529,3-6 0,-20-9 0,-3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7:54.4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6 13992,'0'13'5636,"-37"60"-5614,27-56 1,-27 46-23,37-62 0,10-1 0,5 0-45,13-3 45,2-5 0,-1-1 101,-6-2-34,-7 6 235,-7 3 101,-4 2-347,-3 0 135,1 5-191,2 3 22,0 3-78,4 2 45,1-4-135,4-4-313,3-3-225,7-2-391,4-10-258,4-9 111,-1-12 1166,-4-6 56,-6 3 807,-8 9 436,-3 7-391,-6 10-112,0 4-449,3 3 90,4 1-112,8 0-247,7 8 191,10 6 56,5 12-146,1 6 247,-4 4-168,-10 2 168,-13 5 314,-8 0-438,-17 3-123,-14-4-123,-16-5-717,-12-11-617,-3-12-2744,16-9 4078,9-6 0,21 1 0,5-1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0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204 0 15571,'-23'52'168,"1"0"0,1-3 0,2-5-123,-7 4 67,3-5 45,3-4-123,4-7-34,2-7-68,5-8-760,3-8-1245,3-6 2073,2-6 0,1 2 0,0-2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0.7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18530,'52'13'560,"1"1"0,-3 2 0,-4 3-313,8 32-214,0 10-33,-6 5-22,-6 5-762,-8-2-807,-6-5-2522,-13-21 4113,-5-12 0,-10-24 0,0-3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1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269 0 19639,'-19'20'213,"-8"6"-202,-13 14 0,-5 2-11,1 0-78,7-6-57,8-9-201,12-9-247,9-8 180,5-2 246,6-3 124,11-1-1,9-1 34,14 0 11,5-2 45,-2 0-56,-4-1 0,-11 0-156,-7 4 20,-11 2-166,-3 7-359,-4 7-45,-9 4 448,-7 8 258,-9 0 56,-2 1 0,6-5 280,4-5 68,8-7-34,5-6 100,2-4 57,2-2-179,6-1-147,6-2-145,5 0-56,3-1 0,-2 0-470,-2 0-953,-2 0-1166,-2 0-3439,-6 0 6028,-2 0 0,-4 0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2.2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146 124 17935,'-39'40'39,"1"-1"1,-21 42-40,53-4 90,14-4-90,16-12-101,15-13 56,17-17-45,5-15-11,1-11 0,-5-25 124,-7-15-23,-11-28 22,-13-16 34,-13-6-22,-9 0 44,-27 5-67,-14 14-11,-25 18 23,-5 23-23,-1 16 0,6 39-179,9 21-841,13 38-308,27-37 1,4-1-2292,0 30 3619,27-14 0,-13-44 0,12-8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2.9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205 0 20378,'-18'17'191,"-8"9"-191,-13 15 56,-1 3-157,5-4 34,10-7-202,10-8 168,9-7-168,5-4 124,10-4 89,9-4-259,16-4 80,8-2-448,6-8 33,-2-4-22,-4-6-494,-11 2 34,-12 8 113,-11 4 335,-8 14-616,-18 14 393,-9 17 907,-16 14 571,0 4 348,8 1 874,10-6-90,14-8-358,5-9-280,6-11-405,4-9-88,10-7-57,9-7-414,11-1-101,4-10-123,1-8-1042,0-9-1659,-1-7-2823,-13 6 5647,-5 2 0,-16 14 0,-1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1.0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 14978,'0'10'2397,"0"-2"-2318,0-8-337,0 0-22,-9 23 101,15-5 179,-2 21 0,19-11 11,4 2 34,-3-1-45,-3 0 0,-7-1 1423,-28 43-1557,3-43-662,-18 27-381,13-52-1478,8-3-2746,3 0 5401,4-3 0,1 2 0,0-2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3.0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21070,'19'68'-4,"0"0"1,-2 1-1,-4-2-237,-11-9 0,-4-2-611,2 3 1,0 0-460,0-2 0,0-3-6622,0 16 8000,0-21 0,0-40 1,0-7-1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3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 19381,'2'-13'1266,"-1"3"-1064,-1 10-281,0 0 79,0 10-145,0 8 201,0 14-56,1 9 0,3 3 44,1-1-178,4-6 134,2-6-112,0-8 56,2-6-258,-1-9 34,1-4 236,4-3 10,4-7-78,4-11 0,3-10-146,-2-9 202,-3 0-101,-3 5 157,-7 6 0,-4 10 56,-4 8-67,-4 5-68,0 2 57,12 30 22,-2-10 67,11 24 23,-4-23-90,0-4 0,0-8 280,1-5-212,1-2 21,1-5-44,3-12 33,-1-10 68,0-16-90,-5-2 0,-6 1 67,-6 8-89,-3 11-68,-3 9-123,0 8-739,0 3-505,0 3-996,0 8-1324,0 2 3721,0 7 0,0-8 0,0-2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4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14944,'6'0'2958,"-2"0"-2364,-4 0-448,0 29-135,-2-6 101,-1 26-112,0-15 0,1-3-101,2-6-392,0-5-863,0-11-448,6-3-1042,-3-6 2846,8-7 0,-7 5 0,0-4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4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25 19414,'-41'-13'-1333,"5"1"0,40 15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7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54 7795,'7'-5'2465,"-1"2"-1479,-6 3 1760,0 0-1918,12-19-32,-9 13-337,10-13 225,-13 17 963,0 2-1691,-5 0 44,-2 3 112,-5 4 11,-2 7-90,-2 5 214,1 4-169,3 1-33,3-2 89,5 3-89,1-2 34,3 5 145,5 0-134,7 1 111,9-2-189,8-5 32,7-4 68,3-4-112,3-5-22,1-4-168,-1-3-494,-4-2-223,-2-6-1794,-5-7-2577,-12-3 5278,-6-3 0,-11 12 0,-2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8.0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0 19034,'-7'65'254,"1"0"0,0-4 0,-1-4-142,-1 10-67,1 0-12,3-4-66,3-9-247,1-10-572,5-12-179,4-11-1244,7-11-593,8-5-3676,-6-8 6544,4-6 0,-16 4 0,1-4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8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1 160 14451,'4'0'1770,"-1"0"-1489,-3 0-147,21 33-156,-8-21 78,17 23 0,-10-31 156,-1-2-189,1-2 10,-1-2-33,-3-8 0,-1-6 56,-6-10 23,-2-1 33,-4 1 157,-2 2 67,-3 1 23,-9 6-102,-5 1-133,-9 6 144,-2 2-200,0 4-57,4 3-11,5 1-67,8 0-90,5 0-90,4 3-347,2 3 280,10 2-1881,23 7 1264,4-9-413,20 2 224,-7-9-1,0-10 1121,-3 0 112,-6-10 964,-13 6 739,-10 3-22,-10 5 594,-7 5-1592,-2 1-840,3 4 45,5 7 0,6 7-34,6 5 34,3 4 0,1-1 0,-1 3 56,-4 2-56,-3 0 0,-7 2 90,-5-4 212,-2-1-122,-2-2 67,-4-3-23,-6-1-124,-3-5-100,-6-3 0,2-5-336,1-5 247,4-2-741,2-1-22,6-6-3349,6-23 1265,5 9 2936,5-16 0,-4 28 0,-1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9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0 198 17353,'88'-31'-1446,"-16"2"808,-56 4-91,-5 2 248,-5-1 122,-4 3 359,-6 3 247,-10 3 324,-7 8 79,-8 2 403,-2 10 146,3 12-145,3 12-338,6 16-200,7 9 123,7 5-180,3 0-437,5-3 45,8-9-67,26-2-123,4-22-594,18-3-829,-8-18-2275,-15-6 3821,-4-7 0,-22 4 0,-3-4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9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 19347,'-17'60'93,"-1"1"1,2-3 0,2-3-83,2 21-11,4-3-202,2-6-67,3-12-683,2-9-740,0-13-684,1-11-2039,0-11 4415,0-8 0,0-3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39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0 127 20277,'47'-33'-1456,"6"3"-774,3 18-459,12-5-773,-18 6 3462,-1-3 0,-33 9 0,-5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1.4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1 16580,'-64'63'840,"9"16"-717,44-28-1333,39 9 986,-7-54 22,28-12 202,-27-27 258,-5 2 258,-6 9 514,-4 7-391,-3 10-90,-3 3-358,-1 2-1,1 11 191,4 7-381,4 12-22,7 3-259,3-2-883,5-7-1694,4-4-5064,-6-11 7922,-2-4 0,-13-5 0,-2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0.0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1 18037,'-2'57'235,"0"-1"0,-1 41-257,3-64 22,10-6-67,6-11-135,13-7 157,3-5 34,2-11 11,-4-11 532,-29-31 0,-14-8-655,-16 6 106,6-2 0,-6 8-688,-18 33-360,24 16-1569,9 8-2374,8 0 5008,5 5 0,1-10 0,0-3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1.2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91 13140,'0'-5'3283,"0"0"-1288,0 5-1906,-4-1 337,-3 1 11,-6-1-157,-3 10 247,-2 4-326,-2 15-66,-1 6 133,3 10-189,3 7-46,5 6-33,5 4 68,3-2-203,10-3 135,8-9-145,14-12 55,11-12-145,7-12 235,3-9 0,-1-21 56,-4-11 67,-8-23-45,-10-8-22,-14-6 292,-7-3-303,-22-1 56,-12 2-101,-20 8 22,-13 12-123,-2 15-302,-1 17-819,8 9-1926,21 15 3148,13 6 0,18-4 0,3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6.0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54 14305,'-1'10'3104,"0"-2"-2768,1-8 572,0 0-875,25-17-33,-8 7 56,20-13-56,-16 13 0,-7 4 0,-3 2-78,-7 3 78,-2 1-157,-2 0 157,0 7 0,0 9 123,0 15-123,-1 12 34,-5 7 190,-2 3-134,-3-3 134,3-4 22,3-1-89,4-17-157,1-3 0,0-17-33,6-6 33,4-1-852,20-13-1355,-4-10-2993,2-7 5200,-11-4 0,-12 19 0,-1 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6.2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 20356,'-11'7'-9831,"2"-1"9364,11 17 0,-1-12 0,1-2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7.3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16 21174,'6'-8'45,"4"1"-45,8 7 0,8 3-56,6 5 0,6 1-135,0 3-67,-4-4-156,-5-1 369,-9-1-134,-5-1 112,-8-1-57,-4 0 12,-3-2 56,0 0 56,0 2 0,-2 4 68,-10 7-46,-8 8 56,-12 7 314,-8 5-313,-3 3 89,-1 0-168,6-4 101,7-4-169,10-9-268,10-8-145,6-7-550,5-4 324,9-2-4144,31-10-1513,-13 3 6364,22-7 0,-38 9 0,-2 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7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233 1 14675,'0'12'3339,"0"-1"-2409,0-11-426,0 0-156,-46 32-191,20-16 11,-38 26-168,34-25 67,4-3-213,6 0 101,8-2-672,5-6-78,5 0-2589,2-4-1726,2-1 5110,6-1 0,-4 0 0,2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3:48.1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0 22193,'-13'84'1255,"-2"4"-963,2-7-136,-3 3-55,3-6-67,1-12-34,5-12-515,2-16-79,4-11-840,0-12-1244,1-9 194,0-4 0,0-2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2.2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10 12927,'0'-5'2488,"0"0"-6636,0 5 4641,-6 76-236,5-34 582,-2 10 0,0 2-558,3 0 645,0-1-903,0-6-23,0-6-45,0-10 2563,0-11-4423,0-9-717,0-8-482,0-3 3104,0-7 0,0 5 0,0-4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2.7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18 11661,'0'-10'2991,"0"2"-2620,0 8 659,0 0-593,-28 14-78,12-1-113,-24 15-156,18-1-57,-12 17-33,9-9-22,-8 11-202,12-17 11,3-5-22,4-6-258,8-9-269,2-5 100,4-4 640,0 0 22,0-4 45,6-4 22,2-6 147,5-3 77,3 0 0,1-1-22,4 0 123,3 1 23,5 2-90,1 4-1,1 2-10,0 5 67,0 2 12,0 2-113,2 2-101,-2 4-11,0 4-123,-2 1-45,-5-1 0,-2-1-23,-5-1-682,-4-3-1593,-2 0-2856,-7-4 5154,0 0 0,-4-1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3.2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223 1 13577,'-35'54'552,"0"0"1,2-3 0,4-5-194,3-1-68,3-7-213,5-8-78,6-12-280,5-6-436,4-8-864,1-2-1020,2-7 2600,0-6 0,0 3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2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35 15280,'0'-5'3250,"0"1"-2388,0 4-862,22 58 0,-10-31-11,19 43 100,-19-49-89,-1-7 0,-4-6 46,-3-5 211,-1-2-133,-2-2-113,2-12-11,2-6-325,1-14-124,3-2-693,2-3-1895,5 2-2409,-2 10 5446,1 7 0,-9 13 0,-1 4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3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63 16333,'22'-34'1154,"3"7"-997,9 25 56,6 5-33,4 12-79,2 8 11,0 14 22,-5 4 12,-6 2 22,-7-3-157,-8-4-11,-5-7-79,-5-8-761,-2-6-1367,-2-7-2488,-3-3 4695,-1-4 0,-2-1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4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41 19426,'52'3'185,"-1"1"0,40-3-185,-55-6-45,-2-3-348,-3 1-570,-4 1-729,-3-1-952,-5 1-1928,-8 0 4572,-4 3 0,-7 2 0,0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4.3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19930,'1'4'639,"7"-1"-572,11-3-67,7 0-11,4 0-281,3 0-492,-1-4-605,1-1-1558,-2-4-1569,-11 2 4516,-7-1 0,-11 6 0,-2-1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4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16367,'0'-16'2879,"0"4"-2475,0 12 459,0 0-785,41 12-56,-17 5-22,36 16-11,-28 1 11,-1 6 11,-6 0 1,-7 1 88,-7 1-44,-6-1-56,-4 6-11,-11-3-459,-6 1-819,-11-5-1859,-4-7 3148,8-15 0,7-8 0,10-10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5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 18 13016,'-1'5'6657,"19"-1"-6265,0-4-112,23 1-112,-4-1-146,6 0-11,0-1-11,1 0-33,-3 0-12,-4-2-101,-7 3-33,-8-1 22,-6 1-145,-8 0-12,-2 0-56,-5 0-2779,0 0 236,-1-7 2913,0 3 0,0-3 0,0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26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3 10563,'-4'-1'3764,"1"0"-1578,3 1-1481,0 7-223,-4 0-168,0 9-202,-6 3-67,-1 3-34,-6 6-11,-1 3 0,-3 5 0,-2 3-33,1 0-79,0 2-180,4-7-582,4-6-235,4-9-460,6-9-1154,2-5-2543,2-4 5266,0-1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7.2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1 10686,'-8'56'71,"0"-1"0,0 1 0,0-1 142,-7 37-439,3 1 327,2-6 471,2-7-113,4-11 105,2-13-508,2-14 38,0-15-587,0-13-605,0-8-3250,0-12 4419,0-9 0,0 6 0,0-5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7.5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236 127 14787,'-51'2'-740,"1"-1"1,-34 4 694,55 9-168,14-7-78,8-3 291,7-4-11,12-1 11,4-9 56,14-5 123,3-10 270,1-3 88,-1 3 113,-4 2 157,-1 6-46,-8 7 315,-2 5-460,-3 4-234,-1 8 66,3 9-280,1 12-67,3 7-23,0 3-67,0-2-22,0-3-11,-1-6-729,0-6-997,0-8-2588,-6-6 4336,-3-4 0,-9-3 0,-1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7.8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13 16479,'12'-7'1603,"-2"1"-1536,-10 6 22,0 0-89,-33 78-44,11-34 27,-3 8 0,0 0-106,0-6-259,4-13-1030,10-12-884,5-11-920,5-8 3216,1-13 0,0 7 0,0-7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08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20188,'51'24'164,"-1"0"0,-1 2 1,-6 3-210,12 38-739,-2 7-1087,-5 0-4191,-17-24 6062,-11-10 0,-17-31 0,-3-4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2.6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28 18182,'-13'-16'908,"1"4"-359,4 19-325,-3 7 224,-3 14-414,-1 9-12,-4 11 168,2 8-145,2 8 123,3 5-168,5 1 135,2-2-169,3-5 34,2-5 0,0-9-11,0-5 67,0-6-90,0-7 34,0-6-336,0-7 235,0-4-593,0-5-1413,-4 2-638,-3-2-1367,-2-2 4112,0-3 0,6-4 0,1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35.3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6 13409,'-3'2'2991,"1"1"-1175,2-3-1536,16 0-22,-2-1-191,16-1-45,-3 0-22,1 0-45,1 0-257,-4 2-259,-5-1-436,-6 1-526,-7 0-472,-3 0-246,-3 1-773,-1 4 3014,-2 1 0,1 0 0,-1-2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35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 17297,'54'10'1401,"-1"-3"-1189,-17-7-156,3 0-56,-1 0 0,-4 0-100,-4 0-539,-3-1-560,-7-1-672,-3-3-2432,-9-1 4303,-4-1 0,-4 4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36.0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3 14227,'-4'0'3675,"0"0"-2185,4 0-1355,12-1-12,4 1-100,14-1-23,6 1 0,1 0 0,3 0-12,-4 2-21,-2 4-12,-7 6 45,-7 6 22,-7 4 23,-7 8 45,-4 9-79,-3 7 34,-11 10-23,-6 4-11,-11 0-11,-1-4-22,4-8-101,4-10-359,7-9-638,6-9-1805,5-8-235,3-5-1983,2-4 5143,4-2 0,-3-1 0,3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5.0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5 484 11526,'-1'10'2510,"0"-2"-1916,1-8 952,0 0-1232,-2 4 11,2-3-78,-1 3-247,8-12-12,5-9-402,8-12-572,5-11 89,0-6-10,-1-4-46,-5-1 606,-7 3 78,-5 2 269,-6 7 0,-1 2 67,-1 6 23,-7 5 22,-1 7 45,-5 6 291,4 6-100,4 4-113,1 2 11,2 1 213,0 6 158,-2 10-191,-1 14-23,-1 14 180,0 12-1,1 10 113,0 5-146,3 4-168,1-3-67,2-7-292,9-7 1,8-12-46,11-9-33,11-11-313,1-10-327,5-7-614,-3-6-853,-1-2-1713,-16-2 3876,-7-6 0,-14 4 0,-3-4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5.4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23 114 14439,'1'13'1390,"0"-3"-1390,-1-10-11,0 0-381,29 1 313,-14-10-33,20 0 12,-21-10-136,-4 0 224,-4 3-447,-3-2 179,-3 3 280,0 3 90,-3 1 459,-3 6-112,-3 1 67,-1 3-45,-1 1-122,0 1 55,-1 10-112,0 6-123,0 13 156,-1 6-145,1 5 124,0 1-68,4-3-212,3-5 32,4-7 12,1-7-56,4-7-89,7-7-124,9-4-1,11-3-390,7-12-696,4-8-280,4-13-1132,1-6-2979,-14 10 5691,-9 3 0,-18 18 0,-4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6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33 12423,'4'-3'3104,"0"1"-2197,-4 2-739,-16 9 12,2 5-35,-15 10 146,9 1-134,1 1-157,7-5 0,5-2-11,5-6 22,2-4-33,9-5-247,3-3 90,11-1-112,0-5 291,-2-4 67,-2-3 56,-7 0 303,-5 5 336,-4 4 33,-3 3-504,0 4-291,0 2 79,0 3-146,1-2 67,5-2-336,5-2 33,10-2-482,5-3-559,6-12-23,2-8 258,1-12 593,-5-1 516,-4 4 146,-10 8 985,-7 10-111,-6 7-11,-3 6 223,0 0-996,8 4-68,2 6 22,10 5-190,4 7 0,2 1 23,2 0-12,-4-2-11,-5-1 146,-6 2-1,-7-3 292,-4 2-314,-3-1-100,-9-4-1,-2-2-22,-9-7-258,4-3-346,2-9-349,7-16-638,4-14-717,8-21-2253,6 9 4561,7-2 0,-5 31 0,-2 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6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18910,'8'57'104,"1"0"1,-1-3 0,-3-4-105,-5 13-515,0-7-427,0-11-1332,0-13-2948,0-15 5222,0-9 0,0-8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6.4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31 17834,'-16'-4'2634,"4"0"-2365,12 4-269,0 0-538,80 6-1277,-35-12-4045,50 5 5860,-59-12 0,-25 8 0,-2 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6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16905,'-3'0'1412,"1"0"-807,2 0-594,2 64-11,-1-39 0,1 47-706,-2-60-1087,0-7-1232,1-3 3025,1-8 0,-1 5 0,0-5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6.9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14753,'15'21'-1868,"-6"-5"1,-3-13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2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0 161 20927,'51'-20'-433,"1"0"0,-3 1 0,-5-1-1461,10-10-2420,-18 7 4314,-7 5 0,-22 12 0,-3 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7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18205,'0'93'750,"0"-16"-750,0-63-45,4-5-67,2-5-347,6-1-169,5-8-503,5-12-57,5-9 3418,39-32-1871,-36 37-57,23-1 90,-43 62-101,-5-5-291,2 10 112,-4-23-112,0-9 45,1-6-123,-2-5-57,4-2-212,1-8-314,6-8-112,3-8 683,1-3 90,-2 5 213,-4 9 516,-4 7-259,-4 5-55,0 1-46,-2 4-324,4 4 56,0 7-101,3 3-90,2-2 68,-1-2-661,3-6-416,0-3-593,2-4-1904,-5-1 3596,2-1 0,-8 1 0,0-2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7.6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16199,'1'90'709,"-1"1"1,1-19 0,-1-2-710,0 3 0,0-3-1330,0 28 803,0-10-45,2-16-356,-2-18-1134,2-25-64,-2-15 2126,1-24 0,-1 7 0,0-10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7.8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0 142 21801,'7'-74'785,"8"14"-785,20 56-46,5 2-200,4 0-191,-2 2 146,-8 11-247,-7 4 45,-13 12 135,-7 5-8427,-41 25 8785,25-33 0,-25 14 0,34-39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8.3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85 14854,'10'-3'3541,"-2"0"-3294,-8 3 111,0 0 23,-9 74-336,7-42-23,-7 52-22,9-63-56,0-11-78,0-4 10,4-5-32,1-1 100,5-13-124,-2-4 180,0-16-33,-2 1 66,-1 3 68,-3 6-45,2 8 101,13 9-325,-2 2-67,18 4-1099,29 0 1334,-30 0 157,23 0-90,-45 1 180,-4 5-91,-3 2 2,-2 3 100,-1-2-214,1-5 236,1-2 101,0-2-302,2 0 77,2 0-156,4 0-11,4-4-22,6-7-572,3-6-639,5-10-918,2-2-225,2-3-1165,-10 10 3552,-3 1 0,-15 15 0,-1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8.5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 12524,'23'55'3630,"-27"28"1,-9 6-3710,-2 2-341,-5-2 0,1-8-1250,10-35-2016,4-18 3686,2-15 0,2-8 0,1-5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8.6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56 21073,'70'-10'-919,"-5"2"-302,-28 7-1525,7-6-2139,-11 1 4885,-2-7 0,-21 8 0,-3-1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9.0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38 14865,'0'-3'4516,"0"1"-3866,0 2-572,-24 18-78,17-4 0,-17 14 157,23-12-123,1-2-1,0-4-33,1-3 12,6-4-80,6-1-368,46-9 268,-13-4 168,37-5 0,-25-2-236,4 2 169,1 1-236,-5 2-257,-7 3 168,-9 4-337,-11 2-425,-9 3-33,-6 1 223,-5 0-448,-2-1-235,1-4-1445,-5 1 3092,-1-6 0,-4 7 0,0-2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9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203 0 18642,'-15'58'201,"1"-1"1,-1 0-1,1 0-201,-9 36-593,11-44 1,0 2 469,1-1 0,-1 0-1401,-13 45-1267,3-12 2791,7-37 0,5-15 0,8-30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49.3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0 168 22361,'83'-24'0,"0"1"0,-1 0 0,1 0 0,5-2 0,0 0 0,1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3.0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11773,'-2'53'1647,"1"-8"-1109,1-32-202,0 1 56,0 0-123,0 2-56,0 2 78,0 2-179,0 3-11,0 0-67,0 3-1,0-2-21,0 1-12,0-5-79,2-2-134,1-4-538,1-5-593,1-4-1076,-4-3 2420,2-2 0,-3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3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58 175 17588,'18'8'606,"-1"-2"-494,-7-6-112,1-8-12,0-5-200,-2-9-80,0-6-156,-5 1 313,-1 0 46,-3 4 89,0 3 246,0 9-190,-5 4 258,-4 5 90,-6 2-360,-4 9 360,-3 11 144,-8 37-922,9-4 454,0 19 88,16-21-168,2-6-157,10-8 66,6-8-793,11-11-472,9-8-7134,13-21 8490,-13-5 0,-4-1 0,-21 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5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239 8 11582,'-3'-1'3362,"1"0"-2219,2 1-1121,3-3-22,-2 3 112,1-2 56,-7 2-123,-4 0-90,-7 0 45,-1 6 0,-5 6-22,-2 11 55,-3 6-44,-1 7 11,1 3-22,4 5-23,3 3 90,8 5 168,5 5 145,5 3-313,2 3 123,6-1-168,3-1 34,4-5 33,0-5-67,-6-9 0,-3-8 0,-3-8-168,-1-7-414,-2-6-886,-8-7-2936,1-4 4404,-5-11 0,8 7 0,2-7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5.3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97 16311,'-5'-3'1838,"0"1"-1592,5 2 281,0 0-471,37-16-56,-9 8-493,33-15-538,-20 12-1536,4-2-1824,-16 4 4391,-3 2 0,-20 4 0,-3 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5.7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91 15168,'76'9'695,"-10"-2"-1043,-48-7-122,0 0 55,-5-3-851,0-4-258,-8-5 796,-1-5 325,-4-1 403,-5 0 672,-7 4 459,-5 4-358,-5 5-111,2 2-69,1 3-144,2 4-102,3 7-302,4 7-11,3 8-68,5 2-190,2-1-314,9-1-347,8-6-706,11-7-460,-1-6 2051,-3-4 0,-14-3 0,-3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6.0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6 13016,'6'-3'2007,"-2"1"-1750,-4 2 628,0 0-784,-20 35-79,10-14 1,-13 27 55,18-25-21,2-5-57,3-6-494,7-5 13,4-4 44,8-3 212,3-6 225,0-5 34,-2-4 112,-5-1 380,-6 7 416,-6 4-203,-1 4 583,-2 1-1086,0 5-192,0 2 12,4 5-11,3-3-90,6-3-67,3-3-537,3-2-338,5-2-962,3-11-1447,2-9-2598,-8-2 5994,-3-6 0,-12 19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6.2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13812,'0'-4'3608,"0"1"-3036,0 3-124,0 75-179,0-30-269,0 8 0,0 1-45,0 1 45,0-4-785,0-4-739,4-10-1108,-1-6-4092,1-16 6724,-2-4 0,-2-11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6.4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64 17902,'90'-35'0,"-18"6"0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8:57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0 170 14417,'2'14'2566,"-1"-2"-2297,-1-12 381,0 0-628,10 53 46,-5-36-68,8 41-22,-8-53 22,1-2-404,0-3-67,4 0-291,4-2 0,4-9 617,4-2 44,-1-6 101,-1 4 325,-5 7 123,-5 4 292,-4 3-203,-2 1-145,-1 0-122,1 3-136,10 15-347,9-6-303,1 6-929,7-22-370,-6-12 201,3-10 751,1-3 863,-3 4 415,-5 7 515,-7 10 269,-4 4-639,-6 4 23,0 0-90,-2 0-157,3 0-78,1 0-101,2 0 179,4 0 90,2 0-292,3 0-67,2 0-33,2 0 11,3 0-45,3 0 0,2 0-168,-1-4 145,0-2-122,-4-5-102,-3 0 124,-6-1-90,-4 2 213,-5 0 0,-2 0 23,-3-1 33,-1 1 100,0 3 214,0 3-68,-4 1-44,-4 3 79,-5 0 100,-3 4-292,0 7 180,1 7-168,3 9-45,5 1 135,3 0-135,3-2 112,1-3-224,7-2-146,6-6-134,10-7-348,8-4-537,7-6-773,6-13-853,1-10-312,1-14 638,-6-4 2465,-6 1 1322,-11 5 885,-10 6 192,-8 9-58,-5 7-806,0 9-616,0 1-359,-1 5 281,1-1-628,3 1-157,7 4-34,9 6-22,8 7 45,3 5-23,0 2-22,-5 0 0,-7 1 213,-9 1-45,-4 1 101,-7-1-258,-12 3-11,-9-6-269,-10-1-986,-3-8-2409,8-7 3664,10-3 0,8-4 0,9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6.9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206 5 13364,'0'-3'2543,"0"1"-694,0 2-1927,-37 8 44,28 2-56,-27 10-134,36 0 202,0 4-157,6 2 179,1 1 0,5-1 78,-3 0-44,-3-4-1,-4-1 68,-1-1 235,-1-4-179,0 4 169,-4-3-181,-6 3-111,-5-1 44,-6 0-78,2-1 0,-3-4-78,2-3 11,1-4-315,2-4-581,6-1-1189,5-9-357,3-11-1716,6-1 4225,5-9 0,-4 16 0,4 2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7.3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1 119 18138,'48'25'-34,"-3"-4"34,-23-22-314,1-8 11,-1-2-346,-2-7-338,-5-3 495,-5 1 178,-5-3 78,-3 3 236,-2 2 191,0 4 246,-3 7-45,-6 4-134,-3 3 504,-6 7-101,0 9-538,-3 14 225,3 11-203,3 6-122,6 1-23,4-1 11,4-6-78,8-8 22,6-11-549,13-10-78,8-6-326,10-14-817,5-15-997,5-14-1962,-14-3 4774,-7-2 0,-23 25 0,-3 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7.5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0 15359,'3'51'1915,"0"0"1,-2 48-1916,-12-21-56,-2 0-369,3-10-718,3-10-1042,3-13-2700,2-22 4885,1-9 0,1-14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3.5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19258,'95'9'784,"-9"9"-739,-34 22-45,-5 2-325,0-1-571,-6-6-1211,-4-8-884,-2-9-3027,-16-9 6018,-5-6 0,-12-3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3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0 18496,'-39'86'437,"9"-14"-549,26-47 67,3-6-168,1-7-78,6-6-393,2-3-66,7-5 43,2-10 114,2-5 593,-2-8 89,-2 1 371,-3 8 470,-5 6-393,-4 7 58,-2 2-158,-1 1 44,3 8 35,2 7-393,3 12-22,2 5-34,1-1-22,0-4-90,2-8-179,-2-6-348,2-8 236,0-3-885,5-17-1065,2-13-1490,-1-6 3776,-2-8 0,-10 25 0,-2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7.7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61 20132,'65'-9'-4916,"0"-1"1,32-5 4145,-54 0 1,-30 8 0,-2 3-1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7.9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8 18093,'-7'-5'1636,"1"2"-1603,6 3 135,0 0-157,-10 85-11,3-31-112,-1 8 0,1 1-381,2 4-638,2-8-416,3-15 1547,0-20 0,0-11 0,0-13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8.1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77 19751,'53'-8'-1832,"0"0"0,44-9-2550,-51 0 4382,-7 2 0,-26 8 0,-5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8.4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18350,'48'61'0,"-22"-17"348,21-66-113,-37 5-190,-5-7-538,-31-11-34,7 16-1356,-19-9-380,16 23-3328,10 5 5591,4 0 0,7 0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9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31 19953,'57'-17'-23,"-9"4"23,-28 13-67,-7 4 0,-5 13-101,-5 15 145,-10 17-44,-11 13 134,-12 3-33,-10 4-34,-1-6 0,9-6-90,8-8 46,13-9-2,6-10 46,11-9-616,9-11-134,11-7-1368,10-21-538,2-9-974,-10-9 3630,-8 2 0,-14 20 0,-3 5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9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81 19325,'63'-6'-811,"0"-1"1,-4 0 0,-6-2-2328,5-9-4884,-18 4 8022,-7 2 0,-25 8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09.5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1 205 18608,'63'-26'-665,"1"0"0,-6 2 1,-15 0 282,-34 0-648,-6 0 704,-3 1 326,-7 5 35,-6 8 469,-7 4 33,-6 10 349,2 13-371,2 12-314,6 16 57,6 3-258,5-1-11,4-6-180,9-8-861,7-11-360,14-11-953,10-6-1725,-8-11 4090,-1-6 0,-20 4 0,-2-2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10.0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13263,'13'28'2107,"-3"-23"-2410,-3 28 79,5-33-627,9-2-517,9-7 192,7-3 437,2-6-707,5 1 527,-3 0 919,-2 2 11,-6 2 303,-7 4 1042,-6 3-202,-5 2-325,-4 3 235,-6 0-223,-3 1-79,-2 1-112,0 9-79,0 9 259,-8 11-192,-2 7-347,-5 1-11,5-1-234,5-6 55,5-6-101,9-10-90,7-6-79,11-5 35,6-9-1,-2-10 135,-3-6 79,-8-7 234,-9 0 103,-6 6-24,-10 4-213,-8 4-90,-6 7-55,-4 3-34,3 4-179,7 0-819,5 6-1343,5-1 2341,3 4 0,0-5 0,0-3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8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1 267 14630,'89'33'67,"-11"-6"-45,-49-30 34,0-8-56,-3-9-369,-5-13-696,-4-8 102,-9-5 246,-4-2 448,-4 4 269,-11 7 201,-5 12 114,-14 12 726,-3 8-66,-1 23-303,0 14 113,4 27-303,6 15-292,12 5-123,6-1-67,8-10-201,14-13-303,11-16-315,18-20-21,10-8-874,7-22-371,6-15-1309,-19-4 3394,-6-12 0,-31 23 0,-4 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8.5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0 17599,'0'72'59,"0"0"1,-2-2 0,-2-4-60,-3 30-1423,-3-5 908,2-10-621,5-16-925,2-18-2729,1-23 4790,0-12 0,0-13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3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19493,'2'53'437,"1"0"0,0-1 0,-2-3-426,-5 22-11,0 2-190,-4-6-471,1-5-527,-1-14-1837,-1-9-2858,2-20 5883,-1-8 0,5-11 0,1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93 51 16905,'0'3'-6,"-20"55"1,-6 14-500,14-40 202,-12 39 1,14-13-179,26-61-215,14-13 226,0-7 470,-1-12 594,-7 6 459,-8 10 393,-7 9-561,-5 8-78,-2 2-729,0 8 135,0 7-90,0 10-56,0 4-134,0-4 67,0-6-34,7-8-156,4-6-448,11-3-382,8-18-347,6-11 235,9-23 157,2-9 550,0-1 425,-4 8 828,-12 11 237,-11 16 459,-11 13-606,-7 7-592,-2 5-91,0 0-224,0 7 45,0 10-22,0 12-34,5 12 22,7 2 12,6 0-23,4-1-11,-2-5 0,-5-5-56,-6-5 23,-5-6 33,-3-2 11,-3-4 45,-10-3 89,-6-5-145,-9-4-403,0-11-326,6-18-402,10-21-1289,5-22-1110,22-9-224,-2 20 3754,14 9 0,-15 34 0,-3 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11235,'21'67'1988,"0"1"1,0-1 0,9 24 0,-9-12-2829,-21-20-1479,-2-17-2219,-1-20 4538,-2-11 0,2-11 0,1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17398,'4'-2'3025,"0"1"-3025,-4 1-56,73-2-638,-23-12-91,6 5 1,3-2-3004,18-19 405,2 3-1133,-26 12 4516,-11 5 0,-32 9 0,-5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15997,'-4'60'-1603,"0"1"1,-2 27 0,10-101 0,-1-1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6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 14809,'35'-3'-3010,"-12"-2"0,-15 8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39:59.8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1 17554,'-21'71'605,"0"-1"0,0 1 1,-7 26-1,22-22-605,68-48-123,11-13-695,8-23-2253,-23-8 3071,-13-13 0,-32 12 0,-7 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00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1 16266,'-8'52'575,"0"1"0,-1-2 1,-1-3-576,-13 19 11,-1-4-33,6-11-69,5-14-457,7-17-528,4-11 135,2-7 55,11-21-895,5-12 515,15-26 706,4-9 560,3-4 582,3 8 774,-3 11 213,-5 15-482,-7 17-236,-9 9-324,-6 7 67,-1 10-236,0 7-280,3 10-55,1 4-23,2-1-11,3-6-124,2-6-761,3-7-628,0-6-2039,-6-3 3563,-1-3 0,-11 2 0,-2-3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01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0 170 13622,'13'16'3854,"-3"-4"-3069,-10-12-628,0 0-157,67-6-595,-40-11-536,52-9-124,-59-10 336,-7 1 281,-6 4 570,-5 7 68,-5 9 504,-9 7 158,-5 13-13,-10 20 338,5 18-327,3 24-234,10 11-348,4 1 1,10-4-158,13-16-212,12-20-470,20-19-483,14-23-1255,13-34-2028,-16-5 4527,0-22 0,-41 34 0,-3 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01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16894,'-13'89'414,"1"1"1,0-3 0,2-4-415,5-21 0,1-3-870,1-1 0,1 0-761,1-5 1,0-3-4607,1 9 6237,0-21 0,0-34 0,0-4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01.3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1 132 19370,'90'-21'-1001,"0"-1"0,-20 4 0,-4 1 1001,-13 1 0,-9 2 0,-11 2 0,-6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4.1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77 17554,'-13'-2'3194,"3"1"-3407,10 1-425,53-12-2724,-9-1 483,32-6-1223,-29 4 1032,-27 9 3070,-6 0 0,-12 5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05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23 256 10641,'-5'3'2230,"0"-1"-975,5-2 638,0 0-1242,-6 1-237,5 0-156,-5 0-57,6-1-167,0 0-23,6 0-11,9 0 34,11 0-57,15 0 23,13 0-67,15 0 45,16 0-169,12 0 129,-43 0 1,1 0 22,3-1 0,1 1-107,2-2 0,0 0-194,3-1 1,0 1 193,2-2 0,1 1 146,0 0 0,4 0-56,-1 1 0,5 0 0,-3 1 50,14-1 1,1 0-494,-11 1 1,4 0 0,-4-1 498,7 0 0,-2 0-12,0-1 1,1 0 11,-2-1 0,0-1-377,0 2 0,-1-1 360,0-1 1,0 0 27,0 1 0,-1 1-11,1-1 0,-1 0 0,0 1 0,-1 0 17,0 0 0,0-1-17,-1 1 0,0-1 0,0 1 0,1-1 0,1-1 0,1 0-12,1 0 1,0 1-67,1-3 0,1 1 55,0 2 1,-1-1-6,-1-1 0,-1 1 28,0 1 0,-1 0 5,-2 0 1,0-1-6,-1 2 0,-1 0 0,-3 0 0,-1 1 0,-3-1 0,-2 1 11,-2 1 0,-2 0-140,-3-1 1,-2 0 128,-2 0 0,-1 0-68,46-3-44,-1-3-201,-6 4 302,0-2-68,-7 2 102,-9 0 297,-8 1-320,-12 0 1383,-10 2-1406,-12-2 919,-12 2-1030,-8 0 270,-8-2-596,-3 2 71,-3-2-148,0 1-1436,0 0 1,0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18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230 1 16793,'-67'57'862,"8"-1"-627,27-10-167,5 5-12,5 2-78,8 3 22,6-5-281,7-5-200,18-12-707,11-13-123,24-11-482,9-13-593,8-18-1973,-18-3 4359,-9-11 0,-29 19 0,-5 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18.8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0 15874,'-14'97'0,"2"-16"-146,12-62 1,0-6-169,9-7 303,4-4-12,10-5-189,0-12 122,2-7-112,-4-12 202,-4-1 134,-8 3-21,-4 7 346,-7 6-325,-14 7-22,-4 5-11,-15 4-101,0 2-22,4 1-12,6 4-212,13 4-707,5 6-1086,19 0-1233,1-5 3272,14-4 0,-14-5 0,1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19.3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16154,'-7'55'72,"0"-1"1,-7 43-61,4-53-12,2-5-12,3-8-133,3-11-404,2-10 291,0-5 146,9-6-247,4-15 46,12-7-23,0-18 336,2 0 44,-3 2 91,-4 7 403,-3 10-90,-8 10-56,-5 7 1054,-1 36-1446,-3-8 112,1 25-112,-1-22-12,2-7-21,3-6-214,6-7 91,3-4-35,7-8-515,2-13 303,7-12 33,-1-9 370,0 3 23,-6 9 100,-6 11 336,-6 9 23,-7 5 123,-3 8-11,-1 13-314,0 12-124,-1 12 13,-1-2-169,0-5 0,0-12-123,2-10-337,1-8-223,12-13-1323,7-20-3193,4-3 5199,1-16 0,-15 27 0,-2 3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19.6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17599,'7'98'359,"-2"-14"-359,-6-52 0,0-7-12,1-7-44,0-7-89,0-6-494,0-2 382,4-3-79,5-4-146,7-7 235,7-5 247,0-5 11,-1 5 79,-2 5 268,-5 7 158,0 3-90,-3 8 11,-2 8-258,-4 13-134,-2 10 202,-3 9-57,-5 3-100,-10 2 223,-5-5-279,-8-6 44,2-13-78,3-10-44,5-11-460,7-9-1065,2-19-751,6-14-3283,1-5 5603,5-2 0,-3 24 0,4 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19.8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17801,'-3'84'-45,"1"-17"-941,-2-59-325,4-5-504,-1-14-2028,1-3 3843,0-15 0,0 14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0.6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18037,'10'57'-19,"-1"0"0,0-4 1,-1-6 51,-1 0-33,0-5 370,1 5-180,0-25 1,3-5-180,3-34 90,4-9-124,5-8 23,2 3 0,2 4 112,-2 11-33,-3 7 122,-3 6 58,-2 3-125,-2 9 146,0 7-280,-4 12 34,0 5-79,0-3 45,-1-4-135,2-7-380,3-9-516,3-5-235,6-4-572,0-6-392,6-7 426,0-7 908,0-4 896,-5 4 1210,-5 8 785,-8 5-68,-5 5-638,-5 1 223,-1 0-1377,2 0 134,1 0-180,2 0-44,2-3 56,-2 1-101,-2-2-23,-2 0 23,-2 2 68,0 0 32,-1 1 12,-4 1-33,-1 6 403,-4 12-213,1 14-135,1 14-22,4 5-112,2-1-22,2-8-57,5-9-459,11-12 169,14-10-281,12-7-325,9-19-179,1-10 291,-1-16 505,-5-9 358,-9 1 0,-9 4 896,-12 7 493,-7 13-436,-7 7-1,-2 9-548,0 5-135,0 1-79,0 3-190,7 12-11,4 2 78,12 12-67,4 1 22,2 0 46,-3-1-113,-7 0 45,-9 2 0,-5 3 145,-11 2-77,-11 0-68,-12 0 0,-9-5-437,-1-6-594,9-10-2823,12-6 3854,9-5 0,7-1 0,2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1.2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1 682 16019,'0'12'2287,"0"-1"-2276,0-11-56,0 0-281,54-74-323,-24 27 649,7-8 0,0-2-520,-2-13 117,-7-3-236,-8-3 135,-10 3 101,-5 4 403,-5 18 784,0 15-156,0 19-247,-5 10 414,1 20-66,-6 17-57,3 23-269,1 25 79,3 12-212,3-41 0,-1 2-68,1 48 45,8-8-247,3-14-113,10-19 91,4-16-829,1-16-897,4-13-1782,-9-8 3530,0-12 0,-15 5 0,0-6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1.5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0 21118,'-3'51'-1227,"0"0"0,-1 36-1910,4-59-5312,0-11 8449,0-8 0,0-9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2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275 380 14708,'14'4'2074,"-2"-1"-1895,-12-3-90,0 0-33,-69 55-56,36-32 0,-11 10 0,1-3 157,11-18-134,3-6-2074,-2-68 483,16 13 671,10-2 1,6-4 111,18-19 785,13 3 280,3 9 1132,-5 12 258,-7 15-326,-7 13-369,-9 11-527,-4 8 304,-3 10 76,1 22-43,4 26-191,5 31-454,-2-33 0,2 0-326,3 3 0,2-1 186,2 0 0,2-2-28,4-6 0,4-3-142,34 30-591,10-23-965,10-22-2621,-22-15 4347,-4-19 0,-38 3 0,-5-6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14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58 19459,'7'92'1412,"-2"-14"-1187,-5-49-225,0-8-180,0-9 146,0-6-447,0-5-68,3-1 167,5-6-547,6-9-170,7-9 226,2-6 413,1 2 460,-2 5 190,-4 8 360,-4 5 256,-4 7 192,0 2-640,-2 11-190,0 4 673,2 30-864,-4-26-178,4 14-270,-4-34-56,2-10-862,5-8-617,8-12 135,3-2 683,5 1 953,0 7 235,-6 8 594,-6 8 1187,-8 5-514,-5 4 10,-3 1-313,-1 7-662,0 3 34,1 8-168,0-2-156,2-2 144,0-4-156,-1-4-56,0-3-481,2-2 43,1-1 270,4 0-112,2-1 314,2-2-34,3-1 56,2 0 325,5 2 168,17 2-493,-6-2 90,10-1-34,-14-4-56,-4-2 0,-4-3 45,-3-1-1,-5 0-44,-3-1 0,-4 1-56,-3-6 45,-3 9 11,-3-6 291,-4 13-167,0 0 312,-4 3 69,0 4-12,-1 10 975,-6 34-942,8 1-67,-2 25-413,10-16-92,15-2-21,10-8-571,20-11-293,9-16-1645,7-10-7255,-16-10 9484,-5-10 1,-27 5-1,-3-5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4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0 842 14798,'4'4'2062,"0"-1"-1670,-4-3-325,37-59 56,-18 18-95,6-5 0,0-3-3420,-2-13 3392,-3-5-123,-3-3-307,-7-5 16,-5-5 289,-4-1 125,-5 5 134,-5 15 471,-2 18 3105,-3 18-3474,5 15 392,3 7-584,0 23 350,4 18 65,0 33-448,2 22-170,0-41 1,0 2 253,-1 1 1,2 1-90,2-1 0,3-2-78,6 45 72,11-15-146,1-21-258,1-19-907,1-19-605,-1-13-3182,-6-9 5220,-5-14 0,-9 8 0,-2-7 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25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1 19280,'30'8'-157,"-4"-1"101,-11-9 56,-3 1 0,-6 6 235,-2 9-156,-3 11-68,-4 12-11,-11 5 56,-5 3-45,-7 0-11,1-3 0,6-4 214,7-7-181,6-9 46,3-4 55,3-7-100,9 0-3415,7-3 3381,12 0-684,4-3-1277,2-1-3776,-12-3 5737,-3 0 0,-15-1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1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0 13756,'6'0'1535,"-1"0"-145,-5 0-841,3 78-415,-2-36-17,0 10 1,-2 2 117,-6-5-179,-3-4-56,1-8-67,2-11-974,5-10-830,2-9-752,1-5-1164,4-4 3787,3-9 0,-2 6 0,-1-5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2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17599,'9'62'299,"0"0"0,-1-4 0,-1-4-254,-5 14-45,1-7-56,-2-11-426,0-11-1244,-1-9-963,0-9-2387,0-10 5076,-3-5 0,2-6 0,-2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2.2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80 17510,'51'-16'-3143,"0"0"0,44-12 3143,-49 19 0,-16 2 0,-14 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2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18350,'33'81'-201,"-1"-15"-483,-7-58-134,5-4-235,2-4-639,4-9 582,-2-6 651,-4-9 459,-7-1 247,-8 5 1086,-8 9-33,-5 5 403,-2 5-908,0 20-156,2 11 11,6 49 0,-8 17-583,-27-25 1,-3 1-349,19 19 1,-6-7-269,-22-32 0,-4-21-2084,6-31-4863,16-16 7496,7-10 0,13 7 0,1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2.8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17970,'3'68'37,"-1"0"0,1-2 1,-1-6-106,0 13-392,-1-1 292,-1-9-739,0-14-920,0-16-1512,0-16 3339,0-14 0,0-4 0,0-2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2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20333,'58'-4'67,"-1"0"1,40-3-124,-58 13-23,-11 3 1,-12 8-146,-8 4 123,-12 2-448,-16 1-1098,-11-2-1143,-13-6-2421,9-8 5211,9-4 0,17-4 0,4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3.3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1 157 18093,'70'52'-147,"-9"-10"-54,-39-48-314,-2-8 33,-3-11-639,-3-10 124,-8-3 594,-1 0 403,-5 2 369,-5 7 338,-4 11 65,-6 9 91,-3 6-303,-1 19 102,4 8-147,2 21-257,6 3-258,4 1-3482,6-6 3113,12-10-315,10-10-762,13-12-649,9-6-1725,-11-13 3820,-1-5 0,-23 2 0,-3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3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46 15471,'-19'56'2969,"5"-11"-3059,14-45 79,9-11-34,4-6-672,13-13-773,2-3-751,3 6-3003,-10 9 5244,-2 9 0,-15 7 0,-1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7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14 12546,'13'-7'795,"-3"1"-480,-10 6-192,0 0-112,0 63 79,-3-27 78,-3 55 134,-2-45 179,-2 0-357,2-7-68,4-10-56,0-10 0,3-10-124,1-5-156,0-3 202,5-18-739,5-8 334,7-21 483,5-3 23,1-1 33,1 3 303,-3 6 55,-3 9-44,-6 11 90,-5 10-225,-4 7-123,-2 3 246,1 17-156,1 10-135,1 17 67,-1 5-134,-1-3 0,1-5-11,1-9-101,2-12 23,1-10 77,3-6-133,3-4-258,3-13-225,1-5 460,1-15 168,0 2 67,-3 2 426,-4 7 90,-5 9 134,-3 6-168,-3 6 246,2 13-346,1 7-382,2 13-22,0 1-45,3-3-168,-1-7-538,5-6-897,3-9-671,7-3-3161,-4-9 5435,2-6 0,-12 4 0,-2-2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4.2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 1 14182,'5'0'2790,"-2"0"-2073,-1 74-380,-1-21-186,0 5 0,0 4-17,-1 22-134,-5 4 0,-4 2-481,-4-9-730,2-13-1041,2-18-2152,5-24 4404,2-15 0,2-12 0,0-1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4.4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20434,'51'-12'39,"-1"-1"1,37-6-164,-48 18-111,-7 3 112,-9 9 67,-11 7-67,-7 12 33,-12 6 12,-12 2-897,-11 0-493,-8-6-1625,5-6-2420,13-13 5513,9-7 0,10-6 0,1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5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4 15975,'7'-4'2599,"-54"60"-2587,27-24 122,-38 47-134,50-45 0,4-6-34,4-6 34,6-8 0,5-7-11,10-4-370,6-10-135,3-9 494,1-9 22,-3-6 258,-5 5 291,-10 9 179,-6 6-100,-6 9-57,-1 0-179,0 7-156,0 6-124,0 5-90,0 5-22,0-6-33,0-4-124,0-5-202,0-3-145,10-2-348,7-3-458,15-11-920,7-6 471,5-10 985,-1 2 774,-6 3 908,-9 10 190,-12 5-56,-8 7-45,-6 2-190,-2 10-359,0 5-33,0 12-169,-3 0 80,0-1-237,-1-7-78,1-5-11,3-7 0,0-5-44,0-2-35,10-8-504,8-5 79,12-12 314,6 1-12,0-3-403,-1 8-303,-6 2 157,0 5-235,-6 4-1512,0 5-2488,-12 2 4986,-1 1 0,-10 0 0,2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6.4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150 495 20591,'-40'33'34,"2"5"55,11 5-89,5-1 0,8-8-11,8-10-157,4-8 78,2-9-44,3-4 11,10-4-79,8-12-111,11-7 313,1-12 33,0-1 46,-4 3 189,-7 7-77,-8 5 78,-6 9-258,-6 4-11,-2 4 224,0 15-146,0 3 34,-1 11-112,-1-3 0,1-6-33,0-6-348,1-7-134,0-4 11,6-2-348,6-7-213,10-9 259,6-11 447,4-4 359,-3 1 90,-1 4 447,-6 7 68,-7 7-44,-5 5-214,-6 5-224,-2 2 68,-2 7 145,0 6-101,0 10-33,0 3 89,0-2-156,0-6-57,0-7-33,0-6-45,0-3 0,3-2-134,6-2-472,8-9-122,7-7 168,3-8 403,1-2 157,-3 6 90,-5 5 190,-5 8 34,-8 4 145,-2 4-258,-4 1 114,1 0-2,-1 7-55,0 2-12,2 7-33,1-2-157,1-4-22,3-5-12,0-3 12,4-2-34,3 0-101,6-1-112,3-5 202,1 0-23,1-1 34,-6 3 56,-5 3 0,-6 1 45,-5 0-45,0 0-56,-1 4 0,1 3-90,2 2-324,1 1-393,3-3-279,1-3-450,6-2-43,2-2 212,2 0 481,3 0 886,-1 0 1076,0 0 448,-4 0 78,-1-1-291,-4-1-280,2-2-359,0-3-313,5-3-292,2-4-67,0-1-101,-1-5-145,-2 2-102,-4-2-100,-7 0 33,-3 2 270,-5 1-34,-1 5 179,0 6 100,0 3 80,-3 3 189,-6 8-155,-6 10 66,-4 14-34,2 9-44,5 4-102,6-2-100,4-1-134,6-7-180,12-9-145,10-9-258,13-10-393,8-10-190,5-18 102,5-16 200,4-21-66,-1-14-19,-31 31 1,-2-1 213,-2-5 1,-3 0 369,-3-2 1,-2 0 498,4-41 2666,-10 16 2355,-12 26-4024,-8 32-437,-8 33 34,-3 28 90,-3 27-281,-2 12-90,2 12-280,0-2-33,5-9-178,8-15-393,4-17-404,5-19-1502,1-15-1422,0-11 3899,0-10 0,0-2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7.2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11 150 16389,'-6'0'4460,"1"0"-4012,5 0-515,58 29-314,-26-22 157,51 23-236,-38-30-470,2 0 157,-2 0-224,-7-2-415,-5-4 505,-9-3 424,-5-7 483,-6-1 146,-4-2 437,-2 1 504,-5 3-56,-1 2-224,-1 5-135,0 4-459,0 1-146,0 3 34,-5 0 78,-6 14 12,-5 6 10,-2 18 113,3 3-112,6 1-113,5-4-89,4-6-56,0-6 11,9-9-145,6-7-448,12-7-416,9-7-223,2-12 100,7-10 841,3-11-347,2-4 44,-4 3 639,-6 5 796,-15 9 649,-11 9-291,-10 9-426,-4 3-212,0 3 212,-4 0-325,-1 10-156,-3 2-90,2 6-12,3-2-145,2-6 0,1-3-11,0-4-191,2-3 1,7 0-180,8-6-168,10-6 213,4-8 212,2-1 124,1 2 202,0 1 78,4 5-134,-1 1 11,4 0-11,0 2-23,3 0-101,-1 1 1,1 2-23,-6 0 33,-4 0 1,-10 1 111,-6 1 180,-11 2-22,-3 1 347,-4 1-650,7 7 0,6 4 22,11 8 202,10 4-190,5 0-34,1-1 0,-4-1-56,-13-1 56,-11 1 157,-7-2-79,-21 2-67,-10-2-11,-22 0-649,-7-5-1324,-2-5-3170,18-5 5143,9-3 0,22 0 0,3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8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0 404 17241,'82'-1'810,"-1"1"1,6-2 0,1-2-761,-1-3 0,4-1-1653,-20 2 1,4-2-1,2 1 1655,12-1 0,4-1 1,2 1-53,-14 0 0,2 0 0,1 0 0,2 0-392,8-1 0,2 0 0,2-1 0,2 1 383,-14 1 0,1 0 0,2 0 0,0 0 0,1 1-147,3-2 1,1 1 0,1 0 0,0 0 0,0 0 105,4 0 1,1 0-1,0 1 1,0-1 0,0 1-164,-17 1 0,1 0 1,-1 1-1,1-1 0,0 0 1,-1 1 182,15-2 1,0 0 0,0 1 0,-1-1 0,-1 1-70,-3 0 1,-2 1 0,0-1 0,-1 1 0,-1 0-199,13-1 0,-1 0 0,-3 0 0,-2 0-8,-10 1 0,-2 1 0,-3 0 0,-8 0-1499,20 0 0,-13-1 2131,12 1 1,-95 4-1,-12 0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9.4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362 8 15739,'6'-4'4270,"-2"1"-4024,-4 3 359,0 0-572,-34 53 12,2-11-45,2 2 0,-3 2-56,-15 17-179,1-3-403,6-9-382,5-10-381,7-16-1311,6-11-2957,11-12 5669,5-18 0,7 9 0,0-8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49.5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22148,'63'7'130,"0"0"1,-2 4 0,-5 9-131,-16 16 0,-6 8-434,2 0 1,-2 2 175,-3 2 1,-2 0-253,-5 0 0,-3-1-1921,11 39-7399,-17-34 9830,-7-18 0,-8-30 0,0-4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1.4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 15706,'-4'6'4000,"1"-2"-3619,3-4-269,0 0-638,63 3-528,-29-2-2117,56 3 3171,-58-6 0,-9 2 0,-15-1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1.9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142 0 18350,'-29'77'-34,"-1"-1"1,3-2 0,4-3 21,9 26-602,4-2-250,4-11-816,3-15-1596,3-31 3276,0-14 0,0-24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8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3 13633,'8'-1'3451,"-2"0"-2992,-6 1-156,0 0-236,-24 58-67,18-37-23,-18 41-55,23-54-236,1-4-190,0-3 504,5-1 68,0 0-35,4-1 236,-2-1 134,-3 1 147,-2 0 323,-2 1-604,0 3-201,2 5 22,1 5-90,3 3-90,0 0-202,4-3-637,1-6-954,5-3-1153,3-7-3296,-2-6 6332,0-6 0,-11 4 0,-2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2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89 19975,'54'-24'108,"0"-1"0,-3 4 1,-3 5-109,14 13-34,-8 5 1,-14 8-68,-16 8 56,-12 12 45,-10 6 0,-21 5-392,-10 2-684,-19 1-896,-3-6-1232,8-10-1514,13-13 4718,15-8 0,11-7 0,4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2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1 220 18507,'67'60'-392,"-5"-20"-325,-33-56-572,3-14 393,-3-11-337,-5-6-268,-8-2 1467,-9 2 34,-5 6 1065,-9 13 21,-6 13-111,-7 9 90,-8 23-427,2 13 23,1 24-234,6 11-248,7 5-179,6-2-135,5-5-649,13-10 22,7-15-695,16-16-178,5-12-965,5-20-1569,-11-7 4169,-3-12 0,-21 11 0,-3 5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2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13476,'2'98'5502,"1"-17"-5502,-7-45-124,3-13 46,5-12-112,9-6-292,8-17-314,13-10 359,1-13 437,1-4 123,-7 4 359,-7 12 34,-10 10-1,-6 8-369,-5 4 190,-1 9-112,0 11-79,0 12-145,0 7-145,0 0-382,7-9-44,8-9-359,12-12-773,13-8-1726,9-17-2711,-10-3 6140,-1-12 0,-25 17 0,-3 4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3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94 523 14395,'0'-7'5479,"-41"71"-5311,30-34-168,-30 50-11,40-63-34,2-9-78,11-5-135,6-3-78,12-7 179,2-4 157,-4-5 45,-6 3 89,-10 6 315,-6 4-337,-5 2-34,-1 1 381,0 11-291,0 5-100,0 10-68,0-1-224,0-5-180,0-7 12,8-7-168,8-4-639,14-18-1042,10-11 471,8-24-595,3-15-209,2-10 932,-26 33 1,0-2 1641,1 0 0,-1-1 280,0-1 0,-1 0 2980,24-40-839,-8 13 10,-10 21-458,-12 19-641,-10 18-861,-7 10-23,-3 8 528,-4 20 96,-8 15-612,-6 28-57,-10 16-451,1 12 109,12-43 1,1-1-57,2 0 1,1 0-6,-3 42-481,6-14-405,6-17-179,10-23-548,10-18-2140,2-19 3753,8-17 0,-18 7 0,0-5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3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1 19347,'-21'77'515,"0"0"1,0-4-1,1-4-380,-14 25-135,4-4 0,6-9-23,7-14-503,8-16-606,6-20-1769,3-15-1851,0-10 4752,2-18 0,-1 8 0,1-8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3.8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61 18765,'0'-16'3316,"0"2"-3316,0 14-22,62 0-258,-23-3-662,53-6-850,-3-10 3629,-39 39-1545,12-12-158,-51 41-78,-11-22-56,0-3-100,4-8 44,9-6-180,9-5-55,14-4 11,6-3 201,5-9 79,-1-4 157,-3-3 224,-10 5-45,-8 8-156,-11 10 122,-7 24 23,-4 25-292,-22 33-33,5-35 0,-2 3-644,-8 3 1,-4 1 447,-2-1 0,-1 0-107,0-3 0,-2-2-655,0-3 0,-1-6-2885,-14 11 3843,3-19 0,30-33 0,3-3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6.6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495 28 11470,'11'-4'3911,"-2"0"-2645,-9 4 1132,0 0-1961,4-3-101,-3 2-45,4-2-55,-17 13-136,-5 8-88,-17 16-12,-4 9 22,-7 6-22,-4 2-11,-2 1 0,0-3-135,1-7-44,4-11-236,5-12-112,7-10-269,9-13-425,7-19 279,9-17-212,5-19 459,4-7 706,9 2 56,4 7 493,8 13 471,0 12 223,-4 13-481,-1 10-67,1 6-68,9 19-144,8 11-58,11 22-145,10 10-89,5-1-191,2-2 0,-3-10-213,-6-9-672,-9-11-1244,-8-9-5323,-18-9 7452,-6-4 0,-12-4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0:57.6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 15963,'-5'12'3642,"2"-2"-3384,3-10-2253,0 0-5030,61 3 7025,-41-3 0,42 3 0,-58-3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0.1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0 727 18440,'30'7'795,"2"-12"-795,-4-28-78,7-14-325,6-13-381,4-7-203,-2-2 46,-6 0 392,-7 6 549,-13 5 45,-7 4 168,-8 2 111,-10 4 12,-5 5 102,-7 11-136,0 11-167,2 11 111,2 8-112,-2 20 259,-2 15 33,1 30 11,1 18-373,11-30 0,2 1 143,2 4 1,0 0-74,1 2 1,2 0-119,4-3 1,4-2-17,13 37-112,19-20-280,8-23-381,7-23-1277,3-13-3654,-16-17 5704,-6-12 0,-26 6 0,-3-4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0.5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15090,'-14'7'2532,"3"-2"-2320,11-5 696,0 0-628,-9 81-212,3-33 38,0 9 0,-1 2-72,0 1-34,0-1-11,2-8-292,3-7-862,0-12-1557,2-14-4047,0-9 6769,0-10 0,0 1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8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18675,'1'68'-235,"3"-14"67,3-52-236,6-2-346,4-8-259,5-5 684,0-7 325,0-2 0,-3 4 258,-6 5 392,-3 5 134,-6 5-134,-2 2 78,-2 1-425,1 9-68,3 2-168,-1 7 1,5-2-57,-1-4-11,2-3 0,2-6-404,2-1-189,6-2-864,6-10-751,6-4 550,3-9 717,-2 2 863,-5 5 78,-9 8 1008,-7 4 661,-6 4-537,-3 1-134,-2 5-170,0 3-390,0 3-35,1-3-224,1-5-156,3 0 257,3-4-280,4 1-157,6-1-33,6-2-225,3-7 180,6-1 224,-2-3 156,9 6 147,-15 20 21,1 14 57,-19 25-56,-4 17 44,-14 12-167,-10 10-191,-16 1 16,7-33 1,-3-2-498,-17 21 105,18-33 1,1-6-2101,-7-8-4987,14-16 7463,6-19 0,14 2 0,2-6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0.8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54 17868,'-9'10'1917,"3"-2"-1917,6-8-315,0 0-603,58-11-3038,-28-2-3562,39-6 7518,-48 2 0,-14 11 0,-3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1.6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81 314 18283,'-14'49'28,"0"0"0,-11 35-196,18-54 11,0-4-11,1-6-616,2-7 448,1-7-505,2-4-1904,1-13 2453,0-10 236,5-12 112,8-6-44,12-1 245,13 4 35,10-2 44,9 6-336,6 4-168,2 2-829,-3 7-438,-9 2 359,-11 7 729,-14 5 347,-12 3 359,-9 2 862,-4 0 987,-3 0-1447,-9 7 114,-2 5 10,-10 10 22,1 8-212,-3 5-179,2 5-113,4-2-112,6-1-123,5-8-168,5-6-11,1-8-67,0-7 55,6-5 23,6-3 123,7-7-100,6-8 10,1-9 57,-1-5-23,-4 3 146,-6 7 112,-6 7 11,-6 7-100,-2 3-102,1 3 202,2 10-55,3 8-192,5 8-78,0 1-11,3-6-134,-1-9-225,4-6-134,2-6-134,5-15-550,7-14-1053,4-21 493,2-14-66,1-7 458,-4-1 471,-6 2 874,-8 8 616,-9 14 1928,-6 15-718,-5 17-716,-1 9-293,0 12-65,-7 14-148,-4 14-77,-8 20 22,-4 11-168,0 6-381,-1 3 0,4-3-582,2-10-326,4-11-975,5-16-2431,1-14 4314,5-12 0,-1-6 0,4-2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1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91 21532,'47'-22'-56,"-1"1"0,35-17-313,-42 33-214,-2 0-168,-2 5 202,-3 1-213,-6 11 550,-8 8 111,-10 13 101,-4 4-11,-4 2 11,-6-5 11,0-4-11,-4-11-617,5-8-840,1-6-89,4-12-6891,0-5 8437,1-9 0,0 7 0,0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2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19997,'30'12'-3277,"-9"-2"0,-14-10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2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17622,'-16'59'369,"0"0"1,2-4 0,4-6-79,4-2-201,5-6-90,7-9 0,12-12 45,11-9 89,10-7-78,3-18 67,-1-10-111,-7-20 33,-6-9-45,-15-2-90,-5 1-67,-16 10-213,-13 7 169,-14 17 201,-50 46 0,48-18 0,-23 29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7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14260,'0'13'1838,"0"-3"-1233,0-10-448,0 76 246,1-28-308,3 9 1,3 4 4,10 17-100,13 12-445,-12-41 1,1 1 186,2 2 1,1 0-220,1 1 1,0-1-253,3-2 1,0-2-392,-1-2 0,0-3-1528,11 8 2648,-9-18 0,-20-29 0,-4-4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8.1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79 11852,'0'11'1310,"0"-2"-1029,0-9 312,0 0-246,-57 40-223,37-22 88,-43 32 2,57-36-214,3-3-169,3-6 158,3-1-135,6-4-22,7-6-671,6-9 43,2-9 661,-1-8 135,-5-2 67,-4 0 202,-6 5 337,-5 3 43,-2 8-100,-1 6-11,0 5-123,0 4 10,0 2-110,4 1 278,2 0-223,9 0-146,7 2-23,6 2-99,6 4-91,2-1 23,1 0-34,-4-1 11,-4-3-22,-10 2 11,-5-5 0,-9 1 0,-3 0 78,-2 2 57,-1 2 21,-9 4-144,-6 3-12,-12 5 0,-4 3-314,-2 3-426,0 0-369,4 1-348,6-2-750,8-2-651,8-8 2858,5-3 0,3-7 0,0-1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09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18 14383,'0'-10'3530,"0"2"-3104,0 8 0,0 0-258,-20 3-146,0 21 12,-20 16-12,7 26 1,3 9-23,9 0 0,9-6-45,8-11-22,17-13-113,7-17 113,15-14 45,7-12 22,0-25 11,-1-12 0,-8-25 23,-9-7-34,-11-4-112,-7 4-45,-16 5-201,-12 10-282,-19 17-1242,-15 15-998,-11 22-2666,13 16 5546,4 13 0,33-10 0,4-3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10.6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1 18496,'-66'49'795,"7"-3"-525,25-13-181,8-6-89,8-5-33,9-9-91,6-3-89,3-6 213,2 1 11,8-1 23,5 0-1,11-2-33,1-1-145,1-1-68,-4 0-190,-5 0-34,-8 0-180,-5 0-1052,-5 4-830,-4 7 191,-14 10-796,-8 14 3104,-15 8 0,17-17 0,2-4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10.7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14955,'98'2'-3081,"-22"2"3081,-69-14 0,-7 8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9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1 16815,'-80'56'1591,"15"15"-1401,54-23 1,7 4-592,-2 5 1,3 3 556,0 5 1,1 1-22,1 1 0,1 0-592,0 0 0,0-1 451,0-3 1,0-3-136,0-5 1,1-3-360,3 33-1450,-1-26-1748,1-28 3698,-2-20 0,-2-12 0,0-3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11.4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347 0 18496,'-36'40'123,"-3"4"-22,-8 5 45,-3 2-57,2-5-78,3-8-11,11-9-78,8-12-392,13-9-170,6-9-1757,5-17 1489,6-12-269,7-16 1177,6-3 45,7 4 1188,-2 10-112,-4 13 380,-7 11-671,-2 7 10,2 17-348,5 10 159,11 18-360,4 9-291,5 2-135,2-4-694,3-5-515,1-10-1962,-14-14 3306,-3-9 0,-20-10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14.0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0 15650,'2'14'2723,"1"-2"-2701,-3-12 157,0 0-179,-1 14 101,-8-2 90,-4 16-113,-10-5-56,-3 3-22,-4 2 0,1-1-33,4-4-57,4-3-67,9-8-134,5-4-56,5-4 336,2-1 11,4 0 67,7 1 56,7 1 0,10-1-33,3 0-68,4-3-22,-3 0 0,-3-1-89,-10 2-34,-6-1-349,-9 1-278,-2 6-863,-2 2 10,-4 10-1086,-8 7 1064,-8 7 1244,-8 3 381,0 1 930,3-4 784,6-5 405,7-7-484,6-8-637,5-3-91,1-6-279,10-1-102,5-3-212,14-1-247,3-7-67,5-7-493,0-9-1815,1-6-2611,-14 5 4919,-3 4 0,-17 13 0,0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1:18.4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64 11235,'6'-16'1681,"-2"4"-1233,-4 12 1042,0 0-1019,13-15 167,-10 12 158,10-13-169,-12 15 640,0 0-998,2 1-101,1 6 168,3 8 157,-2 12-56,-3 16 22,-1 13-156,-1 13-68,0 10-112,-5 8-44,-1-1-511,-4-2 432,3-11-22,4-14-236,2-16-448,1-14-694,0-13-2074,0-8 3474,2-4 0,-2-3 0,3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1.1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59 4 11101,'6'-2'3047,"-2"1"-1377,-4 1-1614,7 33 67,-5 7-78,-4 42-12,-11 2-672,-7 8 639,0-5 0,7-6-11,6-11-1,5-12 1,5-10-202,9-13-291,7-11-616,9-13-1099,2-6-2027,-8-11 4246,-4-7 0,-13 5 0,-3-3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1.3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0 223 14518,'65'-1'975,"1"-18"-975,-2 4 0,3-4-989,-11-5 0,-2-2-98,1 1 0,-4 2-5938,17-11 7166,-20 8 0,-37 20 0,-8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1.7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0 14607,'-7'77'194,"0"0"0,1-1 1,-1 1-1,-1 17 1,0-3-1,-3-20-48,-10-11-146,4-13-34,7-21 23,6-12-124,3-10 35,6-14 100,12-14-23,11-19 1,13-14 44,6-3 202,-4 8 438,-4 10 32,-11 17-291,-8 11-212,-9 10 56,-2 13 55,-3 13-235,2 16-33,-1 13-23,0 0-11,0-5-470,0-8-752,0-14-1008,4-9-2778,-4-9 5008,3-6 0,-7 0 0,-1-1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2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1 240 17588,'97'11'-2487,"-12"-11"1489,-47-37 987,-8-3-919,-13 0 930,-8 2 673,-11 1-315,-15 9 146,-11 7 90,-13 11 617,-3 19-159,3 24-468,6 24 144,17 23-303,8 9-324,30 3-371,15-9 214,27-15-605,17-19-1984,11-22-5848,-21-14 8493,-2-17 0,-45 2 0,-5-5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2.8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16513,'3'7'1075,"-1"-1"-817,-2-6-134,0 0-80,4 59 35,-2-23-12,2 51-22,-4-42-34,0-2 11,0-10-22,0-10-22,0-11-34,0-7-482,0-4 202,3-2 246,7-14-403,8-10 179,10-16 258,5-5 56,3 4 135,0 5 33,-6 12 347,-6 8-212,-7 10-102,-9 5 270,-4 2-45,-2 10-79,1 8-78,1 14-191,2 7 79,1-2-157,2-2 0,4-8-22,1-5-23,5-9 45,0-5-78,6-6-326,3-3 80,9-14-147,1-6 449,5-13-1,-3 3 46,-6 6-1,-8 8 34,-11 10-45,-7 3 169,-4 4-180,-2 5-34,3 8-325,3 9-1400,7 3-403,7-4-2545,-1-10 4707,3-6 0,-15-5 0,-1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3.5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61 524 18384,'-17'48'39,"0"0"0,-10 33-173,30-55-337,11-7 258,6-8-101,14-5 12,2-6 291,-2-17 11,-4-7 0,-12-17 201,-9-3 46,-11 1 55,-16 4 91,-9 6-180,-11 10 11,4 8-224,8 9-112,11 4-202,7 2-224,12 7-56,19 7-336,15 5-471,21-1-223,10-7 257,5-7 672,-1-4 370,-4-8 325,-9-5 1031,-12-10 537,-14-3 12,-11 2 90,-13 4-695,-6 5-662,-4 6 13,-1 4-326,-5 4 0,-4 5 67,-6 15-22,0 12-23,2 15 68,6 2-90,3-3 78,5-5-44,9-13 0,50-17-102,-12-29-55,37-24-90,-32-23-162,-4-9 319,-2-6-46,-5-3 91,-10 2 22,-10 5 56,-11 12 427,-7 21-192,-3 16 124,-2 17-113,-5 14 114,-7 22 352,-9 19-567,-2 24-44,0 9-134,8 1 67,7-2-146,7-7 45,3-6-448,6-10-146,6-12-728,11-16-1143,5-11-1905,-4-10 4370,-1-13 0,-15 7 0,-1-7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3.8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1 185 19112,'90'27'-1244,"-10"-17"-33,-44-29-606,-3-14 1021,-8-2 817,-11-1-100,-7 2 145,-9 6 436,-13 7 450,-7 10 346,-11 7-44,-3 21-640,4 13-9,4 22-304,10 8-157,8 2-78,7-4-145,12-10-393,9-11-280,15-17-381,11-9-90,5-15-604,4-18-482,2-20-572,1-22 2947,-16 7 0,-13 18 0,-18 21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9.2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0 136 18776,'50'-22'-598,"-1"0"1,-1 1-1,-4 1-4803,-5 0 5401,-4 1 0,-26 13 0,-3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4.1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17263,'-23'76'1199,"1"0"0,2-7 0,6-7-1210,9-3-404,5-11-33,11-12-415,3-11-437,15-13-134,5-6-112,7-23-1,3-9 920,0-21 627,-3-2 1143,-10 2 180,-11 11 223,-9 12-168,-8 10-795,-1 10-483,-2 2-44,0 2-33,6 9 145,5 11-135,9 16-10,6 15 156,1 7-78,1 6 67,-5 1 112,-7-3-156,-7-6 133,-6-5-257,-6-8-22,-13-6-493,-12-8-1368,-20-9-3854,5-10 5737,-5-6 0,30-4 0,2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5.0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253 7 12826,'12'-7'2622,"-71"57"-1894,25-11-509,-10 5 0,1 2 128,10 15 179,7 0-526,10-6-22,8-9-1,6-14-458,10-14 10,8-9-134,11-8-78,8-19 10,4-13-481,3-21 560,-1-7 594,-3 3 112,-7 9 639,-10 14 403,-9 15-112,-8 10-482,-4 7-514,0 2 323,0 8 236,0 7-392,0 10-101,0 0-112,0-1-179,7-7 167,6-7-536,13-5-495,8-5-268,7-16-1602,4-9-728,-13-6 3641,-3-1 0,-21 19 0,-2 3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5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0 178 15560,'18'4'1793,"2"-1"-1883,0-3 57,3-1-91,6-3 80,1-1-158,4-1 157,0 3-381,0 2 68,0 3 134,-3 6 100,-2 2 57,-2 3 67,-4-4-157,-2-4 157,-3-4 157,-2-1 22,-1-3-179,2-8-112,0-10 0,0-7-123,0-6-34,-6 0 269,-3 4 124,-5 4 570,-2 11-168,-4 7-223,-7 6 683,-6 8-414,-4 15-180,0 14 202,5 18-258,7 7 23,4 6-102,8 0-234,12-3 66,12-6-89,20-13-224,14-12-616,15-15-2452,13-11 3292,-19-9 0,-21 2 0,-32-2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6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0 18608,'-6'63'86,"0"0"0,-1 0 0,-1-1-131,-5-7 0,-1-1-90,2 0 1,1 0-359,0-3 0,0 0-1277,-3 38-1088,7-18-3450,3-33 6308,4-15 0,0-23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6.3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52 17151,'69'-15'-340,"1"1"0,-4 1 0,-5 4 27,16 9 290,0 0-492,-6 0 381,-10 7 44,-14 7 23,-13 8 67,-14 8 224,-10 3 246,-6 4 68,-7 1-33,-7 0 55,-4-5-370,-5-8-145,5-8 89,6-11-134,5-2-302,3-8-493,10-14-516,10-12-448,20-18-337,13-2-492,-8 12 2588,-1 9 0,-28 20 0,-4 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6.6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129 1 12815,'-32'62'1964,"-1"1"1,5-7 0,5-11-1965,13-28-23,7-7-21,3-5-192,2-2 203,10-3-46,8-3 79,12-6-11,3-5 11,1-4 0,-3 2 224,-8 6-45,-9 2 90,-8 6-168,-5 1-67,-1 1 134,1 0-168,4 4 0,3 3-23,8 1-145,5-2-481,7-3-797,9-3-1949,8-9-1513,-10 0 4908,-1-9 0,-25 10 0,-2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7.6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36 613 15997,'-19'70'1524,"3"-14"-1771,16-65-2420,0-11 1660,0-15-697,4-12 1345,3-6 359,6 0 662,1 3 951,0 10-44,-1 12-124,-4 14-582,-1 9-258,-1 5 23,2 9-158,3 9-167,3 14 78,0 9-157,-1 1-101,-2-1 23,-2-5-79,-1-7-67,0-7 0,-2-8-146,3-7 101,3-3-201,6-3-112,6-1 178,8-6-67,2-2 247,-3-4 0,-7 3 23,-7 5-23,-8 2 157,-3 2 11,0 7 23,1 3-158,5 7-55,0 0 22,4-1-280,2-6-68,4-5-470,2-3-515,5-2-169,4-3 538,2-5 651,1-3 313,-3-1 45,-5 3 840,-9 2 247,-3 4-270,-5 1-166,0-1-316,3-1-66,3-5-314,4-2 78,1-3-134,-3-3 56,-3 2 0,-7 1 79,-5 2-34,-4 5 100,-1 2-22,-3 4-123,-1 1 404,-4 3-269,-3 14-113,2 9 56,3 15-44,4 5-68,4-2-89,14-1-314,11-6 90,19-8-617,10-13-896,9-8-45,6-9-963,2-16 784,0-11 2084,-2-18 190,-5-5 1155,-10-2-34,-11 3 325,-20 7-112,-12 10-269,-9 12-718,-12 12 23,-9 5-89,-13 19 101,-10 14-203,-5 22-44,5 12 56,10 1-369,14-4-12,9-12 0,12-11-45,14-18-22,13-8 67,18-21-135,9-20 123,7-22-262,-29 16 1,-2-4 273,3-3 0,-2-3-344,2-4 0,-1-1 372,-1-3 0,-3-1-34,-2-2 0,-3-1 17,-6 3 1,-3 1-12,5-41 471,-13 25-23,-9 33-336,-14 22 123,-9 46-89,-17 30-23,16-10 0,1 7-676,-1 10 0,3 5 485,2 5 1,4 3-521,2 3 0,4-3-1529,2-19 0,2-5 2117,2 35 0,1-65 0,0-12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9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34 17902,'29'-27'605,"-5"20"-358,-32 36-225,-6 23 68,-10 9-90,0 2-79,5-8 12,9-12-403,5-13 77,11-12-55,11-9-213,12-6-247,14-16-21,5-11 536,1-17 214,-5-3 179,-9 6 380,-14 12 528,-10 14-22,-7 8-69,-4 4-201,0 14-77,-5 9-181,2 18-347,-2 0-11,2-2 0,3-9-168,12-10 34,6-10-460,18-6-706,8-9-650,7-16-1389,6-14-2240,-18-3 5579,-4-1 0,-26 24 0,-3 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9.2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 13846,'7'-8'4605,"15"66"-4594,-4-23-22,16 52-101,-3-46 112,-4-3-22,-7-2 22,-10-5 0,-4-4 269,-6-4-258,-10-6 11,-4-5-22,-11-6-280,0-4-415,1-17-1378,10-14-1467,4-25-2242,8 6 5782,9-2 0,-6 31 0,6 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9.4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17330,'12'51'-28,"0"1"0,7 33-397,-19-58-2197,0-11 2622,3-39 0,-3 18 0,2-26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9.6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0 154 19090,'96'-17'-2701,"-17"-3"2365,-56-11-302,-12 1 223,-4 3 291,-22-1 1962,-38 51-1177,17 0 57,-19 50-371,46-12-257,7 18-3676,52-22-1019,-26-8 4605,38-41 0,-51-11 0,-2-7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49.9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17252,'9'62'56,"0"0"0,-1-5 0,0-5-90,3 6 34,-1-7 0,0-8 56,0-9-22,-1-12 33,0-8 0,1-6-22,-1-6 303,2-1-124,4-1-213,4-2 68,5-4-12,5-4-67,3 0 34,2 0 33,4 5 0,4 0-67,4 4 0,3 0-11,1 1 44,-2 0-33,-3 0 0,-4 0-11,-3-2 638,2-3-582,-21 2 67,2-3 68,-21 13-180,-2 4 134,1 8-134,-1 4 90,0 1-146,1 1 56,1 2 0,2-2 0,9 2 34,3-1-34,7 3 0,-2 6 33,-3 10-66,-5 10 33,-6 13 0,-3 10 224,-4 6-12,-14 3 101,-10-4 147,-17-5-303,-5-8 168,-2-8-224,2-13-23,7-16-78,8-15-314,13-19-269,9-37-716,17-31 10,11 14 1,5-3-1028,-2 7 1,3 3 2315,13-6 0,0 7 0,-5 9 0,0 10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5.7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19 115 9823,'8'-6'4504,"-1"2"-4380,-7 4 200,0 0-234,0 3 45,0 6 89,0 6-145,0 7 44,-2 2-112,-2-1 34,-4 0 11,1-7-56,1-3 0,2-6 11,3-4-157,0-2 146,14-15-302,8-6-1,16-16 292,4-3 11,5 0 11,-1 2 34,-1 6-23,-9 7 382,-9 10-124,-11 7-134,-9 5 145,-3 2-11,-3 6 135,0 11-135,0 12-146,0 9 12,0 1-146,0-6 0,0-6-23,0-9-167,0-7-651,0-6-548,0-3-1401,3-2-1647,2 0 4437,4-3 0,-3 2 0,-1-3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6.1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14171,'12'0'2510,"-3"0"-1939,-9 0-246,0 0-325,7 42 56,-1-25-56,7 31-213,-3-39 101,3-4-392,1-2-124,2-3-10,1-3 33,2-8 324,0-6 91,1-7 190,-2 2 381,-3 7 45,-5 5 212,-4 6 315,-4 3 269,-2 1-909,2 14-234,2 0 66,4 14-145,3-6-11,3-3-45,3-7-123,0-4-326,1-4-559,1-3-516,2-1-1176,4-11-1749,-5 1 4505,-1-12 0,-14 13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6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 13544,'10'-4'4358,"2"41"-4257,-11-21-101,3 29-57,-4-36 46,0-5-347,0-2-236,0-2-123,5 0-134,5 0-147,7-5 24,7-6 749,2-3 225,0-3 169,-1 7 671,-6 4-89,-7 3-46,-3 3 203,-5 3-471,2 6-135,-1 7 46,4 5-281,1 1 34,1-5-101,2-3 0,0-5-79,0-5 1,4-2-460,2-2-291,7-2 246,5-8 102,3-3 302,2-5 179,-7 4 67,-5 6 146,-10 5 223,-4 3 113,-6 0-324,2 0-35,-1 0-190,5 1 23,0 4-57,4-1-314,-1 3-245,2-3 313,0 0-146,1-2 78,1 0 135,1-1 213,1-1 79,2 0 21,0 0 248,1 0 190,-1-6-448,-1-3 10,-1-5-100,-3-5 23,-4 3 10,-4-1-10,-4 4 55,-3 3 135,-1 4 22,0 3-100,-1 2-12,-6 1 213,-3 3 292,-4 8-404,2 8-157,5 6 68,3 3-135,3-2-45,1-5-90,0-4-447,8-7-23,3-5-449,12-3-727,6-5-1502,6-13-941,-8 1 4224,-2-8 0,-16 13 0,-4 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7.0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36 12490,'23'8'5244,"-7"-9"-5704,1 16-368,-1-15-495,8-4-200,8-5 1051,4-5-20,6-1 492,-4 5 829,-3 5 201,-9 4-144,-9 10-360,-7 9-167,-6 12-67,-2 6-180,0-3-101,1-6-11,-1-8-34,4-8-414,-3-6-560,4-3-842,2-11-1959,0-2 3809,2-14 0,-7 13 0,-1-2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7.1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 17543,'83'-8'-9831,"-19"-1"9821,-32 17 0,-21-7 0,-4-1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7.3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19392,'-33'51'-34,"-1"-1"1,-18 34-370,50-59 67,6-8-404,13-8-1243,14-4-595,17-13-1780,-6-4 4358,0-9 0,-26 9 0,-4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7.6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0 15549,'-24'88'2768,"5"-16"-3273,26-62-10,8-4-796,15-5-202,8-11-515,8-9 314,0-13 1389,-3-4 325,-6 4 1355,-13 7 1077,-10 10-874,-10 9 481,-4 4-1243,-11 17-203,0 3-414,-6 15-134,4-1-22,8-4-23,1-4-23,4-8 12,0-4-426,6-7 68,8-3-383,13-7-513,11-12-293,10-10-1377,7-15-920,-14 7 3855,-3 4 0,-26 18 0,-4 6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7.8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254 0 19011,'-18'52'336,"1"-1"0,-2 1 1,-1-1-292,-21 32-630,-1 3 305,3-5-953,10-12-1635,11-15 2868,10-25 0,6-14 0,2-15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5:58.8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15 10921,'10'7'3429,"-2"-1"-2644,-8-6 301,0 0-660,2 4-112,-1-4 78,1 4 594,-2-4-986,-3-1-45,-7-5-89,-6-1-80,-9-3-413,-3 3-123,-5 3-404,0 3-987,1 10-2632,11 0 4773,7 8 0,10-9 0,3-3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3.7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20434,'8'94'1334,"-2"-7"-1424,-6-31 23,0-1-6398,5 5 6465,-2-29 0,3 2 0,-4-33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29.9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78 12 15079,'1'-6'3865,"0"1"-3652,-1 5-124,-33 63-10,22-35-79,-23 48-56,32-58-79,2-6-55,5-8-2847,64-52 3788,-47 36-23,45-37 169,-67 53-337,0 10 0,0 9-22,0 9-358,0 0-124,0-5-68,7-4-21,0-12-438,9-4-638,1-23-1334,9-14-1142,7-23-2634,-4 6 6219,-2-4 0,-17 31 0,-3 4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2.5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23 13432,'7'-7'2755,"-2"2"-1813,-5 5-360,0 0-582,-12-11-22,-3 12 89,-13 3-56,1 19-11,2 11-22,4 2-12,6-3-291,7-5-279,5-8 43,3-8 191,0-5 158,0-6 212,4 1 0,4-2-56,5 0 56,4-8 0,-2-1 33,-1-5-10,-4 4 44,-4 5 235,-3 2 23,-2 3 359,0 0-303,3 8-191,1 6 180,3 9-280,1 1 11,-2 0-101,4-6-34,1-4-44,3-7-595,5-3-795,6-3-851,6-10-3754,-5-1 6073,2-11 0,-18 11 0,-2-1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2.7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221 0 14115,'-14'82'806,"1"0"1,4-15 0,-2-2-807,-8 0 0,-2-2-396,7-14 1,-1-1 154,1 0 1,-1 0-466,-12 40-1491,4-13-379,8-26-1631,8-23 4207,3-30 0,4 1 0,0-9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2.9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18362,'54'5'16,"1"0"1,39 9-73,-56 17 34,-9 0 11,-9-1-7284,-65 36 2018,33-47 5277,-43 20 0,52-47 0,3-1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3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17050,'21'65'22,"0"1"1,-1-4 0,-6-4-79,-14 13-224,0-4-91,-1-6-614,-5-14-147,-2-11-1322,-3-19-964,3-8 3418,2-17 0,4 6 0,1-5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3.3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18888,'15'51'22,"0"0"1,10 37-169,-25-50 12,-3-6-1032,-8-4 34,-7-9-189,-10-9-3464,5-5 4785,2-5 0,13 0 0,4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4.1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1 11414,'-5'0'2398,"0"0"-840,5 0-1368,-3 50-44,2-17 257,-4 48-179,0-28 45,-7 9 45,-6 5-303,-6 7 90,-2 2-90,-1-2 68,2-6-158,5-15-279,7-14-976,7-21-2420,4-9 3754,2-15 0,0-1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4.6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24 213 14081,'1'-6'2106,"0"2"-1332,-1 4-696,0 39-22,0-13 179,-2 33-167,-3-28-46,-2-5 12,1-9-34,2-9-191,3-4-178,1-14 133,7-14 214,8-16-34,13-15 56,11-1-22,9 0 22,6 6-101,3 7-561,5 10-1231,-2 7-3654,-20 14 5547,-7 4 0,-26 8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4.9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0 14911,'5'5'156,"-2"-2"68,-3-3-33,-52 63-180,30-26 286,-9 7 0,3 2 39,16-2-213,6-5-78,5-11-45,4-10-180,9-10 169,6-6 22,9-11 113,3-9-113,-3-13 12,-1-5 380,-10 1-291,-6 4 482,-7 7-179,-3 5-326,-4 8-77,-5 5-12,-5 3-236,-2 3-425,3 8-650,5 7-907,4 7-2455,4-5 4673,8-5 0,-6-10 0,5-2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5.3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175 1 18507,'-45'52'86,"1"-1"0,3-4 0,11-6-75,20-6-11,5-10-213,7-9 34,12-8-224,10-5-102,14-14-212,8-9 549,0-11 168,-3-3 23,-8 6 458,-12 9 281,-12 8-201,-7 7-1,-4 3-359,-3 14 382,-5 8-404,-4 12 1,1 2-180,3-3 78,5-6-190,3-7 22,9-10-346,9-5-125,14-8-1019,12-16-795,9-13-920,8-17-2576,-15 9 5871,-4 2 0,-30 25 0,-3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5.4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 0 17454,'-13'97'231,"0"0"1,2-14 0,15-30-2978,50-87-570,8-24-1536,-17 9 4852,-4 1 0,-29 30 0,-3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0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14 14843,'4'-14'4448,"-1"59"-3954,-6 4-242,1 0 0,0 2 117,-5 28-991,3-6 0,-1-1-946,1 0-533,1-14 0,1-12 2101,2-33 0,0-13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5.7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45 0 18933,'-6'55'582,"0"0"1,-5 41-448,0-51-46,4-8 23,4-11 11,42-13-89,-19 1 190,32 6-224,-30 11-11,-3 9-404,0-2-1176,1-7-3249,-8-14 4840,2-8 0,-10-9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07.0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143 0 17297,'-38'52'89,"8"-4"-66,27-19-23,3 3 0,8 2 11,6 1-78,8-2 67,-1-3 0,-3-1-11,-9-2 55,-4-1 315,-8 1-146,-9-2-134,-8-1 78,-11-3-157,-1-10-101,3-4-314,7-5-852,8-16-233,8-7-887,16-19-952,4 7 3339,16-1 0,-15 21 0,1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0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11919,'12'0'2532,"-2"0"-2050,-10 0 145,0 0-123,4 23 34,-3-2-235,2 20-214,-5-6-55,-1-4 22,-1-2-56,1-7-90,2-6-66,1-7 100,0-4-483,4-4 237,4-1-168,8-9-1,6-8 67,2-12 147,1-6 100,-3 3 157,-3 7 101,-8 9 414,-4 9-10,-5 5-237,-2 2 236,0 9 315,0 10-192,0 14-258,0 7-43,3 1-304,4-8 1,5-6-12,5-10-11,4-8-449,6-4-716,4-11-740,6-14-1221,3-13-1490,-11-4 4616,-2 0 0,-20 22 0,-2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1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 15213,'-7'57'1591,"-1"1"0,-5 35-1624,21-69 21,8-11-368,12-5-260,12-5-906,9-15-493,10-11-1053,-13-4 3092,-3-9 0,-28 22 0,-5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1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17476,'3'76'291,"-2"0"-168,-8-5-2923,77-12 2677,-35-47 123,62-18 280,-60-35 560,0 13 90,-8 15-236,-3 7-55,-2 23-146,1 11-314,1 18-100,3 7-79,2-5-135,3-5-749,2-12-1279,2-9-2476,-12-11 4639,-2-6 0,-19-5 0,0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2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274 0 13577,'-51'44'859,"-1"-1"0,5-1 0,6-3 71,2 13-516,14-5-414,11-9 12,10-11 156,13-10-168,9-8-68,15-7-447,8-15-325,5-8 134,-4-15 672,-3-1 34,-9 4 314,-9 11 795,-11 11-224,-6 6-380,-4 5 10,0 6 0,0 9-156,0 12-269,0 8-90,0 1-67,5-6 22,5-7-247,8-8-346,10-7-293,5-5-435,9-14-237,3-11-89,4-18 583,-2-10 1109,-5-4 168,-8 4 1278,-9 5 347,-12 16 22,-6 11-874,-7 11-515,0 6-45,0 1-269,5 14-23,7 5-78,11 16 12,13 4-23,6 1 11,5 0-11,-2-2-11,-8-1-12,-13-1 23,-12 3 0,-13-1 90,-21 3-90,-13-4-112,-20-5-426,-7-11-1590,-1-9-3117,21-8 5245,10-7 0,24 2 0,5-3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4.0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433 1 10025,'-1'7'2823,"0"-2"-1601,1-5 2274,0 0-3025,-5 1-303,-3 0-168,-8 0-112,-9-1-46,-8 0-77,-12 4 11,-5 10 168,-3 9 56,2 10-11,10 4-12,13 1 1,12-1-34,10-2-504,6-7-191,15-8 124,10-10-158,19-5-55,7-13 268,1-9 247,-3-10 303,-7-8 22,-9 2 11,-10 3 112,-9 7 483,-7 6 133,-4 9-257,-2 4-11,-1 3 22,4 19 111,3 11-301,5 25-123,0 9-80,-2 5 46,-4 0 33,-4-2-67,-4-5 45,-17-3-79,-10-5-55,-25-2 33,-8-3-34,-7-5 1,1-9-23,7-10-168,13-14-885,15-14-79,16-22-1188,14-23-3697,17-5 6017,12-6 0,-8 34 0,2 6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4.2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28 147 16344,'3'51'431,"0"-1"1,0 34-421,-17-56 1,4-10-1,2-7-11,4-6-123,3-4-516,1-15-235,4-12-124,9-19-279,14-9 683,13-1 550,12 2-113,5 7-45,6 7-67,-2 9-526,2 11-505,-5 10-639,-6 4 236,-22 5 1703,-10 0 0,-18 0 0,-2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4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 1 9431,'11'8'4202,"-2"-1"-3060,-9-7 618,0 0-1144,-39 54-246,22-32-242,2 29 1,9-1-274,16-30-68,27 24-616,-8-47 235,3-7 336,2-8 258,-2-5 45,-4 1 67,-7 7 347,-8 8 292,-7 3-269,-4 4-146,0 0-55,-1 2-147,4 9-111,0 3-23,5 8-224,1-3-472,7-2-839,4-8-604,8-3-1772,-6-4 3911,4-2 0,-18 0 0,-1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4.9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56 248 13600,'-18'85'1314,"0"-1"1,0-2-1,16-29-1919,41-71-728,6-12 369,3-25 315,2-11 649,-1-5 22,-3-3 280,-4 4 472,-6 7 189,-10 14 191,-11 15-335,-8 19-495,-7 8-88,0 20 66,-4 14 45,-9 26-156,-4 15-45,-7 8-146,6-3-11,4-9-136,8-10-189,3-16-380,10-12-394,9-14-772,13-7-2096,-2-13 3978,1-5 0,-19 3 0,-1-2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0.2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58 18664,'-6'7'2129,"1"-1"-2129,5-6-516,0 0-694,61-17-2599,-22 3-1648,36-8 5457,-41 10 0,-24 8 0,-2 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5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15213,'-4'58'1417,"-1"-1"1,0 15-1598,4-27-447,11-42-393,10-15-1288,7-16-1536,6-22-234,-9 1 4078,-2-2 0,-15 32 0,-3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5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12008,'21'56'0,"-4"-11"0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5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1 180 19168,'91'23'-683,"-13"-11"-169,-43-35-179,-6-2 762,-5 0-257,-6 0-68,-8 0 448,-5-3 146,-4 3 471,-3 4-146,-7 10-68,-4 5 483,-5 11 44,-2 15-223,3 12-248,3 16-133,5 2-113,6 1-67,1-6-56,7-7-280,8-10-259,10-13-368,11-7-359,6-12-919,6-18-381,5-13-560,1-20 3182,0-5 0,-23 25 0,-6 7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5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1 401 12826,'4'93'6813,"3"-18"-6813,-3-72-34,7-2-168,2-1-33,5-2-79,4-6 135,1 0 157,-1-3 22,-4 5 89,-5 3 46,-1 3-68,-1 3 11,2 5-55,2 3 10,1 0-33,3-4-302,4-4-437,5-6-864,6-15-291,7-13-1064,3-21 34,3-10 717,0-9 1826,-1-3 381,-6-2 3563,-6 8-751,-9 14-346,-14 16-808,-4 18-617,-7 12-435,0 6 256,0 21-211,-5 14-226,-7 28-190,-5 13-22,-5 7-202,3 0-11,4-4-257,1-10-673,8-12-807,0-14-2464,4-20 4201,0-8 0,2-13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6.0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 21230,'66'-4'-2436,"-1"1"1,-12 0 0,-5 0 2435,11 1 0,-38 0 0,-4 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6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165 277 16838,'-43'49'347,"0"0"0,4-4 0,10-2-313,22 3-34,3-6-34,12-9-22,8-10-33,8-11-57,8-5-884,2-20-259,3-13 493,4-23 516,2-14 280,0-8 202,-5-1 482,-6-4 144,-8 7 203,-10 7 113,-7 16-159,-5 19-615,-2 14-112,0 11 56,0 19 223,-1 17-279,-5 28-101,-3 17-135,-1 10-22,3-1-224,5-6-549,2-9-347,4-15-908,8-14-2634,-1-21 4662,5-10 0,-10-11 0,-2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6.9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1 166 19157,'77'13'-1390,"-12"-11"741,-41-35-158,-7-3 706,-5 2-11,-7 2 112,-2 8 224,-6 10 90,-7 7 672,-8 17-202,-6 15-212,-1 19-214,5 15-145,9 4-123,5-2-90,7-5-191,15-10-391,8-12-842,22-14-749,9-11-1928,-10-14 4101,1-10 0,-30 6 0,-4-4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7.1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18485,'13'83'-112,"1"-6"112,-4-23 11,0 1-11,-5-7 11,-2-2-11,-2-8-22,-6-8 22,-7-6-67,-7-10-539,-5-6-974,3-6-1255,6-16 2835,7 0 0,5-3 0,3 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7.3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17846,'-10'91'1124,"-1"1"0,0-8 1,5-13-1304,11-25-304,8-8-772,13-12-1411,11-13-3284,-4-11 5950,-1-14 0,-20 6 0,-3-6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7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43 0 19392,'-24'84'381,"5"-16"-381,19-54-56,4-4 34,2-3-225,6-4-9584,51-33 9812,-40 16 1,34-19-1,-55 28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0.9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0 196 15739,'3'93'4426,"-1"-17"-4347,-2-66-79,0-4-168,3-5-325,4-3-6186,37-52 3587,-9 20-426,26-40 3103,-26 42 415,-5 7 3922,-9 11-1917,-6 7 360,-9 5-965,-2 5-167,-2 9-281,-2 5-313,1 10-101,-1-2-314,0-3-213,0-2 123,2-10-134,0-3-89,2-5-158,2-2-626,4-4-1066,6-8 101,7-9 281,6-7 212,2 1 662,0 4 985,4 3 629,-12 11 9,2 1 282,-12 8-325,-1 0-102,0 3-302,-1 3-235,3 3 436,13 0-671,-2-4-23,13-2-247,-6-5-55,1-7-248,-1-5-110,-1-8 20,-4-1-334,-9-1 448,-7 3 739,-8-4 335,-13 13 1,-2-1 180,-9 12 537,2 8-280,1 9-280,3 14-68,4 11 326,1 29-964,6-17-22,1 15-90,14-32-561,11-10-133,18-13-1021,14-7-1344,7-20-616,-15 0 3787,-3-13 0,-31 13 0,-3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8.0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51 122 16983,'22'23'45,"0"-3"-112,-12-20-23,3-3 1,-2-5-236,2-6 22,-3-7 830,1-31-79,-6 27 1065,-19-16-1211,1 45 34,-18 12-89,9 12-34,-2 9 22,3 1 11,3 3-100,7-2-45,2-1-45,6-3 11,1-3-33,2-3-34,2-3-34,9-5-100,6-2-146,10-8-370,7-4-605,4-6-1244,8-13-2028,-14-1 4527,-1-11 0,-22 12 0,-3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8.6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77 326 12837,'7'-4'3317,"-2"0"-2219,-5 4-583,-10 61 124,-1-23-258,-10 51-157,4-41 67,4-3-134,3-11-146,6-8 24,2-12-35,2-6-135,0-6-145,6-7-247,12-10-66,11-14-226,11-12 416,3-4 392,2 3 11,-5 9 582,-8 10 237,-10 11-170,-8 7-167,-9 4 56,-3 14-191,-2 8-67,0 15-168,0 6-67,0-2-45,0-4-22,0-8-236,3-9-134,5-10-258,6-5-459,7-9-886,8-15 314,6-12 191,6-18 986,-1-9 246,1-12 258,-4-11-587,-2-9 1394,-4-1 168,-6 14 516,-5 21-147,-11 27-626,-3 17 66,-6 32-134,0 22-180,0 36-257,-2-28 0,0 3 160,-1 6 1,-1 2-217,-2 1 0,0 0-424,1 1 1,-1-1 266,0-3 0,0-2-140,3-4 0,0-3-432,-3 34-604,4-22-2197,0-21-6458,0-22 9809,-1-17 1,0-2 0,2-5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18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0 177 21040,'85'-34'-75,"1"-1"0,-5 2 0,-7 5-3443,-3 9 3518,-14 1 0,-40 13 0,-6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4.8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17230,'88'3'-56,"-9"-1"-437,-36-2-717,-2 0-393,-6 0-223,-6 0 123,-11 0-863,-8 0 2566,-6 0 0,-4 0 0,0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5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84 16423,'62'19'-90,"-1"-14"-884,-10-23-2141,1-11-2152,-16 7 5267,-7-1 0,-21 14 0,-3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5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16400,'97'0'1121,"-9"5"-785,-44 8 437,-3 10-313,-6 9-113,-8 6 45,-10 3-2465,-41 33 0,-9 2-4885,19-26 6958,-52 76 0,66-126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5.9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97 43 17454,'-32'93'952,"5"-11"-851,20-46-67,-2-4 33,1-7-45,1-8-22,3-8 0,1-5-235,3-3-22,0-1-349,0-9 516,2-5 68,5-11 44,4-2-22,8 2 0,7 2-448,2 3-863,7 3 392,3 5 203,5 5-204,2 4 293,-1 3 549,-1 2 78,-5 5 190,-2 4 348,-8 3 123,-3-1 101,-5-5 11,-2-4-33,-1-2-79,-1-2-359,2-7-302,0-9-78,3-11-359,-3-7-224,-4 0 67,-7 3 225,-3 3 369,-4 9 168,-11 4 235,-2 9 157,-13 2-22,0 17 235,0 10-269,6 18-223,7 10-46,7 3-235,7-5-90,18-5-695,13-11-458,24-13-662,15-11-1400,-13-9 3305,-1-13 0,-36 8 0,-5-7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6.3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137 1 18171,'-37'45'61,"-1"-1"1,-21 30 50,57-53-112,4-7-78,10-7 33,7-3-460,12-3-323,5-12 469,-1-6 359,0-7 67,-8 1 23,-7 9 526,-11 6-34,-5 6-267,-4 8 166,0 17 79,0 16-234,-5 23-136,-4 7-55,-5 5-35,0-6-100,1-3 0,3-8-22,-1-4-583,2-6-919,-4-4-896,-3-4-2499,4-18 4919,-1-6 0,9-15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6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1 175 17554,'1'-4'2835,"0"0"-2678,-1 4-302,74-24-1155,-29 3 67,10-2 1,-1-1-3015,-9-3 4247,-4-2 0,-28 19 0,-3 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6.8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 15168,'4'-3'3518,"-1"1"-2711,-3 2-426,0 66-213,0-29-134,0 50-1,3-50-33,2-10 0,1-8-3412,42-50 0,9-16 4410,-21 24-360,20-25 1,-8 6 739,-39 36-313,-6 3-348,-3 5-213,1 9 79,3 7-247,1 11-246,5 0-90,2-2-12,3-7-447,4-8-157,4-6-931,7-6-2184,7-17-2454,-7 0 6185,0-14 0,-20 17 0,-3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1.1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146 1 18731,'5'24'381,"7"4"-247,4 13-111,10 2 10,5 2-10,-3 0-23,-10-1 45,-7 1 67,-15 0 79,-19-2-191,-15-3-101,-18-9-191,-2-9-1456,4-11-3697,20-6 5445,13-7 0,17 1 0,4-1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7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14764,'6'0'3687,"-2"0"-3093,-4 0-471,-11 58-123,8-37-291,-8 42-314,11-57-740,0-2-952,2-5-2308,2-7 4605,3-7 0,-2 4 0,-1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7.5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38 17655,'0'-21'2914,"0"4"-2914,0 17-45,3 0 22,5 0-346,6 9-729,9 5 45,5 10-752,4 3 91,1 1 896,-1 0-638,-4-2 705,-5 1 751,-8-2 224,-4-1 594,-6-1-157,-2-4 448,-2-2-22,-1-6-348,1-2-268,-1-5 33,1-2-212,0-2-24,1 0-100,3 0-156,2 0 21,6 0-33,6-5-11,5-2 11,4-5 11,5-4 12,1-1 716,14-11 1,0-1-740,-10 3-179,38-25-852,-74 41 605,-6 4 336,-6 1 90,-6 4 146,-8 1 123,-1 6 179,1 5 112,2 9 270,6 5-24,2 3-223,9 2-157,0 4-180,5 6-55,6 2-113,13 2-78,17-3-112,22-8-638,16-13-1324,13-10-4391,-22-12 6465,-4-12 0,-42 7 0,-6-7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8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36 16008,'-8'-33'729,"-3"30"-472,-6 80-33,7-24 0,2 3-943,-1 12 1,2 3 718,0 7 0,1 2 0,1 3 0,2 0-717,-1-1 0,1-2 84,2-6 0,0-2-191,0-10 1,1-3-1322,1 33-3256,3-45 5401,1-23 0,-1-25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8.6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0 178 18160,'55'-30'-187,"0"0"0,0 1 0,-1 4-2525,32-1-1825,-22 8 4537,-12 5 0,-36 9 0,-7 2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8.9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52 17286,'93'21'-1468,"-12"-10"1132,-43-26-427,-8-3-132,-10 2 3046,-87-18-952,40 39-617,-61-4-279,74 47-168,7 6-135,9 0-34,18-2-751,14-8-705,26-12-605,12-16-1771,-12-8 3866,-1-16 0,-38 6 0,-6-6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9.3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10 14215,'-4'-5'3889,"0"0"-3889,-51 74-56,41-41 34,-41 52-226,55-61 125,7-8-78,6-5-337,8-3-527,6-9 3620,27-24-1983,-17 50-550,16-26-22,-24 53-56,-3-24-291,5-8-202,3-7-773,3-9-1043,7-21-2307,-13-1 4672,1-16 0,-22 20 0,-2 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29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5 14989,'-1'-5'4157,"-20"72"-3731,13-6-370,-3 1 0,0 3-1528,9 34 1472,1 0-594,1-7-696,0-9-1926,0-13-2756,2-31 6040,1-14 1,0-25 0,-1 0-1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0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1 214 19941,'54'-19'-1420,"0"1"1,-3 1 0,-4 3 187,14 4-1177,-7 3 919,-9 4 1456,-12 2 34,-12 1 459,-10 1 1200,-8 6 223,-2 5-425,-1 8-382,0 4-88,0 4-315,0 2-314,2-3-201,1-2-135,4-7-22,2-3-11,1-6-280,0-3 33,1-4-2185,69-58 2477,-31 29 151,-2-6 0,-2 3 353,-6 18-180,-11 9-111,2 3-135,4 1-68,5 5-9,3 0-24,4 3 0,2-5-11,3-2-11,1-2-35,0 0-88,-3-3-157,-2-4-79,-7-5-67,-5-4 225,-9 0 156,-8-2-68,-7 2 124,-7-3 124,-3-2-12,-1 0 246,-4-1 191,-3 3-202,-2 5 12,-2 6-56,0 5 77,-5 12 124,-3 13 12,-1 20-79,0 15-23,7 9-167,5 3-191,7-3-56,15-8-112,14-12-403,26-19-1513,24-13-4135,-11-18 6163,2-14 0,-42 8 0,-7-6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1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46 10977,'5'-17'2623,"0"3"-1828,-5 14 617,0 0-1110,51-7 79,-35 6-123,37-6 123,-50 7 538,-2 0-740,-8 0-33,-4 7-23,-8 5-11,-1 7-56,2 4-45,4 1-11,7 2-33,4 5 33,5 3 22,11 3-22,8 0-213,11-3 79,2-3 55,-5-3 35,-9-3-102,-7-3 22,-9-1 90,-2-1 34,-13 0-67,-3-4 67,-11-3-78,1-5-23,5-5-627,7-3-796,6-3-392,5-11-3462,7-1 5378,5-8 0,-3 13 0,3 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1.2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194 0 16838,'-48'56'313,"0"0"1,4-4-1,10-3-290,21 2-34,6-3 11,9-6-269,16-9-213,12-12-1277,22-11-2006,-10-8 3765,4-12 0,-30 8 0,-3-8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1.5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1 156 13810,'82'0'11,"0"0"0,-1-4 1,-2-2-517,-13-1 1,-3-2-267,5-3 1,-1-2-177,-2 1 0,-1 0-857,-3-1 0,-3 1 1664,-6 1 0,-5 2-813,6-6 1123,-19 7 0,-34 6 0,0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1.5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72 1 14686,'-22'74'941,"0"1"0,0-4 1,17-23-2141,35-53-258,3-11 449,3-9 717,-3-9 291,-5 5 481,-7 6 483,-9 9 425,-6 8-448,-5 4-605,-1 2 225,0 9-79,0 8-180,0 8-223,2 4-79,2-6-23,5-6-223,2-5-213,7-7-640,5-4-1400,9-18-2442,-5 0 4941,4-16 0,-21 18 0,0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1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1 17342,'-13'70'698,"0"1"0,0-3 1,-1-5-688,-10 21-11,2-5-123,5-11-392,7-15-561,5-15-1243,4-16-1110,1-11 3429,4-10 0,-2-1 0,2-3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1.9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14887,'6'0'3071,"-2"0"-2466,-4 0-605,-3 62-33,2-42-505,-3 45 190,6-60-302,6-2 650,25-48 0,-17 33 0,14-33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2.5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0 222 12613,'56'-62'1505,"-1"1"0,-4 0 0,-9 23-265,-27 43-1218,5 8 366,4 7-410,5 6 42,3 0-176,1 0 749,0-4-593,-3-2 11,-5-5-11,-6-4 0,-6-2 67,-6-3 112,-2-2 1,-1 0-12,-2 0-56,3-3 56,0 3 45,4-3-101,5 0-112,6 1-67,9-2-56,7-2 11,5-1 33,-1-1 34,42 0 45,-16 1-156,20 3-91,-31-2-112,-17-1 180,-7-1 145,-10 1 34,-7 1 236,-9 1 11,-3 1 290,-2 0-89,-7 0-112,-2 10-111,-8 6-102,1 10-78,3 6-45,5-3 11,5 4-11,3 0-56,3 2 0,7 5-45,7 8 11,4 9 34,0 13 22,-7 9 12,-5 8 22,-5 6 0,-16-2-226,-11-1 428,-18-8-11,-12-12 22,-4-15-57,2-16 12,9-16 112,7-12 101,16-15-381,10-29-101,22-27 23,9 13 0,7-2-337,10-8 1,7-1 240,15-3 1,6 2 27,7 0 1,4 3-630,2 3 1,2 2 354,0 4 0,0 3-286,-6 4 0,-2 2-523,-7 5 0,-4 3 601,-10 6 1,-5 2-1121,12-6-2196,-28 15 4124,-37 10 0,5 3 0,-13 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6.0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46 168 17958,'30'27'135,"-3"-7"-135,-4-14-112,-3-5-247,3 1-325,-3-2-223,2-2 100,-3-8 34,-4-6-78,-3-12 88,-7-4 674,-3-1 89,-5 0 336,-11 5-124,-6 6 405,-9 9-12,-1 6 23,-2 7 189,2 19 80,-2 11-315,4 25-313,5 7-45,9 10-133,7 2-13,6-2-78,10-6-11,9-14-304,16-15-144,15-18-885,16-12-1312,16-26-3888,-14-1 6544,1-21 0,-43 20 0,-6 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6.2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 1 17946,'-9'70'-9591,"3"-19"9591,29-60 0,-13 1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6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19 16266,'8'-10'1894,"-3"2"-1748,-5 8-34,0 0-112,-64 12 0,36 3-79,-46 9 12,57-3-45,10-3-157,60-11 0,16-7 381,-31 7 134,32-7 1,-7 7 392,-47 24-270,-1 23-55,-1 27-112,-3 8 0,-3 4-609,-5-8 463,-1-7 112,-2-8-195,-4-7 27,-10-5-11,-8-4-23,-7-11-291,-1-10-258,6-16-172,11-12-2585,5-32-4535,13-1 7875,11-27 0,-7 30 0,7 3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6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20882,'45'12'0,"-9"-2"0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8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148 132 15650,'12'-68'761,"-5"12"-536,-17 52-158,-2 2 56,-2 1-123,-1 8 0,-2 20 68,-3 27-24,1 32-316,10-32 0,2 4 306,-1 7 0,2 2-12,0 3 0,2 0-22,0 0 0,0 0-17,1-4 1,1-1-574,0-9 1,0-2-587,1 35-920,0-27-2543,1-31 4639,0-21 0,0-11 0,0-5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8.4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0 160 15011,'0'-14'751,"0"3"-729,66-23-22,-32 20-526,54-28-1749,-48 28-1703,-12 2 3978,-4 1 0,-17 7 0,-2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1.9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19 13600,'-8'-10'1602,"0"2"-1389,66 26-213,-25-8 33,49 14-89,-43-12 67,-3-1-11,-12 2 415,-8 1-180,-9 3 292,-9 4 22,-15 6-101,-11 5 135,-14 7-269,-2 2-158,4-1-66,6-5-79,11-7-11,7-9 0,8-8-123,4-6 123,3-4 112,0-5-101,1-11 538,-3-26-123,0 2-213,-4-16-179,1 19 89,0 3-123,1 7-45,0 6-123,4 7-572,0 6-627,1 4 1367,0 3 0,0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8.8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1 117 13936,'62'10'97,"1"0"0,-6-2 0,-11-6-489,-23-13 22,-4-7 201,-6-4-256,-5-3 425,-4 1 145,-3 5 584,-1 4-113,-3 7-224,-5 5 180,-4 2 55,-4 2-33,-1 12 34,1 9-539,2 14-89,5 2 0,4 0-593,7-4-58,16-7-312,12-10-673,20-9-1659,-8-8 3295,1-12 0,-26 8 0,-5-7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9.1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1 14079,'-46'58'3787,"36"-37"-3758,-40 45-153,59-56-16,6-5-912,41-4 757,-20-7 295,19-1 105,-35-1 243,-7 3 245,-7 4-167,-4 1-258,-2 0 135,4 0 33,1 9-257,5 2-57,4 7 0,4-2-22,3-6-280,7-5-145,3-3-562,6-12-1040,5-11-1100,4-16-2654,-12 2 5781,-6-2 0,-19 22 0,-4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9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10 14417,'1'-5'3698,"0"0"-3071,-10 89-201,4-30-297,-1 6 0,0 2-129,2 9-280,2-6-572,2-6-1232,0-9-1457,0-10-3226,1-20 6767,0-7 0,0-13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39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19482,'56'-15'-1509,"1"1"0,-4 0 0,-4 3-1247,7 6 570,-3 1 2097,-8 3 89,-10 1 706,-12 0 1143,-10 3 2610,-8 29-2845,-4 7-1222,-1 12-224,0-8-168,0-22 11,0-4-33,0-7-863,19-5 279,-2-7-671,20-13 426,-5-7 694,3-9 157,1 3 11,-3 4 292,-3 8 324,-7 5 45,-1 7-112,-2 2-280,1 2-21,20 4-248,43 1 0,8 1-236,-4-1 46,7 1 0,-8-6-258,-49-9 101,-6-6 112,-7-5 0,-9 0 224,-7-1 22,-4 0 203,-5 0 66,0 2-90,-5 2 247,-2 6-112,-5 4 192,-1 5-125,-2 4 235,1 17-55,-2 11-68,0 22-156,3 12-101,6 5-112,3 3-146,5-2-56,19-10-460,15-12-963,33-23-2779,-8-12 4258,9-25 0,-43 9 0,-3-9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0.6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104 11 17330,'-53'-10'381,"10"13"-280,38 39-67,2 11-1,3 9-33,7 7 0,2 2 0,1 0 11,-2-6 1,-6-8 21,-2-10 2,-1-13-35,-6-10-124,-1-10-672,-3-8-179,6-4-5915,1-20 6486,4 0 404,0-21 0,0 21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0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1 16938,'8'76'-202,"1"0"0,-3-1 1,-3-3 117,-7-15 0,-2-3-740,0 2 1,-2 0-606,2-3 1,-1-3-4242,-2 15 5670,4-23 0,3-35 0,1-7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1.0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 19997,'59'-5'-533,"-1"0"1,-1 0 0,-7 2 0,-9 3 0,-9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1.3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0 18910,'-43'35'78,"0"-1"1,-28 30-79,57-25-67,5-2 56,5-3-269,3-6-235,3-8 111,9-9-347,7-6-649,11-14-404,6-13-101,1-13 1232,2-9 673,-5 2 919,-5 10 964,-9 9-259,-8 11-279,-6 6-539,-4 5-614,-1 1 558,7 49-750,-1-29 0,9 35-762,4-43-157,0-6-829,8-10-1355,-1-11-1245,-6-5 4348,1-2 0,-14 11 0,-2 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1.6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18115,'20'22'728,"-1"-3"-571,-10-7-79,3-3-78,2-5-78,5-2-68,4-2-111,3-6 44,0-1 213,-2-4 22,-7 6 292,-7 1-23,-5 4 101,-3 0 23,21 24-953,-4-16-492,24 16-1559,-5-21 2589,1-16 0,-13 10 0,-10-9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1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117 328 19986,'-33'49'-11,"1"0"0,-19 32 11,50-58-67,7-8-12,7-7-325,14-5-256,12-16-237,10-14-122,7-21 144,4-14-63,0-8 647,-4-8 99,-7-2 192,-10 0 472,-15 15 2934,-24 33-2554,-15 42-522,-11 28 0,-2 12-173,-13 36-309,16-28 0,3 0-106,4 15-2028,16 2-89,19-34-2265,3-5 4640,10-35 0,-17-1 0,-1-4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5.7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68 12759,'5'-7'3137,"-1"2"-2095,-4 5-1075,0 0-1,2-3 68,-2 4-23,2 8-11,-2 10 0,0 17 45,0 1-34,-3 4-11,0-5 0,-3-5-67,2-6-68,0-10-77,2-7-215,1-5-211,1-3 593,1-14-56,8-5-268,6-18 222,10-5 147,6-3 0,0 4 124,1 2 11,-1 9 201,-5 6 89,-3 10-268,-5 6 684,2 19-729,-6 10 201,1 16-212,-5 6 34,-3-1 33,0 0-45,-1-1-123,-1-17-168,1-5 168,2-16-34,5-7-123,6-12-134,8-11 157,4-10 134,2-1 33,-2 4-33,-7 11 426,-7 8-34,-5 9-10,-5 6-192,1 11-56,-1 8-134,2 7-33,1 1-382,11-1-369,-1-13-550,10-2-436,-1-12-1580,-6-6 3350,-1-3 0,-14 1 0,-2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2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117 515 19516,'-32'49'168,"0"0"0,-19 32-168,50-62-101,3-6-22,7-7-247,5-3-269,11-3-504,5-9-269,6-6 1356,-1-10 56,-1 0 628,-9 6 2173,-8 9-2588,-9 6-90,10 23-504,-5-13 11,17 14-414,-2-18-1233,6-6-840,5-10 538,6-8-1155,1-8 3474,-2 0 1558,-6 6 839,-10 8 35,-10 5-628,-11 7-594,-4 2 258,-3 2-1255,1 0-12,5 0-55,3 0-146,8 0-101,6 0-235,7 0-527,11-4-1198,8-5-394,10-3-278,3-4 1018,-4 3 1715,-10 4 1535,-16 4 314,-16 4 0,-9 1-247,-10 0-313,-10 6-382,-5 2-189,-9 7-237,-1 4-156,0 4-33,3 5-57,2 5-33,6 3-124,6 2-55,6-2-23,3-6-124,3-7-212,11-12-56,6-5-23,14-16-77,6-14-47,4-19 282,3-15 189,2-10-156,1-8-56,-2-8 179,-23 39 1,0-1 10,16-45 90,-3 10 639,-9 16 78,-11 24-269,-7 21-313,-7 12 111,-2 16 258,-7 17-55,-7 23-181,-12 23-88,-8 16-549,15-40 0,0 1 391,-1-1 1,0 0-12,-13 45-11,9-15-89,11-16-505,9-18-583,4-22-1434,13-11-2778,0-19 5389,15-9 0,-16 5 0,0-3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2.9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0 18922,'-24'46'325,"0"0"0,-12 30-785,30-51-986,5-11-1130,13-7-4461,-1-7 7037,13-10 0,-14 6 0,-1-6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3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18686,'8'-32'2902,"0"8"-3137,-1 22-460,6 2-840,8 1-5076,-3 5 6611,5 2 0,-15-1 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3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22 13465,'-10'-5'2981,"2"0"-2399,8 5 269,0 0-682,70-9-23,-41 7-146,50 2-112,-64 16-124,-8 13 236,-5 9 33,-17 9 34,-9 6-10,-15 4 122,0-2 1,5-4 44,9-13-191,13-5-33,6-11 0,6-6-246,8-7-909,9-6-1736,15-6-4694,-1-8 7585,1-5 0,-19 3 0,-4 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3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 17521,'98'-7'-1995,"-13"-1"1,-66 2-1,-3 2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4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1 13240,'7'0'5010,"-2"0"-4226,-5 0-33,0 0-740,-32 58 11,23-39-22,-23 44-45,32-56-156,10-3-225,8-3-627,14-4 257,9-7 2297,22-13-1019,-32 8 67,9 2-325,-40 24-156,0 10-68,0 2-23,0 2-257,0-6-180,3-5-156,8-6-661,8-4-1435,17-16-1064,-7-2 3776,6-13 0,-22 12 0,-2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4.4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231 0 19291,'-24'67'284,"0"1"0,1-2 0,0-3-290,4-13 1,2-3-287,-1 2 1,2-1-863,-13 42-818,8-15-1177,11-31 3149,4-18 0,6-25 0,0-1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44.6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95 20893,'56'-11'310,"0"1"0,0 1 1,-2 2-311,36 1-23,-40 4 1,0 0-34,1-2 0,0 0-17,2 0 0,-2 1-319,42-5 78,-15-1-313,-21 3 11,-23 0-158,-18 4-918,-12 1-896,-16 1 2588,-8 0 0,3 0 0,2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2.6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13095,'0'0'0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2.8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13409,'0'0'0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6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1 16703,'-11'80'202,"1"-15"-426,17-51-113,4-9 337,8-2 0,4-3 45,-3-4 202,-3-5-169,-8-4 270,-4-5-35,-5 1-66,-7 0 213,-6 2-460,-9 3 0,-1 1-23,2 4-10,7 3-248,6 2-1018,5 1 66,10-2-1064,11-1-1401,3-1 3698,10-4 0,-18 6 0,-2-1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3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100 54 14887,'0'-7'2522,"0"1"-2332,0 6 505,0 0-616,-6 4 122,-2 13-44,-7 10-67,-3 12-34,1-1-56,2-7-11,3-6-113,7-9-447,2-7-348,3-6 236,1-2 145,10-1 34,10-13-360,14-8 81,9-18 659,3-4 124,4 1 325,-4 4 639,-7 11 100,-11 9 12,-14 11-516,-8 5-504,-6 3 33,-1 14 13,0 7-35,0 13-67,0 0-281,0-3-839,5-6-527,5-7-1288,10-9-2601,-1-5 5536,6-5 0,-16 0 0,0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3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17129,'0'61'-146,"4"-14"113,12-46-180,2-1 213,-2 0 56,-2-4 78,-6-4 292,-3-5-292,-7-2 57,-11-1-91,-6 0-100,-9 2-11,1 4-146,5 5-649,8 3-662,7 2-1479,6 0 1692,19 1-1300,9 3 2555,8-1 0,-11 1 0,-13-4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4.1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0 142 17353,'22'-7'168,"-5"2"-112,-17 5 22,0 0 157,7-6-88,5-2-125,16-8-22,7-5-213,12-2-1087,7 0-1053,4 5-3216,-16 8 5569,-7 6 0,-25 4 0,-4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4.6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48 28 15583,'3'0'2083,"-1"0"-1993,-2 0 112,-12 29 34,3-7-46,-9 23-89,10-17-101,3-9-11,4-8-68,1-6 12,12-4-79,4-7-280,15-9 224,5-9 158,4-8 44,-1-1 33,-3 5 68,-7 5 190,-8 8 1,-8 7 33,-7 5-191,-4 3-44,-2 0 123,2 7-90,-1 6-22,2 6-23,-1 0-44,4-3 11,0-7-1,3-4 1,2-5-22,1 0 0,5 0-23,-1 0 0,3-3 0,-1 1 56,-2-2 123,-4 3-67,-2 1-45,-2 0-56,0 0-11,5 0-269,3 0-470,9 0-1625,7 0-1592,8-4 3956,-10-3 0,-7 1 0,-15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4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17342,'11'35'1333,"0"-7"-1221,2-28 168,-2 0 67,-6 0-88,-1 0-35,-2 2-157,-1 6-45,4 3-22,1 6-235,5 0-191,2-4-571,5-6-818,7-3-718,6-7-1378,-6-5 3911,1-6 0,-18 3 0,-1 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5.1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49 1 18171,'2'62'735,"0"0"1,-1-3 0,-3-3-736,-14 15-33,0-5-191,5-10-370,5-14-426,4-14-1412,3-14-2027,5-9 4459,4-10 0,-2 3 0,0-3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5.2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15191,'11'1'2487,"-2"0"-2487,-9-1-493,-3 60-1591,5-45-1502,0 44 3586,9-59 0,-4 0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5.4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34 20647,'40'-18'-1314,"-5"3"0,-28 15 1,0 0-1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5.7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21163,'49'19'-527,"-9"3"56,-34 2 169,-3 9-785,-7 41 0,2 5-2778,8-26 3865,-6 20 0,5-18 0,6-56 0,-1-5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5.9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23 15370,'-12'11'3137,"3"-2"-3843,87-12-2947,-44-5 3653,62-6 0,-78 5 0,-3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6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101 454 18350,'-24'50'67,"-1"1"1,-14 37-113,30-44-22,5-10-168,6-9 78,11-13-225,8-6-211,14-17-237,5-16 293,3-21 167,0-19-30,-4-12 400,-2-8 11,-5-6-11,-4 0 179,-3 5 560,-9 15 203,-5 20-102,-7 22-548,-4 18-57,0 12 459,-20 53-392,4 1-156,1-5 0,-1 3-134,-4 32 66,6-6-78,7-10-179,4-16-91,3-16-225,3-12-1085,5-13-1636,7-5-4616,-1-8 7832,2-7 0,-11 5 0,-1-4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6.2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19202,'-44'84'515,"9"-15"-515,35-62 0,3-4-67,6-2-213,10-1-471,11-8 113,8-4 323,-1-6 315,0 2 12,-9 5 302,-5 7 235,-9 2 0,-3 2-56,-4 9-90,0 6-145,0 12-169,-2 5-77,3 0-12,-1-2-2185,28-3-616,-5-14-2533,13-10 5334,-15-17 0,-18 4 0,-2-2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6.4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 0 19628,'-3'74'97,"0"0"0,-1-4 0,-2-6-119,-12 17-370,0-7-247,4-13-572,5-13-2049,4-24 3260,4-11 0,1-13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6.5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76 21992,'54'-7'-744,"1"1"1,-3-2 0,-2 1-1789,15-3-1838,3-4 4370,-15 3 0,-18 3 0,-22 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6.7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16748,'1'50'-230,"-1"1"0,2 31-1091,-2-62-943,12-10-2487,-3-5 4751,11-10 0,-12 4 0,-2-3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6.8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18395,'-14'12'-2092,"2"-13"1,12 18-1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7.2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13 16961,'-6'56'504,"0"1"1,2 32-1559,31-84-459,5-4-1030,1-12 952,1-6 1591,-3-12 896,-8-3-201,-10 0 694,-8 3-425,-5 4 369,-6 4-437,-3 7-392,-6 7-189,3 3-35,2 4-280,5 0-34,3 4-212,1 4-528,3 5-772,14-2-515,12-3-1480,4-6 3541,5-2 0,-23 0 0,-2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6:57.4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19975,'48'32'89,"0"-1"1,-2-2 0,-4-8-124,-2-20 34,6 2 23,1 5 21,-3 8-44,-1 12-78,-9 10-482,-10 11-2533,-12-13 3093,-7-2 0,-5-25 0,0-2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1:01:2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24575,'0'-12'0,"3"7"0,3-3 0,1 11 0,5-3 0,33 11 0,39 11 0,-22-11 0,2 1 0,-10 2 0,4 0 0,8-4 0,8-3 0,-1-1-508,18-1 0,3 0 508,-5 2 0,7 2 0,-2-3 0,-10-4 0,-2-3 0,0 3 0,0 4 0,0 3 0,-1-2 0,-6-5 0,-1-2 0,-3 1-252,16 4 0,0 1 252,-11-5 0,3-2 0,-3 1 0,14 0 0,1 0 0,-10 0 0,3 0 0,-1 0 0,-9 0 0,-2 0 0,-1 0 0,29 0 0,-1 0 0,-4 0 0,-5 0 0,-25 0 0,-1 0 0,21 0 0,1 0 0,-9 0 0,4 0-456,1 0 1,7 0-1,1 0 456,1-4 0,-1 0 0,2 0 0,1 3 0,0 2 0,0-3 0,0-5 0,1-2 0,-9 2 205,0 5 1,-2 1-206,-4-2 0,6-2 0,-5 2 0,9 3 0,1 0-298,-3-3 0,7-2 0,0 1 298,-5 3 0,0 1 0,2-2 0,-9-2 0,2-2 0,2-1 0,-3 1 0,-6 2 0,-1 1 0,0 0 0,-1-1 0,26-4 0,-1-2 0,-4 2 0,-22 3 0,-4 0 0,2 1 0,9 1 0,2 0 0,1-2 0,4-2 0,1-2 0,3 1-422,-14 4 0,2 0 0,1 0 0,1-1 422,6-4 0,1-2 0,0 1 0,-2 1 0,-9 5 0,-1 0 0,0 2 0,1-2 0,8-1 0,1-2 0,-1 1 0,-6 1 156,-4 1 0,-6 0 0,4 1-156,21-1 0,4-1 0,-7 0 0,-2-5 0,-2 1 0,-8 3 0,5 2 0,-2 0 0,-5 0 0,-1-1 0,2 0 0,11-2 0,2-1 0,-1 1 0,-6 2 0,0 1 0,-1-2 0,-4-1 0,0-2 0,-2 1 0,-3 3 0,0 1 0,-2 0 0,-5-3 0,-2-1 0,-1 2 143,25 4 1,-2 1-144,12-9 0,-4-1 0,-32 10 0,-2 0 649,6-4 0,-3 0-649,15 5 956,-16-5 1,1 0-957,33 3 890,-10-11-890,-29 13 0,-53-3 0,-3 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0.7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99 9543,'7'0'1614,"-2"0"-1043,-5 0 292,0 0-684,5 3 67,-4 0 147,5 6 22,-4 4-191,1 6-45,2 6-79,-2 7-21,-1 6 33,0 5-90,-1 4 12,0 2-1,-1 3 1,0-1-34,0 0 0,0-1 11,0-3-33,0-1 22,0-2 0,0-3 11,0 0 11,0 0-22,-3-2 0,0 0 23,-3-3-12,-1-1-11,0-3 0,1-2 11,0-2 12,2-3-23,-1-4 0,3-6 22,0-1-44,1-5 22,1 0 0,-1-3-23,1 0 46,0-1-23,0 0 0,0 1 33,0-1-66,0 1 33,0 0 0,0 2 33,3 1-10,2 0-12,4 1-11,2-1 11,0 1 34,2-3-12,1 3-9,3-2 32,2 1-23,2-4-33,5 1 0,4-4 34,4 0-34,6-2 0,1 0 0,4 0-11,0 0 55,2 0-44,-1 0 0,1 0 0,0 0 0,1 0 0,1 0 0,3 0-33,-1 0 55,2 0-22,0 0 0,2 0 11,2 4 1,3-1-12,4 5 0,2 0-23,3 2 57,4-1-34,2 1 0,3-2 0,0 0-23,1 0 23,-1-1 0,1-2-33,-1-3 55,0-1-22,-1-1 0,-1 0 11,-2 0-22,-1-1 11,-4 0 0,-4-3-11,-2 1 33,-2 1-22,1-1 0,1 2 23,2-3-46,3 0 23,1-1 0,3 0-33,-2 1 66,0 1-33,-4-1 0,-2 0 12,-3-1-24,-2-1 12,1 1 0,1-4-11,3 3 22,1-3-11,2 3 0,-3-2 0,-1 1-22,-3-1 22,-2-1 0,-2 0-34,-4 0 46,-4 4-12,-6 0 0,-3 2 22,-6 2-44,-1 0 22,-2 1 0,-1-1-12,3-1 24,2 0-12,2-2 0,4 0 11,1-1-22,-1 1 11,-1 0 0,-7 3-23,-4-1 34,-7 1-11,-5 0 0,-2 1 23,-2 0-90,1 0-13,0 0 13,2 0 45,1 0-12,3 0 34,2 0 0,4-1 0,0 0-33,-1-2 33,-2 1 0,-4 0-23,-6 1 46,-2 1-23,-5 0 0,2 0 22,-1 0-78,1 0 56,1 0 0,0 0-45,-1 0 34,1 0 11,-2 0 0,-1 0 11,-2 0-11,-1 0-11,-2 0 11,3 0 0,-1 0 22,2 0-55,2 0 33,1 0 0,0 0-34,0 0 34,-1 0 0,-2 0 0,0 0 11,-2 0-11,0 0 101,-1 0-90,0 0-11,0 0 0,2 0-33,0-4 10,2-10-346,3-10 201,1-12-45,0-5-145,0-3 313,-4-3 11,-1-3-67,-3-6 90,-1-5-45,0-4 56,0-2-34,0 1 34,-1 0-11,-2 4-68,0 1-10,1 4 78,1 3-12,1 6 23,0 3 67,0 7-33,0 7 78,0 2-112,0 6 34,0 1-23,1 6-11,1 3 0,1 3 11,1 4 23,-2 1-34,1 1 0,-2 3 851,1 0-783,-8 1-24,0-2-21,-8 1 10,0-3-10,-2 2-23,-5-2 0,-2 0-11,-6 1 33,-3 1-22,-3 0 0,-1 0 22,-1 0-33,-2-1 11,-2 1 0,-1-1 0,-2-1 34,-1 3-34,-5-1 0,1 0 11,-5 2-22,0-1 11,-2 1 0,1 0-11,0 0 33,1 0-22,2 0 0,1 0 34,3 0-46,0 0 12,2 0 0,-1 2-22,3 0 33,1 2-11,1-3 0,2 0 23,2-1-23,1 0 0,3 0 0,2 0-12,1 0 35,-1 0-23,3-2 0,-4 0 22,2-1-55,0 0 33,-4 2 0,-1-1-12,-6 2 46,-3 0-34,-5 0 0,-2 3 34,-1 1 10,0 2-44,2 3 0,-1-1 23,4 0-1,-2 0-22,1-3 45,0 0-11,1-3-1,3-1-33,1-1 0,7 0 67,1 0-44,4 0-1,-2 0-22,0-3 57,-4 2-46,-1-3-11,-2 3 0,0 0-45,1 1 90,0 0-45,1 0 0,3 0 11,-1-2-11,3 2 0,-2-2 0,3 1-22,-2-1 33,0 0-11,-6 2 0,0-2 11,-4 2-11,2-1 0,1 1 0,1-1-11,5 0 45,-1-1-34,2 0 0,-1-1 11,1 1-22,0-1 11,0 2 0,1 0-45,-4 1 67,-1 0-22,-3 0 0,0 0 12,1 0-12,1 2 0,1 2 0,-3 3-12,1 1 24,2 1-12,2-1 0,4-3 22,3 0-33,0-4 11,0 0 0,1-1 0,1 0 0,3 0 0,1 0 0,4 0 33,-2 0-21,6 0-12,-2 0 0,3 0 33,0 0-22,1 0 45,-1 0-44,0 0 32,-3 0-21,-4 0-23,-2 0 0,-1 0-11,-2 0 22,4 0-11,2 0 0,3 0 33,3 0-55,1 0 22,1 0 0,1 0-11,0 0 11,2 0 0,2 0-11,3 0-157,2 0-203,1 0-1265,1-1-4347,1 0 5983,0-3 0,0 2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2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91 11908,'4'-5'2509,"-1"0"-1959,-3 5 547,0 0-918,5 3-11,3-2-168,9 3 0,10-4 0,12 0 35,12 0-35,12 0 0,13 0-12,7-3-335,10-1 134,3-2-22,0-2-67,0 0-191,-3-1-843,-3-3 1012,-6 2 111,-10-1 202,-12 3-45,-16 2 0,-13 3 56,-14 2 197,-6 1-231,-6 0 891,-2 0-924,0 0 34,-2 0 33,3 0 0,-1 2 11,0 2 11,1 3-22,-1 0 0,1 1 11,0-2-11,-1 1 0,-1-2 0,0-1 0,1-1 12,3 0-12,2 0 0,1 0 11,1 1-34,-3-2 23,1 1 0,-3 1-22,-1 0 33,-1 1-11,-1 1 67,-1 1 79,1 5 167,-1 3-145,1 6-134,-2 5 89,1 6-100,0 6 89,0 6-34,2 5-32,-1 3 88,0 3-112,0 2 1,2 0 55,-1 1-44,2 1-23,2 1 34,0 0-23,4 0 1,-2-5-23,0-2 0,-2-7 44,-3-7-10,-1-6-23,-4-5-11,0-8 34,-1-3-12,0-7-22,0-4 0,0-4-11,0 1 302,0-3-291,-6 1 23,-1-1-1,-6 0-22,-1-1 0,-3-4 34,0 0-34,-4-4 0,-3 1 0,-2 2-34,-7-2 79,-4 3-45,-7-1 0,-6 1 0,-5 2 0,-8 1 0,-5 2 0,-4 0 33,-3 0 1,0 0 22,0 0 22,1 1-78,3-1 213,1 1-123,5-1-1,6 0 91,4 0-68,7 0 112,5 0 23,6 0-191,5 0 78,5 0-134,4 0 0,4 0 11,4 0 23,3 1-34,1 2 0,2 0 11,0 1-45,-2 0 34,2 2 0,0-1-44,1 1 88,-1-1-44,0 1 0,1-1 12,0-1-35,0 0 23,2 0 0,0-2-22,3 1 33,1-2-1879,1-1 1,1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4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18373,'11'86'82,"1"0"0,0 0 0,1-1-620,-1-12 0,0-1-1966,2 12 1,-1-1 688,-4-18 0,0-2 1815,-1 4 0,-1-8 0,-3-18 0,-2-7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6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76 19426,'88'24'-460,"-14"-9"259,-51-39 89,-6 2-213,-6 0 79,-5 5 178,-5 3 68,-2 5 0,-6 4 90,-4 3-79,-8 11 269,-1 11-22,1 16 156,2 11 68,6 8-325,5 3 134,4 1-369,22 11 11,-1-27-583,19-2-291,0-32-1379,3-23-1781,-8-5 4101,0-19 0,-23 18 0,0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4.3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1 127 13274,'93'0'281,"-6"0"-214,-36 0-56,6 0 146,6 0-112,5-6-45,4-2 0,5-6 0,4-2 0,4 0 0,0 0-23,-4 1 12,-6 2 11,-9 2 0,-11 4-33,-10 3 21,-12 3-21,-7 1 22,-8 0-57,-4 0 46,-3 2-23,-2 5 45,-1 1 45,-1 4-23,-2-1 1,2-1-23,-1-1 45,-1-2-12,1 0-33,1-1 0,0-1-11,1 1 22,1 1-11,0 1 11,-2 4-11,2 0 90,-1 7-68,-2 2-10,2 4 44,-1 4-23,2 3 79,1 5 123,-1 4-134,0 4 123,-1 2-179,-3 2-12,-1 0 102,-3 3-135,-1-2 45,0 0 56,0 0-45,0-6 157,1 0-101,0-4-90,1-2 57,0-2-23,-2-3-56,1-1 0,-1-4 56,0-5-56,0-3 0,0-6 0,0-3-11,0-3 11,0-3 0,0-1 0,0-3 44,0 1-66,0 0 22,0 0 0,0 1-22,0-2 481,0 0-157,0 0-212,0 1 179,-4 0-67,-5 2-124,-10 1 213,-7 3-33,-8 0-79,-4 1 158,-7-2-303,-5 2 55,-9-4-44,-8 0 22,-13-3-56,-11 0-902,-8-2 891,46 0 0,0 0-45,2 0 0,1 0-299,-48 0-362,11-3-729,10 1-1198,13-4-1400,29 4 4033,12-2 0,22 4 0,1-1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5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1 13140,'10'0'1008,"-3"0"-381,-7 0-379,-23 69 65,6-26-224,-2 7 1,0 2 470,-4 9 203,1 0-416,7 0-269,4-7 34,6-2-112,2-11-67,5-5 33,10-10-582,7-8-303,15-10-11,5-4-594,4-8-907,-12-4 2431,-5-8 0,-18 6 0,-4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5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15079,'2'-1'705,"1"0"-682,-3 1-23,65-21-12,-25 11-223,55-19-224,-42 17 167,1 1-1456,-1 1-425,0 2-774,-21 1 2947,-6 1 0,-21 3 0,-3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6.2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34 14406,'0'97'168,"0"-15"-123,0-61-57,-1-2 12,1-7-347,-3-5 235,3-5-504,-1-2-392,1-12 324,0-8 617,10-13 33,5-4 34,15 0 0,6 5-11,9 1-124,6 6-301,5 3-1749,-16 10 2185,-5 2 0,-25 9 0,-4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6.6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163 0 13880,'4'0'1882,"0"0"-1849,-4 0 124,-23 41-101,4-13 11,-21 38 45,9-23-44,5-1-136,7-9-21,10-9 22,6-9-169,5-9-156,12-2-258,12-10-335,19-13-35,10-12 796,4-14 224,0 1 56,-8 3 627,-13 12 404,-13 11 90,-13 10-696,-8 6-10,-4 3 313,0 11-190,0 8-179,0 13-135,-1-1-280,-1-5 0,1-6-90,0-7-212,1-8-236,0-3-594,8-3-335,7-2-1167,12-11-134,9-7-962,-9-3 3730,-2 3 0,-17 12 0,-2 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6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14294,'-19'72'698,"0"0"0,0-6 1,7-19-2313,12-41-861,0-5 2475,2-9 0,-1 6 0,1-6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6.8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12972,'66'34'-1946,"-16"-9"0,-44-23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7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 1 18082,'-22'56'-561,"15"-13"505,33-53-101,12-4 157,10-2 90,1 3 33,-2 7 179,-7 3 125,-7 7-259,-8 9 190,-7 9-313,-5 12-45,-4 0-157,-1 0-1916,0-7-5714,-4-11 7787,1-7 0,-5-9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8.0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16367,'-7'90'392,"0"-12"-257,0-39-135,0-3-426,0-2-639,-1-4-1725,-2-5-2723,3-12 5513,-2-4 0,6-9 0,-1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8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8 127 15258,'-4'-15'1277,"0"3"-1277,4 12-191,0 0-1490,65-33-817,-30 18-594,39-22 3092,-50 28 0,-17 6 0,-4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6.9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132 1 19997,'-14'73'216,"0"1"1,1-2 0,0-3-217,1-17 0,0-2-207,1 0 0,2 0-948,-7 42-1377,5-12-3093,7-32 5625,2-17 0,2-28 0,0-3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8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89 12860,'2'14'2991,"-1"-3"-2733,-1-11-45,0 0-213,55 15-23,-31-16-55,42 8-381,-46-23-1054,-19-38 1827,-5 34 179,-18-25 90,1 55-158,-1 10-43,2 12-192,5 9-67,7-2-112,4-1-11,4-5 0,9-7-246,7-8-527,13-10-203,8-4-1063,7-18-706,3-8-1512,-13-8 4257,-5-2 0,-21 18 0,-2 4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8.7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1 16053,'17'38'123,"-1"-4"-100,-10-14 1052,-26 43-1075,14-42-750,-18 31-695,22-54-662,2-16-1221,2 0 3328,6-13 0,-5 17 0,4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8.9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 0 17857,'5'50'140,"0"0"1,0 38-141,-14-41-214,0-7-1096,3-10-1290,-1-10-3820,2-10 6420,-2-5 0,5-5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9.1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19034,'56'12'-3401,"0"0"0,28 4 3401,-45-24 0,-27 3 0,-3-2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7:59.8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18541,'10'99'425,"0"-15"-413,-3-58 368,-2-3-99,-2-7-236,0-4 246,-2-5-157,2-4-122,-2-2 156,1-1-168,4 0-23,5-7-66,9-11-505,7-11 112,8-10-537,2 0-1178,1 3-828,-1 5-3676,-15 12 6701,-3 3 0,-16 12 0,1 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00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 18518,'-37'69'12,"8"-11"-24,29-47 12,0 0 0,0-3-22,0-2-191,3-3-124,4-2-32,5-1 246,5-7 111,2-2 24,-2-6 32,-2 3 506,-7 4-113,-3 5 67,-4 1-202,-1 2 192,0 4-181,1 5-257,1 6-45,2 2-11,2 1-44,1-8-494,2-4-403,0-4-942,4-2-1781,5-16-3395,-3 0 7059,3-17 0,-12 18 0,0 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00.3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0 18653,'-14'55'900,"-1"1"0,2-2 0,1-2-900,-6 27-291,8-4-807,5-11-2252,4-26 3350,1-14 0,0-22 0,0-2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46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10103,'0'0'0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48.3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20 11313,'-4'10'2858,"0"-2"-2029,4-8 1109,0 0-1456,19-1-56,0-4-224,18-1-112,-5-2-79,1 1 0,-2 1-11,0 3-22,-4 1-12,-7 2-67,-6 0-191,-8 0 247,-4 12 45,-2 9 146,-14 21-112,-8 13 22,-13 6-12,0 5 24,8-7 44,7-8 0,9-13-89,7-11 44,3-9 101,2-6 45,8-4 89,6-4-55,10-2-180,5-2-67,6-3-224,2-7-706,5-6-1378,2-4-1659,-11 4 3967,1 4 0,-25 8 0,0 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48.5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21353,'16'18'-7216,"-4"-4"7216,-12-14 0,0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7.6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19 14809,'0'-10'1423,"0"2"-728,0 8-616,-11 53 167,5-8 180,-11 51-326,8-19 372,0-1-103,1-6-246,5-12-55,-1-13-35,4-17-66,0-11-1,0-10-268,0-5 190,4-8 112,4-10 0,7-8 89,4-5-78,-2 5 370,-3 10-146,-6 6-100,-2 7 896,6 32-975,-3-5-23,7 25-33,-1-14-11,2-8-202,5-7-683,5-12-157,7-4-2062,10-22-2219,-9 0 5334,-2-14 0,-21 14 0,-4 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1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1 14585,'-5'0'662,"0"0"-282,-9 65 68,8-19-286,-4 5 1,1 3-152,1 16 91,1 1-102,-2-6-34,2-8 34,3-14-1053,1-11-1558,-1-16-3989,1-7 6600,-4-14 0,5 4 0,-1-5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2.2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1 135 15527,'60'-36'100,"-1"0"1,-3 4 0,-4 9-90,5 17 45,-5 5 123,-12 5 169,-7 7-258,-11 9-1,-7 7 113,-9 3-180,-2 5 158,-9 2 32,-10 5-111,-9-2 22,-11-5-123,-3-6-44,2-11-259,5-8-705,6-6-34,9-6-1222,8-10-212,5-6-2095,6-6 4571,8 2 0,-5 13 0,4 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2.8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0 198 16355,'41'60'449,"-9"-10"-393,-32-41 22,0-3-78,0-3-134,0-2-606,0-16 270,0-1 67,5-14 223,6 3 180,11 2 0,10 1 34,8 5 78,5 2-56,3 7 0,-3 5 146,-2 3-12,-6 2 112,-5 0 46,-3 3-180,-4 3 34,-4 0-124,-3 2-22,-3-4 67,-1-2-100,-3-1-23,3-1 101,-1-10-57,1-6-88,0-13-225,-5-2-78,-3 0 335,-4 8 12,-2 7 0,0 8 45,-8 5 45,-5 5 111,-11 16 79,-3 9 34,0 18 67,6 5-325,8 1 135,6-4-180,6-5-11,15-9 0,10-10-348,20-11-369,14-7-515,8-17-1514,8-11-1612,-21-5 4358,-6-8 0,-34 20 0,-4 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3.1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119 244 13734,'2'-5'4123,"-38"59"-3809,16-16-291,-25 47 21,32-39-44,8-9-56,3-12-89,15-12-472,6-8 203,16-10-382,5-17-583,4-14-212,-1-20 281,-1-10 1186,-4-4 124,-5-3 594,-7 6 146,-7 8 559,-8 16-267,-6 15 503,-3 16-774,-2 7-638,-3 19 371,-8 15-24,-6 25-134,-9 19 315,1 8-450,2 3-122,6-7-79,8-12-124,6-13 35,3-15-707,7-14-728,7-12-1008,10-9-3956,-1-13 6488,0-7 0,-14 4 0,-3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3.3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0 18250,'-15'77'-460,"2"-18"-1154,20-56 662,5-6-1412,8-15-3877,-2-1 6241,-3-12 0,-9 17 0,-3 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3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18989,'-3'42'-1832,"6"-8"0,6-29 0,0-3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3.6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140 0 15291,'0'6'3597,"-43"75"-3418,20-34-140,-4 8 1,2 1 150,11 0-190,7-7-101,12-13 90,15-14-583,11-12-78,16-15-1367,5-21-2006,-13-3 4045,-5-15 0,-23 25 0,-5 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3.8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15280,'-16'57'2218,"1"0"1,-1 3-2219,-5 22 0,0 1 0,3-10-56,4-9-863,4-12-325,0-12-2352,4-19 3596,1-10 0,3-11 0,1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4.0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31 18910,'-3'-2'2656,"1"1"-2286,2 1-348,67-2-22,-22-1-667,5 1 1,1 0-2214,8-2-5064,-21 1 7944,-8-2 0,-23 2 0,-2-1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4.9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530 332 15448,'-13'14'1737,"3"-2"-1692,-51 25 44,20-16-123,-5 6 1,-3 0 33,-15 0 0,2-1 0,2-8 22,12-6-22,11-7 90,14-3-90,12-7-179,6-13-572,15-10 292,14-15 235,19-9-236,14-4 160,7-7 233,0-1 134,-6 2 78,-8 4 46,-15 11 100,-12 14 337,-13 13 111,-7 12-123,-3 6-179,0 2-291,-9 14 524,-3 15-132,-9 23-123,4 17 156,7 9-302,6 3 11,17-3-179,11-9-78,19-13-46,12-15-347,6-15-660,6-15-954,-1-5-4839,-18-14 6823,-11-6 0,-26 3 0,-6-2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38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58 14 19762,'-32'73'168,"7"-16"-381,25-50 169,0-5-181,0-1-44,2-1 269,2 0 11,1 0 1,2 0 133,-4 0 1,-1 0 213,-1 5 122,0 1-313,2 6 202,3 0-370,0 2 0,3-4-34,0-3-55,4-2-124,4-4-291,7-5-359,5-12 247,6-7-762,16-29 1333,-16 15 90,4-11 526,-25 27 404,-8 5-314,-4 11-101,-2 2-414,0 3 257,0 5-190,4 8 22,4 12-190,11 7 12,10 3 189,7-2-201,4-5 0,-4-5 111,-6-6-111,-14-6 146,-12 2-191,-26-2-34,-16 6-649,-22 0-583,-7 1-673,1 0-4672,20-8 6611,17-2 0,22-7 0,6-1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6.6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0 231 16221,'100'-6'-370,"-16"-5"247,-57-10 123,-4-4-45,-7-1-279,-7-3 111,-4 0-135,-5 4 213,-9 2 135,-5 6 168,-7 6 35,0 6 166,3 3-234,3 6 324,3 12 68,3 10-225,3 13 169,4 3-326,3-2 147,11-2-23,5-7-269,13-6-11,3-9-79,1-8-224,4-4-145,0-5-1143,2-13-942,1-8-2173,-14-4 4717,-5-3 0,-16 18 0,-3 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6.8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99 17062,'43'63'67,"-4"-12"-45,-21-55-22,4-12-45,3-11-728,4-12-661,-2-2-538,0 3-1222,-12 14 3194,-2 6 0,-11 14 0,-1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7.2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109 0 14137,'-40'62'1636,"23"-26"-1210,-26 31-23,35-41-201,7-8-68,1-6-134,8-7-22,6-3-68,7-2 34,6-10-268,-1-3 121,-2-7 91,-4 1 112,-6 6 191,-6 5 89,-5 5 493,-3 3-694,0 4 212,3 5-224,0 6-56,6 0-22,-2-2-45,3-5-280,1-5-571,4-2-1267,4-14-2174,-3-1 4348,-1-14 0,-10 15 0,-2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7.4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8 15157,'6'-4'1949,"-1"0"-1411,-5 4-89,-5 79-180,-2-30-180,3 8 1,-1 0-90,-3 3 45,5-8-113,2-11 57,1-12-392,9-12-651,3-9-671,11-6-819,2-10-1983,-6-3 4527,-2-8 0,-12 8 0,-1 2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7.7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13151,'4'0'3418,"0"0"-1457,-4 0-3105,73 27 797,-48-26 347,53 23 67,-70-29 135,-5 3 179,-3 2 112,0 5-280,0 7 179,0 6-224,3 6-134,3-5-68,6-3 23,4-7-325,6-4-22,7-4-1290,8-14-862,6-9-1221,-8-5 3731,-5-3 0,-19 18 0,-4 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8.0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54 18395,'-12'51'-67,"5"-11"929,36-21-626,-15-4-12,20 14-168,-23-12-112,5-7 34,2-3-248,6-5-99,3-8-875,5-11-1120,3-12 167,-1-13-110,-1-7-506,-13 12 2813,-4-2 0,-13 26 0,-1 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8.2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 18877,'-2'57'388,"0"0"1,0-4-1,-1-5-276,-3 3-112,2-8-56,3-11 0,1-8-516,0-9-346,0-6 918,-14-2 0,10-5 0,-11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8.4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8 15527,'-3'-4'3607,"1"0"-2945,2 4-729,63 25-281,-30-19-391,53 19-886,-46-25-1154,1-3-773,-15-1 3552,-6-4 0,-16 4 0,-3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8.6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96 17823,'58'-33'-123,"-18"4"358,-29 5 35,-13 15-35,-5 28 135,-1 16 414,-2 16-425,5 6-113,1-1-224,8-6-22,16-7-291,16-13-617,26-14-1209,15-9-3799,-14-19 5916,-5-3 0,-38 1 0,-5 2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9.0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0 18518,'-28'52'11,"0"-1"1,-16 37-35,43-61-89,3-7-246,7-11 44,5-5-101,4-6 68,2-12 112,-4-7 235,-7-9 313,-3-1 203,-6 4-304,-2 2-133,-5 5-79,-1 5 0,-1 5 0,3 4-840,5 3-975,3 2-1278,12 0-55,1 0 3148,9-2 0,-12 3 0,-3-3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1.8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0 13218,'4'14'1827,"-2"3"-1491,-6 7-202,-1 3-10,-6 5-124,0 2 44,-3-1-44,2-2 0,2-7 0,3-6-22,3-6-12,2-5-122,2-4-192,0-1 180,1-7 22,8-7-224,5-11 180,8-6-23,5-7 213,0 0 12,0 0 10,0 4 224,-5 5 34,-3 9-11,-8 5-55,-5 9-158,-4 2 246,-1 2 112,0 7-324,3 7 78,0 9-45,0 6 12,0-1 89,-1 7-134,-1-13-90,0 0-79,1-16 68,1-4-146,2-2-280,5 0-89,4-8-909,19-17 1077,-6 0 358,9-8 56,-16 15 258,-6 8-1,-7 6 349,-5 3-170,-2 1 416,3 19-785,-1 1 236,4 17-337,-2-6-22,-1-3 0,1-6-201,2-6-562,3-8-705,6-3-1288,7-6 2756,-3-7 0,-4 4 0,-9-4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59.3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17790,'15'65'325,"-1"-12"-22,-5-51-270,5-1 258,7-2-291,6-9 124,5-3-136,1-5 35,-3 7 100,-2 5-123,-6 6 34,-2 15-102,-5 7-492,-2 16-2521,-6-10 3081,-3-8 0,-4-14 0,0-5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1.1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87 13544,'2'-14'3954,"-1"3"-2911,-1 11 44,0 0-1143,3 1 22,-2 15 68,4 8 67,-2 15-79,3 0 68,1-5-146,1-7 56,-2-9-68,1-9 12,-4-6-44,2-3 100,-1 0 67,5-1-45,2-13-22,7-7-258,6-17-526,4-5-314,7 1-684,2 2-986,6 7-1725,-13 12 4493,-3 7 0,-18 11 0,-4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1.5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13924,'0'10'2409,"0"-2"-2331,0-8 427,0 0-449,-15 27 224,-2-5-45,-14 24-67,7-14-56,4-2-78,10-6-23,6-7-11,4-7-392,12-5 302,6-3-22,14-2 90,2-7-112,-1-8 134,-2-9 112,-6-4-79,-5 3 202,-7 6 416,-5 8-58,-6 6 91,-2 3-124,0 2-291,0 3-224,0 6 22,0 6 112,0 5-156,4-1-23,2-4 0,4-5-359,2-5-268,4-3-460,6-3-1647,6-15-1759,-5 1 4493,1-14 0,-16 16 0,-2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1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1 16087,'6'0'1792,"-2"0"-1365,-24 79-125,2-26-173,0 6 0,-2 3-129,-8 13 0,3-4-68,6-10 68,6-10-212,7-18-876,4-15-2139,12-10-1490,0-15 4717,11-8 0,-11 4 0,-1-2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2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15874,'-22'62'198,"1"0"0,-1-1 0,11-23-613,14-38 325,6-3-302,7-9-471,6-7-44,2-7 840,-3 3 67,-4 5 280,-6 6 403,-5 5 68,-4 4-3911,-2 2 0,0 1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2.3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28 20042,'7'-15'2431,"-1"3"-2431,-6 12-795,0 0-718,0 10-3170,0 8-2825,0 4 7508,0 1 0,0-13 0,0-5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2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190 256 15728,'-41'43'186,"1"-1"1,3-3 0,6-2 419,11 11-416,8-9-78,5-10-112,5-10-45,2-9-347,7-6 146,8-2-292,13-18 347,10-11-290,7-22 189,2-11 248,-1-8 55,-3-4-11,-4 1 347,-7 4 56,-4 11 449,-10 14-124,-8 17-90,-6 14-323,-4 7-282,0 9-33,-1 16 68,-8 19 10,-6 24 12,-9 13-90,-2 3 0,3-3-56,7-8 56,7-12-124,6-13-1198,9-16-1457,11-13-2050,1-9 4829,8-16 0,-16 7 0,-1-7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3.1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16726,'-46'83'515,"10"-17"-515,34-58-45,2-5-392,5-3 67,5 0-347,7-6-168,4-2 885,1-5 100,-4 3 58,-4 3 772,-8 4 33,-2 2-369,-4 1 12,0 6-270,0 6-135,0 12 1,0 5-202,0 3 0,0-8 0,0-5-515,10-10-371,6-5-537,16-19-1871,9-14-2622,-6-9 5916,0-6 0,-22 24 0,-3 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3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162 3 13566,'3'-2'3888,"-9"58"-3204,-7-7-477,3 2 0,-1 3 241,-13 24-414,2-1-34,1-8 0,3-9 78,5-11-134,2-14 56,4-12-885,2-13-875,2-6-1411,2-13-2005,1-3 5176,0-11 0,0 10 0,0 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3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1 198 21129,'54'-22'-198,"1"0"0,-2 1 0,-3 0-844,12-8-1266,6-2 2308,1 4 0,-31 11 0,-6 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2.2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123 3 14708,'3'-1'2421,"0"0"-2018,-3 1-403,-42 53 11,24-29 56,-32 42-44,39-45-23,6-5-34,3-5 1,2-7-124,1-2-34,6-2-10,3 0-34,8-4 134,1-4 101,1-5 0,-3-2 179,-2 2 112,-5 4 90,-3 4 57,-4 3 312,-2 2-739,-1 11 146,0 2-157,0 12 0,0-3-22,0-2-303,0-7-348,6-5-682,4-5-853,12-7-1344,-3-5 3552,5-7 0,-16 5 0,0 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3.6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6 17028,'-1'33'-8617,"-1"-9"8617,24-58 0,-14 18 0,-2 4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3.7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19505,'14'24'-4998,"7"2"-683,-7 6 5681,9-10 0,-13-16 0,0-5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4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18 17006,'-25'46'207,"-1"-1"0,-14 28-252,44-60-22,9-7 45,8-4-34,8-11-370,2-9-34,0-10-111,-5-9 201,-2 2 314,-10 5 0,-4 7-112,-7 9 124,-1 8 32,-2 4-32,0 3 44,0 9 0,0 5 0,0 8 0,0-1 0,0-4-68,10-8-112,7-4 124,12-5-179,8-3-157,1-7 392,0-2 79,-3-2 268,-10 4 146,-7 5-78,-9 1 22,-6 3 11,-2 3-22,-1 3-1,0 3-357,2 3 178,0-3 12,4-3-158,5-4 327,6-1-282,5-1-89,1 0 124,-1 0-180,-5 0-23,-4 2 23,-5 7-605,-5 4-1300,-2 9-5221,-1-7 7126,0-4 0,0-9 0,0-2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5.1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211 515 18507,'0'-77'1042,"-6"17"-1019,-6 57-23,-11 3 0,-7 16-135,-8 9 124,2 18-269,4 4 224,12 0-23,10-4 1,6-8 11,9-8-191,12-12 90,13-7 146,18-18-629,13-21-525,6-25 272,-29 18 1,-2-4 488,-1-3 0,0-2 381,-1-1 1,-1 0 16,-4 2 0,-1 0 17,20-35 350,-13 17 401,-14 20 370,-11 20-46,-7 13-1064,-5 13 326,-12 21 346,-10 20-459,-15 30-12,-5 16-346,22-42 0,1 0 145,-14 40-11,14-15-437,10-19-403,19-19-1143,17-17-1300,4-11 3283,11-17 0,-23 8 0,-4-8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5.9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133 286 17263,'-33'49'588,"0"-1"1,-17 34-365,38-53-213,8-8-22,6-10-90,12-6 101,8-4-56,13-5-123,2-7 89,0-2 46,-7-5 88,-9 6 91,-10 6 122,-6 4-178,-4 2 234,-1 4-111,0 8-135,0 5-67,0 3-45,7-1-11,5-8-526,12-4 89,10-8-751,9-19-560,9-14-291,6-24-68,3-15 643,-29 34 1,-1-2 1020,-1 0 1,0 0 498,25-34 1909,-9 15 758,-14 19-236,-15 19-840,-10 13-559,-6 19-472,-7 19 543,-11 26-756,-11 20-313,-9 15-744,-4 1 710,4-2 0,4-12-45,9-11-246,8-17-247,7-18-347,5-16-460,3-9 752,1-18-1203,0-10 1572,0-15 224,8-9 425,5 0 1289,12 3-481,5 6-157,5 7 10,6 6-413,6 5-370,6 5-169,6 1-134,7 1 0,1-1-381,-4 0-101,-7 1 191,-13-1-359,-13 7 392,-14 1 135,-10 4 123,-5 1 157,-2 7 246,-9 8 34,-2 10-79,-7 6-222,3 0-13,6-4 22,5-6-111,4-5-34,1-5 112,8-5-45,5-4 90,10-2-146,6 0 269,1 0 179,0 0-156,-4 5 33,-3 2-302,-6 5-34,-2 1-90,0 0-1209,1-3-1772,-5-5 3071,-1-1 0,-7-4 0,-1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07.2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0 16299,'-11'55'756,"0"0"1,-7 38-364,14-59-259,1-3 45,-1-7 202,3-4-358,0-8-23,1-6 0,0-4-7967,0-2 7967,0-6 0,0 5 0,0-5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07.5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19549,'7'9'-2137,"-2"-3"1,-5-6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6.0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11 13465,'7'-6'1860,"-2"1"-1490,-5 5 1445,0 0-1131,-18 68-315,4-29-296,0 9 0,-1 2 84,-5 5-146,4 1 22,2 0-33,2-4 0,7-6-33,2-6-57,3-10 23,0-6-123,4-8-416,5-9 281,8-3-1232,6-9-673,2-12-2532,-5-1 4762,-4-11 0,-11 17 0,-3 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6.3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18 148 14417,'-10'0'1714,"2"0"-1691,8 0-46,81-42-570,-37 22-7,11-6 1,1 1-992,-5 8-348,-4 7 135,-7 5-314,-18 3 2118,-8 2 0,-14 0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6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46 12356,'0'86'3081,"-1"-13"-2969,-1-53-112,-1-3 22,-2-5-44,3-4-34,0-5-168,2-1-863,0-2 785,2-8-79,7-5 269,7-11-225,10-3 203,7-4 134,5-1-180,4 1 169,-1 1-381,-2 3-896,-5 5-1032,-16 9 2320,-3 5 0,-15 8 0,1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2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31 17588,'4'58'382,"0"-10"-417,-5-43-88,1-2-370,0-3 392,5 0-414,7-10-493,10-5 548,6-10 371,4-3 89,-2 4 123,-4 3 135,-4 8 313,-8 7 124,-4 4-90,-5 2-180,-2 8-234,-1 3-34,-1 10-67,0 0-57,1-2-66,1-3 22,3-4-337,1-5-179,4-4-560,4-2-426,5-2-1265,8-8-214,2-5 370,5-7 2622,-3 1 0,-13 8 0,-6 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7.0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1 11246,'7'0'1210,"-1"0"-493,-6 0 415,0 0-662,-44 64 24,27-34-113,-31 48-381,41-53-56,4-8 56,3-5-101,0-6 101,1-3-101,7-3-134,3-2-35,9-9 270,2-5 24,0-8-24,0 2 324,-5 3 225,-4 8 213,-5 4 0,-5 5-471,0 2 248,0 1-35,1 7-303,2 3-66,1 5-135,0 0 11,1-5-22,-2-3-1,0-3-357,1-3-427,0-1-515,4-1-874,7-12-1827,-4 2 4012,4-11 0,-12 11 0,-1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7.2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15728,'1'52'1003,"0"-1"0,3 33-1507,-7-68-628,3-9-683,0-6-1815,0-10 3630,0-8 0,0 5 0,0-2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17.6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17790,'66'45'-852,"-7"-3"371,-36-18 424,0 1-111,3 69 247,-14-61 10,2 47 113,-14-79 235,1-1-370,6-3 23,5-7-23,9-6 202,5-2 393,3 0-46,0 10-180,0 3-9,-3 5-192,-3 0-56,-4 0-168,-4 6 12,-4 4-46,-1 7-335,-4 1-136,-2 4-570,-1 1-1513,-2 1-3664,0-8 6241,-1-5 0,0-9 0,0-2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6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20 12904,'3'-4'2488,"-1"1"-1121,-2 3-1064,3-5 77,-3 4-245,3-3-34,-3 4 247,0 11-225,0 7-101,0 12-22,0 4 11,0 2 1,0-3-12,0-1-12,0-8 12,3-3-11,1-8-34,6-4-67,0-5-146,6-3-324,4-5 10,3-10 23,3-8 11,-1-12 370,-1 0 168,-4 3 0,-5 8 236,-3 7 279,-6 7-89,-3 5-280,0 2-1,2 2 292,0 2-45,5 9-168,0 5-55,3 6-80,0-2-66,-1-4 22,2-7 44,0-5-22,2-3-67,3-1-67,3-9-190,3-6 32,3-13-134,-1-4-212,-1 2 213,-6 5-1,-6 7-403,-4 7-874,-5 5-2140,-3 3 3776,0 3 0,-2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6.6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0 21510,'-15'17'-3272,"-1"4"-930,6-6 4202,2 1 0,5-10 0,2-2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9.1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210 371 11638,'-15'-2'1143,"2"1"-549,13 1 806,0 0-962,-58 30-35,34-7-235,-43 27-78,52-15-79,4 1-11,6-3-101,3-7 56,2-5 45,9-12 0,6-3 0,13-7-78,5-15-101,5-9-392,2-20-181,2-8 562,1-10 157,-1-5-12,-1-5 45,-3-1 145,-5 1 527,-5 14 236,-10 14 112,-8 19-113,-7 14-436,-3 9-392,0 3 66,0 15 79,-7 13-89,-5 26 55,-9 11-89,-3 9-34,0-4-67,5-3 0,4-10-11,7-9-179,4-12-426,4-12-651,3-12-548,9-6-2073,1-5 3888,8-9 0,-12 6 0,-1-6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9.3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13768,'14'0'2745,"-2"0"-2667,-12 0-78,0 0-180,9 35-872,-6-26-170,10 27-1154,-6-35-3248,0-1 5624,3-7 0,-7 5 0,0-5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9.4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 26 15963,'-13'-14'-1442,"-2"3"1,23 11-1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9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409 13 14719,'15'-7'1491,"-4"1"-1087,-11 6 256,0 0-570,-82 87-461,31-24 690,-9 6 0,1 4-202,26-23 1,4-1 22,1 2 0,3 0-34,5 0 1,3 0-107,5-1 0,3-2-79,-1 43-369,10-15-202,13-18-783,7-20-13,13-19-1142,6-12-2141,-10-22 4729,-2-9 0,-18 4 0,-3 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29.9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234 1 18149,'-32'63'384,"0"-1"1,2 0-1,3-1-216,-7 31-134,18-43 0,2 1-34,2 0 0,2-1-11,-6 44-169,9-8-581,4-18-1312,3-17-1793,0-25 3866,0-12 0,0-13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2.8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10809,'38'15'6992,"-18"-11"-7026,25 11 1,-23-15-46,4 0-89,2-3 90,2-2-1,-1-1 102,-2 2-23,-1 2 560,-4 12-111,-4 11-46,-4 18-56,-7 13-157,-3 10 113,-4 6-269,-5 3-23,-8 2-11,-6-3 0,-9-4-471,0-7-750,-3-8-1973,0-9-5836,10-21 9030,2-8 0,14-13 0,1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30.1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26 186 15291,'-14'2'2981,"3"1"-2354,11-3-347,77-35-829,-11 11 1,5-1-1128,-7-1 1,0 1-2096,5 1 1,-12 5 3770,-34 11 0,-19 6 0,-3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30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92 19505,'61'23'123,"-7"-5"-213,-31-18-392,4-2 23,-3-9-808,0-5-357,-4-9 279,-19-30 4897,-31 50-3070,6-14-179,-14 59-180,30 1-123,4-2-79,3-3 35,4-6-248,7-10-21,7-9-371,11-7-851,6-6-672,4-15-628,4-10-1255,-13-6 4090,-2 2 0,-20 18 0,-1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30.7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18462,'28'6'448,"-4"-1"-313,-16-2-34,1 1-101,5-2 0,4 1-23,11 0-22,6-1 34,9 2-185,26-3 0,2 1-824,-15 0 196,10-1 1,-13-4-2113,-48 0 2936,-4-5 0,-2 5 0,0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31.0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137 1 19067,'-17'76'478,"0"0"0,1-3 0,0-4-343,-7 27-135,3-2-23,6-8-525,5-10-752,5-16 1300,3-19 0,1-20 0,0-12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8:31.1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10 150 19123,'-5'-8'2353,"0"1"-2140,95-21-213,-10 8-1971,1-1 1,2-1-809,12 2 2779,-13 4 0,-55 11 0,-10 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1.8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27 15773,'-7'-17'-22,"0"7"223,7 27 113,-2 12 34,2 18-236,0 6-90,0 7 124,-3-2-102,-1 1-21,-5-6-23,1-4 45,0-7-68,0-6 23,3-10 0,0-8-45,3-8-55,1-6-1111,1-3 1189,4-2-292,7-10 169,7-5 89,9-12 45,2-1 11,1-3 22,-2 4 12,-1 2 279,-5 6 102,-7 6 179,-5 8-45,-6 4-348,-3 2 124,-1 0 157,1 3-224,2 8 100,2 8-324,4 6-34,-1 1 11,6-1 12,-2-6-46,2 0 12,-1-6-437,0-2 55,1-3-682,0-4-314,1-2-303,3-2-897,3-8 2589,-6-2 0,-3 0 0,-8 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2.1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15672,'26'55'146,"-2"-12"-124,-9-35 1,1-5-12,4-1-11,1-2-415,4-1-750,2-9 527,1-6 256,-1-9 382,-5 2 56,-4 4 202,-5 9 269,-6 4 178,0 5-43,0 9 55,3 12-190,2 13-270,-2 14 102,0 4-259,-6 2 113,-1-2-78,-3 1-102,-3-6 1,-8-3-34,-5-7-448,-8-11-426,-1-10-1121,-1-8-3495,8-6 5490,3-12 0,11 8 0,2-8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2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16075,'6'59'146,"-1"0"0,0-3 0,0-5-79,0 2-78,1 1 11,-4-4-123,0-6-124,-2-8-414,0-9-1053,0-9-2276,0-10 3990,0-4 0,0-4 0,0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2.6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57 14574,'0'-9'1692,"0"3"-1356,72-13-224,-34 15-100,57-14-24,-57 18-32,-7 2 32,-11 7 12,-9 5 0,-6 10 0,-4 3-336,-14 3-415,-7 0-649,-12-6-1514,6-10 2914,5-6 0,14-8 0,2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3.0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46 15863,'59'55'179,"-8"-11"-213,-29-41-11,0-1-145,-1-2-404,-3 0-414,0-8 133,-7-4 282,-1-9 391,-6-3 202,-2 1 67,-2 1 572,-3 4-258,-6 6 11,-4 4 202,-5 6-11,1 8-113,-1 11-55,2 13-247,4 12 22,5 4-190,4-3-56,3-5-280,0-10-347,9-9-214,4-10-1175,15-6-1649,-7-7 3721,3-6 0,-17 3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5.3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14 12759,'0'-7'1837,"0"0"-1220,0 7-359,0 0 22,0 14 56,0 13-101,-3 25-235,-2 17-11,-2 12-23,-2 0-683,3-4-359,0-12-728,4-13-941,1-25 2745,1-11 0,0-16 0,0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3.3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34 13611,'10'0'2520,"-2"0"-2217,-8 0-326,0 0-212,2 55-370,-1-41-247,1 41-649,-2-55-684,5-14-258,5-6 740,7-14 1703,4 0 953,3 6 1019,-1 12-1143,0 7-829,0 7-695,-3 9-2016,-5 0 2711,-5 7 0,-7-7 0,-2-2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3.6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122 0 17230,'-8'59'-4,"0"0"0,0-2 0,0-3 4,-2 17-268,-3 3-898,-1 0 539,0-7-942,0-11-1098,3-13 2667,3-21 0,3-9 0,4-13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3.8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43 17588,'95'-24'942,"-10"5"-842,-43 22-189,-4 4 89,-8 3-101,-9 3 56,-8-2 0,-8 3-67,-2 1 12,-16 3-999,-8 4-324,-14-5-941,-3-3-3317,12-8 5681,6-4 0,15-2 0,3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4.3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1 12423,'10'0'1490,"-2"0"-1221,-8 0 0,0 0-202,2 4 302,-6 3 327,-2 7-428,-5 3 158,-2 2-89,3 1-259,2 0 12,4-2-90,2 0-12,2-7-32,0-1-91,1-6 68,6-1 67,6-3-303,7-7 303,3-7-168,2-8 168,-2-3 123,-5 4 270,-5 8 368,-7 5-268,-3 6 57,-3 2-315,0 7 11,0 6-246,0 7 68,0 2-147,0-3 34,2-2-313,4-7-292,6-4-1333,6-3-1648,6-6 3631,-5-4 0,-4 3 0,-10-3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4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8 16692,'-4'85'482,"1"-18"-594,0-62 33,2-2-605,0-3-88,1-6-103,2-8 293,8-7 548,5-6 34,7 3 269,2 3-269,0 3-134,-1 4-594,1 2-1850,-8 6 2578,-4 2 0,-8 4 0,-3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5.3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71 0 18093,'-29'58'157,"4"-7"-101,16-23-56,4-3-12,2-4-21,3-6-191,0-5 44,1-5 124,6-2 101,4-3-45,6-3 11,2-6 45,-3-2 202,2-6-90,-6 7 123,-2 3 124,-5 4-382,-3 2 68,-1 1-45,0 0-56,3 0-112,4 0 34,2 0-549,6 0-573,4 0-1321,6-8-627,3-5 1288,3-10 89,0-3 1435,-1 2 336,0 2 1860,-6 8-213,-4 4 68,-9 7-371,-3 2-89,-4 1-359,-2 7-156,0 9-23,-3 10-425,1 7 55,-1-1-78,2-2-247,-1-7 68,3-5-90,-2-8-146,3-5 113,0-3-572,4-2 55,4-1-783,4-12 347,7-4 728,3-13 112,5 0 146,-3 3 326,-1 4 111,-5 8 448,-6 6-11,-5 6-505,-3 2 237,-2 1-236,1 5-79,0 5 112,-1 6-313,2 3 157,0-5-46,1-1-145,-1-6 101,0-3-157,-1-1-246,4-3-34,3 0-404,4-5 303,4-2 359,-2-2 22,-1 2 0,-7 3 0,-4 3 0,-2 1 156,-2 0-144,0 0-12,1 4 0,0 1-1345,2 3-1781,-3-3 3126,0-2 0,-3-3 0,-1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5.7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59 19235,'51'28'-985,"-7"-5"144,-30-23 124,-4 0 482,-5-7-606,-3-5 684,-2-7 157,-1-4 68,-7 3 492,0 4 112,-3 8 11,6 4-190,2 4-44,0 9-214,-2 9 135,-1 13-325,0 7-12,3 0-33,1-3-22,2-7-247,2-6-639,9-8-1142,7-6-1233,13-6-3429,-6-10 6712,-1-4 0,-16 1 0,-2 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5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0 17935,'-4'53'519,"0"0"0,0-1 1,-2-1-464,-9 28-78,2-1 22,2-7-684,6-12-582,1-12-1031,4-12-2835,0-17 5132,0-8 0,0-10 0,0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6.3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26 158 15706,'-14'-10'2409,"2"2"-2330,12 8-292,0 0-1042,57 12 582,-28-8-469,59 14 670,-8-14 562,-32-10-56,18-7-34,-55-16 22,-1-1-22,-6 0 269,-2 3 12,-2 7-24,0 6-33,0 8 179,-1 3 158,-5 14-124,-3 8-236,-5 15 169,2 5-370,3 1-78,6-6-34,2-7-493,1-8-169,11-10-200,5-5-1267,17-6-538,4-13-1512,-5-1 4291,-4-9 0,-17 12 0,-5 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36.6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1 122 15336,'56'-21'694,"1"-1"1,-6 2 0,-7 2-773,-13 3 122,-5 2-44,-7 5 0,-7 5 56,-5 2-156,-5 1 100,0 0 0,0 0 44,-1 0-21,1 0 346,-1 0-189,0 2 302,-1 5-213,0 6-12,0 9 180,1 4-370,3 6 68,1 1-135,5 2 79,0-1-46,2 0-33,-2-4-22,-4-2-45,-2-3-45,-3-3 78,-12-1-235,-13 0-1434,-22-5-2667,1-5 4370,-5-5 0,30-6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5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12781,'43'-39'202,"0"1"0,-2 3 0,-2 8-57,12 17-89,-3 5 146,-5 11 201,-9 9-33,-10 10 123,-10 9-146,-8 4-190,-4 2-157,-16 1-168,-8 1-89,-19-3-584,-4-4-1254,-2-9-236,4-8-1613,16-11 3944,9-3 0,15-4 0,3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6.8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81 14406,'-2'-4'2801,"-1"1"-1680,3 3-1121,32-33-22,-23 25-68,24-25 45,-32 33-22,0 0-169,-1 4 236,0 6-34,-1 7 90,-5 7-123,0 2 67,-1 2 0,3 1-78,3 1 22,4-1 56,11 1 0,8-3 22,10 1-33,2-4 11,-4-3 0,-7-1-34,-11-3 124,-6 0-90,-5 0 482,-7 1-90,-10 0 23,-9-1-326,-9-1 147,1-3 123,0-2-348,6-4 112,8-2-123,9-2-112,6-2-359,4 0-828,12-1-831,15 2-2430,4-2 4560,13 0 0,-26 0 0,-1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06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21286,'13'27'-1625,"-8"0"0,4-38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0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25 11773,'0'-7'1625,"0"2"-1345,0 5 1345,0 0-1278,-27-13 291,6 20-458,-24-1 78,11 28 22,2 10-269,5 5 146,8 2-79,10-1-33,8-7-90,17-7 11,11-12-190,17-12-347,7-6-841,8-25-1579,-17 0 2991,2-22 0,-32 22 0,0 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1.1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0 14731,'-4'61'332,"0"0"1,1-3-1,-1-5-97,-8 3-145,1 1 392,-2-1-247,3-7-190,1-9-67,5-12 22,2-12-336,2-8 178,0-6 158,1-2 68,10-7-1,6-6-33,12-8 280,1-3 55,0 2 1,-4 7-146,-5 6-202,-5 6 124,-3 3-45,-3 6-67,-3 8 201,0 12-235,-3 7-33,-1 1 33,1-7-561,2-6-559,4-10-1099,8-6-1042,-4-5 3261,5-7 0,-13 6 0,1-6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1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67 15459,'-4'78'616,"1"-16"-616,6-53-224,9-5 146,6-3-314,9-6 235,-1-8 135,1-10-101,-8-8 78,-6-3 90,-7 3 313,-5 3 460,-5 6-650,-7 6 235,-6 6 1,-5 5-404,0 3 78,4 2-78,4 8-314,6 3-392,5 6-190,11 0-504,13-4-1379,15-7-325,0-2 3104,1-4 0,-23 0 0,-4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1.8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0 16468,'-35'15'190,"6"0"-257,19-1-11,5-3-180,3-5 246,2-1 12,0-2 0,2 0 90,2 0-90,3 1 0,2-2 146,3 1-101,-1-2 0,3 2-12,-1-2 1,-2 2 168,-1-1-191,-4 2 34,0 1 167,-2 2-156,-1 5 23,2 2-23,-2 5-11,2 1-12,-1 2-33,1-2 0,1-4-33,-1-3-12,2-5 45,-3-2-101,-1-2-179,-1-3 56,0 0-3384,-2-1-2219,1-5 5827,-1-4 0,0 2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2.3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1 14148,'-9'0'2252,"2"0"-1814,7 0 66,0 0-493,-30 67 56,18-26 196,-6 7 0,1 2-94,12 1 111,1-4-157,4-7-33,0-12-180,5-9 90,5-11 0,7-4-22,7-6-112,4-14 44,1-9 79,3-17 11,-6-6-11,-6 2 11,-9 1 0,-6 9 347,-4 5-291,-7 9 145,-5 9-111,-9 6-12,-4 5-10,-1 3-68,2 10 0,2 3-79,9 8-55,4 1-79,6 0-190,3-4-673,14-1-1278,9-10-1936,5-2 4290,4-6 0,-20 0 0,-1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2.6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1 18642,'-37'23'-45,"8"1"-11,27-4 0,6 3 56,9 0-168,6 0 145,7-1 23,-1 0-78,-4-4 112,-5-1-34,-8-4 123,-3 1 78,-5-4 247,-1 2-313,-11 0-124,-3 0 45,-12-2-56,3-3-179,2-3-471,7-1-1031,7-3-1624,5 0-3553,5-2 6858,7-5 0,-5 4 0,4-3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2.98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0 188 14518,'15'0'3395,"-4"0"-3002,-11 0-337,0 0-56,55 0-280,-24-10-248,44-6-390,-40-11-292,-5-2 986,-9 1-494,-9 3-357,-8 3 906,-12 5 169,-9 8 897,-13 5 201,-7 11 113,-2 16 155,3 16-704,5 19-181,8 11 181,12 1-517,5 1-55,15-8-90,17-9-370,22-16-605,26-18-2992,-10-11 3967,4-23 0,-43 10 0,-4-10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3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30 15247,'-2'-7'2846,"1"2"-2790,1 5 89,0 0-145,-12 26 34,3 3 0,-11 25-34,9-8 0,1-4 78,3-11-156,4-9 78,2-10-247,1-7 56,0-4-89,9-11-269,7-12-157,14-15 661,7-11 45,2 0 67,0 4 326,-6 11 212,-8 9-381,-10 11-112,-7 7 33,-6 5 2,-2 15 155,0 5-302,0 14 0,2-1-67,3-3 22,5-7-292,7-6-1051,4-7-1156,8-4-1557,-7-4 4101,1-1 0,-16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5.1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18149,'11'66'201,"0"0"1,0 0-1,5 31 1,0-3-549,-2-17 0,0-3-977,1 4 0,-1-4-1226,-5-21 1,0-3 2549,6 38 0,-11-66 0,-2-6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6.0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99 1 15381,'-33'77'1154,"3"-8"-471,17-36-593,1-1-23,5-2-44,3-7-23,4-6-90,0-7-22,5-5-146,5-3 135,6-2-224,4-7 347,1-6-11,-2-8 44,0-1 35,-5 4 268,-5 8 123,-5 6 202,-3 3 224,-1 1-728,0 7-23,0 1-134,2 5-78,5-1 44,5-5-201,7-3-504,7-3-427,7-7-1165,6-8-851,3-11-437,-10 1 3619,-4 1 0,-19 15 0,-3 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4.0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8 144 17286,'70'-10'-1177,"-12"-3"673,-47-10 258,-5 0 246,-4 2-79,-2 0 79,-4 5 79,-9 5 10,-5 5 594,-10 11-44,2 17 78,1 12-22,6 19-459,6 3 212,7 3-448,4-6 0,8-6-45,11-10-750,13-13-820,13-11-1028,11-10-3632,-14-14 6275,3-6 0,-29 3 0,-3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4.4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14059,'7'-4'3473,"-1"1"-2722,-6 3-404,0 0 124,0 62-471,0-39 67,0 48-112,2-58 45,7-5-11,4-4-179,8-3-898,5-1-200,3-9-179,2-4 189,-1-9 1009,-4 2 269,-6 6 135,-7 8 783,-6 4-357,-5 2 245,2 6-77,0 9-203,4 7 113,4 8-459,4-3 44,5-3 0,5-9-224,6-7 224,6-6-224,4-15-90,0-7 45,-2-16-616,-7-2-269,-10 2-415,-10 6-1557,-7 7 2902,-5 11 0,-1 5 0,0 7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8.7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18 13330,'0'-9'2779,"0"1"-2039,0 8-35,0 0-503,0 13-112,0 8 34,3 14-57,3 4-67,3-1 0,3-5 67,0-5-134,3-8 67,-2-7-11,1-7-12,4-4 46,4-3-23,6-15 0,3-7-180,2-17-22,2-2-526,-6 5-516,0 2-436,-6 9-1805,-9 11 3485,-2 5 0,-10 9 0,0 1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49.1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3 14126,'16'8'1300,"-4"-1"-1255,-12-7 324,0 0-324,-26 40 369,9-13-245,-19 35 33,19-27-113,8-6-55,5-8-68,5-8-67,12-7 101,5-4-56,13-12 56,2-9-22,3-14-23,-3-5 90,-3 2 246,-7 7 68,-6 10 257,-10 8 79,-3 7-426,-4 3-23,0 1-246,0 10 0,0 0-45,0 7-22,5-5-291,4-5-282,8-3-121,5-3-998,7-10-886,4-12-1175,-6-3 3820,-3-10 0,-16 20 0,-3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0.0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 8 13611,'6'-4'2655,"-2"1"-1971,-4 3-449,-9 66 67,0-23-162,-1 18 0,0 2-140,-3-1 0,2 15 67,8-34-134,3-8-168,1-11-325,6-10-393,2-7 69,9-6 401,0-9-10,4-8 292,1-13 201,2-4 145,-3 2 315,-4 6 268,-5 10-134,-6 5 179,-4 6-246,-2 3-471,-1 1 280,0 11-258,0 7-67,1 11 247,1 2-247,1-3 68,2-7-79,2-4-56,2-8 56,2-5 0,3-2-348,6-7 80,2-10-158,5-6 415,-1-6 11,-2 4 89,-6 9 505,-7 7-212,-6 5-24,0 2 157,-3 2-448,2 9 79,3 4-146,-1 7 56,6-2-157,1-3 56,4-6-313,3-5-112,2-4-674,4-2-267,2-6-774,4-4-650,0-7 1434,-2-1 1401,-3 3 975,-7 5 908,-6 4-124,-6 3-482,-4 2-325,-1 1-290,1 0-203,1 0-370,1-2-77,2 0 21,-1-3-10,0 1-23,-2-1 0,-3 0 56,0 1 336,-2 2 0,0 1-156,-5 1-68,-1 0 246,-3 4-212,3 7-191,2 8-22,3 5-1,1-1-324,9-4 168,7-6-684,13-7-10,6-4-639,4-6-505,0-10 11,0-8 650,-3-10 1211,-6-1 134,-6 1 1110,-10 6 996,-7 6-223,-5 9-819,-2 5-358,0 4 482,0 2-1121,6 0 146,5 7-45,12 7-123,8 6 268,6 5-313,2 0 0,-3-2 180,-5-2-147,-12-3 247,-9-2 12,-7 2-225,-19 0-134,-9 2-527,-22-1-1356,-10 0-2957,10-8 4907,2-2 0,28-7 0,5-1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0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1 14003,'-49'59'937,"0"-1"1,4-5-1,13-9-836,30-21-101,3-8-45,11-6-33,4-4-1,13-5 57,1-11-135,1-7-683,-5-14 582,-3-6 224,-12 1 34,-4 5 135,-5 9 78,-8 8-113,-6 7-100,-5 5-201,-3 2-426,4 1-1133,6 0-615,6 1-214,4 0 2589,8 1 0,-5-1 0,5-1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1.2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 0 13913,'-11'64'511,"0"0"1,3-5 0,1-16-545,4-36-191,3-3 168,3-4-23,10-8-157,11-9-223,10-9 459,4-7 123,0 5 157,-7 5 315,-7 10-405,-10 7 135,-8 5 134,-2 10-425,-4 6 112,3 9-146,0 4-79,3-3-168,4-5-1064,4-7-2621,0-7 3932,0-4 0,-8-2 0,-1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1.5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13 16064,'16'-7'841,"-4"2"-628,-12 5-90,0 0 11,-1 88-602,-10-25 462,5 7 1,-3 2-51,-13 23-1042,2-4-919,6-10-535,7-31 2552,3-19 0,4-26 0,0-5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1.7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0 213 17890,'0'-12'1144,"0"1"-1144,0 11-269,0 0-515,72-48-2107,-21 16 997,-4 0 0,0 1 1894,1 2 0,-31 18 0,-5 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2.0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 1 16120,'4'94'2533,"-5"-9"-2063,-5-36-380,-4-4-23,2-7-45,2-8-22,3-13-100,2-8 32,1-6-178,0-3-224,6-6 33,36-29 683,-18 21 169,33-20-214,-39 41-167,5 6 67,-10 9-101,-1 2 0,-2-1-56,0-5-213,-1-8-392,0-4-1872,5-5-1176,-5-4 3709,2-7 0,-7 4 0,-1-3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6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 83 16681,'-6'77'1008,"2"-15"-941,-4-46-67,5-9 22,1-3-190,2-4 79,5-3 89,6-7-459,11-7 33,7-6-101,7-2-235,0 0-246,2 3-583,-1 0-56,0 2-124,-2 0 225,-2 2 1546,-3 1 34,-7 5 1131,-8 3 605,-7 6-78,-6 1 2734,-2 2-3631,-3 4-111,-2 3 56,-5 8-505,-1 2-90,1 5-54,2-1-69,3 0 90,3-3-112,1-4-34,1-2-22,0-5-67,0-3-1,3-3 1,3-1-224,5 0 325,4 0-79,3-6 101,-1-1 11,-2-4 79,-4 3-90,-6 4 268,-3 3 35,-2 1-23,1 7-224,4 6 34,0 8-90,5 2-22,0-3-158,3-5-503,1-5-449,3-5-1747,2-4-1301,-3-4 4180,3-5 0,-14 3 0,1-2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2.3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0 148 17734,'64'-58'-1457,"-15"9"1457,-42 31 281,-5 6 10,-7 5-22,-7 4 257,-8 5 796,-4 59 1,3 17-1312,2-15-17,5 22 1,14-4-130,31-37-862,27-18-908,16-13-4302,-12-18 6207,-2-14 0,-38 7 0,-6-5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3.2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 18518,'-11'31'448,"0"15"-448,4 27 12,-1 9-1,0-3 34,3-7-45,2-16 0,3-14-336,2-16-168,9-14-214,4-7 35,11-6 66,2-14 91,4-8 459,2-14 55,-2-2 12,1 2 717,-5 6 1,-4 7 21,-6 10-66,-7 7-617,-5 5 156,-1 2 91,0 8-90,4 6 258,1 10-371,3 7-66,1-2-34,-1-2 0,2-6 0,-1-4-505,1-7-626,1-3-965,3-4-1769,-5-2 3865,1-1 0,-10 0 0,-1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3.5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18675,'40'56'-269,"-4"-11"23,-16-45-169,1 0 247,5-4-359,2-9 516,-1-2-56,-3-4 134,-6 8 280,-7 4 124,-6 5-67,-3 9 391,-2 17-324,0 19-135,0 25 11,-1 15-336,-6 10-171,-5 5 160,-8-2 112,-4-3-224,-4-9 34,-4-11-482,-1-16-505,-2-16-1885,3-21-4501,10-15 7451,10-24 0,9 10 0,3-9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3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18563,'5'56'130,"-1"0"1,1-3 0,-2-3-120,-3 13-11,-2 2 0,-1-3-89,-2-4-449,0-12-347,1-11-180,2-17-2375,1-8-807,1-12 4247,0-12 0,0 9 0,0-9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3.9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56 20804,'48'-20'-15,"0"0"0,6 5 0,-8 15-86,-21 57-313,-1-7-68,-36 22-874,-7-40-358,2-12-2029,7-9-1344,4-8 5087,5-3 0,1 0 0,0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4.4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93 19617,'75'27'-371,"-11"-6"-256,-42-21 403,-3-9-22,-2-3-293,-7-11 450,-4 0-348,-3-3 437,-5 3 168,-7-1 1849,-20 35-1905,12 5-45,-9 29-168,25 1-212,5-18-191,8-3-12,8-19-347,8-5-459,6-12 257,4-6 237,2-13 570,-1 1 258,-5 5 571,-8 12 203,-9 6-102,-7 8 90,-7 14-101,-2 6-471,-1 14 90,0-2 34,0-7-157,0-8 134,0-10-201,0-4 22,0-5 67,8-6-179,5-8-168,10-9-347,4-6-875,2-2-829,-1 4-3259,-9 10 5478,-5 7 0,-11 7 0,-2 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4.90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177 1 15773,'-10'67'18,"-1"0"1,0-1 0,-1-2-19,-13 29-451,11-44 0,1 1 412,0-2 0,0 0-28,-9 40-340,6-17-2148,5-21-3321,7-25 5876,2-18 0,2-8 0,0-4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5.13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1 129 20994,'54'-35'45,"0"1"0,-4 1 0,-5 10-67,3 20-348,-8 2-22,-7 5 347,-13 9-291,-10 10 213,-7 15-371,-20 7-346,-6 2-762,-20-4-1558,-1-7-2667,11-18 5827,9-6 0,16-12 0,5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5.7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105 23 15840,'8'0'1782,"-1"0"-1514,-7 0 136,0 0-180,-43 65-179,26-25 112,-8 6 0,3 2 89,14 0-201,5-5 190,2-8-235,6-10-291,8-10-23,9-7-425,9-6 234,4-18-99,3-7 514,-1-17 90,-3 0 414,-9 5 214,-9 10 403,-8 10-448,-6 8-135,-2 5-347,0 2-57,0 6-44,0 5 0,0 8-33,0 0-124,7-3-201,3-7-225,13-4-3065,24-31 1,4-11 3647,-1 5 308,3-8 1,-4 1 643,-21 14 370,-9 9 56,-7 9-548,-8 5-192,-3 11-123,-1 9-312,0 14 133,0 7-23,0 0-201,0-6 11,0-7-123,0-10 0,0-9-33,0-3 55,2-4-44,8-15-79,7-8-313,15-17 313,4-6-179,3 0-12,-2 5-335,-5 9-1200,-7 11-896,-6 11 2723,-10 5 0,-3 5 0,-6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7.1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1 16770,'-63'0'247,"6"12"-68,28 29-179,3 4 0,8-1 0,8-7-134,5-7-68,5-10-123,0-8-370,7-6 550,3-5-135,10-5-191,2-9 168,4-9 90,2-10 213,-1 0 202,-1 4 135,-5 8 357,-6 8-145,-6 6-246,-6 5 134,-2 2-281,0 10 80,2 4-57,1 10-168,0 1 168,1-1-179,-1-3 0,2-5-45,3-5-223,1-5-360,4-4 23,2-2-695,5-9-1086,6-8-225,6-12 818,3-4 1412,1-1 381,-3 7 1267,-6 8 313,-8 9-460,-7 4-11,-8 5-100,-3 11-304,-2 9-189,0 14-281,0 5 68,0 0-12,0-4-56,0-5 147,0-8-338,0-7-10,5-7-68,1-5-112,9-3-302,5-14-537,7-6 133,6-18 247,2-3 549,1-1 56,-3 6 470,-6 9-44,-8 10 314,-8 8-404,-7 7-79,-4 2 191,1 7-358,2 5-45,3 7 168,3 2-190,3-4 167,1-4-134,1-4 11,3-5 79,0-2-146,4-2 0,2-6 45,1-3 33,-1-3 168,-3 2 135,-5 5-336,-4 4 168,-3 1-213,-2 6 0,0 3 0,1 5-471,0 4-784,3-4-21,1 0-1358,4-5-1008,-4-4 3642,1-3 0,-8-2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7.3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83 19034,'1'75'448,"0"-15"-448,-1-52-112,0-5-336,0-2 11,8-11-225,4-3 461,8-10 44,1 1-11,0 3 168,-2 3 22,-4 5 157,-4 6 349,-5 3-237,-2 2 0,-1 2-45,2 6-234,-2 6 256,4 2-200,-1 1-46,0-6-44,-1-3 10,1-5 12,0-2-33,2-1 33,3 0-90,5-7-22,5-2 112,3-6-89,0 3 66,-4 3 23,-4 6 123,-3 1-89,-4 2 246,-1 0-235,-2 0 11,1 3-112,2 0-56,1 4-247,3-3-447,3-1-483,5-3-134,7 0-213,5-3 616,1-4 225,1-2 526,-2-3 1233,3 0 212,-12 5 158,0-1-315,-13 4-279,-3 0-147,0-2-469,2-4-124,-2 1-572,2-2 124,-6 2 123,0 2 179,-3 0 146,-1 2 45,0 3 67,0 1 314,-3 1 0,-2 6 257,-2 8-245,-1 8-80,2 9 225,2 2-449,2 0 12,2-3-146,0-4-90,8-8-33,4-7-280,11-5-426,5-4-135,9-14-750,5-12-640,8-18-110,3-12-192,-14 10 2656,-6 0 0,-23 27 0,-2 4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7.4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1 198 17498,'67'-51'-784,"-11"6"336,-41 25 56,-3 1 224,-4 1-11,-3 3-169,-2 2 348,-2 4 236,-1 4-136,0 3 427,0 2 0,-4 18-57,-3 6-223,-4 20-236,1 2 90,3 1-101,3-5-471,2-7 158,2-8-270,5-12-22,5-6-426,12-7-1759,7-16 2790,-4 0 0,-7-2 0,-11 4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7.7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16 15896,'0'-8'2734,"0"1"-2431,0 7 414,0 69-594,-4-20-123,2 7 0,-1 3 0,-7 25-22,-3 7-348,0-3-526,0-11-1155,3-16-1680,5-29 3731,2-14 0,3-18 0,0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49:58.4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1 175 20098,'82'23'-537,"-8"-5"-282,-44-18-268,1-1-448,-2-6-806,-4-4 850,-5-5 1357,-7-1 134,-6 2 370,-4 1 346,-3 2 864,0 2-201,0 3-931,-3 2 359,2 2-280,-3 2-180,0 1 269,2 6-538,-3 9 1,2 9 33,0 8-23,2-1-178,1-4 89,0-8-314,7-7 124,5-5-269,10-5-57,5-4 23,7-13-269,5-5 729,4-9 10,0 0 23,0 4 191,-2 5-35,-4 6 292,-4 3 23,-3 7-415,-2-1 213,-1 3-246,0-2 66,1-3-100,-2-1 11,3-5 0,2 0 0,1-1 135,-3 1-113,-1 3 23,-10 2 0,-3 5 380,-9 1-358,-2 2 146,-3 0-157,0 0 224,2 0-145,1 0-79,1 2 471,0 8-449,1 3 79,0 11-101,4 0 67,1 4-89,1 2-34,-1 0 0,-5 2-12,-3 2 24,-3 2-12,-13 3 0,-8 1 112,-18-2-269,-5-1-34,-1-7-1355,1-6-3126,16-11 4672,6-6 0,17-7 0,3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3.1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242 348 12154,'14'-5'4011,"-3"2"-3327,-11 3 425,0 0-941,8-3 68,-6 2-192,3-2 214,-14 7-258,-8 11 0,-12 9-56,-7 13 45,-5 3 11,-1 1-45,5-7-302,6-5 134,10-11-169,9-8-21,7-7-22,4-6-517,1-16 584,2-14 134,7-22-550,5-14 528,7-7 246,0-6 145,2 8 236,-5 8 23,-2 17 22,-6 16 11,-4 14-11,-4 12-135,-2 5-257,0 2 134,0 4 448,0 11-236,0 13 148,0 18-47,0 12-178,2 14 268,3 5-470,4 3-56,6-8-90,5-9-112,7-13-157,7-13-671,5-13-1100,6-11-1232,-12-9 3317,-1-11 0,-23 6 0,-1-6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3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1 145 18776,'4'46'179,"-1"13"-515,-3-5-280,0-15-1,0-7-200,1-36 379,6-12 371,6-8 112,7-12-45,5-2 22,2 3 46,4 3 44,1 8-112,1 6-157,-1 7 90,-3 6-281,-1 3 259,-3 2 89,-3 0 0,-3 0 414,-4 3-246,-3 2-11,-1 2 280,0-1-235,-2-3 56,3-2 44,1-1-156,1 0 235,2-6-381,0-6-89,1-8 33,-2-6-46,-4 0 57,-5 2 0,-3 5 34,-3 6 11,0 7 0,-5 4 11,-4 8 293,-6 14-80,-5 17 179,4 15-101,3 6-235,7-1 68,3-8-135,7-8-23,9-11-89,7-11-313,12-9-338,3-8-603,6-18-685,3-9-414,2-17 807,-3 0 1030,-6 8 628,-11 10 1065,-11 12 448,-10 8 290,-3 4-525,-2 12 44,0 12-650,0 19-302,-3 14 112,2 9-403,-2 4 77,2 1-156,1-7-11,0-6-90,0-13-1098,0-11-829,0-15-717,0-9-392,0-8 3137,0-11 0,0 7 0,0-7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4.1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76 21107,'89'-42'22,"-14"9"-224,-48 32 168,-7 1-134,-8 5 12,-5 6 44,-4 10-191,-3 6-246,-9 4-235,-4-1-695,-9-3-998,0-8-727,8-9 3204,5-6 0,7-4 0,2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4.5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18496,'56'19'-246,"-8"-5"-91,-34-14 247,-2-7-380,-3-1 358,-4-8 112,-2 0 67,-3 1 280,-3 2-201,-4 4 135,-2 4 200,-6 3-190,1 4 79,1 14-67,3 7-236,4 18 45,4 5-112,7 2-168,11 0 157,11-4-516,14-9-324,8-10-796,7-13-1603,6-13-2700,-16-13 5950,-3-8 0,-31 6 0,-2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5.0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110 295 18877,'-31'42'117,"1"1"1,-18 26-152,48-55-78,9-4 68,3-6-192,11-2-413,2-7 638,1-8-248,-1-4 259,-4-4 270,-6 7 55,-7 7 268,-5 3-190,-3 4-200,0 6-47,0 8-77,0 10-1,4 7-55,3 0-23,6-5 0,3-9-202,3-7 90,8-7-594,3-14-190,9-14-483,3-21-806,5-16-112,-3-9 224,-3-2 784,-7-1 1289,-7 6 1311,-10 12 852,-7 17 11,-7 17-1401,-3 12-347,0 8 583,0 13-46,0 13-212,0 20-437,3 14-202,1 11 67,3 5-123,3 4-67,2 1 11,2-5-493,-1-8-538,0-16-2140,-3-18 3171,-4-16 0,-4-10 0,-2-6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5.1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1 124 20972,'58'-27'-3440,"1"-1"0,30-14 3440,-42 25 0,-32 12 0,-2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11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329 273 17106,'-33'78'1132,"-2"-7"-964,6-38-112,-4-1-56,2-2 0,-2-4-145,0-1-158,2-5-168,4-8-10,7-5-135,7-6 279,6-8 35,4-10-90,2-14 44,3-16-179,13-9 202,11-8 325,13-3 79,5 1 212,-3 3 79,-5 7-56,-9 8 145,-10 12 180,-9 10 112,-5 12-102,-3 6-323,0 6-248,0 2 12,-1 3 33,-6 13 191,-1 10 44,-3 18-44,5 7-45,4 10 11,2 3-45,10 6-78,5 3-56,13 3-101,3-3 22,0-3-22,0-9-22,-3-9 11,-4-10-23,-4-12-403,-5-7-347,-2-11-516,-6-7-1187,2-3-2556,-6-4 5043,0-6 0,-3 5 0,0-5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7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 1 18339,'-5'58'392,"-1"1"0,2-3 1,-1-2-382,-8 26 90,5-5-101,1-5-146,4-12-34,2-8-704,1-15-540,0-11-1299,0-12-1052,0-7 3775,0-10 0,0 4 0,0-5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12.2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145 162 15191,'7'-11'2835,"-2"2"-2735,-5 9-10,58-49-34,-29 27-56,42-33-67,-47 44-79,-9 7 146,-5 3 168,-6 16 90,-2 10-247,-7 22 0,-13 9-22,-11 6 22,-13 1-22,-4-5 11,0-4-90,1-8-78,6-8-224,6-11-79,8-11 270,6-8 201,7-6 123,5-3 179,4-5 181,2-1 312,1-4 45,9 0-123,7 5-258,13 1-122,8 4-12,7 2-135,3 9-33,1 5-67,-3 9-90,-5 0 0,-6-3-45,-9-6-291,-7-3-606,-7-6-817,-3-3-1423,-4-1-6263,-2-1 9445,-1-1 0,-1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5.9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13 15515,'1'-7'2959,"0"2"-2433,-1 5 135,0 0-291,-10 80-325,4-31-12,-1 7 1,0 2-34,1 2 0,3-7-56,2-9-235,1-8-471,0-11-740,0-9-1277,0-8-1545,0-5 4324,0-3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6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218 0 17364,'-47'17'162,"-1"1"1,-30 13-74,54-8-89,11-5-515,6-9-90,6-4-414,1-4-707,0-1-504,2 0-3282,1 0 5512,3-3 0,-2 3 0,-1-2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06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44 0 20983,'-24'65'-3037,"5"-13"259,19-52-2085,0 0 4863,0-5 0,0 4 0,0-3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13.3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299 21 10630,'0'-5'1681,"0"2"100,0 3-1142,0-3-45,0 1 44,-2-3 1,-2 3-224,-4 1-214,-3 1-156,-3 0-22,-7 0-23,-5 1 0,-7 8-12,-4 4 12,-1 6-11,3 1 22,6-4-11,10-4 0,6-5-22,7-4-45,3-1-1871,3-2 1164,9 0-234,2 0 1008,19 0 0,-20 0 0,4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13.8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8 15706,'-4'3'2173,"1"-1"-817,3-2-773,15 0-202,5 0-191,20 0-156,3 0-23,4-1-11,0-2-22,-5-1 11,-7 1-45,-10 2 22,-10 1-56,-5 0-190,-7 0-325,0 0-168,-3 0-325,1 2-874,-1 3-1378,0 2 3350,-2 0 0,2-3 0,-3-1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14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 19011,'-7'11'-437,"1"-2"-4425,6-9 4862,0 0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34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195 1 16558,'-6'51'190,"-1"0"0,-10 42-100,-11-41-23,-1-3-44,-2-3-23,5-7-12,4-7 1,7-8-34,6-10-145,5-5-124,3-6 314,1 0 0,6 0 146,10 1-90,11-1 11,14 0-67,4-3-11,2-7-482,-2-5-303,-8-6-280,-5-5-940,-8 3-1682,-12 4 3698,-4 3 0,-8 8 0,0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34.4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120 14 14865,'0'-7'2645,"0"1"-1984,0 6-538,0 0-89,-27 73-23,11-25-11,-2 7 0,0 3 0,2 11-67,3 3-729,6-5-1030,3-3-1592,4-27 3418,1-10 0,-1-23 0,2-3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35.5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 17633,'0'-7'-459,"0"1"-4113,0 6 4572,0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48.31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0 232 19168,'25'14'-56,"1"0"-22,0-6-662,6-1-958,39-9 1,7-3 1765,-11 0-35,10-1 1,-8-3 358,-45 1 582,-9 1 1,-9 0-302,-3 1-449,-3-4-202,0-2-22,-1-2-123,-2-1 101,-2 2-12,0 5 68,1 3 212,0 4-67,-3 11-11,-4 11 314,-3 17-336,3 12 89,0 2-223,7 12-80,4-24-347,12 1-100,8-31 101,13-5-685,5-15-245,5-10 425,3-15 202,18-28 885,-17 17 190,6-9 561,-32 33 202,-9 10-102,-8 8-615,-4 3 716,0 1-1075,0 3 0,0-2 0,0 3-45,2-3 0,8-1-68,8-5-133,14-8-505,11-9 134,8-8-133,5-4 100,0 1 594,-7 4 11,-12 6 100,-15 8 964,-11 8-480,-8 4 278,-3 3-672,0 7-145,2 3 213,8 10-202,9 3 45,12 5 403,9 6-437,5 0 202,-1 5-213,-6-2-33,-13 2 336,-12-2-225,-9-4-56,-8-4 124,-9-7-202,-8-6-179,-11-6-371,-3-5-761,-2-3-873,0-2-4225,11 0 6409,5 0 0,15 0 0,2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0.5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3 16434,'-1'-2'269,"-6"8"-202,-12 12-22,-8 17-11,-6 9-34,-1 8 0,1 1-79,9-5-189,11-8-439,7-13 35,19-12 89,13-9-212,22-18-874,12-17-1267,-12-7 2936,-4-11 0,-28 26 0,-5 4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0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 15235,'-9'65'493,"1"0"0,-1-2 0,0-5-481,-11 19 32,3-2 91,1-6-113,5-12 34,3-11-56,5-15-257,2-11-248,1-11 46,0-6 224,9-5 78,3-13 78,13-8 79,2-12 79,2 2 279,-1 7 460,-6 8-370,-3 8 12,-8 5 44,-1 2-336,-2 6-33,-2 10-113,0 4-11,-1 12-22,0-3-438,2-2-525,1-7-225,4-6-1569,5-6-1164,-3-3 3932,3-5 0,-11 2 0,0-2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1.2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 1 13868,'0'8'1715,"-18"57"-1290,5-32-335,-13 43-90,16-45-415,4-10-89,6-9 78,12-6 426,6-6-34,15-15-156,0-9 168,0-17 22,-8-3 257,-9 3 282,-8 6 233,-6 9-77,-10 10-482,-9 8-90,-11 6 34,-8 6-157,-2 10-201,6 6 89,9 7-830,11-3-122,12-4-662,21-11-604,12-3-80,7-6 2410,-1-7 0,-22 5 0,-6-5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1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29 16367,'-17'52'-12,"0"1"1,-9 36-482,22-61 381,2-9-33,10-11 89,9-4 45,9-11-101,10-11 100,-1-13 12,1-9 0,-8-2 325,-8 3 101,-10 8 78,-5 8 135,-7 8-617,-10 8 113,-6 4-135,-6 3-12,2 9-10,6 2-157,8 8-381,3-2-180,5-5-257,13-6-269,7-4-381,17-12-169,7-10-1108,-8-4 2924,-2-3 0,-21 15 0,-4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1.8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 0 15000,'-24'84'2308,"5"-11"-2297,22-46-11,10-2 0,7-2-45,9-3 90,-1-2-67,-3-2 22,-9-3 0,-7 1 78,-6-2 191,-3 4-67,-10 1 56,-7 2-236,-11-2 34,-4-2-56,4-6-224,4-1-292,9-6-1153,7 1 156,6-6-2946,6-4 4459,6-4 0,-3 3 0,2 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2.0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51 226 13375,'59'-26'481,"1"0"1,-5 3 0,-15-2-1669,-36-3 257,-2-1 426,-3 1 504,-13 6 347,-6 9 707,-18 8 200,-3 26-212,-4 16 146,2 32-426,9 14-714,11 8 478,12-3-526,14-9-123,26-19-662,23-26-2599,6-17 3384,8-32 0,-39 11 0,-5-12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2.8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1 17398,'-8'53'257,"1"0"1,-1 0 0,-1-2-258,-11 28 56,-3 4-112,1 0 56,3-6-157,8-6-280,5-11-672,4-13 33,8-15-526,6-16-157,7-9-2544,-1-14 4303,-4-8 0,-9 5 0,-2-4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0 213 16636,'55'-9'67,"0"0"0,-1-2 1,-1-3-819,33-29-1669,-3-2-2645,-29 12 5065,-12 2 0,-33 22 0,-4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3.3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17106,'2'55'444,"0"0"1,0-3 0,0-4-445,-2 17 0,-1-4 45,-1-7-45,1-13 0,0-12-146,1-13-44,0-8 156,3-7 23,7-13-214,7-6 797,26-24-381,-19 22 21,13-5 158,-27 30-303,0 9 79,0 7-146,0 7-56,1-4 56,0-1-717,-1-8-684,4-6-1479,2-4 2880,1-9 0,-5 4 0,-4-4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3.6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32 18462,'60'4'-1210,"-10"-4"1188,-42-20-236,-44 5 1064,15 34-290,-33 17-68,36 38 34,10 3-426,9 0-11,21-11-45,18-11-818,27-22-2230,-11-16 3048,6-20 0,-39 1 0,-4-6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53.0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389 17 11694,'14'-7'3777,"-3"2"-2802,-11 5 1153,0 0-1848,3-2-280,-3 2 90,2-2-12,-2 15-78,2 4 0,2 12-33,4 0-146,1-2-12,4-4-66,-2-4-79,3-6 200,-1-5-188,0-5-68,4-3-12,1-8-324,3-5 392,0-11 179,-1-1 157,1 0 34,-6 4 44,-3 5 224,-5 7 181,-2 4-461,-2 4 639,4 7-269,5 10-202,8 14 23,4 11-111,3 8 10,-4 2 257,-5 0-167,-7 0 302,-6-2-11,-9 2 470,-44 23-694,-7-16-408,7-20 1,-5-3 272,5-12 1,-2-3-124,-3-1 0,0-3 34,1-2 0,0-3-158,-12-3 1,4-2 22,-17 1-583,0-23-525,58-18-1469,19-27-6017,17 4 8825,15-2 1,-12 35-1,-1 6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4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18 218 15840,'68'24'146,"-4"-6"-146,-29-28 0,2-8-437,-2-11 45,-6-4-191,-9-1 101,-7 0-55,-8 4 290,-4 4 247,-11 5 135,-9 7-135,-14 7 22,-9 3 12,-4 9-34,-2 14-34,2 10-840,5 16-1692,18-12 2566,8-5 0,14-19 0,1-5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6.2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76 18541,'13'80'280,"-1"-11"-247,-1-32 23,1-8-56,1-7 0,-2-10-33,1-6 33,-2-5-56,4-3 56,4-15-381,8-14-78,4-17-707,4-8-346,4 0-875,2 4-1883,-12 17 4270,-4 10 0,-17 19 0,-3 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6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1 16243,'-32'42'107,"0"1"0,-19 29 27,43-50-67,5-6-11,3-7 79,8-4 22,5-4-124,11-6-33,5-7 11,1-8 45,-1-4 202,-6 1 179,-4 6 79,-9 7-12,-4 6-280,-5 2-90,-1 2-167,5 0 33,1 2-191,7-1-178,3 0-607,3 0-861,7-5-1513,6-14 3350,-7-1 0,-4 0 0,-14 9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7.2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117 0 18126,'-18'73'261,"1"0"1,0-3-1,1-6-249,-3 15 268,4-3-258,6-13 12,5-12-34,3-11-180,1-15-44,1-9-380,5-10 43,5-3 270,10-11-281,5-9 449,5-9 123,0-6 23,-3 4 514,-6 6-55,-5 7 34,-6 9-1,-5 3-336,-1 3 112,-1 4-32,3 6-136,1 7 190,4 4-279,-1-2-12,3-3-10,0-5 10,2-4-22,1-5 0,3 0-168,2-2 67,2 0-123,0-6 213,0 1-113,-4-4 135,-2 3-11,-5 3 79,-2 1-56,-3 2 134,3 0-157,0 0 0,6 0-79,2 0-101,5 0-234,2-7-146,2-3-146,1-9 381,-2-3 34,-1-2 235,-5 1-23,-4 1 158,-5 3 167,-6 5 135,-3 4-224,-3 5 123,0 3-100,0 2-46,-6 3-44,1 9 201,-6 9-56,5 11 337,0 6-91,3 4-122,2 2 55,7 1-403,13-4-11,18-8 0,24-13-571,18-9-897,16-23-3618,-21-6 5086,-5-15 0,-46 15 0,-7 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9.6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181 1 13667,'9'0'2599,"-1"0"-2386,-8 0-179,0 0-1,-44 23 102,18 2 10,-36 25 1,33-6-23,8-1-123,10-7-291,7-8 67,8-11-57,11-8-10,10-6-123,11-15 391,5-12-66,1-17 55,-3-8 34,-8 3 179,-9 5 1,-11 11 200,-6 9-324,-9 11 0,-8 6-56,-5 4-67,-9 3-426,3 9-235,4 5-381,8 3-1065,5-5-1804,5-7 3978,7-5 0,-4-3 0,5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49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 1 17039,'0'82'269,"0"-17"-269,-4-52-246,35-26 246,-9-1-34,27-16 112,-21 11 1,-6 8 223,-7 5-246,-8 5 247,-3 2-101,-2 9-34,-2 6-56,3 9-112,-1-1-22,3-4-292,4-5-952,6-5-1849,4-6 3115,0-3 0,-6-1 0,-8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0.7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0 18485,'-12'67'7,"0"-1"1,1-3-1,-2-4 60,-11 20 34,5-11-101,5-12 0,8-17-33,3-13-57,3-15 68,8-5-124,8-11-246,14-15 223,9-13 124,7-17 45,1-1 135,-4 5 11,-8 12 291,-10 13-67,-12 10-359,-7 7 134,-5 3-44,-1 10 34,0 7-35,0 9-100,4 5-11,2-5-123,7-3-471,5-7-325,6-7-762,5-4-795,6-4-1760,-9-6 4247,-1-3 0,-18 1 0,-1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1.0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12389,'10'0'6633,"5"54"-6633,-7-38-67,10 38-78,2-52-23,4-2-336,4-4-35,1-4 304,-2-5 235,-2 0 34,-8 4 380,-7 4-66,-5 4 402,-5 10-302,0 11-257,0 19 179,0 12-336,0 11-23,-8 4 11,-3 3 12,-9-2-34,-3-3 0,-3-6-56,-3-4-224,-1-10-393,1-6-1411,2-12-2487,12-11 4571,5-8 0,10-7 0,0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1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5 15168,'4'-3'2174,"0"1"-1950,-10 63-180,-3-12-44,1 2 0,0 2-11,-9 22-482,1-5-156,2-11-393,4-14-1211,4-17 12,2-13-2610,3-9 4851,1-14 0,0 6 0,0-6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1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21768,'74'5'-56,"-14"3"56,-47 6-157,-7 2 146,-2 2-381,-5 2-203,-12 2-379,-7-1-639,-10-4-1211,1-8-3473,11-5 6297,7-4 0,9 0 0,2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53.6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53 15471,'86'-29'0,"-18"6"0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1.9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1 121 20154,'40'31'-89,"-6"-6"-102,-20-25-111,-2 0 257,1-9-437,1-5-280,-2-11 0,-3-4 67,-4-2 695,-4 3 23,-1 6 55,-2 10 460,-4 6-45,-6 8 56,-5 17-90,-2 11-235,0 20 79,4 5-303,6-1-101,4-6 0,5-11-537,5-12-136,9-12-761,13-8-840,13-18-1132,8-13 3507,-10-7 0,-12 7 0,-16 13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2.1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15560,'7'37'2992,"-2"-7"-2936,-5-29 213,4-1-112,5-2-157,8-4-12,8-2-492,1 0-2219,3 3-2576,-10 4 5299,-3 1 0,-12 0 0,-3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2.5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388 3 12972,'-10'-1'2163,"2"0"-1883,8 1 829,0 0-919,-18 4 113,14 0-158,-14 2-89,18-3-56,0 0 45,-2 2-78,0 1 33,-3 4 0,-4 6 11,-3 6 34,-3 8-45,-4 12 0,-4 12 78,-6 18-168,-5 19 90,16-38 0,0 1-474,-2 3 0,1 1-109,0 0 1,1-2-96,3-4 0,1-2-569,-8 35 217,11-21-460,6-26-964,4-19 2454,1-24 0,0-9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2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45 21286,'52'-13'-51,"-1"-1"1,36-3-51,-60 41-202,-7 1 46,-8 4-23,-6 1-11,-5 0-79,-9-2-549,-9-4-538,-7-7-1311,-3-8-2587,9-6 5355,8-5 0,7 1 0,3-1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3.1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107 0 18933,'-28'49'487,"1"0"1,-18 35-365,41-58 0,2-3 202,2-6-325,0-6 0,0-6 90,5-3-90,5-2-79,6 0 12,4-8 67,2 2 0,-1-8 22,-4 7 169,-6 1 257,-5 4-358,-5 2 123,-1 0-213,3 0 0,3 0-101,3 0 90,4 0-628,4 0-134,6 0-773,7-11-1312,6-6-862,10-15-1400,-11 6 5120,-1 1 0,-23 16 0,-3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3.3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17241,'4'70'2532,"0"-15"-2532,-4-54 168,0-1-145,10 0-23,6-6 67,13-4-56,3-5-11,1-1-112,-2 5-190,-6 3-1020,-3 4-1771,-7 2 3093,-7 1 0,-4 1 0,-4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3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91 0 17510,'2'4'2678,"-1"0"-2678,-3 13 0,-11-1 0,-4 18 67,-7-5-78,5-2 11,7-3-45,6-6-45,5-6 46,1-4 44,0-4 0,6-3-90,8-2-78,7-10-415,9-5-33,-1-11 90,2-1 122,-3 3 404,-6 4 168,-7 10 90,-8 5 168,-5 5 22,-2 1 33,0 11-447,0 2 67,0 12-101,0-3 11,0-2-100,1-5-24,5-4-312,1-6-259,7-3-862,1-2-1099,5-8-1433,-3-1 4078,0-7 0,-12 8 0,0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4.1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15728,'10'47'3395,"-2"-9"-3305,-7-30 134,0-3-224,2-4 0,1-1-67,5 0-34,6 0-190,9-7-180,6-2 102,4-8 324,1 0 90,-2 3 22,-6 3 549,-7 6-179,-9 1 0,-5 4 67,-4 0-325,1 3 90,1 5-269,0 3 0,3 4 34,1-3-1,2-2-33,0-5 11,1-1 57,6-3-136,5-1-32,11 0 100,3-5-56,2 0 145,-4-2-89,-9 1 0,-10 4-190,-7 1 179,-5 1-717,-2 1-1055,-1 7-5813,0-3 7596,0 2 0,0-5 0,0-2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6.3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155 1 18171,'-8'54'45,"0"1"0,-1-1 0,-4-1-113,-22 33-477,1 1 422,9-9-68,10-10-650,9-16-985,5-17-2420,5-18 4246,2-13 0,-1-4 0,0-2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6.5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9 150 16703,'-5'7'840,"2"-2"-840,67-25-1120,-12-3 487,5 2 0,0-2-3670,4-7 4303,-4 2 0,-39 18 0,-4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4:53.7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1 15247,'-6'21'2397,"2"-4"-2083,16-15-314,9-1-23,14-1-1557,7-2-2733,-10-2 4313,-3-3 0,-20 3 0,-2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6.8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 0 14944,'-13'53'1675,"1"0"0,-9 40-1204,10-47-180,5-4-134,3-10-157,3-7-90,0-10 79,0-7-314,1-5 202,9-3-179,8-12-494,10-9 1238,16-13 1,2-1 72,-10 6-380,40-5 201,-73 61-336,-2 17 0,-1 2-90,0-2 1,4-9-382,4-11-470,8-11-1110,10-7-436,6-12-2768,-4-7 5255,0-7 0,-18 5 0,-2 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7.3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79 329 18350,'-44'84'572,"9"-16"-572,35-62-112,8-2 168,5-4-56,10 0 11,3-6 34,-4 2 862,11 38-1041,-14-27-1054,29 29-145,-16-53-673,21-15 460,-6-20-79,4-11-146,-1-11 1096,-4-2 754,-5 0 1142,-8 10 976,-8 17-449,-12 16-292,-7 18-683,-5 11 0,-1 24 45,-3 16 59,-7 27-854,-3 15-23,-6 6-90,3 2-1503,1-7-1702,5-9-1937,4-31 5232,2-14 0,4-24 0,0-1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7.4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22048,'61'-18'-344,"0"1"0,-3-1 1,-6 3-4363,-5 2 4706,-11 0 0,-26 9 0,-5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8.4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412 0 15325,'0'9'2017,"0"-3"-1838,0-6-90,-60 24-89,27-1-56,-51 25 0,44-5-56,3 2 112,10-1 23,12-7 44,8-6-67,6-11 0,8-9 22,3-6 79,12-4-101,2-7 0,5-6 135,0-8-113,-1-3 203,-3 4 32,-9 7-133,-2 6 279,-6 5-56,0 11-280,1 10 79,3 14-79,1 10-56,-3 3 158,-3 2-68,-5 3 235,-2 2-236,-14 6 1,-8 2 202,-18 0-292,-5-2 90,-4-8-101,-1-11-168,4-12-79,2-15-593,12-7-1502,8-23-571,12-4 2913,9-17 0,3 16 0,2 3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9.00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176 0 18787,'-45'27'241,"0"0"0,-26 17-230,61-26-11,6-9-11,4-3-448,12-5 291,8-1-561,15-12 494,5-5 212,0-10 46,-4 4 425,-10 7 135,-8 8-158,-11 4 147,-3 9-146,-4 11-191,0 9-67,0 9-90,0 1-78,0-7 0,3-7-100,1-8 55,5-7-134,4-4-57,5-7-256,9-12-439,7-12 349,5-10 380,-2 3 202,-5 7 0,-9 12 180,-11 8 212,-6 5 201,-5 11-223,-1 10 22,1 9-246,1 7-101,3-2-23,1-6-22,5-8-11,1-8-67,4-5-68,2-3-123,4-5-347,4-8-628,2-6-807,1-5-1500,-1 0-1447,-10 9 4998,-5 3 0,-11 8 0,-1 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0:59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1 131 16243,'89'2'2757,"-16"-6"-3317,-61-23-57,-6 1 1,-4 0 90,-2 4 526,-8 6 67,-5 7 527,-8 7 302,-3 18-179,2 10-11,3 19-45,4 9-190,9 4-23,3 1-448,13-2-101,12-7 79,22-11-964,18-18-1670,16-10-7175,-13-19 9599,-1-9 1,-40 4 0,-6-1-1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1.7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8 13443,'13'-4'2252,"-3"0"-1659,-10 4 281,0 0-470,-6 58-136,-2-19-167,-7 53 214,0-32-147,-3 3-124,1-1-44,2-3 0,0-6-605,5-6-392,1-8-538,4-8-1793,2-10-2521,2-11 5849,1-5 0,0-5 0,0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2.1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1 127 15661,'87'32'392,"-12"-6"-280,-53-26-112,0 0 0,-4-6-515,1-7 89,-4-9 269,-4-4 57,-6 0 100,-3 3 78,-2 1 68,-3 4 414,-3 5-224,-3 4-236,-4 5 159,1 1-248,-2 3 202,0 14 11,-2 5-101,2 18 123,4 2-246,4 4-33,4-3-23,2-3-180,11-9-156,9-8-213,16-10-527,12-5-1545,8-13-3542,-11-5 6219,-3-11 0,-28 10 0,-3 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2.4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142 1 14417,'3'1'2040,"0"0"-1850,-53 70-190,29-37-23,-9 10 1,2-1 0,17-15-595,5-7 203,5-7 112,3-6 44,12-5-202,7-10-1433,15-11 134,1-11 1086,0-8 673,-6 4 1076,-10 7 582,-8 12-157,-9 7-581,-2 6-226,-4 8 79,-5 8 56,-1 10-582,-5 5-56,5 0-191,4-6-123,2-5 99,6-8-267,12-5-594,12-3-706,16-17-952,9-9-1256,-13-6 3799,-4-5 0,-24 21 0,-4 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2.8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8 244 17778,'-7'55'101,"6"-5"-34,12-28-10,8 0-57,5 1 0,0 0 34,-5 1 22,-4-1-34,-8 1 169,-4-1-35,-3-2 147,-3 0-303,-5-5 45,-2-3-101,-1-7 56,4-2-583,4-8-571,2-15-583,5-14-314,11-23-66,13-13 414,17-6 1703,10-1 246,3 3 1345,2 10 269,-3 8-123,-8 15-370,-10 11-605,-13 15-336,-9 7 269,-9 16-247,-3 17-135,-3 21 68,-1 22-291,-1 14-759,-6 7 669,-3 0-380,-6-1-656,1-13-1642,4-14-1513,5-30 4191,3-14 0,2-18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0.9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 0 14708,'2'21'1782,"-2"1"-1513,-5 3-78,-1 4-102,0 0-22,1 2-11,0-4-56,2-2 0,0-7-11,2-4 11,1-6-112,0-3 101,0-2 0,2-2-68,4-1 79,4 0-280,5 0-179,4-6-269,-1-4 212,1-7 45,-3 1 426,-3 2 34,-4 5 22,-5 5 1,-2 2 245,-2 2 382,2 2-168,-1 8-326,3 8 259,1 9-101,3 2-135,0-4 190,2-4-89,8-7-146,-3-7-45,7-4 79,-3-10-157,1-6 0,1-11 0,0-3-89,-4-2-583,-1-5-191,-7 13-179,-3 2-1547,-5 15-2946,-1 3 5535,0 1 0,0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2.9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13 20053,'68'0'-521,"1"-1"0,-4-1 0,-13-1 0,-27 1 0,-5-3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5.9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11 14092,'0'-6'2443,"0"2"-1625,0 4-605,0 9 134,0 11-178,2 16 189,1 10-190,2 4-168,2-6 90,1-7-90,1-9 0,1-10-12,-2-6 1,2-8 11,-1-2 0,5-2-168,8-11 56,6-10-493,9-13-336,-1-5-314,0 2-1054,-4 4-1007,-11 13 3316,-5 6 0,-12 12 0,-2 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6.3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0 14473,'4'13'1345,"-1"-3"-1211,-3-10 79,0 0-67,-38 43-90,18-15 224,-28 36 23,32-30-191,8-3 78,4-10-123,5-8-67,11-7 0,5-5-56,14-8 0,3-9 56,2-10 0,-2-6 112,-6 3 34,-7 9 324,-11 10 225,-6 6-504,-4 4 33,0 10 67,-3 9-224,-3 12-56,-1 4-11,1-7-145,3-9-202,3-9-381,11-6-192,10-9-1287,17-17-1132,12-17 157,-11-2 3182,-3-6 0,-24 29 0,-4 3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6.5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180 1 16524,'-22'76'519,"-1"1"1,1-1 0,2-6 0,-1-3 0,4-12-520,-5 3 0,4-14-22,9-14-393,5-12-325,2-10-189,2-5-763,8-4-796,7-16-4615,4 0 7103,2-15 0,-12 18 0,-2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6.7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8 255 18350,'-4'80'124,"0"-17"-663,9-60-402,7-3-112,10-12-762,10-10-1076,3-18 5938,-14-35 1,-6-3-2240,-1 23-635,-5-16 1,-8 23-174,-11 67-45,5 13-1188,1 7-1087,18-2-2004,-2-12 4324,15-9 0,-15-13 0,-1-3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7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150 391 15056,'3'0'1994,"-1"0"-1680,-2 0-292,-57 75-100,34-37 27,-10 10 1,4 0 5,20-13-11,6-10-358,6-10 369,11-8-100,11-9-2070,19-44 0,12-31 0,-6 8 2427,-15 26 1,-1-1 198,16-29 0,6-12 0,-12 12 2894,-11-7-1702,-16 35-718,-5 7-616,-12 32-247,-2 13 494,-11 17-292,-8 20-224,-11 22 191,-2 12-191,2 2 0,6-5-12,8-10-391,10-14-314,4-16-505,13-16-391,8-10-1110,14-9-2129,-4-10 4852,1-5 0,-18 2 0,-3 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7.6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92 377 17902,'-24'51'437,"0"0"0,-14 34-314,32-65 101,60-35-56,-36 11-22,40-22 179,-55 23-179,-1 5 123,-2 11 55,0 8-324,0 12 0,0-1-33,2-5-202,7-8 44,7-10-302,9-5-246,8-13-449,5-15-672,7-16 280,4-18-739,0-9 335,2-10 684,-3-7 1300,-2-4 1423,-5 5 561,-7 13 335,-10 19-941,-12 21-571,-8 17-291,-4 11 560,-1 23-427,-8 18-537,-6 25 157,-7 13-269,-2 6 0,3 0-11,1-4-224,4-9-516,3-14-706,5-16-1030,1-16-359,5-13 2846,1-9 0,1-2 0,0-1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7.9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53 20815,'52'-5'-997,"0"-1"0,42-9-561,-45 6-369,-4-1 974,-9 4 394,-11 4 559,-13 14 895,-8 7-43,-9 15-56,-7 6-45,-6-1-505,0-5-134,4-9-112,8-9-784,4-9 11,2-5-337,6-12-1657,8-12-2220,3-6 4987,3-7 0,-12 18 0,-3 5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8.0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18552,'54'62'-2458,"-8"-13"0,-35-49 1,-3 0-1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8.5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 0 14596,'0'10'4012,"0"-2"-3519,0-8-348,-40 62 57,28-37-202,-28 46-67,38-54 11,2-7-135,2-5-133,9-3 256,5-5-447,9-10 111,0-8 169,-4-10-291,-3-1 313,-8 4 78,-4 6 135,-3 8-44,-3 8-57,1 4 67,2 2-67,5 0-874,64 13 1535,-39-9 606,52 9-841,-67-13-124,0 3 248,-11-1-348,-2 3 0,2 1 55,1-1-88,4-3 77,5 1-145,4-3-33,6-5-68,3-4 202,4-3-90,-3-2 493,-2 8-347,-6 1 34,-6 5-191,-3 12-281,-3 6-1254,-2 12-4302,-3-8 5837,-3-6 0,-3-11 0,0-4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1.3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69 0 16446,'-24'52'750,"3"-5"-526,9-21 22,4-2-246,5-5 0,2-2-33,6-4-90,6-4 55,7-4-144,7-3-304,2-2 281,0-9-124,-2-4 146,-3-10 169,-7-1 88,-5 2 57,-5 2 123,-4 7 102,-5 2-237,-6 6-89,-6 1-381,-11 3-325,10 1 11,0 4-1579,12 1-1861,4 1 4135,2-2 0,0-4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9.7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66 135 12916,'-14'0'3955,"3"0"-3081,11 0 538,0 0-1132,-9 19-201,16-13-23,-1 14-90,24-19 34,6-1-448,5-9 22,1-6-325,-4-10 45,-7-4 202,-10 3-34,-11 1 527,-5 5 22,-10 3-11,-10 9 337,-13 2 335,-14 9 157,-4 16-190,-2 9-281,6 19 203,8 3-438,11 2-78,12-3-45,6-4-213,17-7-34,13-11-224,19-11-649,13-9-337,7-12-1097,7-15-1805,-19-3 4359,-6-9 0,-32 18 0,-4 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09.88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 1 17039,'-7'75'523,"0"0"0,1-7 0,2-16-926,1-34-539,2-11 113,1-3-470,2-4-1044,10-10-290,-1-2 2633,9-8 0,-12 9 0,0 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10.0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84 17689,'21'23'1401,"-4"-5"-1245,-9-18 170,4-3-439,45-31-189,-15 15-281,11-5 1,1 2-5469,-10 11 6051,9 0 0,-41 11 0,-12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10.8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46 223 10249,'-13'34'4762,"2"-7"-4650,11-27-224,-1 0 168,-1 2-22,0 1 224,-2 2-68,0 0-100,-1-2 257,3 1-224,0-4 2376,2 1-2465,4-1-34,1 0 22,4 0 34,2 0-56,2 0 0,1 0 22,3 0-44,2-7 22,5-2 0,3-10-11,2-2-135,1-4 68,-1 1-79,-5-4 135,-2 2 22,-9 0 89,-6 2 158,-5 0 156,-3 3-302,-9 1 134,-6 6-190,-11 3 11,-1 6 11,1 2-67,3 3-22,6 8 0,3 3-293,7 11 24,3 0-526,4 0-977,1-2-917,9-7-1838,-1-6 4549,9-5 0,-9-2 0,-2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11.1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 18115,'18'52'67,"-3"-10"-67,-15-39 23,0-1-34,0-2 11,5 0 324,5-4 180,6-3 292,6-4-404,3 0-381,4 1 34,6-1-45,1-1-694,3 0-662,-2-2-2936,-12 5 4292,-7 0 0,-14 7 0,-1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12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139 0 16434,'-45'87'628,"7"-13"-371,26-47-190,2-5 57,3-7-57,1-5-45,3-6 23,1-2-11,-1-2 78,1 0-112,-2 0 0,1-2-45,0-7-134,2-5 123,1-7 56,2-3 78,12-1 202,9 0-55,16 2-24,6 2-133,5 4-68,3 0-460,-3 3-1635,-4 3-5883,-19 4 7978,-10 4 0,-16 3 0,-1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0.21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84 0 14876,'0'5'3138,"0"-2"-2555,0-3-561,1 15-22,-1-4 0,0 16 45,-2-6-90,-1 1 45,0 1-33,2 1-68,1 0 56,1 3 45,10-1-34,4 2 79,9-1-56,0 1 11,-1-2 0,-4 0 0,-4-2 67,-5-5-67,-5-2 202,-2 1-68,-8 0 225,-8 2-169,-8 0-123,-10 0-33,-1-5 0,2-4-68,1-6-280,6-2-1008,3-18-1311,8-13-3373,4-9 6006,6-10 0,2 27 0,0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0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84 20793,'63'-17'-919,"-1"0"0,0 1 1,-5 3-3699,-2 3 4617,-3 2 0,-37 7 0,-4-1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0.5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 1 22294,'-29'22'0,"5"-4"0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8.1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28 14495,'15'-15'3497,"-2"2"-3284,-13 13 179,0 0-79,3 39-301,-2-5 144,1 41-156,-11-8 0,-7 9-67,-10 8 67,-3-1-56,1-2-45,2-12-615,6-12-316,5-18-1029,9-15-1413,2-13 3474,4-12 0,0 0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6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202 1 17017,'-14'55'26,"-1"1"0,1-5 0,-1-6-272,-11-2-157,1-4-472,2-6-648,1-9-1413,2-10 2936,5-8 0,5-5 0,7-1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1.5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97 15213,'4'2'3608,"-1"-1"-3474,-3-1-89,53-3-34,-22-5-11,42-4-11,-37-5-448,-4 2-819,-6 2-358,-7 1-1232,-8 2 2868,-6 5 0,-4 1 0,-1 4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8.3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17577,'71'-18'29,"1"-1"1,-6 2 0,-4 4-1945,13 5-2579,-26 5 4494,-12 3 0,-28 0 0,-5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8.7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54 17330,'-7'66'45,"-3"-5"34,-11-25-79,5-6 0,3-9 0,7-10-68,4-6-44,2-5 112,0-6 0,11-12-56,7-13-33,18-11-909,10-5-570,9 1-1110,9 4-2555,-18 16 5233,-5 7 0,-28 15 0,-4 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9.1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178 0 17532,'-41'54'190,"0"-1"1,4-4 0,7-7-113,13-12-44,9-8-68,4-10 113,10-6-124,9-5 45,11-5-90,10-10 1,4-9 89,2-9 0,-3 0 123,-3 4-22,-8 7 291,-8 8 45,-11 7-191,-4 4 12,-5 2-168,0 8 67,0 6-45,0 12-56,0 1-112,0 0-68,0-8-727,0-7-101,4-5-1402,11-5-1186,12-8-2657,0-3 6197,5-8 0,-21 7 0,-1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9.2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1 16446,'-21'55'-387,"0"-1"0,-13 34-2291,34-95-3294,5-6 5972,0-11 0,1 9 0,-1 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29.60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19123,'43'59'-45,"-9"-3"-33,-27-18 78,-4-2 0,-1-5 22,-2-6-302,8-8-67,58-64 437,-4 9 38,-18 3 1,-1 2 185,9 3 202,-30 24-281,-6 10 67,-7 13-55,-4 10-202,-3 14-12,-2 1-33,0-3-448,0-4-975,0-5-2689,0-15 4112,0-4 0,0-11 0,0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0.0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330 0 14495,'-57'32'265,"0"0"1,4 0-1,8 1 497,0 16-157,10 4-358,13-7 447,10-6-414,8-9-246,12-13 56,11-9-90,16-8-594,12-17-381,4-9 224,-2-17 751,-10-3 23,-12 2 212,-13 7 594,-9 7-504,-5 9-179,-8 7-146,0 6-123,-6 5-247,6 0-1311,3 2-997,5 0-1042,6 0 3720,4 0 0,-2 0 0,1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0.29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0 15986,'-3'73'-79,"1"-14"158,5-58 145,10 0-224,12-2 0,11-10 101,7-3 112,-2-9 705,-3 4-122,-8 6-381,-5 5 134,-8 6-292,-2 11-189,-6 7-68,-1 11-617,-3 5-1803,-3-1-3339,-1-9 5759,-1-8 0,0-10 0,0-4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1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114 1 17970,'-10'55'197,"-1"1"1,0 0 0,-2-1-164,-17 32 111,8 0-145,10-7 79,7-11-158,10-11 57,11-14-90,10-13-11,12-15-472,4-9-133,0-10-762,-4-13-1244,-5-8-2756,-15-4 5490,-7 0 0,-11 17 0,0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2.1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0 142 16423,'64'-11'198,"-1"0"0,-3 0 0,-4-1-209,15-13-763,-7 3-503,-7 7 157,-9 5-572,-6 7 134,-8 1 1121,-5 2-202,-7 10 639,-7 3 415,-6 11 829,-5 4 403,-3 1-157,-1 3-504,0-1 180,0-1-438,0-3-56,-4-5-369,2-5-269,-1-7 66,2-5-100,1-4-190,0-1 100,0-8-1109,5-12-89,10-15-662,14-13-112,16-6 549,11 0-716,-12 16 2229,0 9 0,-30 21 0,-3 3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2.4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208 0 17174,'-38'37'420,"0"1"0,-30 30-84,42-31-156,5-1-136,10-7 1,6-7-45,5-7 0,10-9-112,7-3 112,16-8-201,8-14-79,6-11 144,1-11 114,-3-2 44,-6 7-10,-11 8 470,-9 12-90,-10 9 0,-6 4-224,-3 3-45,0 11 135,0 5-258,0 11 12,-1 1-46,1-4 34,-1-6-67,1-6-68,0-5-492,4-4-124,11-2-1804,8-7-717,14-10-728,3-7 4000,-1-5 0,-16 11 0,-7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1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51 0 14518,'-9'0'2241,"2"0"-1390,7 0-694,0 0 236,-15 64-348,11-31-45,-12 48-45,16-50-717,0-6-1367,3-8-1782,1-8 3911,3-5 0,-3-4 0,-1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2.6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9980,'-1'27'4426,"4"-21"-10824,-8 14 6398,5-40 0,0 7 0,0-5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2.9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19414,'42'20'45,"0"6"-45,-15 13 0,0 1-22,-2-1-57,-5-5 23,-6-6 12,-3-6-46,-6-8-11,0-8-761,14-22 694,-2-2 761,31-25-44,-24 25-67,11-3-157,-22 30 101,2 8-393,-2 13-10,2 4-23,0 1 0,1-6-359,4-4-526,2-7-1289,3-6-3630,-5-6 5804,0-5 0,-13-1 0,-1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3.5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571 363 18149,'-55'23'141,"0"0"1,1 0 0,4 2 4,-15 20-135,-4 1 639,2-5-549,9-10 11,11-11-112,18-11-101,13-8-482,10-19-392,7-13-414,17-26 437,11-11 223,18-10 378,4-2 396,-1 0 303,-8 8 738,-12 9 359,-11 18-324,-10 13-112,-7 16-696,-2 9 57,-1 5 157,-9 18-157,-3 16 201,-4 26-336,4 16-100,7 9 56,16 1-191,18-5 84,23-11-241,23-12-997,18-18 78,-40-25 0,-2-4-8755,28 0 9414,-11-16 1,-47 5 0,-6-6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4.1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0 18462,'-13'53'370,"1"0"0,-11 44-314,10-42 67,3-8-112,5-9-11,2-14 78,3-10 24,3-8 21,7-5-123,9-16-34,10-9-537,6-18-437,5-8-1099,2 2-1524,-12 13 3631,-2 8 0,-20 20 0,-1 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4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 0 15952,'0'14'2712,"0"-3"-2533,0-11-179,0 0-56,-35 63 112,23-34-56,-25 48 0,33-54 45,3-3-90,1-7 56,7-3-11,4-6 213,6-2-179,3-2 123,-2-1 235,-1-3-269,-1-1 325,-3-2-268,-3 2-102,-1 2 90,-2 1-134,-1 1-34,1 1 0,1 0-124,2 0 113,4-2-930,6-8-1871,7-7-3026,-4-4 5838,2-3 0,-16 12 0,-1 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4.78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106 1 19695,'-12'65'392,"-1"1"0,0-4 0,0-4-179,-8 17-213,3-5-22,8-13-113,5-11-347,4-13-672,1-10-1411,5-10-4730,-1-7 7295,6-6 0,-5-1 0,-1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9.3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226 327 16838,'-80'17'403,"10"8"-370,38 23 102,8 3-135,11-2-381,6-8 224,10-8-963,12-17 728,11-7 89,17-18-280,7-17 415,5-20 157,-3-17 22,-1-11-42,-4-1 233,-5 0 292,-5 6 413,-6 9-89,-7 11 11,-8 15-190,-7 12-370,-5 13-157,-4 4-68,-8 36 278,-8 10-187,-11 41-113,-7 9-467,16-41 0,0 0 445,2 0 0,1 0-168,-5 38-112,9-15-336,12-23-965,19-21-335,13-16-1714,3-16 3630,6-13 0,-28 5 0,0-3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39.8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124 294 16658,'-33'62'691,"-1"0"0,5-9 0,8-7-926,14-17 123,7-16-291,10-7 279,6-6-313,14-9 347,2-6 90,0-11 135,-5-4 201,-5 6 426,-7 6-303,-7 9-190,-5 6-22,-3 3-202,0 7 280,0 5-325,0 8 67,0 2-224,0-4 56,6-7-336,9-6 224,11-4-268,14-18-12,6-9-68,6-26-436,2-11 432,0-7 397,-3-2 168,-3 3 202,-10 8 246,-7 14 381,-12 16-414,-11 16-303,-4 11 426,-4 26-258,-9 17-202,-7 32-33,-12 16-122,11-38 0,-1 1 54,1 0 1,0 0-191,-15 41-492,7-13-405,5-19-1109,7-20-593,2-17 660,7-13 2152,0-13 0,4 2 0,0-3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0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1 284 18317,'63'-53'-169,"0"0"1,-3 5 0,-5 7-1949,5 9 649,2 8-538,-5 5 863,-10 10 695,-14 4 448,-17 5 986,-8 9 504,-8 7-257,-10 11 134,-6 7-112,-11 3-594,-5 3-45,3-2-369,3-3-135,8-7-45,10-5 0,4-8-78,4-4 11,8-4-78,7-3 78,9-3 246,8-1 79,0 0 381,-1 0-493,-3 0 0,-7 0-213,-4 0 56,-7 0-180,-1 2-469,-2 3-1077,0 2-3070,-3-1 4740,-1-2 0,-3-3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1.1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94 381 17442,'-10'57'67,"-1"1"1,1-4-1,3-5 191,8-2 258,2-4-393,0-8 414,0-8-447,-1-9 22,-1-8 180,-1-7-292,0-1-202,-9-2-291,-2-11 134,-9-2-459,5-13 101,6 1 303,4 1-606,5 2 1020,12 4 0,6 2 90,17 1 212,7-2-235,6 2 90,1-2 482,3 1-157,-2 2 336,-4 3-146,-6 3-224,-8 3 180,-8 3-561,-9 0-67,-5 2 56,-4 0-56,-3-1-78,0-2-158,-1-5-335,0-5 559,1-1-200,-2-1 212,0 6 56,-1 3 0,0 4 67,0 2 168,-1 15-156,-1 9 324,-2 18-459,1 4 11,1-1-44,2-8 33,10-9-45,4-11-56,13-8-258,5-8-100,6-20-729,4-16-156,2-22 627,1-15-34,-2-10 448,-6-9 213,-4 0 90,-9 5 1065,-7 17 190,-9 19-212,-4 21-394,-4 15-593,0 10 426,-2 17 235,-5 17-526,-4 23 257,-6 20-404,-1 10-671,2 4 627,3-4 0,3-10-168,3-16-537,5-19-640,1-17-1322,1-11-1334,0-10 4001,0-14 0,0 8 0,0-8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2.37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0 18294,'-5'46'796,"1"-2"-684,2-11-56,1-3 22,1-3-78,0-7-78,3-6-90,2-6-303,4-5-33,3-3-247,1-3-347,3-9 381,0-6-180,1-8 740,-1 2 157,-3 6 135,-5 8 325,-3 5-124,-4 4-179,-1 1 503,2 3 192,7 14-404,3-2-291,7 8 45,-2-12-146,4-5-44,-1-3 357,1-3-369,0-8 0,-2-4-11,-3-11-819,-3-6-222,-4 9-271,-4 3-952,-3 13-2195,-2 2 4470,0 2 0,0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1.4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74 19437,'48'-21'1659,"1"0"-2254,0 16 383,1-3-348,-6 1 560,-8 2 0,-15 1 33,-10 3-156,-7-1 224,-4 2-12,0 9 1,4 6-79,6 12 124,8 7-124,8 2-11,2 3 0,1-1-11,-3-2 156,-7-2-78,-9-4 269,-5-2-224,-7-2 270,-10-2-382,-9-4-214,-14-6-43,-8-7-1267,-2-3-3115,11-4 4639,5-1 0,20 0 0,3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3.4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16277,'19'66'609,"0"0"0,-2-1 0,-2-4-430,-4 27 381,-2 5-1043,-5-1 551,-2-2-57,-2-5-11,0-7 0,0-10-90,0-13-626,0-13-1402,0-16-1696,0-13 3814,0-11 0,0-3 0,0-2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4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1 272 14014,'8'-15'2274,"-1"4"-1556,-7 11-181,0 0-178,61-2-79,-19 1-246,6-1 0,4-1 78,21-3 78,13-5-840,12-5 650,-44 5 0,1 0 0,3-2 0,1-1-62,2 0 1,1 0 27,0 0 1,0 0-113,1 1 1,-1 1 72,1 1 0,-1 0 67,-1 2 1,1 1-46,-4 0 0,1 2 45,-3 1 1,0 1-30,-5 0 0,-2 2-211,44-2 246,-11 3-258,-9-1 146,-7 2 79,-6 0-91,-10 0 124,-5 0 0,-9 0 0,-8 3-67,-5-2 812,-8 3-745,-4 0 64,-2-1 4,-2 0-80,-1 1 12,0-1-44,-1 1-80,1-1 113,1 2-45,-3-1-22,2 2 22,-5 0 56,3 1 0,-3-1 45,3 2-101,-1 1 56,3 1 0,-1 4 112,3 4-45,-1 5-22,1 6-45,1 4 33,0 7-10,2 3-23,1 7 0,3 4 33,0 5 46,1 3-79,-2 2 0,2-1 78,-4-4-89,-1-5 11,-1-8 0,-4-7 168,0-7-168,-5-7 201,0-7-201,-1-5 79,0-6-57,0-3 79,0-3-79,-6-1-22,-5-1 45,-10-3-11,-5-1 11,-4-1-12,-6 3 203,-3 1-213,-10 2 279,-8 0-224,-14 0 34,-15 0-412,35 4 0,-2 0 305,-8 2 1,-2 1-6,-8 5 0,-2 2 106,-5 2 1,-1 1-1235,-6 1 1,0 2 1272,-2 1 1,0 0-68,0 0 1,1-1-619,3-1 0,1-1 562,4-3 1,2-1-199,6-3 0,1-1 176,7-3 0,3-1 51,7-2 0,4-2 50,-32 0 265,23-2-366,20-2 1529,20-4-2089,10-3 155,17-4-3416,5 4 3965,13 0 0,-12 6 1,-1 1-1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5.7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8 135 11549,'-4'0'3137,"1"0"-873,3 0-1828,42-7 91,-10 5-459,44-8 100,-17 5-168,12-2 11,10-6-157,9-1 45,7-4-11,-47 9 0,1 0 112,-1 1 0,-1 1-291,48-7 279,-15 7 12,-17 3-280,-22 4 280,-17 0 101,-15 5-56,-6 4 33,-3 5 68,1 1-135,2 1 68,3 2-57,2 3 224,2 4-246,0 4 0,0 5 23,-1 4 66,-1 6-89,-2 3 0,-1 5 46,-4 1 100,1 4-146,-3-2 0,4 0 33,1-4 57,4-1-90,2-6 0,-1-4 11,1-9-112,-4-8 101,-2-8 0,-4-8-67,-1-4 179,-1-3-45,-12-10 112,-4-4-167,-15-9 21,-2 0 247,-6 2-257,-5 3 122,-8 3-134,-10 3 90,-10 7 0,-14 2-308,-9 5 207,40 3 0,0 2 95,-3 0 0,0 2-67,-3 3 0,0 0-28,2-1 0,2 0 0,5-2 0,3-2-168,-28 4 45,29-7-1008,24-3-1043,27-4-1928,17-5 4102,16-6 0,-12 5 0,-3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6.7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64 18698,'54'-16'119,"0"-1"0,0 2 1,-3 3-120,25 10 0,7 1 34,2 1-169,-1 0-223,-2 0-269,-6 0 547,0 0-356,-4 0 436,-4 1 0,-7 4-45,-13 1-67,-14 5 22,-14 0 90,-11-1 370,-7 3-348,-2-1 157,0 1-78,0 4-67,0 0 314,0 7-259,0 3-44,1 7 168,2 5-135,0 8-78,-1 5 0,-1 5 79,0 2-146,1 1 67,3-3 0,-1-1-23,1-5 124,0-6-101,-1-6 0,1-9 123,0-8-100,-1-9-12,-1-6-11,-1-3 403,-1-3 482,-1 0-504,-6-1-381,-5 0 0,-13 0 168,-9-3-33,-12-2-91,-8-2 192,-9-3-225,-7 2 202,-4 2-213,0 1 0,5-1-134,8 0-292,13-4-762,15-1-1479,16-5-3338,9 4 6005,7 0 0,0 8 0,0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47.86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677 21 10260,'7'-10'3362,"-1"2"-2701,-6 8 1165,0 0-1187,-3-1-202,-2 1-12,-6-1-335,-3 1-23,-7 0 326,-4 0-382,-3 0 202,-7 0-23,-3 1-134,-7 1 157,-8 1-213,-3 3 0,-4-2 34,3 2 22,1-2-56,6-1 0,7-2 78,9-1-179,9 0 101,8 0-112,9 0 90,4 0-2925,3 0 0,1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0.4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568 8 13095,'10'-5'2667,"-2"2"-2309,-8 3 494,0 0-852,-65 72 123,19-27-415,-5 8 1,-2 1 291,-20 7-45,2 0-11,2-4-852,11-6-566,12-10-699,14-11-841,17-16 3014,9-6 0,6-8 0,0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0.7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815 1 12468,'9'0'2980,"-3"0"-2677,-6 0 974,0 0-1199,-50 63 23,6-17 100,-2 5 1,-4 3-741,10-14 1,0-1 661,-5 3 0,-1 2-123,-1 4 0,-1 0-296,0 0 1,-1-1 239,2 0 0,1 0-224,6-8 0,2-1-941,-22 20-1053,30-25-1996,15-18 4270,28-22 0,-9 5 0,11-8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1.0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894 0 16187,'-38'54'149,"0"-1"1,-3 1 0,-1-4 208,0-7 1,-2-1-1048,-4 4 1,-3 1 716,-3 3 0,-1 2-34,1 1 0,1 1 6,0-2 0,2 0-62,5-4 1,3-3 96,6-6 0,3-3-1436,-12 15-278,22-23-954,30-17-2555,15-20 5188,19-13 0,-17 6 0,-1-3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1.3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867 0 18205,'-47'61'59,"0"-1"1,0 0 0,0-2-60,7-11 0,1-1-1238,-5 4 1,-1 1 1254,-1 2 0,-2 1-17,0-1 0,-1 0 0,2-2 0,1-2-286,3-5 0,2-1 291,-25 28-2191,21-20-227,23-22-3224,13-14 5637,21-24 0,-9 6 0,10-9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2.54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19325,'3'82'213,"-1"-11"-314,-2-47-146,-2 0-884,-1-2-1569,0-5-2286,1-7 4986,2-5 0,0-5 0,0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1.5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702 0 18989,'-29'49'41,"0"-1"0,-4 3 0,-2 0-41,-3-2 0,-3 0-834,-4 6 1,-2 1 844,-1 1 1,0 0-52,0-1 1,2-2-191,2-4 1,2-3-115,8-7 0,2-3-1807,-10 18-1302,22-28 3453,23-19 0,-1-9 0,7-5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1.7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642 0 18742,'-56'70'160,"1"0"1,1-2 0,3-3-178,14-19 0,3-1-418,-4 3 0,1 0 435,-1-1 0,1 0-107,2-2 1,1-1 73,-25 33-763,17-17-1421,19-17-360,12-22-3375,12-11 5952,13-21 0,-7 8 0,7-9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2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616 0 18182,'-28'51'127,"0"1"0,-1 0 0,-1-3-15,-30 29-17,28-35 1,-4 3 32,-18 22 1,-1 2-62,14-20 1,1 1-1133,-18 28 1,4-7-1827,16-21-3899,6 5 6790,45-63 0,-8 5 0,7-6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2.2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568 1 19291,'-46'66'-60,"0"0"0,1-1 1,1-3 59,10-16 0,1-2-735,-2 4 0,0 0 724,-1-1 0,1 1-51,3-5 0,1-1 17,-22 33-1031,17-19-255,17-18-2154,11-19 169,17-12 3316,7-21 0,-4 10 0,2-10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2.4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579 1 17789,'-43'69'78,"1"1"1,0-2 0,1-5-74,7-21 1,1-3-383,-4 5 0,0 0 377,1-1 0,-1 1 0,2-3 0,0 0-134,-21 30-315,16-15-1322,18-18-2229,13-19 4037,12-16 0,-2-4 1,4-3-1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2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628 1 17857,'-67'70'-49,"-1"0"1,5-2-1,4-3-18,20-19 0,3-2-752,-2 3 1,2 1 779,0 0 0,2-1 39,2-4 0,3-1 379,-17 26-1051,18-18-1424,15-21-1847,9-16 3943,14-17 0,-7 1 0,7-6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2.9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320 2 15963,'8'-1'728,"-51"61"1,-25 24-729,24-24-802,1-6 1,-8 10 0,13-12 510,15-11-259,11-12-2251,7-14-1736,5-8 4537,4-9 0,-3 1 0,4-3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3.1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241 1 14809,'-43'43'414,"0"1"1,5-4 0,6-4-393,9-3-122,5-1-393,3-4-102,3-3-1007,3-5-3238,4-9 4840,2-4 0,3-7 0,0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7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1 261 9207,'2'3'1826,"0"-1"864,-2-2-2097,10 17-89,-6-10-122,8 14 55,-5-14-370,1 1 168,4 3-168,3-1-3425,3 5 3593,4 1-235,6 3 11,2 0-22,7 0 123,1-1-112,4-2 0,1-3 3437,2-2-3471,2-4 34,4-4 0,1-2-101,4-1 90,2-2 11,0-7-11,3-6-90,-3-8 0,4-2-22,0-4-123,6-3 212,6-2-201,6-3-71,5 4 306,2-1 22,1 7-44,-2 2 22,-4 3 0,-1 3-34,-2 3 101,-2 3-67,-2 6 101,-4 4-172,-8 11 273,-7 10-157,-10 13 145,-9 8 180,-7 6-348,-5-3 203,-6-2 347,-4-4-527,-3-7 454,-5-7-443,-1-7-56,-5-8 101,1-2-12,-2-4-100,0 0-11,2-1-101,0 0-12,1 0 34,1 0-67,1 0 34,5 0 78,3 0-45,7-1 45,4-7-56,6-4 45,6-8 67,2-2 0,6-1 45,2 1-12,7-1-33,4 0 0,6 0 34,3 3 44,4 0-10,3 5 100,2 3-135,6 5 247,1 3-257,3 1 55,-1-2 168,-4-1-156,-8-3 11,-9-3 90,-10-1-180,-12-4 292,-6 1-292,-9-3 56,-6 0 269,-5 1-314,-6 1 258,-4 5-280,-4 4 45,-1 2-146,0 5-1512,0-1-337,-3 2-3047,1 0 4997,-4 0 0,4 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8.9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 21 14944,'0'-12'639,"0"3"-561,0 9 146,-18 78-90,8-30-128,-2 7 0,1 2 251,5 4-145,2-3 202,4-10-314,13-9-78,3-13-56,16-13-763,1-7-1265,3-14-3105,-11-5 5267,-5-11 0,-13 9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3.7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242 0 16602,'-37'41'62,"1"0"0,-28 31-62,29-34-359,10-8-101,6-7-1310,7-12-874,4-5-1244,5-6 3888,1-7 0,2 5 0,0-5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9.4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89 15549,'47'-20'67,"0"-1"0,34-12-111,-53 27-382,-3 3 224,1 3 102,-2 0-114,1 0-21,0 1-235,1 3-730,0 2 327,-3 3 402,-3 2 437,-4 2 34,-5 3 617,-5 5 133,-1 3 80,-4 4-461,1 3 158,-2 1-135,0 1-190,0-4 44,0-4-190,0-8-56,0-5 0,0-7 124,0-3-248,0-2-144,2-6-293,3-11 79,6-10 12,7-14 470,7-1 168,8 0-45,5 3 191,5 6-314,1 3-762,1 6-1423,-16 10 2185,-3 6 0,-21 7 0,0 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1:59.92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0 14944,'0'13'1692,"0"-3"-1479,0-10 22,0 0-89,-45 64-146,34-39 0,-34 48-45,45-56-45,0-7-22,7-4-45,5-3-605,11-3 594,5-9 0,3-6 168,1-8 247,-3 0 44,-6 4 437,-7 6-33,-7 7-414,-5 2 133,-3 4-179,-1 0-190,0 7 67,0 5-78,0 5-34,0 2 0,0-6-404,5-5 46,4-4-46,7-3-660,4-1-124,4-9-795,5-3 862,1-10 1121,-2 4 45,-6 5 963,-10 7 79,-6 5-358,-5 2-191,-1 9-281,0 3 90,-1 8-200,-2-2-125,-1-3-44,0-6-752,2-3 80,1-5 480,1-2-1769,0-9-1177,0-9 3160,0-4 0,0 4 0,0 9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00.2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15885,'62'76'3676,"-12"-9"-3643,-41-43 202,-2-4-235,0-10-112,1-5 68,2-5-282,5-3 35,4-10-34,8-7 325,4-6 67,1 3 157,-3 8 224,-9 7 46,-6 5-472,-6 3 68,-2 5-90,-1 8 145,0 9-77,0 4-68,-1 0-639,1-5-134,0-4-2040,5-7-3327,-2-5 6140,6-3 0,-10-2 0,2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7.2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10865,'0'3'2533,"0"-1"1041,0-2-3104,32 71-178,1-25-413,-1 6 1,3 2 154,26 7-23,7-3-22,0-6-79,1-6-190,-7-8-246,-9-8-66,-10-8-270,-12-6-853,-12-9-1511,-11-3 3226,-4-4 0,-4 0 0,0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7.9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1 13880,'-34'84'447,"5"-11"-211,16-47-91,1-3-122,3-4-23,2-5-12,3-6-144,2-2-91,0-5-357,2 0 503,0-8 101,0-6 0,0-9 89,0-4-55,0-2 78,0 1 11,0 4 45,0 6 168,0 6 78,0 7-144,2 3-192,1 1 214,5 0-1,6 0 78,6 0-110,5 3-125,7 2-56,2 3-66,2 0 44,-2-4-56,-3-2 22,-8-2-22,-7 1 45,-8 1 0,-5 0 44,-3 1-55,0-1-34,-5 2-11,-9 1-45,-10 5-348,-9 3-459,-2 5-168,1 0-571,9-2-1334,11-8 2936,8-4 0,6-4 0,0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8.6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 13 14171,'0'-7'997,"0"2"-347,0 5-258,0 0 146,0 92-236,0-26-530,0 6 1,-1 3 295,-2 20 133,0-4-201,1-13-3307,1-13 2421,1-17-447,0-14-1266,1-14-3799,-1-10 6398,1-8 0,-1-2 0,0-1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8.8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1 221 17106,'61'-36'-676,"0"-1"0,-4 3 1,-4 3-2855,13-3-1165,-22 10 4695,-10 7 0,-25 12 0,-4 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9.3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1 193 17241,'37'26'134,"-1"-9"-134,-10-23 0,-2-6-101,5-35 314,-24 31-11,-2-25 101,-28 42-57,-3 14 135,0 8-213,5 18-101,7 2-67,7 3-201,6-6-158,17-10-78,11-10-258,22-11 1,11-8-617,7-20-516,4-10 539,0-18 817,-5-6 471,-6-2 56,-13 3 225,-12 5 603,-16 11 271,-9 11 100,-8 12-337,-8 7-548,-3 5-34,-8 5 202,0 8-292,2 6-145,6 10-45,4 0-56,5-1-78,2-1 78,9-4 0,7 1 67,9-2-67,1-1-11,-4-2-45,-9-1 56,-6-2 89,-6 0-77,-5 0 21,-8-1-33,-4-3-56,-3-5-291,5-4-594,7-10-101,3-17-493,15-21-673,14-22-1836,3 9 4044,8 2 0,-22 35 0,-1 6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9.5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15426,'17'70'1075,"1"0"1,-2-5 0,-4-4-1670,-12 12-795,0-9-1010,0-13-3427,-1-25 5826,-1-10 0,0-16 0,0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19.68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0 178 18194,'0'-5'2050,"59"-22"-2050,-1 5-460,0 0 1,1-1-3877,15-7 4336,-6 1 0,-46 18 0,-7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3.9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19 15392,'0'-11'3451,"0"3"-2767,0 8 100,0 0-638,62 3-225,-30 4 57,48 4-751,-46 3-628,-3-1-1299,-4-1-2690,-9-5 5390,-5-1 0,-10-5 0,-2-1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2.1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300 31 16826,'-8'-17'1222,"-1"4"-1177,-5 15 78,-6 11-123,-6 12 56,-7 21-202,-7 15 79,2 16 67,1 9-113,9 4 91,11-2 11,9-11 11,8-10-538,16-16 437,8-14-134,18-18 235,6-10-89,2-12 156,0-14-67,-5-10 78,-8-10-11,-11-2 180,-12 4-247,-10 2 0,-23 5-23,-12 8 35,-22 9-35,-9 6 12,0 22-493,6 10-258,10 19-572,17 5-806,14-2-751,11-19 2891,15-10 0,-8-16 0,8-4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2.31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15157,'0'0'0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3.8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8 193 15325,'78'-21'-280,"-14"0"358,-48 1-201,-7 0-79,-5-1-336,-2-2 527,-2 1 11,-11 4 269,-2 3 56,-13 8-112,1 3 594,0 4-146,2 8 11,5 9-134,0 13-471,7 12 102,4 3-158,4 1 123,3-3-268,14-8-35,9-6-55,19-8-134,10-11-561,6-4-89,7-9-740,0-11-863,0-7-1860,-25-6 4471,-8 2 0,-26 14 0,-2 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4.04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0 195 17498,'36'37'95,"0"-1"1,24 21-96,-41-54 0,0-1-90,2-6 90,3-12-481,3-13 44,5-17-561,-1-8-358,1-3-1389,-5 3-2073,-10 18 4818,-5 11 0,-11 19 0,1 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4.44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112 0 17655,'-45'67'-56,"7"-7"247,22-19-147,8-6-88,4-8 21,5-7-302,10-11 258,8-4-493,14-10-191,5-15 281,5-11 100,-1-15 370,-2-1 314,-7 6 235,-10 8 650,-9 13-359,-8 10-459,-5 7-168,-1 3-157,0 14 157,-1 6-213,-2 16 134,1 1-279,0-5 122,2-7-772,5-10 100,6-7-1109,11-6-1434,-3-13 3238,4-5 0,-16 3 0,0 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4.6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38 0 17767,'5'100'639,"-6"-6"-639,-8-32-22,-2 4 44,1 1-44,3-4-236,3-6-818,3-10-459,1-11-930,6-8-1020,-1-15 3485,5-5 0,-6-8 0,-1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4.98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17353,'40'56'-762,"-11"-17"-1334,34-31 2029,-32-16 67,21-5 269,-32-1 617,-6 4-46,-6 5 11,-5 2-503,-3 3-46,1 11 113,1 8-292,3 14-22,0 8-202,4-1-11,3-6-986,4-11-146,7-10-963,5-9-1603,-3-8 3810,-1-9 0,-16 6 0,-1-4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5.30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 0 14574,'-19'49'801,"-1"1"0,17-30-1098,-19 39 1,10-11-141,26-52-146,4-8 583,0-5 33,0-5 371,-4 4 537,-4 8-123,-5 5 45,-3 4-213,-2 3-292,0 11-111,0 7-247,1 11-314,3-2-314,5-3-1097,6-10 201,6-7-1098,7-6-33,4-10 2655,-8-5 0,-7 2 0,-11 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5.50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18182,'6'94'975,"-1"0"0,0-9 0,-1-11-1077,-4-13 102,0-15-795,0-13-68,5-12-918,-1-12-2286,2-5 4067,-3-7 0,-3 2 0,0-2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5.9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6 105 15807,'-3'10'2207,"1"-3"-2128,2-7 10,0 0-178,48 9 78,-21-6-886,60-4-319,-28-13 0,-4-2 1362,5-1 213,35-10-314,-89 27 89,2 0-112,0 0-22,1-1 0,1-4-44,-2-2 122,-3-3 79,-1 0 67,-4 1 33,0 2 438,-6 1 0,-4 4-382,-8 1 416,-5 8-382,-1 11 281,-3 16-113,3 14-268,2 11 302,7 6-471,7 5-67,5-2-11,13-5-168,15-12-235,19-13-841,23-19-2128,-14-10 3372,2-22 0,-35 10 0,-5-11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4.10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19090,'11'85'-2544,"-1"0"0,0-8 1,-2-22 2543,-4-47 0,-2-8 0,-1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6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261 59 14383,'0'-13'2735,"0"3"-2444,0 10 134,0 0-425,-49 23 23,18 5 224,-41 26-191,32 1 157,7 1-213,11-7-146,11-11 135,9-15-179,19-11-371,11-8 158,21-24-796,10-11 291,1-24 628,-5-5 280,-10 2 336,-16 6 124,-13 11-337,-11 11 448,-13 12-403,-8 9-78,-9 6-90,-6 6-482,6 12-56,8 5-571,7 9-1020,14-4 269,21-9-1748,0-7 3608,17-7 0,-25-2 0,-3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7.0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15202,'21'62'1501,"-4"-13"-1501,-14-44 0,8-2 45,8-3-11,11-6-34,3-3 571,4-4 34,-2 1 11,-5 6-537,-5 4 89,-7 2-336,-7 7 145,-1 7-167,-5 6-505,3 2-2207,-1-9-6207,-1-4 9109,3-8 0,-7-1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7.3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130 1 19751,'-5'82'205,"0"1"1,-1-1-1,-2-3-501,-5-17 0,-1-2 296,0 2 0,0-1 50,2-3 1,1-1-230,-6 41-207,9-26-947,5-27-1647,3-24 2980,6-25 0,-5 1 0,5-8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7.55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0 122 21118,'58'-15'-1588,"0"-1"1,0 0-1,-4 0-4226,12-10 5814,-7 5 0,-40 13 0,-6 5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8.11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1 221 19997,'58'-3'-493,"0"-1"0,22-23 0,-11-7 538,-27 0 179,17-31 157,-79 63-314,-17 2 157,-6 11 281,-3 9-449,5 16 302,10 9-179,13 5-33,9-1-292,8-3 57,19-8-393,10-11 23,23-13-706,10-9-673,6-20-672,6-13 123,-1-19 1715,-4-9 672,-11 0 953,-13 2 1007,-17 9-245,-14 8-270,-8 9-179,-15 13-773,-2 6 90,-3 7-437,4 2-68,7 4 68,3 9 22,3 9-157,11 7-11,7 5 67,11 0-123,0-1 56,-4-2-112,-6-2 23,-11 0 77,-6-1 12,-7 0 45,-13-2 56,-6-4-11,-12-5-90,4-7-213,7-5-22,10-7-1289,7-16-998,19-14-2016,1-6 4538,15-5 0,-15 25 0,0 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8.2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 1 19729,'0'75'784,"1"0"0,-1 0 0,-4-5-874,-6-17 1,-3-2-370,2 0 1,1 1-596,-7 41-604,5-18-2352,8-35 4010,3-16 0,1-24 0,0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28.4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0 161 20647,'66'-25'1714,"9"1"-2235,-4 6 1,3-1-1178,-22 6 0,-3-1 1698,43-14 0,-62 17 0,-9 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33.4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200 20 14283,'0'-5'2913,"0"0"-1221,0 5-1423,0-4 22,0 3-257,-2-4 0,-2 5-12,-4 9-22,-2 6-135,0 12 124,5 3-258,1 4 236,4 1-23,0 0 56,5-2-12,3-1 12,2-4 0,2-2 135,-7-2-68,-2 0-11,-3 0-56,-4 0 157,-10 3-191,-8 0 34,-10-2 0,1-1-33,1-5-124,6-5 45,5-4-79,5-5-357,8-2 200,2-2-1501,5-2 291,14-13-503,10-7-864,7-6 2925,3-2 0,-20 17 0,-3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33.93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1 607 18574,'92'25'314,"-11"-18"-493,-45-27-168,0-18 257,-2-3-448,-6-2 34,-8 2 257,-7 7-44,-8 4 291,-3 10 291,-9 9 168,-9 6 125,-11 18-92,-10 14-189,0 19 279,1 20-290,8 8 178,10 8-156,8-2-303,8-6 23,11-13-34,10-17-56,15-17 45,14-14-594,8-25-482,8-22-224,7-29 305,-34 22 1,-1-2 613,1-5 0,-2-2-68,0-3 1,-3-1-12,0-1 1,-3-1 195,-1-1 0,-3 0 275,-2 3 0,-2 2 596,12-40 906,-12 24 223,-10 24-235,-6 23-896,-4 12-314,-1 17 1217,0 20-1094,0 26-77,-3 28-326,0 16-8,1-45 0,0 1-54,0-2 0,2 0-699,0 45-730,0-15-1467,0-18-4874,2-30 7832,0-15 0,0-19 0,-1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2:34.0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36 23168,'87'-2'-486,"-1"0"1,-2-2 0,-7-1-4367,5-1 4852,-14-3 0,-48 4 0,-7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4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51 16277,'-10'0'3810,"2"0"-3810,73-3-22,-33-4-247,51-1-572,-53-3-369,-5 4-1199,-8 1-1938,-9 3 4347,-4-1 0,-4 4 0,0-1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8.9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19157,'-4'28'-7732,"1"-6"7732,3-7 0,0-9 0,0-1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9.0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34 1 14854,'-19'74'-1024,"5"-16"1,14-56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9.2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39 1 18933,'-21'84'213,"5"-12"-695,15-47-1456,1-3-1401,0 0-1738,0-9 5077,2-4 0,-2-8 0,3-1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9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0 18597,'-1'47'-3138,"0"-10"1,1-37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16.41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9879,'4'-13'1311,"0"3"-762,-4 10 975,0 0-885,8 1-258,-5 6 100,7 5-245,-5 8-12,2 7 235,-1 7-347,2 9 124,-2 9 88,2 7-256,-1 6 268,-1 2-123,-2 2 11,-1-1 235,-2 0-448,0 2 225,-1-1-112,0-1-24,0-4 24,0-7-124,0-8 0,0-8-45,0-9 78,0-5-33,0-6 0,0-3 79,0-3-79,0-1 0,0-1 0,0-2-34,0 2 68,0-2-34,0 3 0,0 1 67,0 2-89,0-1 22,0 2 0,0 0-45,0 0 67,0 1-22,0 3 0,0 0 79,0 2-102,0 1 23,0-1 0,0 3-56,0-2 101,0-2-45,0 0 0,0-5 90,0 0-102,0-2 12,0 1 0,0-1-67,0-1 112,0-2-45,0-2 0,0-2 67,0-2-100,0-2 33,0-1-12,0-2 68,0-1 90,0 0-146,0 0 0,0 2 45,0 1-45,3 1 0,2 3 101,4-1-12,2 2-89,3-2 0,1 1 79,2-2-1,2 2-78,1-3 0,1 0 123,-1 0-56,0-2-67,-1 0 0,2 1 12,2-1 66,2-1-78,4-1 0,4 0 112,5 0-123,5 1 11,7-1 0,6 3 180,9 1-147,8 1-33,5 1 0,7-2-149,3 3 126,3-2 23,-1 2 0,-2-1-33,0 2 55,-1-2-22,4 0-364,3-2 453,3-2-145,0 1 56,-3-2 0,-6 2-112,-1-2 157,0 0-45,6-1 0,2-1 79,5 0-124,-2-2 45,-2-1 0,-5-1-79,-3 0 91,-6 2-129,-2 0 117,-3 1 112,-1 0-135,-1-1 23,0-1 0,3-1-67,3-2 67,5-1 0,4-1 0,1-1 67,0 0-134,-4-1 67,-5 2 0,-5-1-89,-6 4 100,-1-1-11,-6 3 0,2-2 350,1 0-395,4-2 45,6-4 0,4 1-284,4-1 284,0 3 0,-2 2-11,-4 3 134,-4 2-157,-3 1 34,-3 0 0,-4 0 283,-2 0-261,-3 0-22,-4 0 0,-1 0 256,0 0-301,1 0 45,3-1 0,3-2-78,4 1 78,0-3 217,1 2-229,-2-2 113,-2 2-157,-1-1 56,-2 1 0,-1 0-67,-2 1 78,1 2-11,-2-3 0,-1 2 101,-5-2-135,-3 1 34,-3 1 0,-2-1-89,0 1 89,-2 0 0,2-1-23,0 0 158,4 2-180,2-1 45,4 1 0,0 0-101,0 0 101,-1 0 0,0 0 0,-1 0 146,-1 0-213,-3 0 67,-1 0 0,-5 0-191,-4 0 135,-3 0 56,-3 0-23,1 1-78,0 0 34,2 2 67,1 1 0,3-3-67,0 1 67,-1-2 0,0 0-22,-4 0 178,2 2-212,-3-2 56,0 2 0,-3 0-89,0 0 89,-4 0 0,-1 0 0,-3-1 123,-2 2-157,-2-2 34,-2 1 0,-2-1-89,-5 0 89,-2-1 0,-4 0 0,1 0 89,-1 1-89,0-1 0,4 2-67,-1 0 67,3 0 0,-1 0 0,0-1 123,-3 0-156,0-1 33,-1 1 0,-1-1-79,1 0 79,0 0 0,0 0-11,2 0 134,1 2-156,3-2 33,1 2 0,3 0-101,1 0 101,1 1 0,2-1 0,-2-1 123,3 2-156,-3-2 33,-1 1 0,-3-1-79,-2-1 79,-4 0 0,-1 1-11,-2-1 145,1 1-167,1-1 33,2 1 0,1 1-101,1-1 101,-1 1 0,3-1-11,-2 0 134,4 0-157,-2-1 34,0 1 0,-3-1-78,-1 0 78,-3 1 0,-2 0 0,3 0 123,-1-1-168,1 0 45,1 0 0,-3 0-67,0 0 202,0 1-214,1-1 146,-1 1-78,1-1 11,-1 0-89,1 0 89,-1 0 0,2 0-23,-1 0 124,1 0-112,-1 2 11,1-2 0,-2 1-79,2 0 79,-2-1 0,0 3-22,1-3 11,-2 2 123,2-2-112,-1 1 0,3-1 0,-1 0-90,-2 2 68,0-2 134,0 2-90,0-2-44,1 2 179,-1-2-135,3-5-22,0-7 22,2-11-178,1-12 156,2-7 0,3-7-56,2-3-23,2-7 34,1-2-134,2-7 179,0-4-89,1-4 89,-2-1 0,-3 4 100,-2 4 12,-5 9-78,0 6-34,-3 5 90,1 3-124,-3 3 34,0 2 0,-1 3-34,0 4 68,0 3-112,-1 2 78,1 2-135,1-2 1,0 1 55,2 0 79,-1 1-67,0 5 168,-2 4-101,1 3 0,-2 3 11,1 1-67,0 1 56,0-3 0,0 1-45,0-1 101,-1-3-56,2 0 0,-1-3 12,0 2-102,-1 0 90,-1 4 0,0 2 0,0 3 101,0 2-101,0 1 0,0 1 22,-1 2-55,-1-1 33,0 3 0,0-1 0,1 1 0,1-2 0,-1-1-45,0-2 78,-2-1-33,0 0 0,0 1 45,0-1-90,2 2 45,1-3 0,0 1-33,0 0 66,0 1-55,0 0 22,0 0 0,0 0-34,0 0 34,0 0 0,0 0-22,0 1 78,0 0-56,0 0 0,0 1-45,-1-3-67,0 0 112,-2 1 0,0 0-89,1 1-57,-2 2 0,0-1-269,0 1-212,1 0 257,0 0-392,2 2-325,0-2 1087,1 0 22,0-1 58,0-2-114,0 0 34,0 0-359,0 0-201,-1-2-2286,-5-2-1569,1 1 4415,-6-2 0,8 7 0,-2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19.4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11235,'0'5'1983,"0"0"-549,0-5-907,21 8-426,-8-5 179,22 5-78,-13-7-157,6-1 44,4 0-89,4 0 0,4 0 0,1 0 90,1 0-90,-3 0 78,-2-2-44,-3 0 156,-2-3-167,-1 1-23,0 1 123,0-2-44,3 2-79,4-1 0,5 2 56,7 0 336,3 1-224,5 1-123,4 0 55,0 0-21,1 0 33,-4 0-34,-2 0-22,-2 0 23,-6 0-79,-2 1 0,-7 0 11,-3 0 67,-5-1-78,0 0 56,0 0-56,3 0 158,3 0-158,4 1 0,5 0-57,3 3 125,4-1-68,4 0 0,3 0 56,3-1-112,-1 1 56,-1-1 0,1 1-68,-1-2 136,4 1-68,2-2 0,4 0 45,1 0-68,-1 0 23,-1 0 0,-1 1-56,-3 0 124,1 1-68,-3-1 0,1 0 56,-4-1-124,-1 1 68,-4-1 0,-3 0-44,-3 0 111,-4 1-67,-4 1 0,-4 0 56,-4 0-123,-2 0 67,-1-2 0,-2 1-80,2-1 160,2 0-80,4 0 0,6 1 33,4 0-78,8 0 45,3 0-407,4-1 328,2 1 23,-2-1 45,1 0 11,-2 0-23,0 0-89,2 0 112,-1 0 0,2 0-112,2 0 23,-1-1 89,2-1-67,-1-1-23,1-2-22,0 1 112,-4-1 0,-2 1-45,-5 0 520,-3 2-475,-5-2 0,-5 2-12,-1-4-111,-2 0 67,-3 0 56,-1 0-89,-5 2 100,-2 0-11,-4 3 0,-1-1-157,-1 2 123,3 0-437,1 0 359,3 0 56,7 0 0,3 0 56,10 0 0,1 0 68,6 0-113,-1 0 45,0 0 0,-2 0-79,-4 0 135,-3 0-56,-3 0 0,-1 0 56,-3 0-123,-2 0 67,-2 0 0,-6 0-56,-2 0 123,-4 0-67,-2 0 0,-1 0 56,2 0-123,1 0 67,2 0 0,0 0-89,-1 0 33,1 0 56,3 0 0,2 0 22,5 0-123,3 0 101,2 0 0,1 0-45,1 0 101,-2 0-56,2 0 0,-2 0 56,-1 0-100,0 0 44,-5 0 0,-1 0-68,-4 0 136,-6 0-68,-2 0 0,-4 0 33,-3 0-156,1 0-146,-1 0 269,1 2-134,2-1 190,1 2-56,3-2 0,1 0 78,2-1-145,1 0 67,0 0 0,-1 0-56,0 0 90,1 0-57,0 0 23,2 0-78,-3 0-34,-2 0-23,-4 0 135,-4 0-123,-3 0 202,-4 0-79,-4 0 0,1 0 78,1 0-168,6 0 90,5 0 0,3 0-112,6 0 90,0 0 22,1 0 0,-4 0 67,-3 0-100,-3 0 33,-3 0 0,0 0-68,-1 0 136,3 0-68,-1 0 0,1 0 44,1 0-111,-1 0 67,2 0 0,-1 0-57,0 0 137,-1 0-80,1 0 0,0 0 89,-2 0-156,2 0 67,-3 0 0,3 0-78,-2 0 145,1 0-67,-1 0 0,0 0 78,-1 0-11,-1 0-67,1 0 0,-2 0 79,0 1-1,0 1-78,0-1 0,1 1 112,-1 0-112,1 1 67,3 2-67,1 1 202,3 1-56,0-3-102,-1 2 91,-1-3-57,-4 1 101,0-1-167,-4-1 21,0 1 169,-4-1-157,2 0 56,0 1-45,0-1 22,1 1-44,2-1-34,0 2 0,2-1-67,-1 1 123,-2-2-56,-1 0 0,-2 0-79,-2-2 35,-2 2-371,-1-1-560,-2 1-257,-1-1-1547,0 2-2577,0-2 5356,0 0 0,0-1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22.73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10653,'9'0'1938,"-3"0"-1535,-6 0 1311,0 0-974,14 42 179,-5-6-392,13 50 201,-8-4-1187,-6-29 1,-1 3 497,0 8 1,-1 2 111,-1 5 0,-1 2-465,-1 1 1,-1-1 324,-2 0 0,1-2 17,-1-5 0,0 0-6,0-6 1,0-1-40,0-8 1,0-2 16,0 32-1132,0-24-1625,0-19-5232,0-22 7989,0-19 0,0-11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23.51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15739,'10'61'721,"0"-1"0,-1-1 0,1-2-172,10 29-2141,1 11 2034,-9-42 1,0 3-258,-1 4 0,-1 2-286,-1 6 0,-1 0 224,0 1 0,-2 1-90,0-2 1,-2 0-68,1-3 1,-1-3 70,0-5 0,0-1-592,-1-6 0,0-3-1293,3 34-4405,-3-39 6253,-1-16 0,-2-28 0,0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24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16916,'13'59'963,"1"-1"1,-1 3 0,0-1-723,-1-7 0,-1 1-1160,-1 8 1,0 4 974,1 5 0,0 1 101,-2 4 1,-1 1-226,-1-2 1,-1 0 111,0-4 1,-1-3-112,-2-4 0,0-3-253,-1-8 1,-1-1-909,0 35-2671,-1-41 3899,0-16 0,0-30 0,0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25.1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18339,'0'74'482,"-1"0"0,0 1 0,1-3-466,0-16 1,0-1-439,0 9 0,0 3 422,0 4 0,0 0 50,-1 2 1,1 0-124,-1-3 0,0-2-84,1-3 1,-1-2-298,0-6 0,1-1-472,0 42-2413,0-43 3391,0-19 1,0-33 0,0-3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4.6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 0 19090,'-6'86'100,"2"-9"-1320,8-39-2232,0-14 3452,2-10 0,-3-12 0,-1-2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06.1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14283,'0'14'2128,"0"-2"-1388,0-12-157,0 0-550,37 67 113,-22-33 79,30 52-225,-33-53 123,1-6-123,-3-7 0,0-7-34,-2-7 79,-2-4 78,2-2-123,0-5-22,4-11-135,3-11-314,3-8-504,0-3-504,1 1-605,-2 4-1322,-5 9 3406,-1 10 0,-8 9 0,-1 4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06.59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152 1 11717,'0'4'2599,"0"-1"-2095,0-3-223,-26 25 111,6-5 146,-21 21-214,14-12-155,8-3-35,6-7-134,8-3 0,4-7-134,1-4-1,9-2 79,8-3-258,12-4 1,6-7 223,0-4 90,-3-4 34,-7 4 335,-9 5 136,-6 5 257,-6 3-281,-3 2 450,-1 0-584,0 9-45,0 1-246,0 8 0,0-4-112,0-3 56,0-4-213,3-3-391,5-1-528,7-3-1255,7-4-2387,-3-3 4774,1-6 0,-12 4 0,-2 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06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20221,'3'59'-23,"0"-1"1,0-3 0,-2-7-1188,-1-4-3339,0-16 4549,0-8 0,0-17 0,0-2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5.71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9845,'0'3'718,"0"-1"245,0-2-672,0 4 12,0 0-56,0 2-12,0-1-112,1-1-100,3 2 133,2 0-111,3 2 56,2 0 33,2 0-89,1 2 90,3-2-67,0 1-57,2 0 56,3-2-22,-1 2-12,3-2 12,2 0-22,-1-3 77,3 2 46,-1-2-79,2 0 123,-1 1-134,2-2-11,-2 0 78,2 0-100,-2-1 44,1 1-67,0-1 11,-1 1 0,0 1-11,0-3 0,-1 4-11,0-4 56,1 3-45,0-1 0,0-1 11,0 2-44,0-1 33,1 0 0,0 0-12,3-1 46,-1 1-45,2-1 11,0 2 0,-1-1-23,-2 2 23,-1-2 0,-1 0-11,2 0 22,2-1-11,4 1 0,4-1 12,5 3-35,7-1 23,8 5 0,2-3-11,5 4-11,-1-2 22,0 2-112,-2-2-179,-4 2 246,0-3-56,0 0 0,1-3 101,4-2-11,0 1 11,-1-3 0,0 1 11,-5 0-33,-3-1 22,-3 3-56,-1-3-23,0 1-55,2-1 44,2 0 11,2 0-22,-1 0 79,2 0-34,-2 0 56,-2 0-11,1 2 44,-4 2-33,-1 2 0,-4 2 0,-2-1-22,0 1 22,0 0 0,1-1-34,0-1 46,0 1-12,-2-1 0,-4 2 0,-1 0-56,-6 0 44,-3 3-10,-3-2-12,-7 2-89,-5 0 123,-5 0 56,-6-1 11,-2 0 79,-2-2-90,0-1 56,0-1 12,0 0-102,0 0 1,0-1-23,-1 1-101,0-2 90,-2 0-136,0-3 24,1 0 90,-1-1-124,1 0 146,0 0-34,-1 0-67,2 0-34,0 0 23,1-3-213,0-2-213,5-5 313,2-3 147,7-1 44,1-1 45,2 1 22,2-1 12,0 2 67,2-1-79,2 1-22,2 2 0,2-2 0,3 2 101,1-1-23,4 0 214,3 1 134,6-1-426,7-1-34,5-1-11,6-1-22,4-1-3370,1 0 3437,3 1 0,-3 3-126,-1 1 148,-3 4-22,-1-1 0,-3 3 34,0-2-34,-2 1 0,0 1 0,0 2 0,-4 1 45,0 1 3329,-2 1-3352,0 0-10,0 0 266,0 0-278,2 0 0,0 0 67,1 0-33,2 0-23,1 0 23,2 0 22,0 0 33,-4-1-33,-3-2 0,-6 1 135,-6-2-113,-4 1 79,-5 1-135,-3-2 23,0 0-90,-1-1-33,3-1 56,1 0-34,1-3 67,-1 2-11,-1-1 56,-3 2-34,-2 0 101,-1 0-123,0-1 0,0 0-11,1-3 34,4 1-23,1-2 0,5-1 11,2 3 79,2-1 302,1 3-201,-1-1-124,-4 1-23,-4 2-32,-7 2-12,-5 1 22,-8 1-89,-5 1-123,-3 0-2220,-3-1 2410,-6 1 0,5-1 0,-5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6.4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18462,'13'49'1054,"-2"2"-953,-6 2-1,-1 2-55,-3 0-67,2-6 22,-2-9-438,1-8 46,-1-10-975,-1-7-1356,0-9-907,0-2 3630,0-4 0,0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6.7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36 16535,'52'-9'-17,"-1"-1"1,41-5-52,-42 14-761,-4 1 33,-3 0-918,-3 0-852,-4 4-448,-15-1 3014,-6 3 0,-14-5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7.05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16098,'0'66'168,"0"-15"-146,0-46-22,0-4-425,0 1 21,0-16 46,4-1 358,6-11 179,5 5 180,7 4 10,4 5-55,1 5-314,5 3-381,0 3-347,1 1-1558,-3 1-2555,-10 3 4841,-5 1 0,-12-1 0,0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7.63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 15403,'14'1'661,"-3"0"-78,-11-1-516,0 0 135,-11 13 78,-1-1 235,-9 13-324,2-4-79,5 1 168,2-3-280,6-4-11,4-4-45,0-5 45,2-4-11,5-1 22,5-1 0,8 0 33,5 0-33,3 0 0,-2 0 11,-3-3 68,-2 1-79,-5-2 168,-5 3 22,-2 1 370,-5 0-212,1 0 33,-1 1 0,2 5-314,-1 2 123,3 4-190,0-1 67,-1-2-167,1-1 44,-1-4-381,3-2-45,1-2-661,8-2-964,4-10-525,9-7-35,1-9 773,2-1 1894,-4 6 571,-6 4 1457,-7 10 124,-8 4-639,-5 4-124,-3 3-336,0 10-179,0 6-459,0 6-56,0 2-158,0-5-178,0-2-46,0-6-246,0-6-582,0-3-517,1-3-771,5-1-1201,6-9 3340,-1-2 0,-1 0 0,-7 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7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87 20132,'0'-7'-650,"-1"1"-314,1 6-795,-2-6-1199,2-6-3810,0-5 6768,0-4 0,0 11 0,0 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18.1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19930,'3'95'247,"0"-13"-247,4-50 0,-1-1-45,1-5-90,0-3 46,-1-5-102,0-5-89,-1-6 11,14-3 336,-4-6 23,14-4-34,-3-3 79,2 1 223,3 1-212,1 4 268,-1 1 12,-1 2-202,-6 0 68,-2 0-203,-7 1 57,-3 5-23,-4 1-123,0 3 0,-5-2-381,0-2-706,-2-3-1524,-1-1 2611,0-2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5.42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115 8 11784,'12'-4'5412,"-3"1"-5076,-9 3-213,-1 21 168,-6-2-122,-3 19-169,-8-8-292,-4 0-1859,-3 0-3440,4-10 5591,2-4 0,11-12 0,3-3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9.7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530 1 14462,'-70'46'59,"0"1"1,5-4 0,5-4-26,-7 5-34,6-3 0,8-6-12,13-5-346,14-9-2208,13-11 336,9-4 2230,14-6 0,-7 0 0,7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9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605 0 15157,'10'0'1165,"-46"58"-974,-7-17-158,2 4 1,-3 3-400,6-13 1,0-3 399,-1 3 0,-1 0-62,-1 2 0,1-1 28,2-2 0,2 0-90,-28 24-132,20-13-1190,21-18-910,14-13 272,23-10 2050,8-17 0,-4 9 0,0-9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0.1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831 0 15377,'-73'63'-96,"0"-1"1,13-11 0,-9 9 0,-4 2 0,5-3 0,11-11-1458,-2 2 1,2-2 762,-6 5 0,-13 9 0,10-6 1,31-21 789,33-25 0,3-9 0,4-1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0.36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1018 0 15277,'-60'49'38,"-1"1"0,1-1 0,0-1 0,1 0 1,3-2-39,-12 6 0,1-2-922,0 2 1,-1-1 921,3-4 0,1-2 0,8-3 0,3-1-51,10-9 1,4-2-20,-9 15-3180,25-22 3327,33-11 1,-6-11 0,12-1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0.55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887 0 14848,'-61'41'22,"0"0"1,0 0-1,2-1 1,1-1-1,3 0-22,-9 6 0,2-1-582,1 0 1,2-1 587,5-3 0,2-1-40,8-6 0,3-1-107,-16 17-1831,28-21-1583,21-13 3555,27-19 0,-11 3 0,10-6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0.7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678 0 14933,'-68'49'30,"-1"-1"0,3 0 0,1-2-30,11-7 0,1 0 0,3-2 0,-1 3-102,-14 15 1,11-1 101,26-2 0,-26 14 0,83-64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0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1 7784,'-14'0'2487,"3"0"-1691,11 0-729,0 0-1960,3 0-953,-1 0 2846,3 0 0,-4 0 0,0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2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 8871,'-7'0'2073,"2"0"-1580,5 0-2297,0 0-1210,83 18 3014,-59-14 0,60 14 0,-80-18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4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13084,'19'7'1736,"-1"-1"-2643,-5-6-572,2 0-246,5 0-1323,-5 0 3048,1 0 0,-11 0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6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8 10832,'8'0'2768,"-1"0"-1962,-7 0-133,0 0-662,10 0-22,-2 0-68,11 0-627,-3 0-325,6 0-829,3 0-1345,-5 0 3205,0-3 0,-14 2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3:46.29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 15381,'0'-13'3115,"0"3"-2824,58 27-235,-21 2-112,50 17-56,-38-1-818,-3 2-1199,-3 3-3081,-19-13 5210,-7-2 0,-15-18 0,-2-2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6.85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14 13364,'-6'-7'3597,"1"0"-3104,5 7-303,0 0-56,0 11 69,0 7-147,0 15 112,0 7-157,0 3-11,3 0 11,4-4 34,5-5-45,4-9 0,1-8-34,1-9-78,1-4 112,1-4-145,2-11-248,3-8-615,1-14 212,-1-7 1,-3 2-202,-4 1 593,-5 8 404,-5 9 258,-3 9 145,-3 7-168,-2 3 1144,4 6-752,2 5 135,6 8-392,2 3-34,2-4-67,3-3-101,4-7-89,-4-4 55,3-2-44,-6-9-90,0-4-213,-2-11-269,-1-3-1289,1-1-469,-2 1-1021,-3 8 3261,-2 7 0,-5 8 0,-1 3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7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11683,'5'0'3025,"0"0"-2218,-5 0-807,9 0-235,-2 0-516,9 0-773,0 0 79,4 0-561,-4 0 2006,1 0 0,-11 0 0,-2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6.9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11493,'7'5'2409,"-1"-2"-1547,-6-3-603,0 0-215,7 9-44,-5-7-359,8 9-738,-7-7-954,2 2-660,-3-1 2711,2-3 0,-4-1 0,0-1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7.2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11123,'-8'47'3675,"1"-8"-3642,5-19 12,1-2-45,1 0-235,0-3-258,0 1-695,0-2 236,0 1 190,1 1-33,3-1 357,0 4 214,2 2 224,-2 2 168,-1 3 483,-2 0 256,-1 1 180,0 0-213,0 0-34,0-1-369,0 0-202,0-2 45,0 1-303,0-4 11,0-1-22,0-3-492,0-4-1032,1-2-986,-1-1-2633,1-6 5143,-1 1 0,0-5 0,0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7.3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16333,'-1'67'-1737,"0"-14"-727,4-52-2209,0-1 4673,4 0 0,-5 0 0,1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7.5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 0 13162,'-7'27'-1575,"1"-5"1,6-22 0,0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7.71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0 12580,'-10'54'1411,"0"-1"1,-5 32-628,14-84-3417,1-1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7.8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14518,'-10'8'2017,"3"-1"-1726,7-7-291,0 0-762,-12 5-762,6-3-1199,-12 3-1411,10-5 4134,-2 0 0,6 0 0,1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8.0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193 6 15347,'-82'9'-11,"14"-1"-897,55-8-246,1 0-571,3-4-2825,4 0 4550,1-4 0,4 5 0,0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8.1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74 10 7055,'-41'-5'0,"8"0"0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8.3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86 0 11593,'-48'13'0,"10"-3"0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7.2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28 19067,'30'-15'-67,"-4"2"67,-19 13-78,0 7 66,-1 3 12,-4 11-22,0 3 56,-2 5-135,-1 1 101,-5-1-381,-2-1 258,-3-6-168,4-5 66,2-6 113,4-6 56,1-3 213,0-2 168,6 2-302,6-1-46,9 3-33,5-3-1177,1 0-1288,-8-1 2521,0-5 0,-14 3 0,0-3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8.4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9453,'0'0'0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48.6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12188,'0'0'0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0.4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12064,'-1'6'3373,"0"-2"-639,1-4-2633,2 4 89,-1 2 68,1 9-68,-2 9 1,0 12-191,0 12 0,0 9-45,-5 2 67,2 1-22,-4-6 0,4-4-257,1-8 178,2-7-369,0-11-359,6-10 158,7-9-562,11-6-1018,8-17-1984,-7 0 4213,-4-13 0,-14 17 0,-4 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0.66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1 101 17924,'55'-9'101,"1"0"0,-3-1 0,-4 0-505,8-8-1075,-3 2-1254,-8 3-3912,-18 5 6645,-9 3 0,-17 3 0,-1 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1.01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0 119 18317,'61'26'-427,"-15"-11"-513,-8-26 401,-15-7-625,-2-8 200,-5 1 359,-7 1 493,-5 2 112,-4 7 258,-3 3 145,-7 7 269,-7 3-190,-7 7 156,-4 10 125,1 13-349,2 10 23,7 5-392,5-2-23,8-4-44,3-7-393,10-6-111,10-10 111,15-6-705,15-9-864,11-17-1142,7-11-1053,-17-5 4179,-5-2 0,-31 22 0,-4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1.2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 0 15415,'-11'66'2835,"4"-10"-2891,18-32 134,2-4-78,9-4 0,-7-3 67,-2-6-56,-8-1 12,-3-5 10,-2 1 57,0 0-68,0 1-44,-7 3-23,-1-1-291,-5 1-146,2-3-560,5-1-684,3-2-4773,3-4 6499,2-6 0,-1 3 0,1-2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1.43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1 17767,'-16'92'388,"0"0"1,0-8 0,4-16-1700,6-40-1726,0-8-4257,5-11 7294,-3-5 0,4-4 0,-1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1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41 21185,'69'-6'-1879,"0"1"0,-14 0 1,-6-1 1878,6-4 0,-37 5 0,-6 1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9879,'4'-13'1311,"0"3"-762,-4 10 975,0 0-885,8 1-258,-5 6 100,7 5-245,-5 8-12,2 7 235,-1 7-347,2 9 124,-2 9 88,2 7-256,-1 6 268,-1 2-123,-2 2 11,-1-1 235,-2 0-448,0 2 225,-1-1-112,0-1-24,0-4 24,0-7-124,0-8 0,0-8-45,0-9 78,0-5-33,0-6 0,0-3 79,0-3-79,0-1 0,0-1 0,0-2-34,0 2 68,0-2-34,0 3 0,0 1 67,0 2-89,0-1 22,0 2 0,0 0-45,0 0 67,0 1-22,0 3 0,0 0 79,0 2-102,0 1 23,0-1 0,0 3-56,0-2 101,0-2-45,0 0 0,0-5 90,0 0-102,0-2 12,0 1 0,0-1-67,0-1 112,0-2-45,0-2 0,0-2 67,0-2-100,0-2 33,0-1-12,0-2 68,0-1 90,0 0-146,0 0 0,0 2 45,0 1-45,3 1 0,2 3 101,4-1-12,2 2-89,3-2 0,1 1 79,2-2-1,2 2-78,1-3 0,1 0 123,-1 0-56,0-2-67,-1 0 0,2 1 12,2-1 66,2-1-78,4-1 0,4 0 112,5 0-123,5 1 11,7-1 0,6 3 180,9 1-147,8 1-33,5 1 0,7-2-149,3 3 126,3-2 23,-1 2 0,-2-1-33,0 2 55,-1-2-22,4 0-364,3-2 453,3-2-145,0 1 56,-3-2 0,-6 2-112,-1-2 157,0 0-45,6-1 0,2-1 79,5 0-124,-2-2 45,-2-1 0,-5-1-79,-3 0 91,-6 2-129,-2 0 117,-3 1 112,-1 0-135,-1-1 23,0-1 0,3-1-67,3-2 67,5-1 0,4-1 0,1-1 67,0 0-134,-4-1 67,-5 2 0,-5-1-89,-6 4 100,-1-1-11,-6 3 0,2-2 350,1 0-395,4-2 45,6-4 0,4 1-284,4-1 284,0 3 0,-2 2-11,-4 3 134,-4 2-157,-3 1 34,-3 0 0,-4 0 283,-2 0-261,-3 0-22,-4 0 0,-1 0 256,0 0-301,1 0 45,3-1 0,3-2-78,4 1 78,0-3 217,1 2-229,-2-2 113,-2 2-157,-1-1 56,-2 1 0,-1 0-67,-2 1 78,1 2-11,-2-3 0,-1 2 101,-5-2-135,-3 1 34,-3 1 0,-2-1-89,0 1 89,-2 0 0,2-1-23,0 0 158,4 2-180,2-1 45,4 1 0,0 0-101,0 0 101,-1 0 0,0 0 0,-1 0 146,-1 0-213,-3 0 67,-1 0 0,-5 0-191,-4 0 135,-3 0 56,-3 0-23,1 1-78,0 0 34,2 2 67,1 1 0,3-3-67,0 1 67,-1-2 0,0 0-22,-4 0 178,2 2-212,-3-2 56,0 2 0,-3 0-89,0 0 89,-4 0 0,-1 0 0,-3-1 123,-2 2-157,-2-2 34,-2 1 0,-2-1-89,-5 0 89,-2-1 0,-4 0 0,1 0 89,-1 1-89,0-1 0,4 2-67,-1 0 67,3 0 0,-1 0 0,0-1 123,-3 0-156,0-1 33,-1 1 0,-1-1-79,1 0 79,0 0 0,0 0-11,2 0 134,1 2-156,3-2 33,1 2 0,3 0-101,1 0 101,1 1 0,2-1 0,-2-1 123,3 2-156,-3-2 33,-1 1 0,-3-1-79,-2-1 79,-4 0 0,-1 1-11,-2-1 145,1 1-167,1-1 33,2 1 0,1 1-101,1-1 101,-1 1 0,3-1-11,-2 0 134,4 0-157,-2-1 34,0 1 0,-3-1-78,-1 0 78,-3 1 0,-2 0 0,3 0 123,-1-1-168,1 0 45,1 0 0,-3 0-67,0 0 202,0 1-214,1-1 146,-1 1-78,1-1 11,-1 0-89,1 0 89,-1 0 0,2 0-23,-1 0 124,1 0-112,-1 2 11,1-2 0,-2 1-79,2 0 79,-2-1 0,0 3-22,1-3 11,-2 2 123,2-2-112,-1 1 0,3-1 0,-1 0-90,-2 2 68,0-2 134,0 2-90,0-2-44,1 2 179,-1-2-135,3-5-22,0-7 22,2-11-178,1-12 156,2-7 0,3-7-56,2-3-23,2-7 34,1-2-134,2-7 179,0-4-89,1-4 89,-2-1 0,-3 4 100,-2 4 12,-5 9-78,0 6-34,-3 5 90,1 3-124,-3 3 34,0 2 0,-1 3-34,0 4 68,0 3-112,-1 2 78,1 2-135,1-2 1,0 1 55,2 0 79,-1 1-67,0 5 168,-2 4-101,1 3 0,-2 3 11,1 1-67,0 1 56,0-3 0,0 1-45,0-1 101,-1-3-56,2 0 0,-1-3 12,0 2-102,-1 0 90,-1 4 0,0 2 0,0 3 101,0 2-101,0 1 0,0 1 22,-1 2-55,-1-1 33,0 3 0,0-1 0,1 1 0,1-2 0,-1-1-45,0-2 78,-2-1-33,0 0 0,0 1 45,0-1-90,2 2 45,1-3 0,0 1-33,0 0 66,0 1-55,0 0 22,0 0 0,0 0-34,0 0 34,0 0 0,0 0-22,0 1 78,0 0-56,0 0 0,0 1-45,-1-3-67,0 0 112,-2 1 0,0 0-89,1 1-57,-2 2 0,0-1-269,0 1-212,1 0 257,0 0-392,2 2-325,0-2 1087,1 0 22,0-1 58,0-2-114,0 0 34,0 0-359,0 0-201,-1-2-2286,-5-2-1569,1 1 4415,-6-2 0,8 7 0,-2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11235,'0'5'1983,"0"0"-549,0-5-907,21 8-426,-8-5 179,22 5-78,-13-7-157,6-1 44,4 0-89,4 0 0,4 0 0,1 0 90,1 0-90,-3 0 78,-2-2-44,-3 0 156,-2-3-167,-1 1-23,0 1 123,0-2-44,3 2-79,4-1 0,5 2 56,7 0 336,3 1-224,5 1-123,4 0 55,0 0-21,1 0 33,-4 0-34,-2 0-22,-2 0 23,-6 0-79,-2 1 0,-7 0 11,-3 0 67,-5-1-78,0 0 56,0 0-56,3 0 158,3 0-158,4 1 0,5 0-57,3 3 125,4-1-68,4 0 0,3 0 56,3-1-112,-1 1 56,-1-1 0,1 1-68,-1-2 136,4 1-68,2-2 0,4 0 45,1 0-68,-1 0 23,-1 0 0,-1 1-56,-3 0 124,1 1-68,-3-1 0,1 0 56,-4-1-124,-1 1 68,-4-1 0,-3 0-44,-3 0 111,-4 1-67,-4 1 0,-4 0 56,-4 0-123,-2 0 67,-1-2 0,-2 1-80,2-1 160,2 0-80,4 0 0,6 1 33,4 0-78,8 0 45,3 0-407,4-1 328,2 1 23,-2-1 45,1 0 11,-2 0-23,0 0-89,2 0 112,-1 0 0,2 0-112,2 0 23,-1-1 89,2-1-67,-1-1-23,1-2-22,0 1 112,-4-1 0,-2 1-45,-5 0 520,-3 2-475,-5-2 0,-5 2-12,-1-4-111,-2 0 67,-3 0 56,-1 0-89,-5 2 100,-2 0-11,-4 3 0,-1-1-157,-1 2 123,3 0-437,1 0 359,3 0 56,7 0 0,3 0 56,10 0 0,1 0 68,6 0-113,-1 0 45,0 0 0,-2 0-79,-4 0 135,-3 0-56,-3 0 0,-1 0 56,-3 0-123,-2 0 67,-2 0 0,-6 0-56,-2 0 123,-4 0-67,-2 0 0,-1 0 56,2 0-123,1 0 67,2 0 0,0 0-89,-1 0 33,1 0 56,3 0 0,2 0 22,5 0-123,3 0 101,2 0 0,1 0-45,1 0 101,-2 0-56,2 0 0,-2 0 56,-1 0-100,0 0 44,-5 0 0,-1 0-68,-4 0 136,-6 0-68,-2 0 0,-4 0 33,-3 0-156,1 0-146,-1 0 269,1 2-134,2-1 190,1 2-56,3-2 0,1 0 78,2-1-145,1 0 67,0 0 0,-1 0-56,0 0 90,1 0-57,0 0 23,2 0-78,-3 0-34,-2 0-23,-4 0 135,-4 0-123,-3 0 202,-4 0-79,-4 0 0,1 0 78,1 0-168,6 0 90,5 0 0,3 0-112,6 0 90,0 0 22,1 0 0,-4 0 67,-3 0-100,-3 0 33,-3 0 0,0 0-68,-1 0 136,3 0-68,-1 0 0,1 0 44,1 0-111,-1 0 67,2 0 0,-1 0-57,0 0 137,-1 0-80,1 0 0,0 0 89,-2 0-156,2 0 67,-3 0 0,3 0-78,-2 0 145,1 0-67,-1 0 0,0 0 78,-1 0-11,-1 0-67,1 0 0,-2 0 79,0 1-1,0 1-78,0-1 0,1 1 112,-1 0-112,1 1 67,3 2-67,1 1 202,3 1-56,0-3-102,-1 2 91,-1-3-57,-4 1 101,0-1-167,-4-1 21,0 1 169,-4-1-157,2 0 56,0 1-45,0-1 22,1 1-44,2-1-34,0 2 0,2-1-67,-1 1 123,-2-2-56,-1 0 0,-2 0-79,-2-2 35,-2 2-371,-1-1-560,-2 1-257,-1-1-1547,0 2-2577,0-2 5356,0 0 0,0-1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7.5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281 12 15000,'1'-6'2241,"0"1"-2163,-1 5-44,0 0 22,-57 76-56,24-32 0,-5 8 0,-2 0 11,5-4-101,5-8-840,8-10-380,6-10-2511,9-10 3821,3-6 0,4-4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10653,'9'0'1938,"-3"0"-1535,-6 0 1311,0 0-974,14 42 179,-5-6-392,13 50 201,-8-4-1187,-6-29 1,-1 3 497,0 8 1,-1 2 111,-1 5 0,-1 2-465,-1 1 1,-1-1 324,-2 0 0,1-2 17,-1-5 0,0 0-6,0-6 1,0-1-40,0-8 1,0-2 16,0 32-1132,0-24-1625,0-19-5232,0-22 7989,0-19 0,0-11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15739,'10'61'721,"0"-1"0,-1-1 0,1-2-172,10 29-2141,1 11 2034,-9-42 1,0 3-258,-1 4 0,-1 2-286,-1 6 0,-1 0 224,0 1 0,-2 1-90,0-2 1,-2 0-68,1-3 1,-1-3 70,0-5 0,0-1-592,-1-6 0,0-3-1293,3 34-4405,-3-39 6253,-1-16 0,-2-28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16916,'13'59'963,"1"-1"1,-1 3 0,0-1-723,-1-7 0,-1 1-1160,-1 8 1,0 4 974,1 5 0,0 1 101,-2 4 1,-1 1-226,-1-2 1,-1 0 111,0-4 1,-1-3-112,-2-4 0,0-3-253,-1-8 1,-1-1-909,0 35-2671,-1-41 3899,0-16 0,0-30 0,0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39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18339,'0'74'482,"-1"0"0,0 1 0,1-3-466,0-16 1,0-1-439,0 9 0,0 3 422,0 4 0,0 0 50,-1 2 1,1 0-124,-1-3 0,0-2-84,1-3 1,-1-2-298,0-6 0,1-1-472,0 42-2413,0-43 3391,0-19 1,0-33 0,0-3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2.65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471 23 15874,'0'-12'1210,"0"1"-493,0 11-672,0 0-1,-71 41-88,24-11 55,-6 3 0,-2 1-33,-8 12-158,4-1-570,9-6 10,13-7-1937,14-9-887,12-12 3564,10-5 0,1-6 0,1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2.86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958 1 16748,'-70'53'82,"0"1"1,1-1 0,-1 1-1,1 0 1,-11 7 0,0 0-1,5-4 1,10-10-279,3-7 0,8-8-340,6-1 1,3-2-787,-16 16-1284,30-16-1102,22-16 3743,31-11 0,-14-4 0,13-2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3.25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955 1 16849,'-82'57'-49,"0"-1"0,0 1 0,0 0 0,-1 0 0,0 1 0,0-1 0,6-4 0,9-5 49,-11 8 0,15-9-1188,7 1-369,27-17-573,28-17 427,34-12-941,25-22 2308,33-13 77,-38 8 0,1-2 1212,4-2 0,2 0-461,0 0 1,0-1-134,0 1 0,0 1-51,-4 1 0,-1 0 353,-5 4 0,-2 0 1087,25-12-1065,-26 13-156,-24 11-124,-21 10-179,-31 23-33,-21 16-175,10-6 1,-5 3-134,-5 5 0,-3 2 324,-5 5 0,-1 1-123,-3 1 0,1 0 101,-1 1 0,2 0-90,3-3 0,2-2-161,6-5 0,4-2 10,-20 22-1042,29-20-987,24-20-962,32-11 3047,12-24 0,-5 12 0,-1-12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3.43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646 0 9782,'-66'49'560,"0"-1"0,3-1 0,3-1-476,10-7 0,1-2 118,3-1 0,2 0-146,5-4 0,2 0-56,-24 20-90,21-10-1322,20-15-141,16-13-1875,18-9 3455,10-12 0,-6 6 0,-2-6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3.5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315 64 13958,'83'-36'2723,"-20"8"-2186,-64 35-537,-24 18-212,-18 18 32,-24 15-77,-7 7-528,-1 0 91,7-4-606,10-5-3529,28-24 4829,11-10 0,19-20 0,0-2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8.80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 0 20401,'-13'15'-7373,"3"-2"7373,12 1 0,-1-8 0,1-1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7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21958,'81'58'-67,"-10"-6"-381,-35-25-964,-5-2-1345,-3-2-5702,-13-9 8459,-6-5 0,-9-8 0,0-1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2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17487,'46'7'-7518,"-12"-1"7518,-1-6 0,-22 0 0,-1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2.9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15672,'10'8'3798,"-2"-1"-3495,-8-7-392,0 0-113,27 5-874,-5-3-795,29 2-2028,-18-6 3899,2-2 0,-21 1 0,-1 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12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19527,'20'6'-3698,"2"2"68,-6-3 3630,-1 0 0,-4-2 0,-6-2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2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14473,'40'67'814,"-1"0"1,-1-7-1,-13-12-400,-25-28-414,0-4-560,0-3-963,0 0-1346,2 1 303,1-6 2566,2 0 0,-2-6 0,-1-1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3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14339,'0'88'-3070,"0"-20"3070,0-59 0,0-7 0,0-2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5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 0 14193,'-10'17'-2421,"2"-3"1,8-14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6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42 1 17543,'-18'13'-1575,"3"-3"1,10-10 0,2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83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216 1 18944,'-58'20'-1967,"0"-1"1,-36 13 0,90-32 0,2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3.9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373 1 18406,'-51'0'-146,"0"0"1,-40 0-1659,51 1-146,-3 5-594,2 2-2050,13 0 4594,7-1 0,17-6 0,2 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4.12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226 1 15706,'-59'7'-4174,"1"-1"0,-31 5 4174,74-10 0,12-1 0,1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8.09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 1 15594,'0'6'2588,"36"-1"-3003,-24-5 415,25 0 45,-33 0 22,-3 8-33,-1 6-34,-9 9-459,-3 7 391,-10 0-66,4-1 123,2-3-34,5-2 90,7-3 380,2 0 91,2-1-213,7 0 402,17 6-671,1-12-34,13 0-1311,-9-12-2387,-8-7 3698,0-5 0,-15 3 0,0-1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4.27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0 15907,'-12'6'1614,"3"-2"-1614,9-4-2431,0 0-2208,-19 6 4639,15-2 0,-16 2 0,20-4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7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72 9879,'4'-13'1311,"0"3"-762,-4 10 975,0 0-885,8 1-258,-5 6 100,7 5-245,-5 8-12,2 7 235,-1 7-347,2 9 124,-2 9 88,2 7-256,-1 6 268,-1 2-123,-2 2 11,-1-1 235,-2 0-448,0 2 225,-1-1-112,0-1-24,0-4 24,0-7-124,0-8 0,0-8-45,0-9 78,0-5-33,0-6 0,0-3 79,0-3-79,0-1 0,0-1 0,0-2-34,0 2 68,0-2-34,0 3 0,0 1 67,0 2-89,0-1 22,0 2 0,0 0-45,0 0 67,0 1-22,0 3 0,0 0 79,0 2-102,0 1 23,0-1 0,0 3-56,0-2 101,0-2-45,0 0 0,0-5 90,0 0-102,0-2 12,0 1 0,0-1-67,0-1 112,0-2-45,0-2 0,0-2 67,0-2-100,0-2 33,0-1-12,0-2 68,0-1 90,0 0-146,0 0 0,0 2 45,0 1-45,3 1 0,2 3 101,4-1-12,2 2-89,3-2 0,1 1 79,2-2-1,2 2-78,1-3 0,1 0 123,-1 0-56,0-2-67,-1 0 0,2 1 12,2-1 66,2-1-78,4-1 0,4 0 112,5 0-123,5 1 11,7-1 0,6 3 180,9 1-147,8 1-33,5 1 0,7-2-149,3 3 126,3-2 23,-1 2 0,-2-1-33,0 2 55,-1-2-22,4 0-364,3-2 453,3-2-145,0 1 56,-3-2 0,-6 2-112,-1-2 157,0 0-45,6-1 0,2-1 79,5 0-124,-2-2 45,-2-1 0,-5-1-79,-3 0 91,-6 2-129,-2 0 117,-3 1 112,-1 0-135,-1-1 23,0-1 0,3-1-67,3-2 67,5-1 0,4-1 0,1-1 67,0 0-134,-4-1 67,-5 2 0,-5-1-89,-6 4 100,-1-1-11,-6 3 0,2-2 350,1 0-395,4-2 45,6-4 0,4 1-284,4-1 284,0 3 0,-2 2-11,-4 3 134,-4 2-157,-3 1 34,-3 0 0,-4 0 283,-2 0-261,-3 0-22,-4 0 0,-1 0 256,0 0-301,1 0 45,3-1 0,3-2-78,4 1 78,0-3 217,1 2-229,-2-2 113,-2 2-157,-1-1 56,-2 1 0,-1 0-67,-2 1 78,1 2-11,-2-3 0,-1 2 101,-5-2-135,-3 1 34,-3 1 0,-2-1-89,0 1 89,-2 0 0,2-1-23,0 0 158,4 2-180,2-1 45,4 1 0,0 0-101,0 0 101,-1 0 0,0 0 0,-1 0 146,-1 0-213,-3 0 67,-1 0 0,-5 0-191,-4 0 135,-3 0 56,-3 0-23,1 1-78,0 0 34,2 2 67,1 1 0,3-3-67,0 1 67,-1-2 0,0 0-22,-4 0 178,2 2-212,-3-2 56,0 2 0,-3 0-89,0 0 89,-4 0 0,-1 0 0,-3-1 123,-2 2-157,-2-2 34,-2 1 0,-2-1-89,-5 0 89,-2-1 0,-4 0 0,1 0 89,-1 1-89,0-1 0,4 2-67,-1 0 67,3 0 0,-1 0 0,0-1 123,-3 0-156,0-1 33,-1 1 0,-1-1-79,1 0 79,0 0 0,0 0-11,2 0 134,1 2-156,3-2 33,1 2 0,3 0-101,1 0 101,1 1 0,2-1 0,-2-1 123,3 2-156,-3-2 33,-1 1 0,-3-1-79,-2-1 79,-4 0 0,-1 1-11,-2-1 145,1 1-167,1-1 33,2 1 0,1 1-101,1-1 101,-1 1 0,3-1-11,-2 0 134,4 0-157,-2-1 34,0 1 0,-3-1-78,-1 0 78,-3 1 0,-2 0 0,3 0 123,-1-1-168,1 0 45,1 0 0,-3 0-67,0 0 202,0 1-214,1-1 146,-1 1-78,1-1 11,-1 0-89,1 0 89,-1 0 0,2 0-23,-1 0 124,1 0-112,-1 2 11,1-2 0,-2 1-79,2 0 79,-2-1 0,0 3-22,1-3 11,-2 2 123,2-2-112,-1 1 0,3-1 0,-1 0-90,-2 2 68,0-2 134,0 2-90,0-2-44,1 2 179,-1-2-135,3-5-22,0-7 22,2-11-178,1-12 156,2-7 0,3-7-56,2-3-23,2-7 34,1-2-134,2-7 179,0-4-89,1-4 89,-2-1 0,-3 4 100,-2 4 12,-5 9-78,0 6-34,-3 5 90,1 3-124,-3 3 34,0 2 0,-1 3-34,0 4 68,0 3-112,-1 2 78,1 2-135,1-2 1,0 1 55,2 0 79,-1 1-67,0 5 168,-2 4-101,1 3 0,-2 3 11,1 1-67,0 1 56,0-3 0,0 1-45,0-1 101,-1-3-56,2 0 0,-1-3 12,0 2-102,-1 0 90,-1 4 0,0 2 0,0 3 101,0 2-101,0 1 0,0 1 22,-1 2-55,-1-1 33,0 3 0,0-1 0,1 1 0,1-2 0,-1-1-45,0-2 78,-2-1-33,0 0 0,0 1 45,0-1-90,2 2 45,1-3 0,0 1-33,0 0 66,0 1-55,0 0 22,0 0 0,0 0-34,0 0 34,0 0 0,0 0-22,0 1 78,0 0-56,0 0 0,0 1-45,-1-3-67,0 0 112,-2 1 0,0 0-89,1 1-57,-2 2 0,0-1-269,0 1-212,1 0 257,0 0-392,2 2-325,0-2 1087,1 0 22,0-1 58,0-2-114,0 0 34,0 0-359,0 0-201,-1-2-2286,-5-2-1569,1 1 4415,-6-2 0,8 7 0,-2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7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 11235,'0'5'1983,"0"0"-549,0-5-907,21 8-426,-8-5 179,22 5-78,-13-7-157,6-1 44,4 0-89,4 0 0,4 0 0,1 0 90,1 0-90,-3 0 78,-2-2-44,-3 0 156,-2-3-167,-1 1-23,0 1 123,0-2-44,3 2-79,4-1 0,5 2 56,7 0 336,3 1-224,5 1-123,4 0 55,0 0-21,1 0 33,-4 0-34,-2 0-22,-2 0 23,-6 0-79,-2 1 0,-7 0 11,-3 0 67,-5-1-78,0 0 56,0 0-56,3 0 158,3 0-158,4 1 0,5 0-57,3 3 125,4-1-68,4 0 0,3 0 56,3-1-112,-1 1 56,-1-1 0,1 1-68,-1-2 136,4 1-68,2-2 0,4 0 45,1 0-68,-1 0 23,-1 0 0,-1 1-56,-3 0 124,1 1-68,-3-1 0,1 0 56,-4-1-124,-1 1 68,-4-1 0,-3 0-44,-3 0 111,-4 1-67,-4 1 0,-4 0 56,-4 0-123,-2 0 67,-1-2 0,-2 1-80,2-1 160,2 0-80,4 0 0,6 1 33,4 0-78,8 0 45,3 0-407,4-1 328,2 1 23,-2-1 45,1 0 11,-2 0-23,0 0-89,2 0 112,-1 0 0,2 0-112,2 0 23,-1-1 89,2-1-67,-1-1-23,1-2-22,0 1 112,-4-1 0,-2 1-45,-5 0 520,-3 2-475,-5-2 0,-5 2-12,-1-4-111,-2 0 67,-3 0 56,-1 0-89,-5 2 100,-2 0-11,-4 3 0,-1-1-157,-1 2 123,3 0-437,1 0 359,3 0 56,7 0 0,3 0 56,10 0 0,1 0 68,6 0-113,-1 0 45,0 0 0,-2 0-79,-4 0 135,-3 0-56,-3 0 0,-1 0 56,-3 0-123,-2 0 67,-2 0 0,-6 0-56,-2 0 123,-4 0-67,-2 0 0,-1 0 56,2 0-123,1 0 67,2 0 0,0 0-89,-1 0 33,1 0 56,3 0 0,2 0 22,5 0-123,3 0 101,2 0 0,1 0-45,1 0 101,-2 0-56,2 0 0,-2 0 56,-1 0-100,0 0 44,-5 0 0,-1 0-68,-4 0 136,-6 0-68,-2 0 0,-4 0 33,-3 0-156,1 0-146,-1 0 269,1 2-134,2-1 190,1 2-56,3-2 0,1 0 78,2-1-145,1 0 67,0 0 0,-1 0-56,0 0 90,1 0-57,0 0 23,2 0-78,-3 0-34,-2 0-23,-4 0 135,-4 0-123,-3 0 202,-4 0-79,-4 0 0,1 0 78,1 0-168,6 0 90,5 0 0,3 0-112,6 0 90,0 0 22,1 0 0,-4 0 67,-3 0-100,-3 0 33,-3 0 0,0 0-68,-1 0 136,3 0-68,-1 0 0,1 0 44,1 0-111,-1 0 67,2 0 0,-1 0-57,0 0 137,-1 0-80,1 0 0,0 0 89,-2 0-156,2 0 67,-3 0 0,3 0-78,-2 0 145,1 0-67,-1 0 0,0 0 78,-1 0-11,-1 0-67,1 0 0,-2 0 79,0 1-1,0 1-78,0-1 0,1 1 112,-1 0-112,1 1 67,3 2-67,1 1 202,3 1-56,0-3-102,-1 2 91,-1-3-57,-4 1 101,0-1-167,-4-1 21,0 1 169,-4-1-157,2 0 56,0 1-45,0-1 22,1 1-44,2-1-34,0 2 0,2-1-67,-1 1 123,-2-2-56,-1 0 0,-2 0-79,-2-2 35,-2 2-371,-1-1-560,-2 1-257,-1-1-1547,0 2-2577,0-2 5356,0 0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7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10653,'9'0'1938,"-3"0"-1535,-6 0 1311,0 0-974,14 42 179,-5-6-392,13 50 201,-8-4-1187,-6-29 1,-1 3 497,0 8 1,-1 2 111,-1 5 0,-1 2-465,-1 1 1,-1-1 324,-2 0 0,1-2 17,-1-5 0,0 0-6,0-6 1,0-1-40,0-8 1,0-2 16,0 32-1132,0-24-1625,0-19-5232,0-22 7989,0-19 0,0-11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8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15739,'10'61'721,"0"-1"0,-1-1 0,1-2-172,10 29-2141,1 11 2034,-9-42 1,0 3-258,-1 4 0,-1 2-286,-1 6 0,-1 0 224,0 1 0,-2 1-90,0-2 1,-2 0-68,1-3 1,-1-3 70,0-5 0,0-1-592,-1-6 0,0-3-1293,3 34-4405,-3-39 6253,-1-16 0,-2-28 0,0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16916,'13'59'963,"1"-1"1,-1 3 0,0-1-723,-1-7 0,-1 1-1160,-1 8 1,0 4 974,1 5 0,0 1 101,-2 4 1,-1 1-226,-1-2 1,-1 0 111,0-4 1,-1-3-112,-2-4 0,0-3-253,-1-8 1,-1-1-909,0 35-2671,-1-41 3899,0-16 0,0-30 0,0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41.78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 0 18339,'0'74'482,"-1"0"0,0 1 0,1-3-466,0-16 1,0-1-439,0 9 0,0 3 422,0 4 0,0 0 50,-1 2 1,1 0-124,-1-3 0,0-2-84,1-3 1,-1-2-298,0-6 0,1-1-472,0 42-2413,0-43 3391,0-19 1,0-33 0,0-3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5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766 1 13835,'13'0'1692,"-3"0"-1524,-10 0 616,0 0-705,-65 58-68,16-19-276,-5 5 1,-4 2 303,16-16 1,0-2-40,-3 3 0,-1-1 0,-2 1 0,2-1-28,0-1 0,2 0-533,-35 20-369,18-10-700,21-10-1037,20-12-1467,17-9 4134,22-6 0,-10-3 0,9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6.34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826 1 15269,'-63'67'44,"-1"0"1,2-3 0,2-4-45,14-21 0,2-3-433,-3 1 1,1 1 465,3-2 1,1 0 157,-33 26-191,18-7 52,20-16-870,18-15-132,25-12 9,32-16-281,31-23-82,-17 6 1,3-4 261,8-9 0,1-1 726,6-4 1,0-1 724,1 0 0,-2 0 229,-2 1 1,-3 1 140,-6 4 0,-4 2 487,31-17 101,-34 17-628,-26 18-425,-37 14-314,-30 28 56,-30 19-84,22-10 0,-3 5-371,-5 5 0,-3 3 427,-3 5 0,-2 2 185,-3 3 0,0 0 58,1 1 0,1 0 155,3-1 0,1 0-264,7-7 1,3-2-130,9-6 1,4-4-34,-14 21-841,27-25-32,33-18 290,40-27-784,39-29 414,-21 5 1,3-6 172,11-9 0,2-4 350,-22 13 1,1 0-1,0-1 430,0 0 0,1 0 0,-1 0 190,25-15 1,-1 1 307,-9 5 1,-4 4 179,-11 8 0,-6 4 1254,17-13-94,-34 23-1401,-37 13-370,-37 29 56,-30 17-73,20-4 1,-3 4-429,-6 8 1,-2 4 573,-2 5 0,-1 2-112,-1 3 0,1 1 62,0 1 0,1 0 51,2-2 1,2 0-53,5-4 1,2-1-146,8-7 0,5-2-363,-11 28-1273,24-29-706,47-20-2465,12-28 5004,31-19 0,-31 6 0,-5-3 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6.52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610 0 12759,'-59'47'343,"0"0"1,1-1 0,2 1-48,8-3 1,1 0-983,3 1 1,1 1 869,4-1 1,2 0 28,6-2 0,3-1 390,-11 30-794,18-19-410,20-21-1382,31-16-1266,2-22 3249,23-15 0,-30 7 0,-3-5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8.40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12 166 18395,'-7'0'2050,"2"0"-2050,5 0-481,0 0-561,52-44-796,-23 21-3641,40-35-157,-49 40 5636,-5 3 0,-12 11 0,-2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6.63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5734,'0'0'0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3:57.3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540 0 16434,'-68'70'-1524,"-1"-1"0,1 0 0,-1 1 1,-9 8-1,4-2 0,17-21 1524,16-19 0,32-31 0,3-3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5.42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18586,'55'18'-8180,"-13"-3"8180,-9-15 0,-21 0 0,-2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5.59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0 18530,'51'11'-5771,"-1"-2"2141,-25-8 3630,4-1 0,-20 0 0,0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5.72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11414,'62'12'0,"-13"-2"0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5.8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16647,'26'61'-5244,"-2"-10"1995,-14-41 3249,-1 0 0,-7-7 0,0-1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 14585,'1'79'-1860,"5"-13"-156,2-57-831,0-2 2847,1-3 0,-8-3 0,2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1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 1 14663,'-9'88'-1569,"1"-18"1,6-67-1,1-2 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3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77 1 14585,'-39'57'-1547,"8"-10"1,27-45 0,2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4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153 1 16927,'-81'42'-2458,"15"-9"0,63-31 1,1-1-1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8.5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 0 18182,'-7'57'437,"0"0"0,0-5 0,2-3-358,5 10-79,0-6-281,2-6-816,5-8-2624,0-18 3721,3-7 0,-7-14 0,0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64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263 0 17666,'-52'0'-1692,"-1"0"1,-39 0-4304,64 1 5995,4 2 0,16-1 0,2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75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145 0 17846,'-80'7'-7171,"20"-1"7171,55-6 0,5 0 0,0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6.94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8972,'0'0'0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4:57.0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101 1 16513,'-41'0'-5244,"7"0"5244,19 0 0,9 0 0,1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3.5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160 3 20300,'7'-2'403,"-2"1"-369,-9 8-34,-4 10-34,-5 12-212,0 12-90,2 1 313,5 3-380,3 0 134,6-1 235,12-3-78,7-1 45,14-8 67,1-2 0,0-5-45,-7-5 45,-6-2 0,-8-4 34,-9-1-1,-3 3 259,-4 0-180,-8 6-112,-10 1 123,-13 2-123,-11 0 0,-5-4 0,-1-3-325,0-6-314,5-6-1109,10-4-2095,15-6 3843,9-9 0,9 6 0,0-4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3.795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1 155 17274,'0'-3'2073,"0"1"-728,0 2-1289,75-45-56,-37 26-219,12-8 1,2 1-376,-7 12-1770,4 4-2096,-18 5 4460,-6 1 0,-20 4 0,-3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4.09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0 115 22978,'52'-26'-845,"0"1"1,-3 1 0,-6 5-2360,-13 7 3204,-4 4 0,-19 8 0,-3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4.56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204 0 19930,'-88'28'773,"14"9"-773,57 20 56,3 19-34,8 14-22,4-38 0,0 0-28,2 2 0,0 0 17,4-1 0,1 0-196,0-2 0,1-1-230,12 40-169,-3-6-435,-4-17-562,-6-11-2352,-3-28 3955,-2-11 0,0-17 0,0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4.74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0 155 21040,'62'-17'-546,"0"0"1,-3 0-1,-3 1-2221,17-8-1222,5-2-2230,-23 9 6219,-9 2 0,-35 11 0,-4 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4.9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134 67 18283,'17'75'-101,"3"-15"101,6-58 56,2-5 45,-2-11-101,-5-7 224,-9-15-190,-5-1-1,-14-1-128,-49 14 0,-9 8-1183,23 9 606,-25 0 0,13 11-2779,54 21-1412,13-9 4863,9-7 0,-8-7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8.8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 1 19897,'-1'6'1747,"0"-1"-1747,1-5-1210,0 0 482,2 4-3059,8-3-1861,-1 4 5648,7-6 0,-10 0 0,-1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5.197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 20703,'7'80'530,"1"1"1,-3-1-1,-2-4-463,-6-18 0,-2-2-370,2-2 1,-1 0 302,0 40-415,2-21-55,2-17-1352,3-20-2715,0-18 4557,3-11 1,-3-8-1,0-1 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5.7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185 503 15392,'-7'-6'1714,"1"1"-1658,6 5 112,0 0-168,-46 20 112,24 11-33,-36 27 370,37 11-169,7 4-34,7-1-123,3-10-123,14-14-78,9-17 44,14-16-11,8-12-78,2-27-202,1-16-179,-4-32 492,-4-17-433,-19 39 0,-2-2 434,-2-2 0,-2-2 5,-1 0 1,-2 0-51,-3 1 0,-1 1 11,-1 3 0,-3 0 135,-8-35 705,-5 18 23,-8 29-191,0 19 57,4 29 167,4 25-514,5 31 290,3 27-616,3-36 1,1 1 116,1 4 1,0 1-180,5 0 1,3-1-348,0-2 1,4-2-359,5-8 0,5-3-1815,25 31-7260,-8-38 9501,-2-16 1,-24-23-1,-3 0 1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7.43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370 1 21387,'-97'7'101,"8"11"-34,33 31 101,4 9-157,13 10-11,14 6 45,14 3 44,14-1-89,19-7 0,15-12-235,18-16 235,8-18-504,5-13-493,1-17-796,-2-17-3910,-23-4 5703,-9-14 0,-28 23 0,-2 3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17.7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1 216 21286,'37'65'56,"-1"0"0,-1-4 0,-4-4-56,2 17 0,-1-8-11,-1-12 44,-1-15-33,-4-20 112,2-8-112,-3-29 191,6-22-191,2-33 0,-15 26 0,0-2-442,0-4 1,-1-1 390,-1 1 1,-1 0-218,10-43-566,-10 15-589,-8 21-1568,-4 28 2991,-3 15 0,0 17 0,0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5.68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297 49 18261,'-32'-27'526,"1"6"-436,3 30-23,-6 10-33,-5 15-34,0 10 0,4 4 0,9 5-23,7-3 1,10 0 22,4-6-11,6-6 22,12-6-22,6-8-180,15-10-44,5-7-583,9-5-1065,5-11-1534,5-11-2981,-17-5 6398,-6-8 0,-24 19 0,-6 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6.02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36 0 14439,'1'16'2219,"0"-4"-2039,-1-12-169,0 0-22,0 62 78,0-39-67,0 50 112,6-55-34,3 0-22,8-4 0,3-4-56,3-5-22,2-3-146,1-3 22,1-9 34,-3-7 101,-4-9 11,-8-3 146,-5 1 10,-5 1-44,-9 3-100,-8 2 32,-12 6-44,-8 6-112,-4 5-67,1 5-190,3 13-293,6 4-571,11 15-1007,8 0-1189,7-9 3429,12-9 0,-7-11 0,7-3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6.55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64 1 17118,'-10'58'41,"0"1"0,2-6 0,-1-5-52,-4-8 11,5-5-135,3-12 68,4-8-23,1-9-268,0-4 77,0-2-43,5-5 156,6-9 168,9-9 0,5-9 11,2 3 78,-2 2 135,-4 10 68,-5 4 55,-7 7-67,-4 3-67,-3 2 269,-2 5-281,2 8 2,-2 9-102,0 5-45,0 1-56,2-7-45,1-5 22,3-8-44,1-3 56,5-3-214,3-3-200,6-12-68,5-7 269,3-10 224,0 1 56,-3 6 325,-6 9 22,-6 7 102,-5 6 245,-4 7-380,-3 8-101,1 8-112,-2 9-135,1-5-22,3-2-22,0-8-90,3-5-785,1-5-246,5-2-2252,5-8-3608,-3-5 7003,1-7 0,-10 5 0,-3 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6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102 1 15459,'-9'69'717,"0"1"0,0 0 1,3-1-1,0-3-801,-8 8 0,1-9-746,7-16 136,-2-11-595,2-17-941,-1-9 818,2-12 1412,3-14 0,1 8 0,1-8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6.940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58 18350,'48'-17'745,"-1"0"1,38-7-735,-46 35-11,-4 9-34,-11 8-156,-9 7-68,-8 6-190,-8 4 22,-16 4-381,-8-1-919,-14-8 1726,-8-5 0,23-19 0,-1-5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7.26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0 19796,'4'52'67,"0"0"0,3 33-67,-7-63-201,1-9-192,9-6-21,8-5-202,8-3 189,4-11 338,-2-5 89,-1-7 56,-7 2 292,-5 8 88,-7 6 1,-5 5 45,0 3 134,0 8-380,1 9-24,5 9-200,-1 7-12,4-5-4337,73-50-2598,-26-33 6935,-9 20 0,-4-1 0,-11-24 0,-26 42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9.0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58 21398,'33'-4'-2006,"2"-3"-1176,3-5-3496,-7 1 6678,7-3 0,-24 10 0,-1-1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7.42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127 1 19729,'-16'75'406,"-1"0"1,2-3 0,0-5-407,-9 27-22,5-11-303,7-16-481,6-18-673,4-16-1580,2-18-3564,0-7 6623,0-14 0,0-1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7.59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3 18126,'54'0'-1927,"-23"-3"-1267,67 10 34,-44-3 3160,-16-1 0,-13 1 0,-18-3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5:57.86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0 246 19650,'70'15'-45,"-8"-11"-213,-38-33-22,-3-4 79,-5-4-124,-8-1 302,-4 0 23,-4 1 146,-3 9 33,-8 11 68,-7 9 122,-9 22 214,-2 19-23,-1 23-111,6 23-259,8 8-89,8 1-101,76-35 0,9-6 0,-40 3 0,36-25 0,0 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3.55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58 17476,'10'41'617,"-3"0"-595,-6 6 12,-1 2-23,0-1-11,-4-4 0,-2-4-22,-3-11 10,2-7-179,4-11-10,2-6 89,1-4 67,0-1-22,0-6-180,2-12-10,8-14-91,8-13 23,9-7 202,5 0 123,1 4 0,-2 9 89,-5 7 91,-6 10 111,-5 7-33,-6 8-56,-3 5 78,-2 2 168,-1 3-268,2 9-35,2 7-22,0 9-44,0 0-23,-1 1-34,-1-3-22,-1-4 0,0-5 0,-1-8-33,1-5-191,4-4 179,3-3-190,7-14-203,7-10 1,6-16 348,4-2 89,1 1 44,-2 10 147,-4 10 122,-8 8-10,-4 9 179,-6 4-79,0 6-179,-3 13-100,-3 8-46,-1 10-44,-4 2-12,0-8-22,1-4-34,-1-10-470,3-6-650,-2-5-1726,6-3-3249,-5-1 6129,5-6 0,-6 4 0,1-4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3.94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1 145 15538,'62'7'-179,"-9"-6"167,-30-18-100,-3-2 101,-2-2-134,-5 0 33,-3 0 112,-5 3 33,-3 2 247,-1 5-101,-1 5 113,-2 4 178,-4 2-167,-6 1 67,-4 14 66,-5 9-10,0 18-156,0 9-69,4 3-66,7 2-91,5-6 46,5-10-90,8-7-123,9-12-572,15-10-616,14-7-1333,10-17-3306,-11-3 5950,0-14 0,-28 14 0,-5 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4.29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135 8 14798,'10'-4'3081,"-2"1"-2408,-8 3-561,-51 68-56,29-32-56,-8 8 0,2 1-11,15-11-45,7-5 0,4-7 0,2-7-11,0-5-180,4-6-123,6-2-190,7-7-11,7-9 447,3-9 124,0-9 112,-1 4 370,-4 5 89,-6 8-77,-7 9 10,-5 2 258,-3 4-392,-1 14-169,0 4-111,0 14-90,0-4-23,0-5-234,0-8-315,0-9-290,8-2-808,4-4-2039,13-16-2443,-4 2 6152,3-17 0,-15 18 0,-1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4.57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21 5 16838,'-5'55'1170,"-1"0"1,-3 34-1193,9-85-124,0-2-78,2-2-112,10-10-561,6-7 80,11-14 312,2-6 270,1 1 235,0 5 314,-5 7 325,-5 10-23,-5 6 202,-2 6-392,-5 13-102,0 11-100,-1 16-168,-1 6-56,-2-1-392,1-9-975,1-9-3171,-4-13 4538,1-5 0,-5-7 0,0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6.23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16187,'52'78'79,"-7"-17"-57,-19-54 34,-3-4-56,-1-2-11,-2-1-224,-4-6-269,-3-7-112,-4-10-203,-5-6 596,-3 2 122,-6 2 101,-6 8 582,-7 6 57,-6 6-112,-1 4 55,1 16-10,4 6-102,1 19-223,7 5 10,5 2-100,5 0-90,2-5-67,4-6 0,8-8-11,9-8 0,11-7-493,6-7 101,6-4-987,6-9-794,1-8-1033,-14-4 3217,-7-5 0,-21 13 0,-3 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6.5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 79 16434,'14'63'908,"-3"-8"-684,-11-39-124,0 0-32,0-5-57,0-3-11,0-4 0,1-2 0,-1-2-90,3 0-67,-2 0-111,3-1 100,2-9 168,2-3 33,5-9 68,4 0 123,7-1 134,6 1-99,8-3-114,7 1 12,4-1-11,1 3-45,-5 4-90,-9 4-11,-11 6-56,-12 5-606,-7 1-1366,-5 2-2711,-1 0 4739,-4 5 0,3-4 0,-4 4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6.909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13 127 16726,'8'86'504,"-3"-15"-392,-15-52-79,3-7 135,1-7-89,5-3-79,0-3-180,1-10 91,0-9 78,6-12 11,11-5 0,12-2 0,13 0-12,8 0-279,7 4-393,1 6-469,2 7-1884,-20 10 3037,-10 7 0,-23 5 0,-3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25:09.181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8 22014,'19'0'-1546,"-2"-1"-2275,-17 0 3821,1-2 0,-1 2 0,0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07.48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92 98 15191,'-26'45'313,"-1"1"1,-11 28 123,51-61-34,8-6-257,12-5-34,0-8-112,2-12-22,-5-8-57,-7-10 79,-8 1 11,-7 4 269,-6 2 79,-6 9-202,-9 6 22,-7 6-78,-5 6-101,-2 2-23,5 11-66,6 2-247,7 11-280,6-2 268,11-5-89,9-5-358,13-7 324,11-3-436,4-3 88,3-9 819,3-3 79,-1-7 616,-1 3-1,-3 4-21,-8 5-24,-6 3 147,-12 4-292,-7 9-369,-8 8-1,-4 12 12,-1 7-79,0-3-56,0-2 11,0-9-22,0-8 45,0-7-45,0-5-78,4-13-57,11-8 135,10-16 90,13-9 123,4 1 0,4 2-213,0 9-202,0 11-1243,-5 11-4079,-15 8 5524,-9 14 0,-14-8 0,-3 8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4.02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239 41 15975,'-36'-25'784,"6"10"-672,19 34-67,-1 16-11,-2 21 66,1 13-66,1 11-23,0 6 0,3 4-686,1-1 687,0-5-12,0-10-34,1-11-369,-2-14-415,0-11-538,-3-10-1938,2-15 3294,-1-5 0,7-8 0,1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4.20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0 102 16782,'66'-24'-195,"-1"1"1,-3 1 0,-6 5-1969,6 8-2924,-20 4 5087,-7 4 0,-27 1 0,-1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4.71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12 160 15258,'-10'78'-539,"8"-17"539,22-58-313,2-7-23,2-12 795,8-71 35,-19 51-102,0-43-269,-24 78-123,1 1 0,1 0-291,5 4-483,2 2 57,2 2-336,8 0 190,8-5-1132,14-1-514,10-5 2105,4-4 404,2-1 494,-5-3-2,-5 5 124,-8 4-156,-6 1 123,-10 1 33,-6 0-11,-3 5-101,-3 3 169,0 4-35,0-2 237,0-5 43,0-2-77,0-3-393,2-8-314,10-8 146,7-6 79,13-5-247,7 8-112,5 5-1121,2 8-2644,-14 4 3765,-8 2 0,-18 0 0,-4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5.266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201 11 14585,'-2'-6'740,"1"2"-740,-56 10-56,32 7 22,-40 10 34,52 8 34,7 2 89,5 2 135,3-1-57,7-5 102,3-2-23,4-7-212,-3-6-1,-3-5 224,-6-6 146,-2 0 123,-2-2-100,-10 3-180,-4 0-146,-10 0-89,2-2-45,6-1-168,7-1-505,6-2-862,3-8-1355,15-8-1424,-2-2 4314,18-3 0,-19 13 0,0 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5.7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16 1 18978,'-8'81'224,"3"-15"-224,2-57 11,3-4 67,0-4-100,0-1-124,3-6-268,6-7 123,7-8 190,8-6 101,3 3 22,0 3 135,-4 6 101,-2 4 22,-7 6-112,-1 1 0,-6 4 123,-1 1-100,-1 9-90,-1 3-12,0 9-22,-1-2-44,-1-2-12,1-5 0,-1-7-22,2-2-11,2-4-1,5 0-234,7-4 55,7-7 135,6-5 56,2-6 11,-3 4 67,-4 6 78,-9 6 1,-3 3 201,-6 3-168,0 8-134,-4 3-34,0 8-11,0-1-67,4-2-370,-1-6-280,6-5-325,4-3-1636,6-5-1457,10-12 4135,-8 2 0,-6-2 0,-12 8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6.063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79 0 19818,'-43'69'370,"9"-14"-359,32-48-11,2-3-146,5-4-279,9 0-360,9-6 337,11-6 314,0-4 134,-2 0 11,-6 5 90,-11 6 100,-8 2 191,-4 3-67,-3 7-100,0 6-80,-4 8-122,2 2-23,-3-4-34,4-5-22,0-8-258,1-2-280,10-7-1366,8-14-629,17-12-1434,-5-5 4023,2-2 0,-20 22 0,-2 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6.248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246 0 15695,'-44'76'1467,"-1"0"1,6-5 0,3-7-1423,-3 2-45,14-9-56,12-17-168,8-13-292,5-15-44,14-11-1524,8-24-1176,20-16-3016,-5-7 6276,0-3 0,-23 28 0,-2 6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6.362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198 0 17823,'-26'62'598,"0"-1"0,1 0 0,0-3-666,4-11 1,2-2-2253,-12 41 2320,14-34 0,9-18 0,8-28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3T10:56:17.254"/>
    </inkml:context>
    <inkml:brush xml:id="br0">
      <inkml:brushProperty name="width" value="0.08571" units="cm"/>
      <inkml:brushProperty name="height" value="0.08571" units="cm"/>
      <inkml:brushProperty name="color" value="#333333"/>
    </inkml:brush>
  </inkml:definitions>
  <inkml:trace contextRef="#ctx0" brushRef="#br0">305 279 15527,'-93'-3'78,"11"4"-89,52 13-23,-3 6 34,4 10 23,8 1 380,9-2-302,8-2 44,8-9-89,15-7-56,14-6-134,20-11-426,10-13-247,7-15 314,1-17 392,-3-10 101,-3-3 213,-8-1 314,-10 8 313,-10 11 101,-15 15-56,-12 13-627,-6 11-145,-5 5 279,-14 22-124,-9 15-100,-20 33-22,-6 15-352,24-38 0,0 0 206,-17 44-89,14-10-326,14-13-448,13-17-851,22-18-1838,0-15 3552,16-17 0,-20-1 0,-3-3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9D936-6AB1-4741-BF3D-6E0244D1F55C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D5A07-A163-E64F-A825-251160D17D8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488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D5A07-A163-E64F-A825-251160D17D8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552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Want to decrease variance and increase </a:t>
            </a:r>
            <a:r>
              <a:rPr lang="en-US" dirty="0" err="1">
                <a:cs typeface="Calibri"/>
              </a:rPr>
              <a:t>biad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itchFamily="2" charset="2"/>
              </a:rPr>
              <a:t> make the model simpler </a:t>
            </a:r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561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Want to decrease variance and increase </a:t>
            </a:r>
            <a:r>
              <a:rPr lang="en-US" dirty="0" err="1">
                <a:cs typeface="Calibri"/>
              </a:rPr>
              <a:t>biad</a:t>
            </a:r>
            <a:r>
              <a:rPr lang="en-US" dirty="0">
                <a:cs typeface="Calibri"/>
              </a:rPr>
              <a:t> </a:t>
            </a:r>
            <a:r>
              <a:rPr lang="en-US" dirty="0">
                <a:cs typeface="Calibri"/>
                <a:sym typeface="Wingdings" pitchFamily="2" charset="2"/>
              </a:rPr>
              <a:t> make the model simpler </a:t>
            </a:r>
          </a:p>
          <a:p>
            <a:r>
              <a:rPr lang="en-US" dirty="0">
                <a:cs typeface="Calibri"/>
                <a:sym typeface="Wingdings" pitchFamily="2" charset="2"/>
              </a:rPr>
              <a:t>High correlation between variables  redundancy and multicollinearity</a:t>
            </a:r>
          </a:p>
          <a:p>
            <a:endParaRPr lang="en-US" dirty="0">
              <a:cs typeface="Calibri"/>
              <a:sym typeface="Wingdings" pitchFamily="2" charset="2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2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566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20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82F4F-3EB4-46EE-94FF-4B10EFA3BCB9}" type="slidenum"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659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5A6858-29C1-7746-B651-53EF52A7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0391EA1-3005-3443-A267-A99222946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364E17-F156-8640-A9B2-33FFE73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48396C3-C766-CE46-A59D-1A6E8E98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D57D-BFD6-F348-AAD3-182AAE0F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025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914A26-8A54-5D40-80FD-41C71C3E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AF28C00-5C5C-3D44-82C9-130FD2C72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D71D1DD-8976-A145-B4E1-E6C2865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1395C30-E6B8-3749-BEDB-CAE03EB6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0806047-5EFF-8A48-A775-B294D0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684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82A3AA2-06DF-F24C-9FD4-2AF50282F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F814E8A-A69B-8642-9D93-8A789532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114101-C779-B847-90A3-69F89398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E6173C-9326-514A-8F71-09F2DA3D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9E7EE9-FAC2-504D-B995-DB34C7A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852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8370CD-1C20-5240-BF55-8DF86097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001469-D415-FA4C-B8F8-50769079D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187470-6ABD-8F4B-B4ED-92D924B5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E8C4FB4-1B27-5D43-BF92-96EAA8F3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8D57D17-6144-8447-8FD2-0181C222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D7FC8B-97BD-8B42-8E3F-7417037C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A20521D-286D-5143-96E7-D31E74883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8387F2-A8F9-6D4A-BB4E-4B526BC7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803C47E-32BB-9D4E-A9B5-13A8A0E5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24529-814E-6545-BC38-A686DA52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721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BE9D27-B647-344B-AD18-B3297DD2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6EDD3C-CD9E-EB46-8507-29C18B3A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236DEB5-816B-4744-92A0-D7DCFB076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586E11-EF63-1041-B03C-845D7143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1476171-8EE5-1E4B-BF69-E53C93D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B0924A4-A05E-C54D-AF3B-EF10BAD0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5206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BB6F18-0006-6C46-8209-37DBF9E9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80DBD0A-3287-D443-9826-EABF6687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0A6958-CC44-1243-8CD2-F557EEC47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68EDC7B-7009-3748-8E73-1B3AA81B2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27ACFFB-ABBA-9843-968D-BA27C10D7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DE761E9-0938-3148-B894-DD9599CD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12DC1CA-70FF-CA42-A56F-EF3FB105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2A4A926-8CC7-6C42-BE9E-27183E75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310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9E3470-159C-D044-B6F6-88BF177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D38E140-3D26-4142-B0B2-F1AEA75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374EA11-AAF3-A64F-9C1E-05A5E114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7E78284-3957-9D45-AB20-A4426F56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80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5F661DE-15AC-4146-A20A-625F2BCC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1E2F00D0-BAE5-914B-A2E2-9534C493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7CBA511-A148-1542-9B00-4A73D5F2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14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658DD2-A33B-A84B-8DBF-0D713D972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C2543D-4C62-C548-A58A-CEF8F03D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5167-88C4-2045-8D1A-22525713A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2621A36-8B2B-1F42-B03D-1AA2FE5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F72060-DEBA-B048-B5CC-C9A9C076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ADDCBE3-7831-B240-97DF-7D9EF078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59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DA4D40-1149-284A-9B10-9F055B0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E4E1BA5C-3C7C-2644-9721-BCF13CB80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358F79E-A7B9-6E47-9D9A-1D7478CD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7BEC1DE-C6C5-1D47-9DD8-E9C80E70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8F7589B-070F-784E-BA6E-69A7CF4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5335D14-0D58-4B44-AD34-953C1D4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77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187B8A8-0235-1944-8FBD-7010D55D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A9DEE67-8D0D-094C-A505-F04878CF7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5B7EFC3-2973-EB42-9843-DFD4EC8B3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2EF6-0362-374A-BA6A-C196B3E4698E}" type="datetimeFigureOut">
              <a:rPr lang="sv-SE" smtClean="0"/>
              <a:t>2024-01-13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B8D782-CCEC-C546-89EF-4E9BEC7B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12CC182-F831-7441-811F-DF404A0DB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636F9-BAB2-8949-97E7-D7AED21D96F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14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3.png"/><Relationship Id="rId366" Type="http://schemas.openxmlformats.org/officeDocument/2006/relationships/image" Target="../media/image184.png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2.png"/><Relationship Id="rId279" Type="http://schemas.openxmlformats.org/officeDocument/2006/relationships/customXml" Target="../ink/ink139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388" Type="http://schemas.openxmlformats.org/officeDocument/2006/relationships/image" Target="../media/image195.png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2.xml"/><Relationship Id="rId130" Type="http://schemas.openxmlformats.org/officeDocument/2006/relationships/image" Target="../media/image66.png"/><Relationship Id="rId368" Type="http://schemas.openxmlformats.org/officeDocument/2006/relationships/image" Target="../media/image185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6.png"/><Relationship Id="rId404" Type="http://schemas.openxmlformats.org/officeDocument/2006/relationships/image" Target="../media/image203.png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348" Type="http://schemas.openxmlformats.org/officeDocument/2006/relationships/image" Target="../media/image175.png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61" Type="http://schemas.openxmlformats.org/officeDocument/2006/relationships/customXml" Target="../ink/ink130.xml"/><Relationship Id="rId14" Type="http://schemas.openxmlformats.org/officeDocument/2006/relationships/image" Target="../media/image8.png"/><Relationship Id="rId56" Type="http://schemas.openxmlformats.org/officeDocument/2006/relationships/image" Target="../media/image29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6.png"/><Relationship Id="rId230" Type="http://schemas.openxmlformats.org/officeDocument/2006/relationships/image" Target="../media/image116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image" Target="../media/image67.png"/><Relationship Id="rId174" Type="http://schemas.openxmlformats.org/officeDocument/2006/relationships/image" Target="../media/image88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36" Type="http://schemas.openxmlformats.org/officeDocument/2006/relationships/image" Target="../media/image19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image" Target="../media/image40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6.png"/><Relationship Id="rId406" Type="http://schemas.openxmlformats.org/officeDocument/2006/relationships/image" Target="../media/image204.png"/><Relationship Id="rId9" Type="http://schemas.openxmlformats.org/officeDocument/2006/relationships/customXml" Target="../ink/ink4.xml"/><Relationship Id="rId210" Type="http://schemas.openxmlformats.org/officeDocument/2006/relationships/image" Target="../media/image106.png"/><Relationship Id="rId392" Type="http://schemas.openxmlformats.org/officeDocument/2006/relationships/image" Target="../media/image197.png"/><Relationship Id="rId252" Type="http://schemas.openxmlformats.org/officeDocument/2006/relationships/image" Target="../media/image127.png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54" Type="http://schemas.openxmlformats.org/officeDocument/2006/relationships/image" Target="../media/image78.png"/><Relationship Id="rId361" Type="http://schemas.openxmlformats.org/officeDocument/2006/relationships/customXml" Target="../ink/ink180.xml"/><Relationship Id="rId196" Type="http://schemas.openxmlformats.org/officeDocument/2006/relationships/image" Target="../media/image99.png"/><Relationship Id="rId16" Type="http://schemas.openxmlformats.org/officeDocument/2006/relationships/image" Target="../media/image9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8" Type="http://schemas.openxmlformats.org/officeDocument/2006/relationships/image" Target="../media/image30.png"/><Relationship Id="rId123" Type="http://schemas.openxmlformats.org/officeDocument/2006/relationships/customXml" Target="../ink/ink61.xml"/><Relationship Id="rId330" Type="http://schemas.openxmlformats.org/officeDocument/2006/relationships/image" Target="../media/image166.png"/><Relationship Id="rId165" Type="http://schemas.openxmlformats.org/officeDocument/2006/relationships/customXml" Target="../ink/ink82.xml"/><Relationship Id="rId372" Type="http://schemas.openxmlformats.org/officeDocument/2006/relationships/image" Target="../media/image187.png"/><Relationship Id="rId232" Type="http://schemas.openxmlformats.org/officeDocument/2006/relationships/image" Target="../media/image117.png"/><Relationship Id="rId274" Type="http://schemas.openxmlformats.org/officeDocument/2006/relationships/image" Target="../media/image138.png"/><Relationship Id="rId27" Type="http://schemas.openxmlformats.org/officeDocument/2006/relationships/customXml" Target="../ink/ink13.xml"/><Relationship Id="rId48" Type="http://schemas.openxmlformats.org/officeDocument/2006/relationships/image" Target="../media/image25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image" Target="../media/image41.png"/><Relationship Id="rId155" Type="http://schemas.openxmlformats.org/officeDocument/2006/relationships/customXml" Target="../ink/ink77.xml"/><Relationship Id="rId176" Type="http://schemas.openxmlformats.org/officeDocument/2006/relationships/image" Target="../media/image89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2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2.png"/><Relationship Id="rId243" Type="http://schemas.openxmlformats.org/officeDocument/2006/relationships/customXml" Target="../ink/ink121.xml"/><Relationship Id="rId264" Type="http://schemas.openxmlformats.org/officeDocument/2006/relationships/image" Target="../media/image133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3.png"/><Relationship Id="rId310" Type="http://schemas.openxmlformats.org/officeDocument/2006/relationships/image" Target="../media/image156.png"/><Relationship Id="rId70" Type="http://schemas.openxmlformats.org/officeDocument/2006/relationships/image" Target="../media/image36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4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7.png"/><Relationship Id="rId373" Type="http://schemas.openxmlformats.org/officeDocument/2006/relationships/customXml" Target="../ink/ink186.xml"/><Relationship Id="rId394" Type="http://schemas.openxmlformats.org/officeDocument/2006/relationships/image" Target="../media/image198.png"/><Relationship Id="rId408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6.xml"/><Relationship Id="rId254" Type="http://schemas.openxmlformats.org/officeDocument/2006/relationships/image" Target="../media/image128.png"/><Relationship Id="rId28" Type="http://schemas.openxmlformats.org/officeDocument/2006/relationships/image" Target="../media/image15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275" Type="http://schemas.openxmlformats.org/officeDocument/2006/relationships/customXml" Target="../ink/ink137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image" Target="../media/image31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9.png"/><Relationship Id="rId177" Type="http://schemas.openxmlformats.org/officeDocument/2006/relationships/customXml" Target="../ink/ink88.xml"/><Relationship Id="rId198" Type="http://schemas.openxmlformats.org/officeDocument/2006/relationships/image" Target="../media/image100.png"/><Relationship Id="rId321" Type="http://schemas.openxmlformats.org/officeDocument/2006/relationships/customXml" Target="../ink/ink160.xml"/><Relationship Id="rId342" Type="http://schemas.openxmlformats.org/officeDocument/2006/relationships/image" Target="../media/image172.png"/><Relationship Id="rId363" Type="http://schemas.openxmlformats.org/officeDocument/2006/relationships/customXml" Target="../ink/ink181.xml"/><Relationship Id="rId384" Type="http://schemas.openxmlformats.org/officeDocument/2006/relationships/image" Target="../media/image193.png"/><Relationship Id="rId202" Type="http://schemas.openxmlformats.org/officeDocument/2006/relationships/image" Target="../media/image102.png"/><Relationship Id="rId223" Type="http://schemas.openxmlformats.org/officeDocument/2006/relationships/customXml" Target="../ink/ink111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4.png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2.xml"/><Relationship Id="rId146" Type="http://schemas.openxmlformats.org/officeDocument/2006/relationships/image" Target="../media/image74.png"/><Relationship Id="rId167" Type="http://schemas.openxmlformats.org/officeDocument/2006/relationships/customXml" Target="../ink/ink83.xml"/><Relationship Id="rId188" Type="http://schemas.openxmlformats.org/officeDocument/2006/relationships/image" Target="../media/image95.png"/><Relationship Id="rId311" Type="http://schemas.openxmlformats.org/officeDocument/2006/relationships/customXml" Target="../ink/ink155.xml"/><Relationship Id="rId332" Type="http://schemas.openxmlformats.org/officeDocument/2006/relationships/image" Target="../media/image167.png"/><Relationship Id="rId353" Type="http://schemas.openxmlformats.org/officeDocument/2006/relationships/customXml" Target="../ink/ink176.xml"/><Relationship Id="rId374" Type="http://schemas.openxmlformats.org/officeDocument/2006/relationships/image" Target="../media/image188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13" Type="http://schemas.openxmlformats.org/officeDocument/2006/relationships/customXml" Target="../ink/ink106.xml"/><Relationship Id="rId234" Type="http://schemas.openxmlformats.org/officeDocument/2006/relationships/image" Target="../media/image118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9.png"/><Relationship Id="rId297" Type="http://schemas.openxmlformats.org/officeDocument/2006/relationships/customXml" Target="../ink/ink148.xml"/><Relationship Id="rId40" Type="http://schemas.openxmlformats.org/officeDocument/2006/relationships/image" Target="../media/image21.png"/><Relationship Id="rId115" Type="http://schemas.openxmlformats.org/officeDocument/2006/relationships/customXml" Target="../ink/ink57.xml"/><Relationship Id="rId136" Type="http://schemas.openxmlformats.org/officeDocument/2006/relationships/image" Target="../media/image69.png"/><Relationship Id="rId157" Type="http://schemas.openxmlformats.org/officeDocument/2006/relationships/customXml" Target="../ink/ink78.xml"/><Relationship Id="rId178" Type="http://schemas.openxmlformats.org/officeDocument/2006/relationships/image" Target="../media/image90.png"/><Relationship Id="rId301" Type="http://schemas.openxmlformats.org/officeDocument/2006/relationships/customXml" Target="../ink/ink150.xml"/><Relationship Id="rId322" Type="http://schemas.openxmlformats.org/officeDocument/2006/relationships/image" Target="../media/image162.png"/><Relationship Id="rId343" Type="http://schemas.openxmlformats.org/officeDocument/2006/relationships/customXml" Target="../ink/ink171.xml"/><Relationship Id="rId364" Type="http://schemas.openxmlformats.org/officeDocument/2006/relationships/image" Target="../media/image183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3.png"/><Relationship Id="rId245" Type="http://schemas.openxmlformats.org/officeDocument/2006/relationships/customXml" Target="../ink/ink122.xml"/><Relationship Id="rId266" Type="http://schemas.openxmlformats.org/officeDocument/2006/relationships/image" Target="../media/image134.png"/><Relationship Id="rId287" Type="http://schemas.openxmlformats.org/officeDocument/2006/relationships/customXml" Target="../ink/ink143.xml"/><Relationship Id="rId410" Type="http://schemas.openxmlformats.org/officeDocument/2006/relationships/image" Target="../media/image206.png"/><Relationship Id="rId30" Type="http://schemas.openxmlformats.org/officeDocument/2006/relationships/image" Target="../media/image16.png"/><Relationship Id="rId105" Type="http://schemas.openxmlformats.org/officeDocument/2006/relationships/customXml" Target="../ink/ink52.xml"/><Relationship Id="rId126" Type="http://schemas.openxmlformats.org/officeDocument/2006/relationships/image" Target="../media/image64.png"/><Relationship Id="rId147" Type="http://schemas.openxmlformats.org/officeDocument/2006/relationships/customXml" Target="../ink/ink73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333" Type="http://schemas.openxmlformats.org/officeDocument/2006/relationships/customXml" Target="../ink/ink166.xml"/><Relationship Id="rId354" Type="http://schemas.openxmlformats.org/officeDocument/2006/relationships/image" Target="../media/image178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9.png"/><Relationship Id="rId3" Type="http://schemas.openxmlformats.org/officeDocument/2006/relationships/customXml" Target="../ink/ink1.xml"/><Relationship Id="rId214" Type="http://schemas.openxmlformats.org/officeDocument/2006/relationships/image" Target="../media/image108.png"/><Relationship Id="rId235" Type="http://schemas.openxmlformats.org/officeDocument/2006/relationships/customXml" Target="../ink/ink117.xml"/><Relationship Id="rId256" Type="http://schemas.openxmlformats.org/officeDocument/2006/relationships/image" Target="../media/image129.png"/><Relationship Id="rId277" Type="http://schemas.openxmlformats.org/officeDocument/2006/relationships/customXml" Target="../ink/ink138.xml"/><Relationship Id="rId298" Type="http://schemas.openxmlformats.org/officeDocument/2006/relationships/image" Target="../media/image150.png"/><Relationship Id="rId400" Type="http://schemas.openxmlformats.org/officeDocument/2006/relationships/image" Target="../media/image201.png"/><Relationship Id="rId116" Type="http://schemas.openxmlformats.org/officeDocument/2006/relationships/image" Target="../media/image59.png"/><Relationship Id="rId137" Type="http://schemas.openxmlformats.org/officeDocument/2006/relationships/customXml" Target="../ink/ink68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61.xml"/><Relationship Id="rId344" Type="http://schemas.openxmlformats.org/officeDocument/2006/relationships/image" Target="../media/image173.png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4.png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2.xml"/><Relationship Id="rId246" Type="http://schemas.openxmlformats.org/officeDocument/2006/relationships/image" Target="../media/image124.png"/><Relationship Id="rId267" Type="http://schemas.openxmlformats.org/officeDocument/2006/relationships/customXml" Target="../ink/ink133.xml"/><Relationship Id="rId288" Type="http://schemas.openxmlformats.org/officeDocument/2006/relationships/image" Target="../media/image145.png"/><Relationship Id="rId106" Type="http://schemas.openxmlformats.org/officeDocument/2006/relationships/image" Target="../media/image54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52" Type="http://schemas.openxmlformats.org/officeDocument/2006/relationships/image" Target="../media/image27.png"/><Relationship Id="rId73" Type="http://schemas.openxmlformats.org/officeDocument/2006/relationships/customXml" Target="../ink/ink36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4.xml"/><Relationship Id="rId334" Type="http://schemas.openxmlformats.org/officeDocument/2006/relationships/image" Target="../media/image168.png"/><Relationship Id="rId355" Type="http://schemas.openxmlformats.org/officeDocument/2006/relationships/customXml" Target="../ink/ink177.xml"/><Relationship Id="rId376" Type="http://schemas.openxmlformats.org/officeDocument/2006/relationships/image" Target="../media/image189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15" Type="http://schemas.openxmlformats.org/officeDocument/2006/relationships/customXml" Target="../ink/ink107.xml"/><Relationship Id="rId236" Type="http://schemas.openxmlformats.org/officeDocument/2006/relationships/image" Target="../media/image119.png"/><Relationship Id="rId257" Type="http://schemas.openxmlformats.org/officeDocument/2006/relationships/customXml" Target="../ink/ink128.xml"/><Relationship Id="rId278" Type="http://schemas.openxmlformats.org/officeDocument/2006/relationships/image" Target="../media/image140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398" Type="http://schemas.openxmlformats.org/officeDocument/2006/relationships/image" Target="../media/image200.png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75" Type="http://schemas.openxmlformats.org/officeDocument/2006/relationships/customXml" Target="../ink/ink37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378" Type="http://schemas.openxmlformats.org/officeDocument/2006/relationships/image" Target="../media/image190.png"/><Relationship Id="rId403" Type="http://schemas.openxmlformats.org/officeDocument/2006/relationships/customXml" Target="../ink/ink201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1.png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271" Type="http://schemas.openxmlformats.org/officeDocument/2006/relationships/customXml" Target="../ink/ink135.xml"/><Relationship Id="rId24" Type="http://schemas.openxmlformats.org/officeDocument/2006/relationships/image" Target="../media/image13.png"/><Relationship Id="rId66" Type="http://schemas.openxmlformats.org/officeDocument/2006/relationships/image" Target="../media/image34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1.png"/><Relationship Id="rId240" Type="http://schemas.openxmlformats.org/officeDocument/2006/relationships/image" Target="../media/image121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8" Type="http://schemas.openxmlformats.org/officeDocument/2006/relationships/image" Target="../media/image5.png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51" Type="http://schemas.openxmlformats.org/officeDocument/2006/relationships/customXml" Target="../ink/ink125.xml"/><Relationship Id="rId46" Type="http://schemas.openxmlformats.org/officeDocument/2006/relationships/image" Target="../media/image24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1.png"/><Relationship Id="rId220" Type="http://schemas.openxmlformats.org/officeDocument/2006/relationships/image" Target="../media/image111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customXml" Target="../ink/ink49.xml"/><Relationship Id="rId122" Type="http://schemas.openxmlformats.org/officeDocument/2006/relationships/image" Target="../media/image62.png"/><Relationship Id="rId164" Type="http://schemas.openxmlformats.org/officeDocument/2006/relationships/image" Target="../media/image83.png"/><Relationship Id="rId371" Type="http://schemas.openxmlformats.org/officeDocument/2006/relationships/customXml" Target="../ink/ink185.xml"/><Relationship Id="rId26" Type="http://schemas.openxmlformats.org/officeDocument/2006/relationships/image" Target="../media/image14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68" Type="http://schemas.openxmlformats.org/officeDocument/2006/relationships/image" Target="../media/image35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1.png"/><Relationship Id="rId200" Type="http://schemas.openxmlformats.org/officeDocument/2006/relationships/image" Target="../media/image101.png"/><Relationship Id="rId382" Type="http://schemas.openxmlformats.org/officeDocument/2006/relationships/image" Target="../media/image192.png"/><Relationship Id="rId242" Type="http://schemas.openxmlformats.org/officeDocument/2006/relationships/image" Target="../media/image122.png"/><Relationship Id="rId284" Type="http://schemas.openxmlformats.org/officeDocument/2006/relationships/image" Target="../media/image143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86" Type="http://schemas.openxmlformats.org/officeDocument/2006/relationships/image" Target="../media/image94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2.xml"/><Relationship Id="rId21" Type="http://schemas.openxmlformats.org/officeDocument/2006/relationships/customXml" Target="../ink/ink214.xml"/><Relationship Id="rId324" Type="http://schemas.openxmlformats.org/officeDocument/2006/relationships/image" Target="../media/image367.png"/><Relationship Id="rId531" Type="http://schemas.openxmlformats.org/officeDocument/2006/relationships/customXml" Target="../ink/ink469.xml"/><Relationship Id="rId170" Type="http://schemas.openxmlformats.org/officeDocument/2006/relationships/image" Target="../media/image290.png"/><Relationship Id="rId268" Type="http://schemas.openxmlformats.org/officeDocument/2006/relationships/image" Target="../media/image339.png"/><Relationship Id="rId475" Type="http://schemas.openxmlformats.org/officeDocument/2006/relationships/customXml" Target="../ink/ink441.xml"/><Relationship Id="rId32" Type="http://schemas.openxmlformats.org/officeDocument/2006/relationships/image" Target="../media/image221.png"/><Relationship Id="rId128" Type="http://schemas.openxmlformats.org/officeDocument/2006/relationships/image" Target="../media/image269.png"/><Relationship Id="rId335" Type="http://schemas.openxmlformats.org/officeDocument/2006/relationships/customXml" Target="../ink/ink371.xml"/><Relationship Id="rId181" Type="http://schemas.openxmlformats.org/officeDocument/2006/relationships/customXml" Target="../ink/ink294.xml"/><Relationship Id="rId402" Type="http://schemas.openxmlformats.org/officeDocument/2006/relationships/image" Target="../media/image406.png"/><Relationship Id="rId279" Type="http://schemas.openxmlformats.org/officeDocument/2006/relationships/customXml" Target="../ink/ink343.xml"/><Relationship Id="rId486" Type="http://schemas.openxmlformats.org/officeDocument/2006/relationships/image" Target="../media/image448.png"/><Relationship Id="rId43" Type="http://schemas.openxmlformats.org/officeDocument/2006/relationships/customXml" Target="../ink/ink225.xml"/><Relationship Id="rId139" Type="http://schemas.openxmlformats.org/officeDocument/2006/relationships/customXml" Target="../ink/ink273.xml"/><Relationship Id="rId290" Type="http://schemas.openxmlformats.org/officeDocument/2006/relationships/image" Target="../media/image350.png"/><Relationship Id="rId304" Type="http://schemas.openxmlformats.org/officeDocument/2006/relationships/image" Target="../media/image357.png"/><Relationship Id="rId346" Type="http://schemas.openxmlformats.org/officeDocument/2006/relationships/image" Target="../media/image378.png"/><Relationship Id="rId388" Type="http://schemas.openxmlformats.org/officeDocument/2006/relationships/image" Target="../media/image399.png"/><Relationship Id="rId511" Type="http://schemas.openxmlformats.org/officeDocument/2006/relationships/customXml" Target="../ink/ink459.xml"/><Relationship Id="rId85" Type="http://schemas.openxmlformats.org/officeDocument/2006/relationships/customXml" Target="../ink/ink246.xml"/><Relationship Id="rId150" Type="http://schemas.openxmlformats.org/officeDocument/2006/relationships/image" Target="../media/image280.png"/><Relationship Id="rId192" Type="http://schemas.openxmlformats.org/officeDocument/2006/relationships/image" Target="../media/image301.png"/><Relationship Id="rId206" Type="http://schemas.openxmlformats.org/officeDocument/2006/relationships/image" Target="../media/image308.png"/><Relationship Id="rId413" Type="http://schemas.openxmlformats.org/officeDocument/2006/relationships/customXml" Target="../ink/ink410.xml"/><Relationship Id="rId248" Type="http://schemas.openxmlformats.org/officeDocument/2006/relationships/image" Target="../media/image329.png"/><Relationship Id="rId455" Type="http://schemas.openxmlformats.org/officeDocument/2006/relationships/customXml" Target="../ink/ink431.xml"/><Relationship Id="rId497" Type="http://schemas.openxmlformats.org/officeDocument/2006/relationships/customXml" Target="../ink/ink452.xml"/><Relationship Id="rId12" Type="http://schemas.openxmlformats.org/officeDocument/2006/relationships/image" Target="../media/image211.png"/><Relationship Id="rId108" Type="http://schemas.openxmlformats.org/officeDocument/2006/relationships/image" Target="../media/image259.png"/><Relationship Id="rId315" Type="http://schemas.openxmlformats.org/officeDocument/2006/relationships/customXml" Target="../ink/ink361.xml"/><Relationship Id="rId357" Type="http://schemas.openxmlformats.org/officeDocument/2006/relationships/customXml" Target="../ink/ink382.xml"/><Relationship Id="rId522" Type="http://schemas.openxmlformats.org/officeDocument/2006/relationships/image" Target="../media/image466.png"/><Relationship Id="rId54" Type="http://schemas.openxmlformats.org/officeDocument/2006/relationships/image" Target="../media/image232.png"/><Relationship Id="rId96" Type="http://schemas.openxmlformats.org/officeDocument/2006/relationships/image" Target="../media/image253.png"/><Relationship Id="rId161" Type="http://schemas.openxmlformats.org/officeDocument/2006/relationships/customXml" Target="../ink/ink284.xml"/><Relationship Id="rId217" Type="http://schemas.openxmlformats.org/officeDocument/2006/relationships/customXml" Target="../ink/ink312.xml"/><Relationship Id="rId399" Type="http://schemas.openxmlformats.org/officeDocument/2006/relationships/customXml" Target="../ink/ink403.xml"/><Relationship Id="rId259" Type="http://schemas.openxmlformats.org/officeDocument/2006/relationships/customXml" Target="../ink/ink333.xml"/><Relationship Id="rId424" Type="http://schemas.openxmlformats.org/officeDocument/2006/relationships/image" Target="../media/image417.png"/><Relationship Id="rId466" Type="http://schemas.openxmlformats.org/officeDocument/2006/relationships/image" Target="../media/image438.png"/><Relationship Id="rId23" Type="http://schemas.openxmlformats.org/officeDocument/2006/relationships/customXml" Target="../ink/ink215.xml"/><Relationship Id="rId119" Type="http://schemas.openxmlformats.org/officeDocument/2006/relationships/customXml" Target="../ink/ink263.xml"/><Relationship Id="rId270" Type="http://schemas.openxmlformats.org/officeDocument/2006/relationships/image" Target="../media/image340.png"/><Relationship Id="rId326" Type="http://schemas.openxmlformats.org/officeDocument/2006/relationships/image" Target="../media/image368.png"/><Relationship Id="rId533" Type="http://schemas.openxmlformats.org/officeDocument/2006/relationships/customXml" Target="../ink/ink470.xml"/><Relationship Id="rId65" Type="http://schemas.openxmlformats.org/officeDocument/2006/relationships/customXml" Target="../ink/ink236.xml"/><Relationship Id="rId130" Type="http://schemas.openxmlformats.org/officeDocument/2006/relationships/image" Target="../media/image270.png"/><Relationship Id="rId368" Type="http://schemas.openxmlformats.org/officeDocument/2006/relationships/image" Target="../media/image389.png"/><Relationship Id="rId172" Type="http://schemas.openxmlformats.org/officeDocument/2006/relationships/image" Target="../media/image291.png"/><Relationship Id="rId228" Type="http://schemas.openxmlformats.org/officeDocument/2006/relationships/image" Target="../media/image319.png"/><Relationship Id="rId435" Type="http://schemas.openxmlformats.org/officeDocument/2006/relationships/customXml" Target="../ink/ink421.xml"/><Relationship Id="rId477" Type="http://schemas.openxmlformats.org/officeDocument/2006/relationships/customXml" Target="../ink/ink442.xml"/><Relationship Id="rId281" Type="http://schemas.openxmlformats.org/officeDocument/2006/relationships/customXml" Target="../ink/ink344.xml"/><Relationship Id="rId337" Type="http://schemas.openxmlformats.org/officeDocument/2006/relationships/customXml" Target="../ink/ink372.xml"/><Relationship Id="rId502" Type="http://schemas.openxmlformats.org/officeDocument/2006/relationships/image" Target="../media/image456.png"/><Relationship Id="rId34" Type="http://schemas.openxmlformats.org/officeDocument/2006/relationships/image" Target="../media/image222.png"/><Relationship Id="rId76" Type="http://schemas.openxmlformats.org/officeDocument/2006/relationships/image" Target="../media/image243.png"/><Relationship Id="rId141" Type="http://schemas.openxmlformats.org/officeDocument/2006/relationships/customXml" Target="../ink/ink274.xml"/><Relationship Id="rId379" Type="http://schemas.openxmlformats.org/officeDocument/2006/relationships/customXml" Target="../ink/ink393.xml"/><Relationship Id="rId7" Type="http://schemas.openxmlformats.org/officeDocument/2006/relationships/customXml" Target="../ink/ink207.xml"/><Relationship Id="rId183" Type="http://schemas.openxmlformats.org/officeDocument/2006/relationships/customXml" Target="../ink/ink295.xml"/><Relationship Id="rId239" Type="http://schemas.openxmlformats.org/officeDocument/2006/relationships/customXml" Target="../ink/ink323.xml"/><Relationship Id="rId390" Type="http://schemas.openxmlformats.org/officeDocument/2006/relationships/image" Target="../media/image400.png"/><Relationship Id="rId404" Type="http://schemas.openxmlformats.org/officeDocument/2006/relationships/image" Target="../media/image407.png"/><Relationship Id="rId446" Type="http://schemas.openxmlformats.org/officeDocument/2006/relationships/image" Target="../media/image428.png"/><Relationship Id="rId250" Type="http://schemas.openxmlformats.org/officeDocument/2006/relationships/image" Target="../media/image330.png"/><Relationship Id="rId292" Type="http://schemas.openxmlformats.org/officeDocument/2006/relationships/image" Target="../media/image351.png"/><Relationship Id="rId306" Type="http://schemas.openxmlformats.org/officeDocument/2006/relationships/image" Target="../media/image358.png"/><Relationship Id="rId488" Type="http://schemas.openxmlformats.org/officeDocument/2006/relationships/image" Target="../media/image449.png"/><Relationship Id="rId45" Type="http://schemas.openxmlformats.org/officeDocument/2006/relationships/customXml" Target="../ink/ink226.xml"/><Relationship Id="rId87" Type="http://schemas.openxmlformats.org/officeDocument/2006/relationships/customXml" Target="../ink/ink247.xml"/><Relationship Id="rId110" Type="http://schemas.openxmlformats.org/officeDocument/2006/relationships/image" Target="../media/image260.png"/><Relationship Id="rId348" Type="http://schemas.openxmlformats.org/officeDocument/2006/relationships/image" Target="../media/image379.png"/><Relationship Id="rId513" Type="http://schemas.openxmlformats.org/officeDocument/2006/relationships/customXml" Target="../ink/ink460.xml"/><Relationship Id="rId152" Type="http://schemas.openxmlformats.org/officeDocument/2006/relationships/image" Target="../media/image281.png"/><Relationship Id="rId194" Type="http://schemas.openxmlformats.org/officeDocument/2006/relationships/image" Target="../media/image302.png"/><Relationship Id="rId208" Type="http://schemas.openxmlformats.org/officeDocument/2006/relationships/image" Target="../media/image309.png"/><Relationship Id="rId415" Type="http://schemas.openxmlformats.org/officeDocument/2006/relationships/customXml" Target="../ink/ink411.xml"/><Relationship Id="rId457" Type="http://schemas.openxmlformats.org/officeDocument/2006/relationships/customXml" Target="../ink/ink432.xml"/><Relationship Id="rId261" Type="http://schemas.openxmlformats.org/officeDocument/2006/relationships/customXml" Target="../ink/ink334.xml"/><Relationship Id="rId499" Type="http://schemas.openxmlformats.org/officeDocument/2006/relationships/customXml" Target="../ink/ink453.xml"/><Relationship Id="rId14" Type="http://schemas.openxmlformats.org/officeDocument/2006/relationships/image" Target="../media/image212.png"/><Relationship Id="rId56" Type="http://schemas.openxmlformats.org/officeDocument/2006/relationships/image" Target="../media/image233.png"/><Relationship Id="rId317" Type="http://schemas.openxmlformats.org/officeDocument/2006/relationships/customXml" Target="../ink/ink362.xml"/><Relationship Id="rId359" Type="http://schemas.openxmlformats.org/officeDocument/2006/relationships/customXml" Target="../ink/ink383.xml"/><Relationship Id="rId524" Type="http://schemas.openxmlformats.org/officeDocument/2006/relationships/image" Target="../media/image467.png"/><Relationship Id="rId98" Type="http://schemas.openxmlformats.org/officeDocument/2006/relationships/image" Target="../media/image254.png"/><Relationship Id="rId121" Type="http://schemas.openxmlformats.org/officeDocument/2006/relationships/customXml" Target="../ink/ink264.xml"/><Relationship Id="rId163" Type="http://schemas.openxmlformats.org/officeDocument/2006/relationships/customXml" Target="../ink/ink285.xml"/><Relationship Id="rId219" Type="http://schemas.openxmlformats.org/officeDocument/2006/relationships/customXml" Target="../ink/ink313.xml"/><Relationship Id="rId370" Type="http://schemas.openxmlformats.org/officeDocument/2006/relationships/image" Target="../media/image390.png"/><Relationship Id="rId426" Type="http://schemas.openxmlformats.org/officeDocument/2006/relationships/image" Target="../media/image418.png"/><Relationship Id="rId230" Type="http://schemas.openxmlformats.org/officeDocument/2006/relationships/image" Target="../media/image320.png"/><Relationship Id="rId468" Type="http://schemas.openxmlformats.org/officeDocument/2006/relationships/image" Target="../media/image439.png"/><Relationship Id="rId25" Type="http://schemas.openxmlformats.org/officeDocument/2006/relationships/customXml" Target="../ink/ink216.xml"/><Relationship Id="rId67" Type="http://schemas.openxmlformats.org/officeDocument/2006/relationships/customXml" Target="../ink/ink237.xml"/><Relationship Id="rId272" Type="http://schemas.openxmlformats.org/officeDocument/2006/relationships/image" Target="../media/image341.png"/><Relationship Id="rId328" Type="http://schemas.openxmlformats.org/officeDocument/2006/relationships/image" Target="../media/image369.png"/><Relationship Id="rId535" Type="http://schemas.openxmlformats.org/officeDocument/2006/relationships/customXml" Target="../ink/ink471.xml"/><Relationship Id="rId132" Type="http://schemas.openxmlformats.org/officeDocument/2006/relationships/image" Target="../media/image271.png"/><Relationship Id="rId174" Type="http://schemas.openxmlformats.org/officeDocument/2006/relationships/image" Target="../media/image292.png"/><Relationship Id="rId381" Type="http://schemas.openxmlformats.org/officeDocument/2006/relationships/customXml" Target="../ink/ink394.xml"/><Relationship Id="rId241" Type="http://schemas.openxmlformats.org/officeDocument/2006/relationships/customXml" Target="../ink/ink324.xml"/><Relationship Id="rId437" Type="http://schemas.openxmlformats.org/officeDocument/2006/relationships/customXml" Target="../ink/ink422.xml"/><Relationship Id="rId479" Type="http://schemas.openxmlformats.org/officeDocument/2006/relationships/customXml" Target="../ink/ink443.xml"/><Relationship Id="rId36" Type="http://schemas.openxmlformats.org/officeDocument/2006/relationships/image" Target="../media/image223.png"/><Relationship Id="rId283" Type="http://schemas.openxmlformats.org/officeDocument/2006/relationships/customXml" Target="../ink/ink345.xml"/><Relationship Id="rId339" Type="http://schemas.openxmlformats.org/officeDocument/2006/relationships/customXml" Target="../ink/ink373.xml"/><Relationship Id="rId490" Type="http://schemas.openxmlformats.org/officeDocument/2006/relationships/image" Target="../media/image450.png"/><Relationship Id="rId504" Type="http://schemas.openxmlformats.org/officeDocument/2006/relationships/image" Target="../media/image457.png"/><Relationship Id="rId78" Type="http://schemas.openxmlformats.org/officeDocument/2006/relationships/image" Target="../media/image244.png"/><Relationship Id="rId101" Type="http://schemas.openxmlformats.org/officeDocument/2006/relationships/customXml" Target="../ink/ink254.xml"/><Relationship Id="rId143" Type="http://schemas.openxmlformats.org/officeDocument/2006/relationships/customXml" Target="../ink/ink275.xml"/><Relationship Id="rId185" Type="http://schemas.openxmlformats.org/officeDocument/2006/relationships/customXml" Target="../ink/ink296.xml"/><Relationship Id="rId350" Type="http://schemas.openxmlformats.org/officeDocument/2006/relationships/image" Target="../media/image380.png"/><Relationship Id="rId406" Type="http://schemas.openxmlformats.org/officeDocument/2006/relationships/image" Target="../media/image408.png"/><Relationship Id="rId9" Type="http://schemas.openxmlformats.org/officeDocument/2006/relationships/customXml" Target="../ink/ink208.xml"/><Relationship Id="rId210" Type="http://schemas.openxmlformats.org/officeDocument/2006/relationships/image" Target="../media/image310.png"/><Relationship Id="rId392" Type="http://schemas.openxmlformats.org/officeDocument/2006/relationships/image" Target="../media/image401.png"/><Relationship Id="rId448" Type="http://schemas.openxmlformats.org/officeDocument/2006/relationships/image" Target="../media/image429.png"/><Relationship Id="rId252" Type="http://schemas.openxmlformats.org/officeDocument/2006/relationships/image" Target="../media/image331.png"/><Relationship Id="rId294" Type="http://schemas.openxmlformats.org/officeDocument/2006/relationships/image" Target="../media/image352.png"/><Relationship Id="rId308" Type="http://schemas.openxmlformats.org/officeDocument/2006/relationships/image" Target="../media/image359.png"/><Relationship Id="rId515" Type="http://schemas.openxmlformats.org/officeDocument/2006/relationships/customXml" Target="../ink/ink461.xml"/><Relationship Id="rId47" Type="http://schemas.openxmlformats.org/officeDocument/2006/relationships/customXml" Target="../ink/ink227.xml"/><Relationship Id="rId89" Type="http://schemas.openxmlformats.org/officeDocument/2006/relationships/customXml" Target="../ink/ink248.xml"/><Relationship Id="rId112" Type="http://schemas.openxmlformats.org/officeDocument/2006/relationships/image" Target="../media/image261.png"/><Relationship Id="rId154" Type="http://schemas.openxmlformats.org/officeDocument/2006/relationships/image" Target="../media/image282.png"/><Relationship Id="rId361" Type="http://schemas.openxmlformats.org/officeDocument/2006/relationships/customXml" Target="../ink/ink384.xml"/><Relationship Id="rId196" Type="http://schemas.openxmlformats.org/officeDocument/2006/relationships/image" Target="../media/image303.png"/><Relationship Id="rId417" Type="http://schemas.openxmlformats.org/officeDocument/2006/relationships/customXml" Target="../ink/ink412.xml"/><Relationship Id="rId459" Type="http://schemas.openxmlformats.org/officeDocument/2006/relationships/customXml" Target="../ink/ink433.xml"/><Relationship Id="rId16" Type="http://schemas.openxmlformats.org/officeDocument/2006/relationships/image" Target="../media/image213.png"/><Relationship Id="rId221" Type="http://schemas.openxmlformats.org/officeDocument/2006/relationships/customXml" Target="../ink/ink314.xml"/><Relationship Id="rId263" Type="http://schemas.openxmlformats.org/officeDocument/2006/relationships/customXml" Target="../ink/ink335.xml"/><Relationship Id="rId319" Type="http://schemas.openxmlformats.org/officeDocument/2006/relationships/customXml" Target="../ink/ink363.xml"/><Relationship Id="rId470" Type="http://schemas.openxmlformats.org/officeDocument/2006/relationships/image" Target="../media/image440.png"/><Relationship Id="rId526" Type="http://schemas.openxmlformats.org/officeDocument/2006/relationships/image" Target="../media/image468.png"/><Relationship Id="rId58" Type="http://schemas.openxmlformats.org/officeDocument/2006/relationships/image" Target="../media/image234.png"/><Relationship Id="rId123" Type="http://schemas.openxmlformats.org/officeDocument/2006/relationships/customXml" Target="../ink/ink265.xml"/><Relationship Id="rId330" Type="http://schemas.openxmlformats.org/officeDocument/2006/relationships/image" Target="../media/image370.png"/><Relationship Id="rId165" Type="http://schemas.openxmlformats.org/officeDocument/2006/relationships/customXml" Target="../ink/ink286.xml"/><Relationship Id="rId372" Type="http://schemas.openxmlformats.org/officeDocument/2006/relationships/image" Target="../media/image391.png"/><Relationship Id="rId428" Type="http://schemas.openxmlformats.org/officeDocument/2006/relationships/image" Target="../media/image419.png"/><Relationship Id="rId232" Type="http://schemas.openxmlformats.org/officeDocument/2006/relationships/image" Target="../media/image321.png"/><Relationship Id="rId274" Type="http://schemas.openxmlformats.org/officeDocument/2006/relationships/image" Target="../media/image342.png"/><Relationship Id="rId481" Type="http://schemas.openxmlformats.org/officeDocument/2006/relationships/customXml" Target="../ink/ink444.xml"/><Relationship Id="rId27" Type="http://schemas.openxmlformats.org/officeDocument/2006/relationships/customXml" Target="../ink/ink217.xml"/><Relationship Id="rId69" Type="http://schemas.openxmlformats.org/officeDocument/2006/relationships/customXml" Target="../ink/ink238.xml"/><Relationship Id="rId134" Type="http://schemas.openxmlformats.org/officeDocument/2006/relationships/image" Target="../media/image272.png"/><Relationship Id="rId537" Type="http://schemas.openxmlformats.org/officeDocument/2006/relationships/customXml" Target="../ink/ink472.xml"/><Relationship Id="rId80" Type="http://schemas.openxmlformats.org/officeDocument/2006/relationships/image" Target="../media/image245.png"/><Relationship Id="rId176" Type="http://schemas.openxmlformats.org/officeDocument/2006/relationships/image" Target="../media/image293.png"/><Relationship Id="rId341" Type="http://schemas.openxmlformats.org/officeDocument/2006/relationships/customXml" Target="../ink/ink374.xml"/><Relationship Id="rId383" Type="http://schemas.openxmlformats.org/officeDocument/2006/relationships/customXml" Target="../ink/ink395.xml"/><Relationship Id="rId439" Type="http://schemas.openxmlformats.org/officeDocument/2006/relationships/customXml" Target="../ink/ink423.xml"/><Relationship Id="rId201" Type="http://schemas.openxmlformats.org/officeDocument/2006/relationships/customXml" Target="../ink/ink304.xml"/><Relationship Id="rId243" Type="http://schemas.openxmlformats.org/officeDocument/2006/relationships/customXml" Target="../ink/ink325.xml"/><Relationship Id="rId285" Type="http://schemas.openxmlformats.org/officeDocument/2006/relationships/customXml" Target="../ink/ink346.xml"/><Relationship Id="rId450" Type="http://schemas.openxmlformats.org/officeDocument/2006/relationships/image" Target="../media/image430.png"/><Relationship Id="rId506" Type="http://schemas.openxmlformats.org/officeDocument/2006/relationships/image" Target="../media/image458.png"/><Relationship Id="rId38" Type="http://schemas.openxmlformats.org/officeDocument/2006/relationships/image" Target="../media/image224.png"/><Relationship Id="rId103" Type="http://schemas.openxmlformats.org/officeDocument/2006/relationships/customXml" Target="../ink/ink255.xml"/><Relationship Id="rId310" Type="http://schemas.openxmlformats.org/officeDocument/2006/relationships/image" Target="../media/image360.png"/><Relationship Id="rId492" Type="http://schemas.openxmlformats.org/officeDocument/2006/relationships/image" Target="../media/image451.png"/><Relationship Id="rId91" Type="http://schemas.openxmlformats.org/officeDocument/2006/relationships/customXml" Target="../ink/ink249.xml"/><Relationship Id="rId145" Type="http://schemas.openxmlformats.org/officeDocument/2006/relationships/customXml" Target="../ink/ink276.xml"/><Relationship Id="rId187" Type="http://schemas.openxmlformats.org/officeDocument/2006/relationships/customXml" Target="../ink/ink297.xml"/><Relationship Id="rId352" Type="http://schemas.openxmlformats.org/officeDocument/2006/relationships/image" Target="../media/image381.png"/><Relationship Id="rId394" Type="http://schemas.openxmlformats.org/officeDocument/2006/relationships/image" Target="../media/image402.png"/><Relationship Id="rId408" Type="http://schemas.openxmlformats.org/officeDocument/2006/relationships/image" Target="../media/image409.png"/><Relationship Id="rId212" Type="http://schemas.openxmlformats.org/officeDocument/2006/relationships/image" Target="../media/image311.png"/><Relationship Id="rId254" Type="http://schemas.openxmlformats.org/officeDocument/2006/relationships/image" Target="../media/image332.png"/><Relationship Id="rId49" Type="http://schemas.openxmlformats.org/officeDocument/2006/relationships/customXml" Target="../ink/ink228.xml"/><Relationship Id="rId114" Type="http://schemas.openxmlformats.org/officeDocument/2006/relationships/image" Target="../media/image262.png"/><Relationship Id="rId296" Type="http://schemas.openxmlformats.org/officeDocument/2006/relationships/image" Target="../media/image353.png"/><Relationship Id="rId461" Type="http://schemas.openxmlformats.org/officeDocument/2006/relationships/customXml" Target="../ink/ink434.xml"/><Relationship Id="rId517" Type="http://schemas.openxmlformats.org/officeDocument/2006/relationships/customXml" Target="../ink/ink462.xml"/><Relationship Id="rId60" Type="http://schemas.openxmlformats.org/officeDocument/2006/relationships/image" Target="../media/image235.png"/><Relationship Id="rId156" Type="http://schemas.openxmlformats.org/officeDocument/2006/relationships/image" Target="../media/image283.png"/><Relationship Id="rId198" Type="http://schemas.openxmlformats.org/officeDocument/2006/relationships/image" Target="../media/image304.png"/><Relationship Id="rId321" Type="http://schemas.openxmlformats.org/officeDocument/2006/relationships/customXml" Target="../ink/ink364.xml"/><Relationship Id="rId363" Type="http://schemas.openxmlformats.org/officeDocument/2006/relationships/customXml" Target="../ink/ink385.xml"/><Relationship Id="rId419" Type="http://schemas.openxmlformats.org/officeDocument/2006/relationships/customXml" Target="../ink/ink413.xml"/><Relationship Id="rId223" Type="http://schemas.openxmlformats.org/officeDocument/2006/relationships/customXml" Target="../ink/ink315.xml"/><Relationship Id="rId430" Type="http://schemas.openxmlformats.org/officeDocument/2006/relationships/image" Target="../media/image420.png"/><Relationship Id="rId18" Type="http://schemas.openxmlformats.org/officeDocument/2006/relationships/image" Target="../media/image214.png"/><Relationship Id="rId265" Type="http://schemas.openxmlformats.org/officeDocument/2006/relationships/customXml" Target="../ink/ink336.xml"/><Relationship Id="rId472" Type="http://schemas.openxmlformats.org/officeDocument/2006/relationships/image" Target="../media/image441.png"/><Relationship Id="rId528" Type="http://schemas.openxmlformats.org/officeDocument/2006/relationships/image" Target="../media/image469.png"/><Relationship Id="rId125" Type="http://schemas.openxmlformats.org/officeDocument/2006/relationships/customXml" Target="../ink/ink266.xml"/><Relationship Id="rId167" Type="http://schemas.openxmlformats.org/officeDocument/2006/relationships/customXml" Target="../ink/ink287.xml"/><Relationship Id="rId332" Type="http://schemas.openxmlformats.org/officeDocument/2006/relationships/image" Target="../media/image371.png"/><Relationship Id="rId374" Type="http://schemas.openxmlformats.org/officeDocument/2006/relationships/image" Target="../media/image392.png"/><Relationship Id="rId71" Type="http://schemas.openxmlformats.org/officeDocument/2006/relationships/customXml" Target="../ink/ink239.xml"/><Relationship Id="rId234" Type="http://schemas.openxmlformats.org/officeDocument/2006/relationships/image" Target="../media/image322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218.xml"/><Relationship Id="rId276" Type="http://schemas.openxmlformats.org/officeDocument/2006/relationships/image" Target="../media/image343.png"/><Relationship Id="rId441" Type="http://schemas.openxmlformats.org/officeDocument/2006/relationships/customXml" Target="../ink/ink424.xml"/><Relationship Id="rId483" Type="http://schemas.openxmlformats.org/officeDocument/2006/relationships/customXml" Target="../ink/ink445.xml"/><Relationship Id="rId40" Type="http://schemas.openxmlformats.org/officeDocument/2006/relationships/image" Target="../media/image225.png"/><Relationship Id="rId136" Type="http://schemas.openxmlformats.org/officeDocument/2006/relationships/image" Target="../media/image273.png"/><Relationship Id="rId178" Type="http://schemas.openxmlformats.org/officeDocument/2006/relationships/image" Target="../media/image294.png"/><Relationship Id="rId301" Type="http://schemas.openxmlformats.org/officeDocument/2006/relationships/customXml" Target="../ink/ink354.xml"/><Relationship Id="rId343" Type="http://schemas.openxmlformats.org/officeDocument/2006/relationships/customXml" Target="../ink/ink375.xml"/><Relationship Id="rId82" Type="http://schemas.openxmlformats.org/officeDocument/2006/relationships/image" Target="../media/image246.png"/><Relationship Id="rId203" Type="http://schemas.openxmlformats.org/officeDocument/2006/relationships/customXml" Target="../ink/ink305.xml"/><Relationship Id="rId385" Type="http://schemas.openxmlformats.org/officeDocument/2006/relationships/customXml" Target="../ink/ink396.xml"/><Relationship Id="rId245" Type="http://schemas.openxmlformats.org/officeDocument/2006/relationships/customXml" Target="../ink/ink326.xml"/><Relationship Id="rId287" Type="http://schemas.openxmlformats.org/officeDocument/2006/relationships/customXml" Target="../ink/ink347.xml"/><Relationship Id="rId410" Type="http://schemas.openxmlformats.org/officeDocument/2006/relationships/image" Target="../media/image410.png"/><Relationship Id="rId452" Type="http://schemas.openxmlformats.org/officeDocument/2006/relationships/image" Target="../media/image431.png"/><Relationship Id="rId494" Type="http://schemas.openxmlformats.org/officeDocument/2006/relationships/image" Target="../media/image452.png"/><Relationship Id="rId508" Type="http://schemas.openxmlformats.org/officeDocument/2006/relationships/image" Target="../media/image459.png"/><Relationship Id="rId105" Type="http://schemas.openxmlformats.org/officeDocument/2006/relationships/customXml" Target="../ink/ink256.xml"/><Relationship Id="rId147" Type="http://schemas.openxmlformats.org/officeDocument/2006/relationships/customXml" Target="../ink/ink277.xml"/><Relationship Id="rId312" Type="http://schemas.openxmlformats.org/officeDocument/2006/relationships/image" Target="../media/image361.png"/><Relationship Id="rId354" Type="http://schemas.openxmlformats.org/officeDocument/2006/relationships/image" Target="../media/image382.png"/><Relationship Id="rId51" Type="http://schemas.openxmlformats.org/officeDocument/2006/relationships/customXml" Target="../ink/ink229.xml"/><Relationship Id="rId93" Type="http://schemas.openxmlformats.org/officeDocument/2006/relationships/customXml" Target="../ink/ink250.xml"/><Relationship Id="rId189" Type="http://schemas.openxmlformats.org/officeDocument/2006/relationships/customXml" Target="../ink/ink298.xml"/><Relationship Id="rId396" Type="http://schemas.openxmlformats.org/officeDocument/2006/relationships/image" Target="../media/image403.png"/><Relationship Id="rId214" Type="http://schemas.openxmlformats.org/officeDocument/2006/relationships/image" Target="../media/image312.png"/><Relationship Id="rId256" Type="http://schemas.openxmlformats.org/officeDocument/2006/relationships/image" Target="../media/image333.png"/><Relationship Id="rId298" Type="http://schemas.openxmlformats.org/officeDocument/2006/relationships/image" Target="../media/image354.png"/><Relationship Id="rId421" Type="http://schemas.openxmlformats.org/officeDocument/2006/relationships/customXml" Target="../ink/ink414.xml"/><Relationship Id="rId463" Type="http://schemas.openxmlformats.org/officeDocument/2006/relationships/customXml" Target="../ink/ink435.xml"/><Relationship Id="rId519" Type="http://schemas.openxmlformats.org/officeDocument/2006/relationships/customXml" Target="../ink/ink463.xml"/><Relationship Id="rId116" Type="http://schemas.openxmlformats.org/officeDocument/2006/relationships/image" Target="../media/image263.png"/><Relationship Id="rId158" Type="http://schemas.openxmlformats.org/officeDocument/2006/relationships/image" Target="../media/image284.png"/><Relationship Id="rId323" Type="http://schemas.openxmlformats.org/officeDocument/2006/relationships/customXml" Target="../ink/ink365.xml"/><Relationship Id="rId530" Type="http://schemas.openxmlformats.org/officeDocument/2006/relationships/image" Target="../media/image470.png"/><Relationship Id="rId20" Type="http://schemas.openxmlformats.org/officeDocument/2006/relationships/image" Target="../media/image215.png"/><Relationship Id="rId62" Type="http://schemas.openxmlformats.org/officeDocument/2006/relationships/image" Target="../media/image236.png"/><Relationship Id="rId365" Type="http://schemas.openxmlformats.org/officeDocument/2006/relationships/customXml" Target="../ink/ink386.xml"/><Relationship Id="rId225" Type="http://schemas.openxmlformats.org/officeDocument/2006/relationships/customXml" Target="../ink/ink316.xml"/><Relationship Id="rId267" Type="http://schemas.openxmlformats.org/officeDocument/2006/relationships/customXml" Target="../ink/ink337.xml"/><Relationship Id="rId432" Type="http://schemas.openxmlformats.org/officeDocument/2006/relationships/image" Target="../media/image421.png"/><Relationship Id="rId474" Type="http://schemas.openxmlformats.org/officeDocument/2006/relationships/image" Target="../media/image442.png"/><Relationship Id="rId127" Type="http://schemas.openxmlformats.org/officeDocument/2006/relationships/customXml" Target="../ink/ink267.xml"/><Relationship Id="rId31" Type="http://schemas.openxmlformats.org/officeDocument/2006/relationships/customXml" Target="../ink/ink219.xml"/><Relationship Id="rId73" Type="http://schemas.openxmlformats.org/officeDocument/2006/relationships/customXml" Target="../ink/ink240.xml"/><Relationship Id="rId169" Type="http://schemas.openxmlformats.org/officeDocument/2006/relationships/customXml" Target="../ink/ink288.xml"/><Relationship Id="rId334" Type="http://schemas.openxmlformats.org/officeDocument/2006/relationships/image" Target="../media/image372.png"/><Relationship Id="rId376" Type="http://schemas.openxmlformats.org/officeDocument/2006/relationships/image" Target="../media/image393.png"/><Relationship Id="rId4" Type="http://schemas.openxmlformats.org/officeDocument/2006/relationships/image" Target="../media/image207.png"/><Relationship Id="rId180" Type="http://schemas.openxmlformats.org/officeDocument/2006/relationships/image" Target="../media/image295.png"/><Relationship Id="rId236" Type="http://schemas.openxmlformats.org/officeDocument/2006/relationships/image" Target="../media/image323.png"/><Relationship Id="rId278" Type="http://schemas.openxmlformats.org/officeDocument/2006/relationships/image" Target="../media/image344.png"/><Relationship Id="rId401" Type="http://schemas.openxmlformats.org/officeDocument/2006/relationships/customXml" Target="../ink/ink404.xml"/><Relationship Id="rId443" Type="http://schemas.openxmlformats.org/officeDocument/2006/relationships/customXml" Target="../ink/ink425.xml"/><Relationship Id="rId303" Type="http://schemas.openxmlformats.org/officeDocument/2006/relationships/customXml" Target="../ink/ink355.xml"/><Relationship Id="rId485" Type="http://schemas.openxmlformats.org/officeDocument/2006/relationships/customXml" Target="../ink/ink446.xml"/><Relationship Id="rId42" Type="http://schemas.openxmlformats.org/officeDocument/2006/relationships/image" Target="../media/image226.png"/><Relationship Id="rId84" Type="http://schemas.openxmlformats.org/officeDocument/2006/relationships/image" Target="../media/image247.png"/><Relationship Id="rId138" Type="http://schemas.openxmlformats.org/officeDocument/2006/relationships/image" Target="../media/image274.png"/><Relationship Id="rId345" Type="http://schemas.openxmlformats.org/officeDocument/2006/relationships/customXml" Target="../ink/ink376.xml"/><Relationship Id="rId387" Type="http://schemas.openxmlformats.org/officeDocument/2006/relationships/customXml" Target="../ink/ink397.xml"/><Relationship Id="rId510" Type="http://schemas.openxmlformats.org/officeDocument/2006/relationships/image" Target="../media/image460.png"/><Relationship Id="rId191" Type="http://schemas.openxmlformats.org/officeDocument/2006/relationships/customXml" Target="../ink/ink299.xml"/><Relationship Id="rId205" Type="http://schemas.openxmlformats.org/officeDocument/2006/relationships/customXml" Target="../ink/ink306.xml"/><Relationship Id="rId247" Type="http://schemas.openxmlformats.org/officeDocument/2006/relationships/customXml" Target="../ink/ink327.xml"/><Relationship Id="rId412" Type="http://schemas.openxmlformats.org/officeDocument/2006/relationships/image" Target="../media/image411.png"/><Relationship Id="rId107" Type="http://schemas.openxmlformats.org/officeDocument/2006/relationships/customXml" Target="../ink/ink257.xml"/><Relationship Id="rId289" Type="http://schemas.openxmlformats.org/officeDocument/2006/relationships/customXml" Target="../ink/ink348.xml"/><Relationship Id="rId454" Type="http://schemas.openxmlformats.org/officeDocument/2006/relationships/image" Target="../media/image432.png"/><Relationship Id="rId496" Type="http://schemas.openxmlformats.org/officeDocument/2006/relationships/image" Target="../media/image453.png"/><Relationship Id="rId11" Type="http://schemas.openxmlformats.org/officeDocument/2006/relationships/customXml" Target="../ink/ink209.xml"/><Relationship Id="rId53" Type="http://schemas.openxmlformats.org/officeDocument/2006/relationships/customXml" Target="../ink/ink230.xml"/><Relationship Id="rId149" Type="http://schemas.openxmlformats.org/officeDocument/2006/relationships/customXml" Target="../ink/ink278.xml"/><Relationship Id="rId314" Type="http://schemas.openxmlformats.org/officeDocument/2006/relationships/image" Target="../media/image362.png"/><Relationship Id="rId356" Type="http://schemas.openxmlformats.org/officeDocument/2006/relationships/image" Target="../media/image383.png"/><Relationship Id="rId398" Type="http://schemas.openxmlformats.org/officeDocument/2006/relationships/image" Target="../media/image404.png"/><Relationship Id="rId521" Type="http://schemas.openxmlformats.org/officeDocument/2006/relationships/customXml" Target="../ink/ink464.xml"/><Relationship Id="rId95" Type="http://schemas.openxmlformats.org/officeDocument/2006/relationships/customXml" Target="../ink/ink251.xml"/><Relationship Id="rId160" Type="http://schemas.openxmlformats.org/officeDocument/2006/relationships/image" Target="../media/image285.png"/><Relationship Id="rId216" Type="http://schemas.openxmlformats.org/officeDocument/2006/relationships/image" Target="../media/image313.png"/><Relationship Id="rId423" Type="http://schemas.openxmlformats.org/officeDocument/2006/relationships/customXml" Target="../ink/ink415.xml"/><Relationship Id="rId258" Type="http://schemas.openxmlformats.org/officeDocument/2006/relationships/image" Target="../media/image334.png"/><Relationship Id="rId465" Type="http://schemas.openxmlformats.org/officeDocument/2006/relationships/customXml" Target="../ink/ink436.xml"/><Relationship Id="rId22" Type="http://schemas.openxmlformats.org/officeDocument/2006/relationships/image" Target="../media/image216.png"/><Relationship Id="rId64" Type="http://schemas.openxmlformats.org/officeDocument/2006/relationships/image" Target="../media/image237.png"/><Relationship Id="rId118" Type="http://schemas.openxmlformats.org/officeDocument/2006/relationships/image" Target="../media/image264.png"/><Relationship Id="rId325" Type="http://schemas.openxmlformats.org/officeDocument/2006/relationships/customXml" Target="../ink/ink366.xml"/><Relationship Id="rId367" Type="http://schemas.openxmlformats.org/officeDocument/2006/relationships/customXml" Target="../ink/ink387.xml"/><Relationship Id="rId532" Type="http://schemas.openxmlformats.org/officeDocument/2006/relationships/image" Target="../media/image471.png"/><Relationship Id="rId171" Type="http://schemas.openxmlformats.org/officeDocument/2006/relationships/customXml" Target="../ink/ink289.xml"/><Relationship Id="rId227" Type="http://schemas.openxmlformats.org/officeDocument/2006/relationships/customXml" Target="../ink/ink317.xml"/><Relationship Id="rId269" Type="http://schemas.openxmlformats.org/officeDocument/2006/relationships/customXml" Target="../ink/ink338.xml"/><Relationship Id="rId434" Type="http://schemas.openxmlformats.org/officeDocument/2006/relationships/image" Target="../media/image422.png"/><Relationship Id="rId476" Type="http://schemas.openxmlformats.org/officeDocument/2006/relationships/image" Target="../media/image443.png"/><Relationship Id="rId33" Type="http://schemas.openxmlformats.org/officeDocument/2006/relationships/customXml" Target="../ink/ink220.xml"/><Relationship Id="rId129" Type="http://schemas.openxmlformats.org/officeDocument/2006/relationships/customXml" Target="../ink/ink268.xml"/><Relationship Id="rId280" Type="http://schemas.openxmlformats.org/officeDocument/2006/relationships/image" Target="../media/image345.png"/><Relationship Id="rId336" Type="http://schemas.openxmlformats.org/officeDocument/2006/relationships/image" Target="../media/image373.png"/><Relationship Id="rId501" Type="http://schemas.openxmlformats.org/officeDocument/2006/relationships/customXml" Target="../ink/ink454.xml"/><Relationship Id="rId75" Type="http://schemas.openxmlformats.org/officeDocument/2006/relationships/customXml" Target="../ink/ink241.xml"/><Relationship Id="rId140" Type="http://schemas.openxmlformats.org/officeDocument/2006/relationships/image" Target="../media/image275.png"/><Relationship Id="rId182" Type="http://schemas.openxmlformats.org/officeDocument/2006/relationships/image" Target="../media/image296.png"/><Relationship Id="rId378" Type="http://schemas.openxmlformats.org/officeDocument/2006/relationships/image" Target="../media/image394.png"/><Relationship Id="rId403" Type="http://schemas.openxmlformats.org/officeDocument/2006/relationships/customXml" Target="../ink/ink405.xml"/><Relationship Id="rId6" Type="http://schemas.openxmlformats.org/officeDocument/2006/relationships/image" Target="../media/image208.png"/><Relationship Id="rId238" Type="http://schemas.openxmlformats.org/officeDocument/2006/relationships/image" Target="../media/image324.png"/><Relationship Id="rId445" Type="http://schemas.openxmlformats.org/officeDocument/2006/relationships/customXml" Target="../ink/ink426.xml"/><Relationship Id="rId487" Type="http://schemas.openxmlformats.org/officeDocument/2006/relationships/customXml" Target="../ink/ink447.xml"/><Relationship Id="rId291" Type="http://schemas.openxmlformats.org/officeDocument/2006/relationships/customXml" Target="../ink/ink349.xml"/><Relationship Id="rId305" Type="http://schemas.openxmlformats.org/officeDocument/2006/relationships/customXml" Target="../ink/ink356.xml"/><Relationship Id="rId347" Type="http://schemas.openxmlformats.org/officeDocument/2006/relationships/customXml" Target="../ink/ink377.xml"/><Relationship Id="rId512" Type="http://schemas.openxmlformats.org/officeDocument/2006/relationships/image" Target="../media/image461.png"/><Relationship Id="rId44" Type="http://schemas.openxmlformats.org/officeDocument/2006/relationships/image" Target="../media/image227.png"/><Relationship Id="rId86" Type="http://schemas.openxmlformats.org/officeDocument/2006/relationships/image" Target="../media/image248.png"/><Relationship Id="rId151" Type="http://schemas.openxmlformats.org/officeDocument/2006/relationships/customXml" Target="../ink/ink279.xml"/><Relationship Id="rId389" Type="http://schemas.openxmlformats.org/officeDocument/2006/relationships/customXml" Target="../ink/ink398.xml"/><Relationship Id="rId193" Type="http://schemas.openxmlformats.org/officeDocument/2006/relationships/customXml" Target="../ink/ink300.xml"/><Relationship Id="rId207" Type="http://schemas.openxmlformats.org/officeDocument/2006/relationships/customXml" Target="../ink/ink307.xml"/><Relationship Id="rId249" Type="http://schemas.openxmlformats.org/officeDocument/2006/relationships/customXml" Target="../ink/ink328.xml"/><Relationship Id="rId414" Type="http://schemas.openxmlformats.org/officeDocument/2006/relationships/image" Target="../media/image412.png"/><Relationship Id="rId456" Type="http://schemas.openxmlformats.org/officeDocument/2006/relationships/image" Target="../media/image433.png"/><Relationship Id="rId498" Type="http://schemas.openxmlformats.org/officeDocument/2006/relationships/image" Target="../media/image454.png"/><Relationship Id="rId13" Type="http://schemas.openxmlformats.org/officeDocument/2006/relationships/customXml" Target="../ink/ink210.xml"/><Relationship Id="rId109" Type="http://schemas.openxmlformats.org/officeDocument/2006/relationships/customXml" Target="../ink/ink258.xml"/><Relationship Id="rId260" Type="http://schemas.openxmlformats.org/officeDocument/2006/relationships/image" Target="../media/image335.png"/><Relationship Id="rId316" Type="http://schemas.openxmlformats.org/officeDocument/2006/relationships/image" Target="../media/image363.png"/><Relationship Id="rId523" Type="http://schemas.openxmlformats.org/officeDocument/2006/relationships/customXml" Target="../ink/ink465.xml"/><Relationship Id="rId55" Type="http://schemas.openxmlformats.org/officeDocument/2006/relationships/customXml" Target="../ink/ink231.xml"/><Relationship Id="rId97" Type="http://schemas.openxmlformats.org/officeDocument/2006/relationships/customXml" Target="../ink/ink252.xml"/><Relationship Id="rId120" Type="http://schemas.openxmlformats.org/officeDocument/2006/relationships/image" Target="../media/image265.png"/><Relationship Id="rId358" Type="http://schemas.openxmlformats.org/officeDocument/2006/relationships/image" Target="../media/image384.png"/><Relationship Id="rId162" Type="http://schemas.openxmlformats.org/officeDocument/2006/relationships/image" Target="../media/image286.png"/><Relationship Id="rId218" Type="http://schemas.openxmlformats.org/officeDocument/2006/relationships/image" Target="../media/image314.png"/><Relationship Id="rId425" Type="http://schemas.openxmlformats.org/officeDocument/2006/relationships/customXml" Target="../ink/ink416.xml"/><Relationship Id="rId467" Type="http://schemas.openxmlformats.org/officeDocument/2006/relationships/customXml" Target="../ink/ink437.xml"/><Relationship Id="rId271" Type="http://schemas.openxmlformats.org/officeDocument/2006/relationships/customXml" Target="../ink/ink339.xml"/><Relationship Id="rId24" Type="http://schemas.openxmlformats.org/officeDocument/2006/relationships/image" Target="../media/image217.png"/><Relationship Id="rId66" Type="http://schemas.openxmlformats.org/officeDocument/2006/relationships/image" Target="../media/image238.png"/><Relationship Id="rId131" Type="http://schemas.openxmlformats.org/officeDocument/2006/relationships/customXml" Target="../ink/ink269.xml"/><Relationship Id="rId327" Type="http://schemas.openxmlformats.org/officeDocument/2006/relationships/customXml" Target="../ink/ink367.xml"/><Relationship Id="rId369" Type="http://schemas.openxmlformats.org/officeDocument/2006/relationships/customXml" Target="../ink/ink388.xml"/><Relationship Id="rId534" Type="http://schemas.openxmlformats.org/officeDocument/2006/relationships/image" Target="../media/image472.png"/><Relationship Id="rId173" Type="http://schemas.openxmlformats.org/officeDocument/2006/relationships/customXml" Target="../ink/ink290.xml"/><Relationship Id="rId229" Type="http://schemas.openxmlformats.org/officeDocument/2006/relationships/customXml" Target="../ink/ink318.xml"/><Relationship Id="rId380" Type="http://schemas.openxmlformats.org/officeDocument/2006/relationships/image" Target="../media/image395.png"/><Relationship Id="rId436" Type="http://schemas.openxmlformats.org/officeDocument/2006/relationships/image" Target="../media/image423.png"/><Relationship Id="rId240" Type="http://schemas.openxmlformats.org/officeDocument/2006/relationships/image" Target="../media/image325.png"/><Relationship Id="rId478" Type="http://schemas.openxmlformats.org/officeDocument/2006/relationships/image" Target="../media/image444.png"/><Relationship Id="rId35" Type="http://schemas.openxmlformats.org/officeDocument/2006/relationships/customXml" Target="../ink/ink221.xml"/><Relationship Id="rId77" Type="http://schemas.openxmlformats.org/officeDocument/2006/relationships/customXml" Target="../ink/ink242.xml"/><Relationship Id="rId100" Type="http://schemas.openxmlformats.org/officeDocument/2006/relationships/image" Target="../media/image255.png"/><Relationship Id="rId282" Type="http://schemas.openxmlformats.org/officeDocument/2006/relationships/image" Target="../media/image346.png"/><Relationship Id="rId338" Type="http://schemas.openxmlformats.org/officeDocument/2006/relationships/image" Target="../media/image374.png"/><Relationship Id="rId503" Type="http://schemas.openxmlformats.org/officeDocument/2006/relationships/customXml" Target="../ink/ink455.xml"/><Relationship Id="rId8" Type="http://schemas.openxmlformats.org/officeDocument/2006/relationships/image" Target="../media/image209.png"/><Relationship Id="rId142" Type="http://schemas.openxmlformats.org/officeDocument/2006/relationships/image" Target="../media/image276.png"/><Relationship Id="rId184" Type="http://schemas.openxmlformats.org/officeDocument/2006/relationships/image" Target="../media/image297.png"/><Relationship Id="rId391" Type="http://schemas.openxmlformats.org/officeDocument/2006/relationships/customXml" Target="../ink/ink399.xml"/><Relationship Id="rId405" Type="http://schemas.openxmlformats.org/officeDocument/2006/relationships/customXml" Target="../ink/ink406.xml"/><Relationship Id="rId447" Type="http://schemas.openxmlformats.org/officeDocument/2006/relationships/customXml" Target="../ink/ink427.xml"/><Relationship Id="rId251" Type="http://schemas.openxmlformats.org/officeDocument/2006/relationships/customXml" Target="../ink/ink329.xml"/><Relationship Id="rId489" Type="http://schemas.openxmlformats.org/officeDocument/2006/relationships/customXml" Target="../ink/ink448.xml"/><Relationship Id="rId46" Type="http://schemas.openxmlformats.org/officeDocument/2006/relationships/image" Target="../media/image228.png"/><Relationship Id="rId293" Type="http://schemas.openxmlformats.org/officeDocument/2006/relationships/customXml" Target="../ink/ink350.xml"/><Relationship Id="rId307" Type="http://schemas.openxmlformats.org/officeDocument/2006/relationships/customXml" Target="../ink/ink357.xml"/><Relationship Id="rId349" Type="http://schemas.openxmlformats.org/officeDocument/2006/relationships/customXml" Target="../ink/ink378.xml"/><Relationship Id="rId514" Type="http://schemas.openxmlformats.org/officeDocument/2006/relationships/image" Target="../media/image462.png"/><Relationship Id="rId88" Type="http://schemas.openxmlformats.org/officeDocument/2006/relationships/image" Target="../media/image249.png"/><Relationship Id="rId111" Type="http://schemas.openxmlformats.org/officeDocument/2006/relationships/customXml" Target="../ink/ink259.xml"/><Relationship Id="rId153" Type="http://schemas.openxmlformats.org/officeDocument/2006/relationships/customXml" Target="../ink/ink280.xml"/><Relationship Id="rId195" Type="http://schemas.openxmlformats.org/officeDocument/2006/relationships/customXml" Target="../ink/ink301.xml"/><Relationship Id="rId209" Type="http://schemas.openxmlformats.org/officeDocument/2006/relationships/customXml" Target="../ink/ink308.xml"/><Relationship Id="rId360" Type="http://schemas.openxmlformats.org/officeDocument/2006/relationships/image" Target="../media/image385.png"/><Relationship Id="rId416" Type="http://schemas.openxmlformats.org/officeDocument/2006/relationships/image" Target="../media/image413.png"/><Relationship Id="rId220" Type="http://schemas.openxmlformats.org/officeDocument/2006/relationships/image" Target="../media/image315.png"/><Relationship Id="rId458" Type="http://schemas.openxmlformats.org/officeDocument/2006/relationships/image" Target="../media/image434.png"/><Relationship Id="rId15" Type="http://schemas.openxmlformats.org/officeDocument/2006/relationships/customXml" Target="../ink/ink211.xml"/><Relationship Id="rId57" Type="http://schemas.openxmlformats.org/officeDocument/2006/relationships/customXml" Target="../ink/ink232.xml"/><Relationship Id="rId262" Type="http://schemas.openxmlformats.org/officeDocument/2006/relationships/image" Target="../media/image336.png"/><Relationship Id="rId318" Type="http://schemas.openxmlformats.org/officeDocument/2006/relationships/image" Target="../media/image364.png"/><Relationship Id="rId525" Type="http://schemas.openxmlformats.org/officeDocument/2006/relationships/customXml" Target="../ink/ink466.xml"/><Relationship Id="rId99" Type="http://schemas.openxmlformats.org/officeDocument/2006/relationships/customXml" Target="../ink/ink253.xml"/><Relationship Id="rId122" Type="http://schemas.openxmlformats.org/officeDocument/2006/relationships/image" Target="../media/image266.png"/><Relationship Id="rId164" Type="http://schemas.openxmlformats.org/officeDocument/2006/relationships/image" Target="../media/image287.png"/><Relationship Id="rId371" Type="http://schemas.openxmlformats.org/officeDocument/2006/relationships/customXml" Target="../ink/ink389.xml"/><Relationship Id="rId427" Type="http://schemas.openxmlformats.org/officeDocument/2006/relationships/customXml" Target="../ink/ink417.xml"/><Relationship Id="rId469" Type="http://schemas.openxmlformats.org/officeDocument/2006/relationships/customXml" Target="../ink/ink438.xml"/><Relationship Id="rId26" Type="http://schemas.openxmlformats.org/officeDocument/2006/relationships/image" Target="../media/image218.png"/><Relationship Id="rId231" Type="http://schemas.openxmlformats.org/officeDocument/2006/relationships/customXml" Target="../ink/ink319.xml"/><Relationship Id="rId273" Type="http://schemas.openxmlformats.org/officeDocument/2006/relationships/customXml" Target="../ink/ink340.xml"/><Relationship Id="rId329" Type="http://schemas.openxmlformats.org/officeDocument/2006/relationships/customXml" Target="../ink/ink368.xml"/><Relationship Id="rId480" Type="http://schemas.openxmlformats.org/officeDocument/2006/relationships/image" Target="../media/image445.png"/><Relationship Id="rId536" Type="http://schemas.openxmlformats.org/officeDocument/2006/relationships/image" Target="../media/image473.png"/><Relationship Id="rId68" Type="http://schemas.openxmlformats.org/officeDocument/2006/relationships/image" Target="../media/image239.png"/><Relationship Id="rId133" Type="http://schemas.openxmlformats.org/officeDocument/2006/relationships/customXml" Target="../ink/ink270.xml"/><Relationship Id="rId175" Type="http://schemas.openxmlformats.org/officeDocument/2006/relationships/customXml" Target="../ink/ink291.xml"/><Relationship Id="rId340" Type="http://schemas.openxmlformats.org/officeDocument/2006/relationships/image" Target="../media/image375.png"/><Relationship Id="rId200" Type="http://schemas.openxmlformats.org/officeDocument/2006/relationships/image" Target="../media/image305.png"/><Relationship Id="rId382" Type="http://schemas.openxmlformats.org/officeDocument/2006/relationships/image" Target="../media/image396.png"/><Relationship Id="rId438" Type="http://schemas.openxmlformats.org/officeDocument/2006/relationships/image" Target="../media/image424.png"/><Relationship Id="rId242" Type="http://schemas.openxmlformats.org/officeDocument/2006/relationships/image" Target="../media/image326.png"/><Relationship Id="rId284" Type="http://schemas.openxmlformats.org/officeDocument/2006/relationships/image" Target="../media/image347.png"/><Relationship Id="rId491" Type="http://schemas.openxmlformats.org/officeDocument/2006/relationships/customXml" Target="../ink/ink449.xml"/><Relationship Id="rId505" Type="http://schemas.openxmlformats.org/officeDocument/2006/relationships/customXml" Target="../ink/ink456.xml"/><Relationship Id="rId37" Type="http://schemas.openxmlformats.org/officeDocument/2006/relationships/customXml" Target="../ink/ink222.xml"/><Relationship Id="rId79" Type="http://schemas.openxmlformats.org/officeDocument/2006/relationships/customXml" Target="../ink/ink243.xml"/><Relationship Id="rId102" Type="http://schemas.openxmlformats.org/officeDocument/2006/relationships/image" Target="../media/image256.png"/><Relationship Id="rId144" Type="http://schemas.openxmlformats.org/officeDocument/2006/relationships/image" Target="../media/image277.png"/><Relationship Id="rId90" Type="http://schemas.openxmlformats.org/officeDocument/2006/relationships/image" Target="../media/image250.png"/><Relationship Id="rId186" Type="http://schemas.openxmlformats.org/officeDocument/2006/relationships/image" Target="../media/image298.png"/><Relationship Id="rId351" Type="http://schemas.openxmlformats.org/officeDocument/2006/relationships/customXml" Target="../ink/ink379.xml"/><Relationship Id="rId393" Type="http://schemas.openxmlformats.org/officeDocument/2006/relationships/customXml" Target="../ink/ink400.xml"/><Relationship Id="rId407" Type="http://schemas.openxmlformats.org/officeDocument/2006/relationships/customXml" Target="../ink/ink407.xml"/><Relationship Id="rId449" Type="http://schemas.openxmlformats.org/officeDocument/2006/relationships/customXml" Target="../ink/ink428.xml"/><Relationship Id="rId211" Type="http://schemas.openxmlformats.org/officeDocument/2006/relationships/customXml" Target="../ink/ink309.xml"/><Relationship Id="rId253" Type="http://schemas.openxmlformats.org/officeDocument/2006/relationships/customXml" Target="../ink/ink330.xml"/><Relationship Id="rId295" Type="http://schemas.openxmlformats.org/officeDocument/2006/relationships/customXml" Target="../ink/ink351.xml"/><Relationship Id="rId309" Type="http://schemas.openxmlformats.org/officeDocument/2006/relationships/customXml" Target="../ink/ink358.xml"/><Relationship Id="rId460" Type="http://schemas.openxmlformats.org/officeDocument/2006/relationships/image" Target="../media/image435.png"/><Relationship Id="rId516" Type="http://schemas.openxmlformats.org/officeDocument/2006/relationships/image" Target="../media/image463.png"/><Relationship Id="rId48" Type="http://schemas.openxmlformats.org/officeDocument/2006/relationships/image" Target="../media/image229.png"/><Relationship Id="rId113" Type="http://schemas.openxmlformats.org/officeDocument/2006/relationships/customXml" Target="../ink/ink260.xml"/><Relationship Id="rId320" Type="http://schemas.openxmlformats.org/officeDocument/2006/relationships/image" Target="../media/image365.png"/><Relationship Id="rId155" Type="http://schemas.openxmlformats.org/officeDocument/2006/relationships/customXml" Target="../ink/ink281.xml"/><Relationship Id="rId197" Type="http://schemas.openxmlformats.org/officeDocument/2006/relationships/customXml" Target="../ink/ink302.xml"/><Relationship Id="rId362" Type="http://schemas.openxmlformats.org/officeDocument/2006/relationships/image" Target="../media/image386.png"/><Relationship Id="rId418" Type="http://schemas.openxmlformats.org/officeDocument/2006/relationships/image" Target="../media/image414.png"/><Relationship Id="rId222" Type="http://schemas.openxmlformats.org/officeDocument/2006/relationships/image" Target="../media/image316.png"/><Relationship Id="rId264" Type="http://schemas.openxmlformats.org/officeDocument/2006/relationships/image" Target="../media/image337.png"/><Relationship Id="rId471" Type="http://schemas.openxmlformats.org/officeDocument/2006/relationships/customXml" Target="../ink/ink439.xml"/><Relationship Id="rId17" Type="http://schemas.openxmlformats.org/officeDocument/2006/relationships/customXml" Target="../ink/ink212.xml"/><Relationship Id="rId59" Type="http://schemas.openxmlformats.org/officeDocument/2006/relationships/customXml" Target="../ink/ink233.xml"/><Relationship Id="rId124" Type="http://schemas.openxmlformats.org/officeDocument/2006/relationships/image" Target="../media/image267.png"/><Relationship Id="rId527" Type="http://schemas.openxmlformats.org/officeDocument/2006/relationships/customXml" Target="../ink/ink467.xml"/><Relationship Id="rId70" Type="http://schemas.openxmlformats.org/officeDocument/2006/relationships/image" Target="../media/image240.png"/><Relationship Id="rId166" Type="http://schemas.openxmlformats.org/officeDocument/2006/relationships/image" Target="../media/image288.png"/><Relationship Id="rId331" Type="http://schemas.openxmlformats.org/officeDocument/2006/relationships/customXml" Target="../ink/ink369.xml"/><Relationship Id="rId373" Type="http://schemas.openxmlformats.org/officeDocument/2006/relationships/customXml" Target="../ink/ink390.xml"/><Relationship Id="rId429" Type="http://schemas.openxmlformats.org/officeDocument/2006/relationships/customXml" Target="../ink/ink418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20.xml"/><Relationship Id="rId440" Type="http://schemas.openxmlformats.org/officeDocument/2006/relationships/image" Target="../media/image425.png"/><Relationship Id="rId28" Type="http://schemas.openxmlformats.org/officeDocument/2006/relationships/image" Target="../media/image219.png"/><Relationship Id="rId275" Type="http://schemas.openxmlformats.org/officeDocument/2006/relationships/customXml" Target="../ink/ink341.xml"/><Relationship Id="rId300" Type="http://schemas.openxmlformats.org/officeDocument/2006/relationships/image" Target="../media/image355.png"/><Relationship Id="rId482" Type="http://schemas.openxmlformats.org/officeDocument/2006/relationships/image" Target="../media/image446.png"/><Relationship Id="rId538" Type="http://schemas.openxmlformats.org/officeDocument/2006/relationships/image" Target="../media/image474.png"/><Relationship Id="rId81" Type="http://schemas.openxmlformats.org/officeDocument/2006/relationships/customXml" Target="../ink/ink244.xml"/><Relationship Id="rId135" Type="http://schemas.openxmlformats.org/officeDocument/2006/relationships/customXml" Target="../ink/ink271.xml"/><Relationship Id="rId177" Type="http://schemas.openxmlformats.org/officeDocument/2006/relationships/customXml" Target="../ink/ink292.xml"/><Relationship Id="rId342" Type="http://schemas.openxmlformats.org/officeDocument/2006/relationships/image" Target="../media/image376.png"/><Relationship Id="rId384" Type="http://schemas.openxmlformats.org/officeDocument/2006/relationships/image" Target="../media/image397.png"/><Relationship Id="rId202" Type="http://schemas.openxmlformats.org/officeDocument/2006/relationships/image" Target="../media/image306.png"/><Relationship Id="rId244" Type="http://schemas.openxmlformats.org/officeDocument/2006/relationships/image" Target="../media/image327.png"/><Relationship Id="rId39" Type="http://schemas.openxmlformats.org/officeDocument/2006/relationships/customXml" Target="../ink/ink223.xml"/><Relationship Id="rId286" Type="http://schemas.openxmlformats.org/officeDocument/2006/relationships/image" Target="../media/image348.png"/><Relationship Id="rId451" Type="http://schemas.openxmlformats.org/officeDocument/2006/relationships/customXml" Target="../ink/ink429.xml"/><Relationship Id="rId493" Type="http://schemas.openxmlformats.org/officeDocument/2006/relationships/customXml" Target="../ink/ink450.xml"/><Relationship Id="rId507" Type="http://schemas.openxmlformats.org/officeDocument/2006/relationships/customXml" Target="../ink/ink457.xml"/><Relationship Id="rId50" Type="http://schemas.openxmlformats.org/officeDocument/2006/relationships/image" Target="../media/image230.png"/><Relationship Id="rId104" Type="http://schemas.openxmlformats.org/officeDocument/2006/relationships/image" Target="../media/image257.png"/><Relationship Id="rId146" Type="http://schemas.openxmlformats.org/officeDocument/2006/relationships/image" Target="../media/image278.png"/><Relationship Id="rId188" Type="http://schemas.openxmlformats.org/officeDocument/2006/relationships/image" Target="../media/image299.png"/><Relationship Id="rId311" Type="http://schemas.openxmlformats.org/officeDocument/2006/relationships/customXml" Target="../ink/ink359.xml"/><Relationship Id="rId353" Type="http://schemas.openxmlformats.org/officeDocument/2006/relationships/customXml" Target="../ink/ink380.xml"/><Relationship Id="rId395" Type="http://schemas.openxmlformats.org/officeDocument/2006/relationships/customXml" Target="../ink/ink401.xml"/><Relationship Id="rId409" Type="http://schemas.openxmlformats.org/officeDocument/2006/relationships/customXml" Target="../ink/ink408.xml"/><Relationship Id="rId92" Type="http://schemas.openxmlformats.org/officeDocument/2006/relationships/image" Target="../media/image251.png"/><Relationship Id="rId213" Type="http://schemas.openxmlformats.org/officeDocument/2006/relationships/customXml" Target="../ink/ink310.xml"/><Relationship Id="rId420" Type="http://schemas.openxmlformats.org/officeDocument/2006/relationships/image" Target="../media/image415.png"/><Relationship Id="rId255" Type="http://schemas.openxmlformats.org/officeDocument/2006/relationships/customXml" Target="../ink/ink331.xml"/><Relationship Id="rId297" Type="http://schemas.openxmlformats.org/officeDocument/2006/relationships/customXml" Target="../ink/ink352.xml"/><Relationship Id="rId462" Type="http://schemas.openxmlformats.org/officeDocument/2006/relationships/image" Target="../media/image436.png"/><Relationship Id="rId518" Type="http://schemas.openxmlformats.org/officeDocument/2006/relationships/image" Target="../media/image464.png"/><Relationship Id="rId115" Type="http://schemas.openxmlformats.org/officeDocument/2006/relationships/customXml" Target="../ink/ink261.xml"/><Relationship Id="rId157" Type="http://schemas.openxmlformats.org/officeDocument/2006/relationships/customXml" Target="../ink/ink282.xml"/><Relationship Id="rId322" Type="http://schemas.openxmlformats.org/officeDocument/2006/relationships/image" Target="../media/image366.png"/><Relationship Id="rId364" Type="http://schemas.openxmlformats.org/officeDocument/2006/relationships/image" Target="../media/image387.png"/><Relationship Id="rId61" Type="http://schemas.openxmlformats.org/officeDocument/2006/relationships/customXml" Target="../ink/ink234.xml"/><Relationship Id="rId199" Type="http://schemas.openxmlformats.org/officeDocument/2006/relationships/customXml" Target="../ink/ink303.xml"/><Relationship Id="rId19" Type="http://schemas.openxmlformats.org/officeDocument/2006/relationships/customXml" Target="../ink/ink213.xml"/><Relationship Id="rId224" Type="http://schemas.openxmlformats.org/officeDocument/2006/relationships/image" Target="../media/image317.png"/><Relationship Id="rId266" Type="http://schemas.openxmlformats.org/officeDocument/2006/relationships/image" Target="../media/image338.png"/><Relationship Id="rId431" Type="http://schemas.openxmlformats.org/officeDocument/2006/relationships/customXml" Target="../ink/ink419.xml"/><Relationship Id="rId473" Type="http://schemas.openxmlformats.org/officeDocument/2006/relationships/customXml" Target="../ink/ink440.xml"/><Relationship Id="rId529" Type="http://schemas.openxmlformats.org/officeDocument/2006/relationships/customXml" Target="../ink/ink468.xml"/><Relationship Id="rId30" Type="http://schemas.openxmlformats.org/officeDocument/2006/relationships/image" Target="../media/image220.png"/><Relationship Id="rId126" Type="http://schemas.openxmlformats.org/officeDocument/2006/relationships/image" Target="../media/image268.png"/><Relationship Id="rId168" Type="http://schemas.openxmlformats.org/officeDocument/2006/relationships/image" Target="../media/image289.png"/><Relationship Id="rId333" Type="http://schemas.openxmlformats.org/officeDocument/2006/relationships/customXml" Target="../ink/ink370.xml"/><Relationship Id="rId72" Type="http://schemas.openxmlformats.org/officeDocument/2006/relationships/image" Target="../media/image241.png"/><Relationship Id="rId375" Type="http://schemas.openxmlformats.org/officeDocument/2006/relationships/customXml" Target="../ink/ink391.xml"/><Relationship Id="rId3" Type="http://schemas.openxmlformats.org/officeDocument/2006/relationships/customXml" Target="../ink/ink205.xml"/><Relationship Id="rId235" Type="http://schemas.openxmlformats.org/officeDocument/2006/relationships/customXml" Target="../ink/ink321.xml"/><Relationship Id="rId277" Type="http://schemas.openxmlformats.org/officeDocument/2006/relationships/customXml" Target="../ink/ink342.xml"/><Relationship Id="rId400" Type="http://schemas.openxmlformats.org/officeDocument/2006/relationships/image" Target="../media/image405.png"/><Relationship Id="rId442" Type="http://schemas.openxmlformats.org/officeDocument/2006/relationships/image" Target="../media/image426.png"/><Relationship Id="rId484" Type="http://schemas.openxmlformats.org/officeDocument/2006/relationships/image" Target="../media/image447.png"/><Relationship Id="rId137" Type="http://schemas.openxmlformats.org/officeDocument/2006/relationships/customXml" Target="../ink/ink272.xml"/><Relationship Id="rId302" Type="http://schemas.openxmlformats.org/officeDocument/2006/relationships/image" Target="../media/image356.png"/><Relationship Id="rId344" Type="http://schemas.openxmlformats.org/officeDocument/2006/relationships/image" Target="../media/image377.png"/><Relationship Id="rId41" Type="http://schemas.openxmlformats.org/officeDocument/2006/relationships/customXml" Target="../ink/ink224.xml"/><Relationship Id="rId83" Type="http://schemas.openxmlformats.org/officeDocument/2006/relationships/customXml" Target="../ink/ink245.xml"/><Relationship Id="rId179" Type="http://schemas.openxmlformats.org/officeDocument/2006/relationships/customXml" Target="../ink/ink293.xml"/><Relationship Id="rId386" Type="http://schemas.openxmlformats.org/officeDocument/2006/relationships/image" Target="../media/image398.png"/><Relationship Id="rId190" Type="http://schemas.openxmlformats.org/officeDocument/2006/relationships/image" Target="../media/image300.png"/><Relationship Id="rId204" Type="http://schemas.openxmlformats.org/officeDocument/2006/relationships/image" Target="../media/image307.png"/><Relationship Id="rId246" Type="http://schemas.openxmlformats.org/officeDocument/2006/relationships/image" Target="../media/image328.png"/><Relationship Id="rId288" Type="http://schemas.openxmlformats.org/officeDocument/2006/relationships/image" Target="../media/image349.png"/><Relationship Id="rId411" Type="http://schemas.openxmlformats.org/officeDocument/2006/relationships/customXml" Target="../ink/ink409.xml"/><Relationship Id="rId453" Type="http://schemas.openxmlformats.org/officeDocument/2006/relationships/customXml" Target="../ink/ink430.xml"/><Relationship Id="rId509" Type="http://schemas.openxmlformats.org/officeDocument/2006/relationships/customXml" Target="../ink/ink458.xml"/><Relationship Id="rId106" Type="http://schemas.openxmlformats.org/officeDocument/2006/relationships/image" Target="../media/image258.png"/><Relationship Id="rId313" Type="http://schemas.openxmlformats.org/officeDocument/2006/relationships/customXml" Target="../ink/ink360.xml"/><Relationship Id="rId495" Type="http://schemas.openxmlformats.org/officeDocument/2006/relationships/customXml" Target="../ink/ink451.xml"/><Relationship Id="rId10" Type="http://schemas.openxmlformats.org/officeDocument/2006/relationships/image" Target="../media/image210.png"/><Relationship Id="rId52" Type="http://schemas.openxmlformats.org/officeDocument/2006/relationships/image" Target="../media/image231.png"/><Relationship Id="rId94" Type="http://schemas.openxmlformats.org/officeDocument/2006/relationships/image" Target="../media/image252.png"/><Relationship Id="rId148" Type="http://schemas.openxmlformats.org/officeDocument/2006/relationships/image" Target="../media/image279.png"/><Relationship Id="rId355" Type="http://schemas.openxmlformats.org/officeDocument/2006/relationships/customXml" Target="../ink/ink381.xml"/><Relationship Id="rId397" Type="http://schemas.openxmlformats.org/officeDocument/2006/relationships/customXml" Target="../ink/ink402.xml"/><Relationship Id="rId520" Type="http://schemas.openxmlformats.org/officeDocument/2006/relationships/image" Target="../media/image465.png"/><Relationship Id="rId215" Type="http://schemas.openxmlformats.org/officeDocument/2006/relationships/customXml" Target="../ink/ink311.xml"/><Relationship Id="rId257" Type="http://schemas.openxmlformats.org/officeDocument/2006/relationships/customXml" Target="../ink/ink332.xml"/><Relationship Id="rId422" Type="http://schemas.openxmlformats.org/officeDocument/2006/relationships/image" Target="../media/image416.png"/><Relationship Id="rId464" Type="http://schemas.openxmlformats.org/officeDocument/2006/relationships/image" Target="../media/image437.png"/><Relationship Id="rId299" Type="http://schemas.openxmlformats.org/officeDocument/2006/relationships/customXml" Target="../ink/ink353.xml"/><Relationship Id="rId63" Type="http://schemas.openxmlformats.org/officeDocument/2006/relationships/customXml" Target="../ink/ink235.xml"/><Relationship Id="rId159" Type="http://schemas.openxmlformats.org/officeDocument/2006/relationships/customXml" Target="../ink/ink283.xml"/><Relationship Id="rId366" Type="http://schemas.openxmlformats.org/officeDocument/2006/relationships/image" Target="../media/image388.png"/><Relationship Id="rId226" Type="http://schemas.openxmlformats.org/officeDocument/2006/relationships/image" Target="../media/image318.png"/><Relationship Id="rId433" Type="http://schemas.openxmlformats.org/officeDocument/2006/relationships/customXml" Target="../ink/ink420.xml"/><Relationship Id="rId74" Type="http://schemas.openxmlformats.org/officeDocument/2006/relationships/image" Target="../media/image242.png"/><Relationship Id="rId377" Type="http://schemas.openxmlformats.org/officeDocument/2006/relationships/customXml" Target="../ink/ink392.xml"/><Relationship Id="rId500" Type="http://schemas.openxmlformats.org/officeDocument/2006/relationships/image" Target="../media/image455.png"/><Relationship Id="rId5" Type="http://schemas.openxmlformats.org/officeDocument/2006/relationships/customXml" Target="../ink/ink206.xml"/><Relationship Id="rId237" Type="http://schemas.openxmlformats.org/officeDocument/2006/relationships/customXml" Target="../ink/ink322.xml"/><Relationship Id="rId444" Type="http://schemas.openxmlformats.org/officeDocument/2006/relationships/image" Target="../media/image42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0.xml"/><Relationship Id="rId21" Type="http://schemas.openxmlformats.org/officeDocument/2006/relationships/customXml" Target="../ink/ink482.xml"/><Relationship Id="rId42" Type="http://schemas.openxmlformats.org/officeDocument/2006/relationships/image" Target="../media/image494.png"/><Relationship Id="rId63" Type="http://schemas.openxmlformats.org/officeDocument/2006/relationships/customXml" Target="../ink/ink503.xml"/><Relationship Id="rId84" Type="http://schemas.openxmlformats.org/officeDocument/2006/relationships/image" Target="../media/image515.png"/><Relationship Id="rId138" Type="http://schemas.openxmlformats.org/officeDocument/2006/relationships/image" Target="../media/image542.png"/><Relationship Id="rId159" Type="http://schemas.openxmlformats.org/officeDocument/2006/relationships/customXml" Target="../ink/ink551.xml"/><Relationship Id="rId170" Type="http://schemas.openxmlformats.org/officeDocument/2006/relationships/image" Target="../media/image558.png"/><Relationship Id="rId191" Type="http://schemas.openxmlformats.org/officeDocument/2006/relationships/customXml" Target="../ink/ink567.xml"/><Relationship Id="rId205" Type="http://schemas.openxmlformats.org/officeDocument/2006/relationships/customXml" Target="../ink/ink574.xml"/><Relationship Id="rId226" Type="http://schemas.openxmlformats.org/officeDocument/2006/relationships/customXml" Target="../ink/ink585.xml"/><Relationship Id="rId247" Type="http://schemas.openxmlformats.org/officeDocument/2006/relationships/image" Target="../media/image595.png"/><Relationship Id="rId107" Type="http://schemas.openxmlformats.org/officeDocument/2006/relationships/customXml" Target="../ink/ink525.xml"/><Relationship Id="rId11" Type="http://schemas.openxmlformats.org/officeDocument/2006/relationships/customXml" Target="../ink/ink477.xml"/><Relationship Id="rId32" Type="http://schemas.openxmlformats.org/officeDocument/2006/relationships/image" Target="../media/image489.png"/><Relationship Id="rId53" Type="http://schemas.openxmlformats.org/officeDocument/2006/relationships/customXml" Target="../ink/ink498.xml"/><Relationship Id="rId74" Type="http://schemas.openxmlformats.org/officeDocument/2006/relationships/image" Target="../media/image510.png"/><Relationship Id="rId128" Type="http://schemas.openxmlformats.org/officeDocument/2006/relationships/image" Target="../media/image537.png"/><Relationship Id="rId149" Type="http://schemas.openxmlformats.org/officeDocument/2006/relationships/customXml" Target="../ink/ink546.xml"/><Relationship Id="rId5" Type="http://schemas.openxmlformats.org/officeDocument/2006/relationships/customXml" Target="../ink/ink474.xml"/><Relationship Id="rId95" Type="http://schemas.openxmlformats.org/officeDocument/2006/relationships/customXml" Target="../ink/ink519.xml"/><Relationship Id="rId160" Type="http://schemas.openxmlformats.org/officeDocument/2006/relationships/image" Target="../media/image553.png"/><Relationship Id="rId181" Type="http://schemas.openxmlformats.org/officeDocument/2006/relationships/customXml" Target="../ink/ink562.xml"/><Relationship Id="rId216" Type="http://schemas.openxmlformats.org/officeDocument/2006/relationships/customXml" Target="../ink/ink580.xml"/><Relationship Id="rId237" Type="http://schemas.openxmlformats.org/officeDocument/2006/relationships/image" Target="../media/image590.png"/><Relationship Id="rId22" Type="http://schemas.openxmlformats.org/officeDocument/2006/relationships/image" Target="../media/image484.png"/><Relationship Id="rId43" Type="http://schemas.openxmlformats.org/officeDocument/2006/relationships/customXml" Target="../ink/ink493.xml"/><Relationship Id="rId64" Type="http://schemas.openxmlformats.org/officeDocument/2006/relationships/image" Target="../media/image505.png"/><Relationship Id="rId118" Type="http://schemas.openxmlformats.org/officeDocument/2006/relationships/image" Target="../media/image532.png"/><Relationship Id="rId139" Type="http://schemas.openxmlformats.org/officeDocument/2006/relationships/customXml" Target="../ink/ink541.xml"/><Relationship Id="rId85" Type="http://schemas.openxmlformats.org/officeDocument/2006/relationships/customXml" Target="../ink/ink514.xml"/><Relationship Id="rId150" Type="http://schemas.openxmlformats.org/officeDocument/2006/relationships/image" Target="../media/image548.png"/><Relationship Id="rId171" Type="http://schemas.openxmlformats.org/officeDocument/2006/relationships/customXml" Target="../ink/ink557.xml"/><Relationship Id="rId192" Type="http://schemas.openxmlformats.org/officeDocument/2006/relationships/image" Target="../media/image569.png"/><Relationship Id="rId206" Type="http://schemas.openxmlformats.org/officeDocument/2006/relationships/image" Target="../media/image576.png"/><Relationship Id="rId227" Type="http://schemas.openxmlformats.org/officeDocument/2006/relationships/image" Target="../media/image585.png"/><Relationship Id="rId248" Type="http://schemas.openxmlformats.org/officeDocument/2006/relationships/customXml" Target="../ink/ink596.xml"/><Relationship Id="rId12" Type="http://schemas.openxmlformats.org/officeDocument/2006/relationships/image" Target="../media/image479.png"/><Relationship Id="rId33" Type="http://schemas.openxmlformats.org/officeDocument/2006/relationships/customXml" Target="../ink/ink488.xml"/><Relationship Id="rId108" Type="http://schemas.openxmlformats.org/officeDocument/2006/relationships/image" Target="../media/image527.png"/><Relationship Id="rId129" Type="http://schemas.openxmlformats.org/officeDocument/2006/relationships/customXml" Target="../ink/ink536.xml"/><Relationship Id="rId54" Type="http://schemas.openxmlformats.org/officeDocument/2006/relationships/image" Target="../media/image500.png"/><Relationship Id="rId75" Type="http://schemas.openxmlformats.org/officeDocument/2006/relationships/customXml" Target="../ink/ink509.xml"/><Relationship Id="rId96" Type="http://schemas.openxmlformats.org/officeDocument/2006/relationships/image" Target="../media/image521.png"/><Relationship Id="rId140" Type="http://schemas.openxmlformats.org/officeDocument/2006/relationships/image" Target="../media/image543.png"/><Relationship Id="rId161" Type="http://schemas.openxmlformats.org/officeDocument/2006/relationships/customXml" Target="../ink/ink552.xml"/><Relationship Id="rId182" Type="http://schemas.openxmlformats.org/officeDocument/2006/relationships/image" Target="../media/image564.png"/><Relationship Id="rId217" Type="http://schemas.openxmlformats.org/officeDocument/2006/relationships/image" Target="../media/image5800.png"/><Relationship Id="rId6" Type="http://schemas.openxmlformats.org/officeDocument/2006/relationships/image" Target="../media/image476.png"/><Relationship Id="rId238" Type="http://schemas.openxmlformats.org/officeDocument/2006/relationships/customXml" Target="../ink/ink591.xml"/><Relationship Id="rId23" Type="http://schemas.openxmlformats.org/officeDocument/2006/relationships/customXml" Target="../ink/ink483.xml"/><Relationship Id="rId119" Type="http://schemas.openxmlformats.org/officeDocument/2006/relationships/customXml" Target="../ink/ink531.xml"/><Relationship Id="rId44" Type="http://schemas.openxmlformats.org/officeDocument/2006/relationships/image" Target="../media/image495.png"/><Relationship Id="rId65" Type="http://schemas.openxmlformats.org/officeDocument/2006/relationships/customXml" Target="../ink/ink504.xml"/><Relationship Id="rId86" Type="http://schemas.openxmlformats.org/officeDocument/2006/relationships/image" Target="../media/image516.png"/><Relationship Id="rId130" Type="http://schemas.openxmlformats.org/officeDocument/2006/relationships/image" Target="../media/image538.png"/><Relationship Id="rId151" Type="http://schemas.openxmlformats.org/officeDocument/2006/relationships/customXml" Target="../ink/ink547.xml"/><Relationship Id="rId172" Type="http://schemas.openxmlformats.org/officeDocument/2006/relationships/image" Target="../media/image559.png"/><Relationship Id="rId193" Type="http://schemas.openxmlformats.org/officeDocument/2006/relationships/customXml" Target="../ink/ink568.xml"/><Relationship Id="rId207" Type="http://schemas.openxmlformats.org/officeDocument/2006/relationships/customXml" Target="../ink/ink575.xml"/><Relationship Id="rId228" Type="http://schemas.openxmlformats.org/officeDocument/2006/relationships/customXml" Target="../ink/ink586.xml"/><Relationship Id="rId249" Type="http://schemas.openxmlformats.org/officeDocument/2006/relationships/image" Target="../media/image596.png"/><Relationship Id="rId13" Type="http://schemas.openxmlformats.org/officeDocument/2006/relationships/customXml" Target="../ink/ink478.xml"/><Relationship Id="rId109" Type="http://schemas.openxmlformats.org/officeDocument/2006/relationships/customXml" Target="../ink/ink526.xml"/><Relationship Id="rId34" Type="http://schemas.openxmlformats.org/officeDocument/2006/relationships/image" Target="../media/image490.png"/><Relationship Id="rId55" Type="http://schemas.openxmlformats.org/officeDocument/2006/relationships/customXml" Target="../ink/ink499.xml"/><Relationship Id="rId76" Type="http://schemas.openxmlformats.org/officeDocument/2006/relationships/image" Target="../media/image511.png"/><Relationship Id="rId97" Type="http://schemas.openxmlformats.org/officeDocument/2006/relationships/customXml" Target="../ink/ink520.xml"/><Relationship Id="rId120" Type="http://schemas.openxmlformats.org/officeDocument/2006/relationships/image" Target="../media/image533.png"/><Relationship Id="rId141" Type="http://schemas.openxmlformats.org/officeDocument/2006/relationships/customXml" Target="../ink/ink542.xml"/><Relationship Id="rId7" Type="http://schemas.openxmlformats.org/officeDocument/2006/relationships/customXml" Target="../ink/ink475.xml"/><Relationship Id="rId162" Type="http://schemas.openxmlformats.org/officeDocument/2006/relationships/image" Target="../media/image554.png"/><Relationship Id="rId183" Type="http://schemas.openxmlformats.org/officeDocument/2006/relationships/customXml" Target="../ink/ink563.xml"/><Relationship Id="rId218" Type="http://schemas.openxmlformats.org/officeDocument/2006/relationships/customXml" Target="../ink/ink581.xml"/><Relationship Id="rId239" Type="http://schemas.openxmlformats.org/officeDocument/2006/relationships/image" Target="../media/image591.png"/><Relationship Id="rId250" Type="http://schemas.openxmlformats.org/officeDocument/2006/relationships/customXml" Target="../ink/ink597.xml"/><Relationship Id="rId24" Type="http://schemas.openxmlformats.org/officeDocument/2006/relationships/image" Target="../media/image485.png"/><Relationship Id="rId45" Type="http://schemas.openxmlformats.org/officeDocument/2006/relationships/customXml" Target="../ink/ink494.xml"/><Relationship Id="rId66" Type="http://schemas.openxmlformats.org/officeDocument/2006/relationships/image" Target="../media/image506.png"/><Relationship Id="rId87" Type="http://schemas.openxmlformats.org/officeDocument/2006/relationships/customXml" Target="../ink/ink515.xml"/><Relationship Id="rId110" Type="http://schemas.openxmlformats.org/officeDocument/2006/relationships/image" Target="../media/image528.png"/><Relationship Id="rId131" Type="http://schemas.openxmlformats.org/officeDocument/2006/relationships/customXml" Target="../ink/ink537.xml"/><Relationship Id="rId152" Type="http://schemas.openxmlformats.org/officeDocument/2006/relationships/image" Target="../media/image549.png"/><Relationship Id="rId173" Type="http://schemas.openxmlformats.org/officeDocument/2006/relationships/customXml" Target="../ink/ink558.xml"/><Relationship Id="rId194" Type="http://schemas.openxmlformats.org/officeDocument/2006/relationships/image" Target="../media/image570.png"/><Relationship Id="rId208" Type="http://schemas.openxmlformats.org/officeDocument/2006/relationships/image" Target="../media/image577.png"/><Relationship Id="rId229" Type="http://schemas.openxmlformats.org/officeDocument/2006/relationships/image" Target="../media/image586.png"/><Relationship Id="rId240" Type="http://schemas.openxmlformats.org/officeDocument/2006/relationships/customXml" Target="../ink/ink592.xml"/><Relationship Id="rId14" Type="http://schemas.openxmlformats.org/officeDocument/2006/relationships/image" Target="../media/image480.png"/><Relationship Id="rId35" Type="http://schemas.openxmlformats.org/officeDocument/2006/relationships/customXml" Target="../ink/ink489.xml"/><Relationship Id="rId56" Type="http://schemas.openxmlformats.org/officeDocument/2006/relationships/image" Target="../media/image501.png"/><Relationship Id="rId77" Type="http://schemas.openxmlformats.org/officeDocument/2006/relationships/customXml" Target="../ink/ink510.xml"/><Relationship Id="rId100" Type="http://schemas.openxmlformats.org/officeDocument/2006/relationships/image" Target="../media/image523.png"/><Relationship Id="rId8" Type="http://schemas.openxmlformats.org/officeDocument/2006/relationships/image" Target="../media/image477.png"/><Relationship Id="rId98" Type="http://schemas.openxmlformats.org/officeDocument/2006/relationships/image" Target="../media/image522.png"/><Relationship Id="rId121" Type="http://schemas.openxmlformats.org/officeDocument/2006/relationships/customXml" Target="../ink/ink532.xml"/><Relationship Id="rId142" Type="http://schemas.openxmlformats.org/officeDocument/2006/relationships/image" Target="../media/image544.png"/><Relationship Id="rId163" Type="http://schemas.openxmlformats.org/officeDocument/2006/relationships/customXml" Target="../ink/ink553.xml"/><Relationship Id="rId184" Type="http://schemas.openxmlformats.org/officeDocument/2006/relationships/image" Target="../media/image565.png"/><Relationship Id="rId219" Type="http://schemas.openxmlformats.org/officeDocument/2006/relationships/image" Target="../media/image581.png"/><Relationship Id="rId230" Type="http://schemas.openxmlformats.org/officeDocument/2006/relationships/customXml" Target="../ink/ink587.xml"/><Relationship Id="rId251" Type="http://schemas.openxmlformats.org/officeDocument/2006/relationships/image" Target="../media/image597.png"/><Relationship Id="rId25" Type="http://schemas.openxmlformats.org/officeDocument/2006/relationships/customXml" Target="../ink/ink484.xml"/><Relationship Id="rId46" Type="http://schemas.openxmlformats.org/officeDocument/2006/relationships/image" Target="../media/image496.png"/><Relationship Id="rId67" Type="http://schemas.openxmlformats.org/officeDocument/2006/relationships/customXml" Target="../ink/ink505.xml"/><Relationship Id="rId88" Type="http://schemas.openxmlformats.org/officeDocument/2006/relationships/image" Target="../media/image517.png"/><Relationship Id="rId111" Type="http://schemas.openxmlformats.org/officeDocument/2006/relationships/customXml" Target="../ink/ink527.xml"/><Relationship Id="rId132" Type="http://schemas.openxmlformats.org/officeDocument/2006/relationships/image" Target="../media/image539.png"/><Relationship Id="rId153" Type="http://schemas.openxmlformats.org/officeDocument/2006/relationships/customXml" Target="../ink/ink548.xml"/><Relationship Id="rId174" Type="http://schemas.openxmlformats.org/officeDocument/2006/relationships/image" Target="../media/image560.png"/><Relationship Id="rId195" Type="http://schemas.openxmlformats.org/officeDocument/2006/relationships/customXml" Target="../ink/ink569.xml"/><Relationship Id="rId209" Type="http://schemas.openxmlformats.org/officeDocument/2006/relationships/customXml" Target="../ink/ink576.xml"/><Relationship Id="rId220" Type="http://schemas.openxmlformats.org/officeDocument/2006/relationships/customXml" Target="../ink/ink582.xml"/><Relationship Id="rId241" Type="http://schemas.openxmlformats.org/officeDocument/2006/relationships/image" Target="../media/image592.png"/><Relationship Id="rId15" Type="http://schemas.openxmlformats.org/officeDocument/2006/relationships/customXml" Target="../ink/ink479.xml"/><Relationship Id="rId36" Type="http://schemas.openxmlformats.org/officeDocument/2006/relationships/image" Target="../media/image491.png"/><Relationship Id="rId57" Type="http://schemas.openxmlformats.org/officeDocument/2006/relationships/customXml" Target="../ink/ink500.xml"/><Relationship Id="rId78" Type="http://schemas.openxmlformats.org/officeDocument/2006/relationships/image" Target="../media/image512.png"/><Relationship Id="rId99" Type="http://schemas.openxmlformats.org/officeDocument/2006/relationships/customXml" Target="../ink/ink521.xml"/><Relationship Id="rId101" Type="http://schemas.openxmlformats.org/officeDocument/2006/relationships/customXml" Target="../ink/ink522.xml"/><Relationship Id="rId122" Type="http://schemas.openxmlformats.org/officeDocument/2006/relationships/image" Target="../media/image534.png"/><Relationship Id="rId143" Type="http://schemas.openxmlformats.org/officeDocument/2006/relationships/customXml" Target="../ink/ink543.xml"/><Relationship Id="rId164" Type="http://schemas.openxmlformats.org/officeDocument/2006/relationships/image" Target="../media/image555.png"/><Relationship Id="rId185" Type="http://schemas.openxmlformats.org/officeDocument/2006/relationships/customXml" Target="../ink/ink564.xml"/><Relationship Id="rId4" Type="http://schemas.openxmlformats.org/officeDocument/2006/relationships/image" Target="../media/image475.png"/><Relationship Id="rId9" Type="http://schemas.openxmlformats.org/officeDocument/2006/relationships/customXml" Target="../ink/ink476.xml"/><Relationship Id="rId180" Type="http://schemas.openxmlformats.org/officeDocument/2006/relationships/image" Target="../media/image563.png"/><Relationship Id="rId210" Type="http://schemas.openxmlformats.org/officeDocument/2006/relationships/image" Target="../media/image578.png"/><Relationship Id="rId215" Type="http://schemas.openxmlformats.org/officeDocument/2006/relationships/customXml" Target="../ink/ink579.xml"/><Relationship Id="rId236" Type="http://schemas.openxmlformats.org/officeDocument/2006/relationships/customXml" Target="../ink/ink590.xml"/><Relationship Id="rId26" Type="http://schemas.openxmlformats.org/officeDocument/2006/relationships/image" Target="../media/image486.png"/><Relationship Id="rId231" Type="http://schemas.openxmlformats.org/officeDocument/2006/relationships/image" Target="../media/image587.png"/><Relationship Id="rId47" Type="http://schemas.openxmlformats.org/officeDocument/2006/relationships/customXml" Target="../ink/ink495.xml"/><Relationship Id="rId68" Type="http://schemas.openxmlformats.org/officeDocument/2006/relationships/image" Target="../media/image507.png"/><Relationship Id="rId89" Type="http://schemas.openxmlformats.org/officeDocument/2006/relationships/customXml" Target="../ink/ink516.xml"/><Relationship Id="rId112" Type="http://schemas.openxmlformats.org/officeDocument/2006/relationships/image" Target="../media/image529.png"/><Relationship Id="rId133" Type="http://schemas.openxmlformats.org/officeDocument/2006/relationships/customXml" Target="../ink/ink538.xml"/><Relationship Id="rId154" Type="http://schemas.openxmlformats.org/officeDocument/2006/relationships/image" Target="../media/image550.png"/><Relationship Id="rId175" Type="http://schemas.openxmlformats.org/officeDocument/2006/relationships/customXml" Target="../ink/ink559.xml"/><Relationship Id="rId196" Type="http://schemas.openxmlformats.org/officeDocument/2006/relationships/image" Target="../media/image571.png"/><Relationship Id="rId200" Type="http://schemas.openxmlformats.org/officeDocument/2006/relationships/image" Target="../media/image573.png"/><Relationship Id="rId16" Type="http://schemas.openxmlformats.org/officeDocument/2006/relationships/image" Target="../media/image481.png"/><Relationship Id="rId221" Type="http://schemas.openxmlformats.org/officeDocument/2006/relationships/image" Target="../media/image582.png"/><Relationship Id="rId242" Type="http://schemas.openxmlformats.org/officeDocument/2006/relationships/customXml" Target="../ink/ink593.xml"/><Relationship Id="rId37" Type="http://schemas.openxmlformats.org/officeDocument/2006/relationships/customXml" Target="../ink/ink490.xml"/><Relationship Id="rId58" Type="http://schemas.openxmlformats.org/officeDocument/2006/relationships/image" Target="../media/image502.png"/><Relationship Id="rId79" Type="http://schemas.openxmlformats.org/officeDocument/2006/relationships/customXml" Target="../ink/ink511.xml"/><Relationship Id="rId102" Type="http://schemas.openxmlformats.org/officeDocument/2006/relationships/image" Target="../media/image524.png"/><Relationship Id="rId123" Type="http://schemas.openxmlformats.org/officeDocument/2006/relationships/customXml" Target="../ink/ink533.xml"/><Relationship Id="rId144" Type="http://schemas.openxmlformats.org/officeDocument/2006/relationships/image" Target="../media/image545.png"/><Relationship Id="rId90" Type="http://schemas.openxmlformats.org/officeDocument/2006/relationships/image" Target="../media/image518.png"/><Relationship Id="rId165" Type="http://schemas.openxmlformats.org/officeDocument/2006/relationships/customXml" Target="../ink/ink554.xml"/><Relationship Id="rId186" Type="http://schemas.openxmlformats.org/officeDocument/2006/relationships/image" Target="../media/image566.png"/><Relationship Id="rId211" Type="http://schemas.openxmlformats.org/officeDocument/2006/relationships/customXml" Target="../ink/ink577.xml"/><Relationship Id="rId232" Type="http://schemas.openxmlformats.org/officeDocument/2006/relationships/customXml" Target="../ink/ink588.xml"/><Relationship Id="rId27" Type="http://schemas.openxmlformats.org/officeDocument/2006/relationships/customXml" Target="../ink/ink485.xml"/><Relationship Id="rId48" Type="http://schemas.openxmlformats.org/officeDocument/2006/relationships/image" Target="../media/image497.png"/><Relationship Id="rId69" Type="http://schemas.openxmlformats.org/officeDocument/2006/relationships/customXml" Target="../ink/ink506.xml"/><Relationship Id="rId113" Type="http://schemas.openxmlformats.org/officeDocument/2006/relationships/customXml" Target="../ink/ink528.xml"/><Relationship Id="rId134" Type="http://schemas.openxmlformats.org/officeDocument/2006/relationships/image" Target="../media/image540.png"/><Relationship Id="rId80" Type="http://schemas.openxmlformats.org/officeDocument/2006/relationships/image" Target="../media/image513.png"/><Relationship Id="rId155" Type="http://schemas.openxmlformats.org/officeDocument/2006/relationships/customXml" Target="../ink/ink549.xml"/><Relationship Id="rId176" Type="http://schemas.openxmlformats.org/officeDocument/2006/relationships/image" Target="../media/image561.png"/><Relationship Id="rId197" Type="http://schemas.openxmlformats.org/officeDocument/2006/relationships/customXml" Target="../ink/ink570.xml"/><Relationship Id="rId201" Type="http://schemas.openxmlformats.org/officeDocument/2006/relationships/customXml" Target="../ink/ink572.xml"/><Relationship Id="rId222" Type="http://schemas.openxmlformats.org/officeDocument/2006/relationships/customXml" Target="../ink/ink583.xml"/><Relationship Id="rId243" Type="http://schemas.openxmlformats.org/officeDocument/2006/relationships/image" Target="../media/image593.png"/><Relationship Id="rId17" Type="http://schemas.openxmlformats.org/officeDocument/2006/relationships/customXml" Target="../ink/ink480.xml"/><Relationship Id="rId38" Type="http://schemas.openxmlformats.org/officeDocument/2006/relationships/image" Target="../media/image492.png"/><Relationship Id="rId59" Type="http://schemas.openxmlformats.org/officeDocument/2006/relationships/customXml" Target="../ink/ink501.xml"/><Relationship Id="rId103" Type="http://schemas.openxmlformats.org/officeDocument/2006/relationships/customXml" Target="../ink/ink523.xml"/><Relationship Id="rId124" Type="http://schemas.openxmlformats.org/officeDocument/2006/relationships/image" Target="../media/image535.png"/><Relationship Id="rId70" Type="http://schemas.openxmlformats.org/officeDocument/2006/relationships/image" Target="../media/image508.png"/><Relationship Id="rId91" Type="http://schemas.openxmlformats.org/officeDocument/2006/relationships/customXml" Target="../ink/ink517.xml"/><Relationship Id="rId145" Type="http://schemas.openxmlformats.org/officeDocument/2006/relationships/customXml" Target="../ink/ink544.xml"/><Relationship Id="rId166" Type="http://schemas.openxmlformats.org/officeDocument/2006/relationships/image" Target="../media/image556.png"/><Relationship Id="rId187" Type="http://schemas.openxmlformats.org/officeDocument/2006/relationships/customXml" Target="../ink/ink56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9.png"/><Relationship Id="rId233" Type="http://schemas.openxmlformats.org/officeDocument/2006/relationships/image" Target="../media/image588.png"/><Relationship Id="rId28" Type="http://schemas.openxmlformats.org/officeDocument/2006/relationships/image" Target="../media/image487.png"/><Relationship Id="rId49" Type="http://schemas.openxmlformats.org/officeDocument/2006/relationships/customXml" Target="../ink/ink496.xml"/><Relationship Id="rId114" Type="http://schemas.openxmlformats.org/officeDocument/2006/relationships/image" Target="../media/image530.png"/><Relationship Id="rId60" Type="http://schemas.openxmlformats.org/officeDocument/2006/relationships/image" Target="../media/image503.png"/><Relationship Id="rId81" Type="http://schemas.openxmlformats.org/officeDocument/2006/relationships/customXml" Target="../ink/ink512.xml"/><Relationship Id="rId135" Type="http://schemas.openxmlformats.org/officeDocument/2006/relationships/customXml" Target="../ink/ink539.xml"/><Relationship Id="rId156" Type="http://schemas.openxmlformats.org/officeDocument/2006/relationships/image" Target="../media/image551.png"/><Relationship Id="rId177" Type="http://schemas.openxmlformats.org/officeDocument/2006/relationships/customXml" Target="../ink/ink560.xml"/><Relationship Id="rId198" Type="http://schemas.openxmlformats.org/officeDocument/2006/relationships/image" Target="../media/image572.png"/><Relationship Id="rId202" Type="http://schemas.openxmlformats.org/officeDocument/2006/relationships/image" Target="../media/image574.png"/><Relationship Id="rId223" Type="http://schemas.openxmlformats.org/officeDocument/2006/relationships/image" Target="../media/image583.png"/><Relationship Id="rId244" Type="http://schemas.openxmlformats.org/officeDocument/2006/relationships/customXml" Target="../ink/ink594.xml"/><Relationship Id="rId18" Type="http://schemas.openxmlformats.org/officeDocument/2006/relationships/image" Target="../media/image482.png"/><Relationship Id="rId39" Type="http://schemas.openxmlformats.org/officeDocument/2006/relationships/customXml" Target="../ink/ink491.xml"/><Relationship Id="rId50" Type="http://schemas.openxmlformats.org/officeDocument/2006/relationships/image" Target="../media/image498.png"/><Relationship Id="rId104" Type="http://schemas.openxmlformats.org/officeDocument/2006/relationships/image" Target="../media/image525.png"/><Relationship Id="rId125" Type="http://schemas.openxmlformats.org/officeDocument/2006/relationships/customXml" Target="../ink/ink534.xml"/><Relationship Id="rId146" Type="http://schemas.openxmlformats.org/officeDocument/2006/relationships/image" Target="../media/image546.png"/><Relationship Id="rId167" Type="http://schemas.openxmlformats.org/officeDocument/2006/relationships/customXml" Target="../ink/ink555.xml"/><Relationship Id="rId188" Type="http://schemas.openxmlformats.org/officeDocument/2006/relationships/image" Target="../media/image567.png"/><Relationship Id="rId71" Type="http://schemas.openxmlformats.org/officeDocument/2006/relationships/customXml" Target="../ink/ink507.xml"/><Relationship Id="rId92" Type="http://schemas.openxmlformats.org/officeDocument/2006/relationships/image" Target="../media/image519.png"/><Relationship Id="rId213" Type="http://schemas.openxmlformats.org/officeDocument/2006/relationships/customXml" Target="../ink/ink578.xml"/><Relationship Id="rId234" Type="http://schemas.openxmlformats.org/officeDocument/2006/relationships/customXml" Target="../ink/ink589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486.xml"/><Relationship Id="rId40" Type="http://schemas.openxmlformats.org/officeDocument/2006/relationships/image" Target="../media/image493.png"/><Relationship Id="rId115" Type="http://schemas.openxmlformats.org/officeDocument/2006/relationships/customXml" Target="../ink/ink529.xml"/><Relationship Id="rId136" Type="http://schemas.openxmlformats.org/officeDocument/2006/relationships/image" Target="../media/image541.png"/><Relationship Id="rId157" Type="http://schemas.openxmlformats.org/officeDocument/2006/relationships/customXml" Target="../ink/ink550.xml"/><Relationship Id="rId178" Type="http://schemas.openxmlformats.org/officeDocument/2006/relationships/image" Target="../media/image562.png"/><Relationship Id="rId61" Type="http://schemas.openxmlformats.org/officeDocument/2006/relationships/customXml" Target="../ink/ink502.xml"/><Relationship Id="rId82" Type="http://schemas.openxmlformats.org/officeDocument/2006/relationships/image" Target="../media/image514.png"/><Relationship Id="rId199" Type="http://schemas.openxmlformats.org/officeDocument/2006/relationships/customXml" Target="../ink/ink571.xml"/><Relationship Id="rId203" Type="http://schemas.openxmlformats.org/officeDocument/2006/relationships/customXml" Target="../ink/ink573.xml"/><Relationship Id="rId19" Type="http://schemas.openxmlformats.org/officeDocument/2006/relationships/customXml" Target="../ink/ink481.xml"/><Relationship Id="rId224" Type="http://schemas.openxmlformats.org/officeDocument/2006/relationships/customXml" Target="../ink/ink584.xml"/><Relationship Id="rId245" Type="http://schemas.openxmlformats.org/officeDocument/2006/relationships/image" Target="../media/image594.png"/><Relationship Id="rId30" Type="http://schemas.openxmlformats.org/officeDocument/2006/relationships/image" Target="../media/image488.png"/><Relationship Id="rId105" Type="http://schemas.openxmlformats.org/officeDocument/2006/relationships/customXml" Target="../ink/ink524.xml"/><Relationship Id="rId126" Type="http://schemas.openxmlformats.org/officeDocument/2006/relationships/image" Target="../media/image536.png"/><Relationship Id="rId147" Type="http://schemas.openxmlformats.org/officeDocument/2006/relationships/customXml" Target="../ink/ink545.xml"/><Relationship Id="rId168" Type="http://schemas.openxmlformats.org/officeDocument/2006/relationships/image" Target="../media/image557.png"/><Relationship Id="rId51" Type="http://schemas.openxmlformats.org/officeDocument/2006/relationships/customXml" Target="../ink/ink497.xml"/><Relationship Id="rId72" Type="http://schemas.openxmlformats.org/officeDocument/2006/relationships/image" Target="../media/image509.png"/><Relationship Id="rId93" Type="http://schemas.openxmlformats.org/officeDocument/2006/relationships/customXml" Target="../ink/ink518.xml"/><Relationship Id="rId189" Type="http://schemas.openxmlformats.org/officeDocument/2006/relationships/customXml" Target="../ink/ink566.xml"/><Relationship Id="rId3" Type="http://schemas.openxmlformats.org/officeDocument/2006/relationships/customXml" Target="../ink/ink473.xml"/><Relationship Id="rId214" Type="http://schemas.openxmlformats.org/officeDocument/2006/relationships/image" Target="../media/image580.png"/><Relationship Id="rId235" Type="http://schemas.openxmlformats.org/officeDocument/2006/relationships/image" Target="../media/image589.png"/><Relationship Id="rId116" Type="http://schemas.openxmlformats.org/officeDocument/2006/relationships/image" Target="../media/image531.png"/><Relationship Id="rId137" Type="http://schemas.openxmlformats.org/officeDocument/2006/relationships/customXml" Target="../ink/ink540.xml"/><Relationship Id="rId158" Type="http://schemas.openxmlformats.org/officeDocument/2006/relationships/image" Target="../media/image552.png"/><Relationship Id="rId20" Type="http://schemas.openxmlformats.org/officeDocument/2006/relationships/image" Target="../media/image483.png"/><Relationship Id="rId41" Type="http://schemas.openxmlformats.org/officeDocument/2006/relationships/customXml" Target="../ink/ink492.xml"/><Relationship Id="rId62" Type="http://schemas.openxmlformats.org/officeDocument/2006/relationships/image" Target="../media/image504.png"/><Relationship Id="rId83" Type="http://schemas.openxmlformats.org/officeDocument/2006/relationships/customXml" Target="../ink/ink513.xml"/><Relationship Id="rId179" Type="http://schemas.openxmlformats.org/officeDocument/2006/relationships/customXml" Target="../ink/ink561.xml"/><Relationship Id="rId190" Type="http://schemas.openxmlformats.org/officeDocument/2006/relationships/image" Target="../media/image568.png"/><Relationship Id="rId204" Type="http://schemas.openxmlformats.org/officeDocument/2006/relationships/image" Target="../media/image575.png"/><Relationship Id="rId225" Type="http://schemas.openxmlformats.org/officeDocument/2006/relationships/image" Target="../media/image584.png"/><Relationship Id="rId246" Type="http://schemas.openxmlformats.org/officeDocument/2006/relationships/customXml" Target="../ink/ink595.xml"/><Relationship Id="rId106" Type="http://schemas.openxmlformats.org/officeDocument/2006/relationships/image" Target="../media/image526.png"/><Relationship Id="rId127" Type="http://schemas.openxmlformats.org/officeDocument/2006/relationships/customXml" Target="../ink/ink535.xml"/><Relationship Id="rId10" Type="http://schemas.openxmlformats.org/officeDocument/2006/relationships/image" Target="../media/image478.png"/><Relationship Id="rId31" Type="http://schemas.openxmlformats.org/officeDocument/2006/relationships/customXml" Target="../ink/ink487.xml"/><Relationship Id="rId52" Type="http://schemas.openxmlformats.org/officeDocument/2006/relationships/image" Target="../media/image499.png"/><Relationship Id="rId73" Type="http://schemas.openxmlformats.org/officeDocument/2006/relationships/customXml" Target="../ink/ink508.xml"/><Relationship Id="rId94" Type="http://schemas.openxmlformats.org/officeDocument/2006/relationships/image" Target="../media/image520.png"/><Relationship Id="rId148" Type="http://schemas.openxmlformats.org/officeDocument/2006/relationships/image" Target="../media/image547.png"/><Relationship Id="rId169" Type="http://schemas.openxmlformats.org/officeDocument/2006/relationships/customXml" Target="../ink/ink55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5.xml"/><Relationship Id="rId21" Type="http://schemas.openxmlformats.org/officeDocument/2006/relationships/customXml" Target="../ink/ink607.xml"/><Relationship Id="rId324" Type="http://schemas.openxmlformats.org/officeDocument/2006/relationships/image" Target="../media/image746.png"/><Relationship Id="rId531" Type="http://schemas.openxmlformats.org/officeDocument/2006/relationships/image" Target="../media/image849.png"/><Relationship Id="rId170" Type="http://schemas.openxmlformats.org/officeDocument/2006/relationships/customXml" Target="../ink/ink668.xml"/><Relationship Id="rId268" Type="http://schemas.openxmlformats.org/officeDocument/2006/relationships/image" Target="../media/image718.png"/><Relationship Id="rId475" Type="http://schemas.openxmlformats.org/officeDocument/2006/relationships/customXml" Target="../ink/ink824.xml"/><Relationship Id="rId32" Type="http://schemas.openxmlformats.org/officeDocument/2006/relationships/image" Target="../media/image611.png"/><Relationship Id="rId128" Type="http://schemas.openxmlformats.org/officeDocument/2006/relationships/image" Target="../media/image658.png"/><Relationship Id="rId335" Type="http://schemas.openxmlformats.org/officeDocument/2006/relationships/customXml" Target="../ink/ink754.xml"/><Relationship Id="rId542" Type="http://schemas.openxmlformats.org/officeDocument/2006/relationships/customXml" Target="../ink/ink858.xml"/><Relationship Id="rId181" Type="http://schemas.openxmlformats.org/officeDocument/2006/relationships/customXml" Target="../ink/ink677.xml"/><Relationship Id="rId402" Type="http://schemas.openxmlformats.org/officeDocument/2006/relationships/image" Target="../media/image785.png"/><Relationship Id="rId279" Type="http://schemas.openxmlformats.org/officeDocument/2006/relationships/customXml" Target="../ink/ink726.xml"/><Relationship Id="rId486" Type="http://schemas.openxmlformats.org/officeDocument/2006/relationships/image" Target="../media/image827.png"/><Relationship Id="rId139" Type="http://schemas.openxmlformats.org/officeDocument/2006/relationships/customXml" Target="../ink/ink646.xml"/><Relationship Id="rId346" Type="http://schemas.openxmlformats.org/officeDocument/2006/relationships/image" Target="../media/image757.png"/><Relationship Id="rId553" Type="http://schemas.openxmlformats.org/officeDocument/2006/relationships/image" Target="../media/image860.png"/><Relationship Id="rId192" Type="http://schemas.openxmlformats.org/officeDocument/2006/relationships/image" Target="../media/image682.png"/><Relationship Id="rId206" Type="http://schemas.openxmlformats.org/officeDocument/2006/relationships/image" Target="../media/image689.png"/><Relationship Id="rId413" Type="http://schemas.openxmlformats.org/officeDocument/2006/relationships/customXml" Target="../ink/ink793.xml"/><Relationship Id="rId248" Type="http://schemas.openxmlformats.org/officeDocument/2006/relationships/image" Target="../media/image708.png"/><Relationship Id="rId455" Type="http://schemas.openxmlformats.org/officeDocument/2006/relationships/customXml" Target="../ink/ink814.xml"/><Relationship Id="rId497" Type="http://schemas.openxmlformats.org/officeDocument/2006/relationships/customXml" Target="../ink/ink835.xml"/><Relationship Id="rId12" Type="http://schemas.openxmlformats.org/officeDocument/2006/relationships/image" Target="../media/image601.png"/><Relationship Id="rId108" Type="http://schemas.openxmlformats.org/officeDocument/2006/relationships/image" Target="../media/image648.png"/><Relationship Id="rId315" Type="http://schemas.openxmlformats.org/officeDocument/2006/relationships/customXml" Target="../ink/ink744.xml"/><Relationship Id="rId357" Type="http://schemas.openxmlformats.org/officeDocument/2006/relationships/customXml" Target="../ink/ink765.xml"/><Relationship Id="rId522" Type="http://schemas.openxmlformats.org/officeDocument/2006/relationships/image" Target="../media/image845.png"/><Relationship Id="rId96" Type="http://schemas.openxmlformats.org/officeDocument/2006/relationships/image" Target="../media/image642.png"/><Relationship Id="rId161" Type="http://schemas.openxmlformats.org/officeDocument/2006/relationships/customXml" Target="../ink/ink659.xml"/><Relationship Id="rId54" Type="http://schemas.openxmlformats.org/officeDocument/2006/relationships/image" Target="../media/image622.png"/><Relationship Id="rId217" Type="http://schemas.openxmlformats.org/officeDocument/2006/relationships/customXml" Target="../ink/ink695.xml"/><Relationship Id="rId399" Type="http://schemas.openxmlformats.org/officeDocument/2006/relationships/customXml" Target="../ink/ink786.xml"/><Relationship Id="rId564" Type="http://schemas.openxmlformats.org/officeDocument/2006/relationships/customXml" Target="../ink/ink869.xml"/><Relationship Id="rId259" Type="http://schemas.openxmlformats.org/officeDocument/2006/relationships/customXml" Target="../ink/ink716.xml"/><Relationship Id="rId424" Type="http://schemas.openxmlformats.org/officeDocument/2006/relationships/image" Target="../media/image796.png"/><Relationship Id="rId466" Type="http://schemas.openxmlformats.org/officeDocument/2006/relationships/image" Target="../media/image817.png"/><Relationship Id="rId23" Type="http://schemas.openxmlformats.org/officeDocument/2006/relationships/customXml" Target="../ink/ink608.xml"/><Relationship Id="rId119" Type="http://schemas.openxmlformats.org/officeDocument/2006/relationships/customXml" Target="../ink/ink636.xml"/><Relationship Id="rId270" Type="http://schemas.openxmlformats.org/officeDocument/2006/relationships/image" Target="../media/image719.png"/><Relationship Id="rId326" Type="http://schemas.openxmlformats.org/officeDocument/2006/relationships/image" Target="../media/image747.png"/><Relationship Id="rId533" Type="http://schemas.openxmlformats.org/officeDocument/2006/relationships/image" Target="../media/image850.png"/><Relationship Id="rId130" Type="http://schemas.openxmlformats.org/officeDocument/2006/relationships/image" Target="../media/image659.png"/><Relationship Id="rId368" Type="http://schemas.openxmlformats.org/officeDocument/2006/relationships/image" Target="../media/image768.png"/><Relationship Id="rId172" Type="http://schemas.openxmlformats.org/officeDocument/2006/relationships/customXml" Target="../ink/ink670.xml"/><Relationship Id="rId228" Type="http://schemas.openxmlformats.org/officeDocument/2006/relationships/image" Target="../media/image698.png"/><Relationship Id="rId435" Type="http://schemas.openxmlformats.org/officeDocument/2006/relationships/customXml" Target="../ink/ink804.xml"/><Relationship Id="rId477" Type="http://schemas.openxmlformats.org/officeDocument/2006/relationships/customXml" Target="../ink/ink825.xml"/><Relationship Id="rId281" Type="http://schemas.openxmlformats.org/officeDocument/2006/relationships/customXml" Target="../ink/ink727.xml"/><Relationship Id="rId337" Type="http://schemas.openxmlformats.org/officeDocument/2006/relationships/customXml" Target="../ink/ink755.xml"/><Relationship Id="rId502" Type="http://schemas.openxmlformats.org/officeDocument/2006/relationships/image" Target="../media/image835.png"/><Relationship Id="rId34" Type="http://schemas.openxmlformats.org/officeDocument/2006/relationships/image" Target="../media/image612.png"/><Relationship Id="rId141" Type="http://schemas.openxmlformats.org/officeDocument/2006/relationships/customXml" Target="../ink/ink647.xml"/><Relationship Id="rId76" Type="http://schemas.openxmlformats.org/officeDocument/2006/relationships/image" Target="../media/image633.png"/><Relationship Id="rId379" Type="http://schemas.openxmlformats.org/officeDocument/2006/relationships/customXml" Target="../ink/ink776.xml"/><Relationship Id="rId544" Type="http://schemas.openxmlformats.org/officeDocument/2006/relationships/customXml" Target="../ink/ink859.xml"/><Relationship Id="rId7" Type="http://schemas.openxmlformats.org/officeDocument/2006/relationships/customXml" Target="../ink/ink600.xml"/><Relationship Id="rId183" Type="http://schemas.openxmlformats.org/officeDocument/2006/relationships/customXml" Target="../ink/ink678.xml"/><Relationship Id="rId239" Type="http://schemas.openxmlformats.org/officeDocument/2006/relationships/customXml" Target="../ink/ink706.xml"/><Relationship Id="rId390" Type="http://schemas.openxmlformats.org/officeDocument/2006/relationships/image" Target="../media/image779.png"/><Relationship Id="rId404" Type="http://schemas.openxmlformats.org/officeDocument/2006/relationships/image" Target="../media/image786.png"/><Relationship Id="rId446" Type="http://schemas.openxmlformats.org/officeDocument/2006/relationships/image" Target="../media/image807.png"/><Relationship Id="rId250" Type="http://schemas.openxmlformats.org/officeDocument/2006/relationships/image" Target="../media/image709.png"/><Relationship Id="rId292" Type="http://schemas.openxmlformats.org/officeDocument/2006/relationships/image" Target="../media/image730.png"/><Relationship Id="rId306" Type="http://schemas.openxmlformats.org/officeDocument/2006/relationships/image" Target="../media/image737.png"/><Relationship Id="rId488" Type="http://schemas.openxmlformats.org/officeDocument/2006/relationships/image" Target="../media/image828.png"/><Relationship Id="rId87" Type="http://schemas.openxmlformats.org/officeDocument/2006/relationships/customXml" Target="../ink/ink620.xml"/><Relationship Id="rId110" Type="http://schemas.openxmlformats.org/officeDocument/2006/relationships/image" Target="../media/image649.png"/><Relationship Id="rId348" Type="http://schemas.openxmlformats.org/officeDocument/2006/relationships/image" Target="../media/image758.png"/><Relationship Id="rId513" Type="http://schemas.openxmlformats.org/officeDocument/2006/relationships/customXml" Target="../ink/ink843.xml"/><Relationship Id="rId555" Type="http://schemas.openxmlformats.org/officeDocument/2006/relationships/image" Target="../media/image861.png"/><Relationship Id="rId152" Type="http://schemas.openxmlformats.org/officeDocument/2006/relationships/image" Target="../media/image670.png"/><Relationship Id="rId194" Type="http://schemas.openxmlformats.org/officeDocument/2006/relationships/image" Target="../media/image683.png"/><Relationship Id="rId208" Type="http://schemas.openxmlformats.org/officeDocument/2006/relationships/image" Target="../media/image673.png"/><Relationship Id="rId415" Type="http://schemas.openxmlformats.org/officeDocument/2006/relationships/customXml" Target="../ink/ink794.xml"/><Relationship Id="rId457" Type="http://schemas.openxmlformats.org/officeDocument/2006/relationships/customXml" Target="../ink/ink815.xml"/><Relationship Id="rId261" Type="http://schemas.openxmlformats.org/officeDocument/2006/relationships/customXml" Target="../ink/ink717.xml"/><Relationship Id="rId499" Type="http://schemas.openxmlformats.org/officeDocument/2006/relationships/customXml" Target="../ink/ink836.xml"/><Relationship Id="rId14" Type="http://schemas.openxmlformats.org/officeDocument/2006/relationships/image" Target="../media/image602.png"/><Relationship Id="rId56" Type="http://schemas.openxmlformats.org/officeDocument/2006/relationships/image" Target="../media/image623.png"/><Relationship Id="rId317" Type="http://schemas.openxmlformats.org/officeDocument/2006/relationships/customXml" Target="../ink/ink745.xml"/><Relationship Id="rId359" Type="http://schemas.openxmlformats.org/officeDocument/2006/relationships/customXml" Target="../ink/ink766.xml"/><Relationship Id="rId524" Type="http://schemas.openxmlformats.org/officeDocument/2006/relationships/image" Target="../media/image846.png"/><Relationship Id="rId98" Type="http://schemas.openxmlformats.org/officeDocument/2006/relationships/image" Target="../media/image643.png"/><Relationship Id="rId121" Type="http://schemas.openxmlformats.org/officeDocument/2006/relationships/customXml" Target="../ink/ink637.xml"/><Relationship Id="rId163" Type="http://schemas.openxmlformats.org/officeDocument/2006/relationships/customXml" Target="../ink/ink661.xml"/><Relationship Id="rId219" Type="http://schemas.openxmlformats.org/officeDocument/2006/relationships/customXml" Target="../ink/ink696.xml"/><Relationship Id="rId370" Type="http://schemas.openxmlformats.org/officeDocument/2006/relationships/image" Target="../media/image769.png"/><Relationship Id="rId426" Type="http://schemas.openxmlformats.org/officeDocument/2006/relationships/image" Target="../media/image797.png"/><Relationship Id="rId230" Type="http://schemas.openxmlformats.org/officeDocument/2006/relationships/image" Target="../media/image699.png"/><Relationship Id="rId468" Type="http://schemas.openxmlformats.org/officeDocument/2006/relationships/image" Target="../media/image818.png"/><Relationship Id="rId25" Type="http://schemas.openxmlformats.org/officeDocument/2006/relationships/customXml" Target="../ink/ink609.xml"/><Relationship Id="rId272" Type="http://schemas.openxmlformats.org/officeDocument/2006/relationships/image" Target="../media/image720.png"/><Relationship Id="rId328" Type="http://schemas.openxmlformats.org/officeDocument/2006/relationships/image" Target="../media/image748.png"/><Relationship Id="rId535" Type="http://schemas.openxmlformats.org/officeDocument/2006/relationships/image" Target="../media/image851.png"/><Relationship Id="rId132" Type="http://schemas.openxmlformats.org/officeDocument/2006/relationships/image" Target="../media/image660.png"/><Relationship Id="rId174" Type="http://schemas.openxmlformats.org/officeDocument/2006/relationships/customXml" Target="../ink/ink672.xml"/><Relationship Id="rId381" Type="http://schemas.openxmlformats.org/officeDocument/2006/relationships/customXml" Target="../ink/ink777.xml"/><Relationship Id="rId241" Type="http://schemas.openxmlformats.org/officeDocument/2006/relationships/customXml" Target="../ink/ink707.xml"/><Relationship Id="rId437" Type="http://schemas.openxmlformats.org/officeDocument/2006/relationships/customXml" Target="../ink/ink805.xml"/><Relationship Id="rId479" Type="http://schemas.openxmlformats.org/officeDocument/2006/relationships/customXml" Target="../ink/ink826.xml"/><Relationship Id="rId36" Type="http://schemas.openxmlformats.org/officeDocument/2006/relationships/image" Target="../media/image613.png"/><Relationship Id="rId283" Type="http://schemas.openxmlformats.org/officeDocument/2006/relationships/customXml" Target="../ink/ink728.xml"/><Relationship Id="rId339" Type="http://schemas.openxmlformats.org/officeDocument/2006/relationships/customXml" Target="../ink/ink756.xml"/><Relationship Id="rId490" Type="http://schemas.openxmlformats.org/officeDocument/2006/relationships/image" Target="../media/image829.png"/><Relationship Id="rId504" Type="http://schemas.openxmlformats.org/officeDocument/2006/relationships/image" Target="../media/image836.png"/><Relationship Id="rId546" Type="http://schemas.openxmlformats.org/officeDocument/2006/relationships/customXml" Target="../ink/ink860.xml"/><Relationship Id="rId101" Type="http://schemas.openxmlformats.org/officeDocument/2006/relationships/customXml" Target="../ink/ink627.xml"/><Relationship Id="rId143" Type="http://schemas.openxmlformats.org/officeDocument/2006/relationships/customXml" Target="../ink/ink648.xml"/><Relationship Id="rId78" Type="http://schemas.openxmlformats.org/officeDocument/2006/relationships/image" Target="../media/image634.png"/><Relationship Id="rId185" Type="http://schemas.openxmlformats.org/officeDocument/2006/relationships/customXml" Target="../ink/ink679.xml"/><Relationship Id="rId350" Type="http://schemas.openxmlformats.org/officeDocument/2006/relationships/image" Target="../media/image759.png"/><Relationship Id="rId406" Type="http://schemas.openxmlformats.org/officeDocument/2006/relationships/image" Target="../media/image787.png"/><Relationship Id="rId9" Type="http://schemas.openxmlformats.org/officeDocument/2006/relationships/customXml" Target="../ink/ink601.xml"/><Relationship Id="rId210" Type="http://schemas.openxmlformats.org/officeDocument/2006/relationships/image" Target="../media/image674.png"/><Relationship Id="rId392" Type="http://schemas.openxmlformats.org/officeDocument/2006/relationships/image" Target="../media/image780.png"/><Relationship Id="rId448" Type="http://schemas.openxmlformats.org/officeDocument/2006/relationships/image" Target="../media/image808.png"/><Relationship Id="rId252" Type="http://schemas.openxmlformats.org/officeDocument/2006/relationships/image" Target="../media/image710.png"/><Relationship Id="rId294" Type="http://schemas.openxmlformats.org/officeDocument/2006/relationships/image" Target="../media/image731.png"/><Relationship Id="rId308" Type="http://schemas.openxmlformats.org/officeDocument/2006/relationships/image" Target="../media/image738.png"/><Relationship Id="rId515" Type="http://schemas.openxmlformats.org/officeDocument/2006/relationships/customXml" Target="../ink/ink844.xml"/><Relationship Id="rId89" Type="http://schemas.openxmlformats.org/officeDocument/2006/relationships/customXml" Target="../ink/ink621.xml"/><Relationship Id="rId112" Type="http://schemas.openxmlformats.org/officeDocument/2006/relationships/image" Target="../media/image650.png"/><Relationship Id="rId154" Type="http://schemas.openxmlformats.org/officeDocument/2006/relationships/image" Target="../media/image671.png"/><Relationship Id="rId361" Type="http://schemas.openxmlformats.org/officeDocument/2006/relationships/customXml" Target="../ink/ink767.xml"/><Relationship Id="rId557" Type="http://schemas.openxmlformats.org/officeDocument/2006/relationships/image" Target="../media/image862.png"/><Relationship Id="rId196" Type="http://schemas.openxmlformats.org/officeDocument/2006/relationships/image" Target="../media/image684.png"/><Relationship Id="rId417" Type="http://schemas.openxmlformats.org/officeDocument/2006/relationships/customXml" Target="../ink/ink795.xml"/><Relationship Id="rId459" Type="http://schemas.openxmlformats.org/officeDocument/2006/relationships/customXml" Target="../ink/ink816.xml"/><Relationship Id="rId16" Type="http://schemas.openxmlformats.org/officeDocument/2006/relationships/image" Target="../media/image603.png"/><Relationship Id="rId221" Type="http://schemas.openxmlformats.org/officeDocument/2006/relationships/customXml" Target="../ink/ink697.xml"/><Relationship Id="rId263" Type="http://schemas.openxmlformats.org/officeDocument/2006/relationships/customXml" Target="../ink/ink718.xml"/><Relationship Id="rId319" Type="http://schemas.openxmlformats.org/officeDocument/2006/relationships/customXml" Target="../ink/ink746.xml"/><Relationship Id="rId470" Type="http://schemas.openxmlformats.org/officeDocument/2006/relationships/image" Target="../media/image819.png"/><Relationship Id="rId526" Type="http://schemas.openxmlformats.org/officeDocument/2006/relationships/image" Target="../media/image847.png"/><Relationship Id="rId123" Type="http://schemas.openxmlformats.org/officeDocument/2006/relationships/customXml" Target="../ink/ink638.xml"/><Relationship Id="rId58" Type="http://schemas.openxmlformats.org/officeDocument/2006/relationships/image" Target="../media/image624.png"/><Relationship Id="rId330" Type="http://schemas.openxmlformats.org/officeDocument/2006/relationships/image" Target="../media/image749.png"/><Relationship Id="rId165" Type="http://schemas.openxmlformats.org/officeDocument/2006/relationships/customXml" Target="../ink/ink663.xml"/><Relationship Id="rId372" Type="http://schemas.openxmlformats.org/officeDocument/2006/relationships/image" Target="../media/image770.png"/><Relationship Id="rId428" Type="http://schemas.openxmlformats.org/officeDocument/2006/relationships/image" Target="../media/image798.png"/><Relationship Id="rId232" Type="http://schemas.openxmlformats.org/officeDocument/2006/relationships/image" Target="../media/image700.png"/><Relationship Id="rId274" Type="http://schemas.openxmlformats.org/officeDocument/2006/relationships/image" Target="../media/image721.png"/><Relationship Id="rId481" Type="http://schemas.openxmlformats.org/officeDocument/2006/relationships/customXml" Target="../ink/ink827.xml"/><Relationship Id="rId27" Type="http://schemas.openxmlformats.org/officeDocument/2006/relationships/customXml" Target="../ink/ink610.xml"/><Relationship Id="rId134" Type="http://schemas.openxmlformats.org/officeDocument/2006/relationships/image" Target="../media/image661.png"/><Relationship Id="rId537" Type="http://schemas.openxmlformats.org/officeDocument/2006/relationships/image" Target="../media/image852.png"/><Relationship Id="rId176" Type="http://schemas.openxmlformats.org/officeDocument/2006/relationships/customXml" Target="../ink/ink674.xml"/><Relationship Id="rId80" Type="http://schemas.openxmlformats.org/officeDocument/2006/relationships/image" Target="../media/image635.png"/><Relationship Id="rId341" Type="http://schemas.openxmlformats.org/officeDocument/2006/relationships/customXml" Target="../ink/ink757.xml"/><Relationship Id="rId383" Type="http://schemas.openxmlformats.org/officeDocument/2006/relationships/customXml" Target="../ink/ink778.xml"/><Relationship Id="rId439" Type="http://schemas.openxmlformats.org/officeDocument/2006/relationships/customXml" Target="../ink/ink806.xml"/><Relationship Id="rId201" Type="http://schemas.openxmlformats.org/officeDocument/2006/relationships/customXml" Target="../ink/ink687.xml"/><Relationship Id="rId243" Type="http://schemas.openxmlformats.org/officeDocument/2006/relationships/customXml" Target="../ink/ink708.xml"/><Relationship Id="rId285" Type="http://schemas.openxmlformats.org/officeDocument/2006/relationships/customXml" Target="../ink/ink729.xml"/><Relationship Id="rId450" Type="http://schemas.openxmlformats.org/officeDocument/2006/relationships/image" Target="../media/image809.png"/><Relationship Id="rId506" Type="http://schemas.openxmlformats.org/officeDocument/2006/relationships/image" Target="../media/image837.png"/><Relationship Id="rId38" Type="http://schemas.openxmlformats.org/officeDocument/2006/relationships/image" Target="../media/image614.png"/><Relationship Id="rId103" Type="http://schemas.openxmlformats.org/officeDocument/2006/relationships/customXml" Target="../ink/ink628.xml"/><Relationship Id="rId310" Type="http://schemas.openxmlformats.org/officeDocument/2006/relationships/image" Target="../media/image739.png"/><Relationship Id="rId492" Type="http://schemas.openxmlformats.org/officeDocument/2006/relationships/image" Target="../media/image830.png"/><Relationship Id="rId548" Type="http://schemas.openxmlformats.org/officeDocument/2006/relationships/customXml" Target="../ink/ink861.xml"/><Relationship Id="rId91" Type="http://schemas.openxmlformats.org/officeDocument/2006/relationships/customXml" Target="../ink/ink622.xml"/><Relationship Id="rId145" Type="http://schemas.openxmlformats.org/officeDocument/2006/relationships/customXml" Target="../ink/ink649.xml"/><Relationship Id="rId187" Type="http://schemas.openxmlformats.org/officeDocument/2006/relationships/customXml" Target="../ink/ink680.xml"/><Relationship Id="rId352" Type="http://schemas.openxmlformats.org/officeDocument/2006/relationships/image" Target="../media/image760.png"/><Relationship Id="rId394" Type="http://schemas.openxmlformats.org/officeDocument/2006/relationships/image" Target="../media/image781.png"/><Relationship Id="rId408" Type="http://schemas.openxmlformats.org/officeDocument/2006/relationships/image" Target="../media/image788.png"/><Relationship Id="rId212" Type="http://schemas.openxmlformats.org/officeDocument/2006/relationships/image" Target="../media/image690.png"/><Relationship Id="rId254" Type="http://schemas.openxmlformats.org/officeDocument/2006/relationships/image" Target="../media/image711.png"/><Relationship Id="rId114" Type="http://schemas.openxmlformats.org/officeDocument/2006/relationships/image" Target="../media/image651.png"/><Relationship Id="rId296" Type="http://schemas.openxmlformats.org/officeDocument/2006/relationships/image" Target="../media/image732.png"/><Relationship Id="rId461" Type="http://schemas.openxmlformats.org/officeDocument/2006/relationships/customXml" Target="../ink/ink817.xml"/><Relationship Id="rId517" Type="http://schemas.openxmlformats.org/officeDocument/2006/relationships/customXml" Target="../ink/ink845.xml"/><Relationship Id="rId559" Type="http://schemas.openxmlformats.org/officeDocument/2006/relationships/image" Target="../media/image863.png"/><Relationship Id="rId156" Type="http://schemas.openxmlformats.org/officeDocument/2006/relationships/image" Target="../media/image672.png"/><Relationship Id="rId60" Type="http://schemas.openxmlformats.org/officeDocument/2006/relationships/image" Target="../media/image625.png"/><Relationship Id="rId198" Type="http://schemas.openxmlformats.org/officeDocument/2006/relationships/image" Target="../media/image685.png"/><Relationship Id="rId321" Type="http://schemas.openxmlformats.org/officeDocument/2006/relationships/customXml" Target="../ink/ink747.xml"/><Relationship Id="rId363" Type="http://schemas.openxmlformats.org/officeDocument/2006/relationships/customXml" Target="../ink/ink768.xml"/><Relationship Id="rId419" Type="http://schemas.openxmlformats.org/officeDocument/2006/relationships/customXml" Target="../ink/ink796.xml"/><Relationship Id="rId223" Type="http://schemas.openxmlformats.org/officeDocument/2006/relationships/customXml" Target="../ink/ink698.xml"/><Relationship Id="rId430" Type="http://schemas.openxmlformats.org/officeDocument/2006/relationships/image" Target="../media/image799.png"/><Relationship Id="rId18" Type="http://schemas.openxmlformats.org/officeDocument/2006/relationships/image" Target="../media/image604.png"/><Relationship Id="rId265" Type="http://schemas.openxmlformats.org/officeDocument/2006/relationships/customXml" Target="../ink/ink719.xml"/><Relationship Id="rId472" Type="http://schemas.openxmlformats.org/officeDocument/2006/relationships/image" Target="../media/image820.png"/><Relationship Id="rId528" Type="http://schemas.openxmlformats.org/officeDocument/2006/relationships/image" Target="../media/image848.png"/><Relationship Id="rId125" Type="http://schemas.openxmlformats.org/officeDocument/2006/relationships/customXml" Target="../ink/ink639.xml"/><Relationship Id="rId167" Type="http://schemas.openxmlformats.org/officeDocument/2006/relationships/customXml" Target="../ink/ink665.xml"/><Relationship Id="rId332" Type="http://schemas.openxmlformats.org/officeDocument/2006/relationships/image" Target="../media/image750.png"/><Relationship Id="rId374" Type="http://schemas.openxmlformats.org/officeDocument/2006/relationships/image" Target="../media/image771.png"/><Relationship Id="rId234" Type="http://schemas.openxmlformats.org/officeDocument/2006/relationships/image" Target="../media/image701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611.xml"/><Relationship Id="rId276" Type="http://schemas.openxmlformats.org/officeDocument/2006/relationships/image" Target="../media/image722.png"/><Relationship Id="rId441" Type="http://schemas.openxmlformats.org/officeDocument/2006/relationships/customXml" Target="../ink/ink807.xml"/><Relationship Id="rId483" Type="http://schemas.openxmlformats.org/officeDocument/2006/relationships/customXml" Target="../ink/ink828.xml"/><Relationship Id="rId539" Type="http://schemas.openxmlformats.org/officeDocument/2006/relationships/image" Target="../media/image853.png"/><Relationship Id="rId40" Type="http://schemas.openxmlformats.org/officeDocument/2006/relationships/image" Target="../media/image615.png"/><Relationship Id="rId136" Type="http://schemas.openxmlformats.org/officeDocument/2006/relationships/image" Target="../media/image662.png"/><Relationship Id="rId178" Type="http://schemas.openxmlformats.org/officeDocument/2006/relationships/image" Target="../media/image675.png"/><Relationship Id="rId301" Type="http://schemas.openxmlformats.org/officeDocument/2006/relationships/customXml" Target="../ink/ink737.xml"/><Relationship Id="rId343" Type="http://schemas.openxmlformats.org/officeDocument/2006/relationships/customXml" Target="../ink/ink758.xml"/><Relationship Id="rId550" Type="http://schemas.openxmlformats.org/officeDocument/2006/relationships/customXml" Target="../ink/ink862.xml"/><Relationship Id="rId82" Type="http://schemas.openxmlformats.org/officeDocument/2006/relationships/image" Target="../media/image172.png"/><Relationship Id="rId203" Type="http://schemas.openxmlformats.org/officeDocument/2006/relationships/customXml" Target="../ink/ink688.xml"/><Relationship Id="rId385" Type="http://schemas.openxmlformats.org/officeDocument/2006/relationships/customXml" Target="../ink/ink779.xml"/><Relationship Id="rId245" Type="http://schemas.openxmlformats.org/officeDocument/2006/relationships/customXml" Target="../ink/ink709.xml"/><Relationship Id="rId287" Type="http://schemas.openxmlformats.org/officeDocument/2006/relationships/customXml" Target="../ink/ink730.xml"/><Relationship Id="rId410" Type="http://schemas.openxmlformats.org/officeDocument/2006/relationships/image" Target="../media/image789.png"/><Relationship Id="rId452" Type="http://schemas.openxmlformats.org/officeDocument/2006/relationships/image" Target="../media/image810.png"/><Relationship Id="rId494" Type="http://schemas.openxmlformats.org/officeDocument/2006/relationships/image" Target="../media/image831.png"/><Relationship Id="rId508" Type="http://schemas.openxmlformats.org/officeDocument/2006/relationships/image" Target="../media/image838.png"/><Relationship Id="rId105" Type="http://schemas.openxmlformats.org/officeDocument/2006/relationships/customXml" Target="../ink/ink629.xml"/><Relationship Id="rId147" Type="http://schemas.openxmlformats.org/officeDocument/2006/relationships/customXml" Target="../ink/ink650.xml"/><Relationship Id="rId312" Type="http://schemas.openxmlformats.org/officeDocument/2006/relationships/image" Target="../media/image740.png"/><Relationship Id="rId354" Type="http://schemas.openxmlformats.org/officeDocument/2006/relationships/image" Target="../media/image761.png"/><Relationship Id="rId93" Type="http://schemas.openxmlformats.org/officeDocument/2006/relationships/customXml" Target="../ink/ink623.xml"/><Relationship Id="rId189" Type="http://schemas.openxmlformats.org/officeDocument/2006/relationships/customXml" Target="../ink/ink681.xml"/><Relationship Id="rId396" Type="http://schemas.openxmlformats.org/officeDocument/2006/relationships/image" Target="../media/image782.png"/><Relationship Id="rId561" Type="http://schemas.openxmlformats.org/officeDocument/2006/relationships/image" Target="../media/image864.png"/><Relationship Id="rId214" Type="http://schemas.openxmlformats.org/officeDocument/2006/relationships/image" Target="../media/image691.png"/><Relationship Id="rId256" Type="http://schemas.openxmlformats.org/officeDocument/2006/relationships/image" Target="../media/image712.png"/><Relationship Id="rId298" Type="http://schemas.openxmlformats.org/officeDocument/2006/relationships/image" Target="../media/image733.png"/><Relationship Id="rId421" Type="http://schemas.openxmlformats.org/officeDocument/2006/relationships/customXml" Target="../ink/ink797.xml"/><Relationship Id="rId463" Type="http://schemas.openxmlformats.org/officeDocument/2006/relationships/customXml" Target="../ink/ink818.xml"/><Relationship Id="rId519" Type="http://schemas.openxmlformats.org/officeDocument/2006/relationships/customXml" Target="../ink/ink846.xml"/><Relationship Id="rId116" Type="http://schemas.openxmlformats.org/officeDocument/2006/relationships/image" Target="../media/image652.png"/><Relationship Id="rId158" Type="http://schemas.openxmlformats.org/officeDocument/2006/relationships/customXml" Target="../ink/ink656.xml"/><Relationship Id="rId323" Type="http://schemas.openxmlformats.org/officeDocument/2006/relationships/customXml" Target="../ink/ink748.xml"/><Relationship Id="rId530" Type="http://schemas.openxmlformats.org/officeDocument/2006/relationships/customXml" Target="../ink/ink852.xml"/><Relationship Id="rId20" Type="http://schemas.openxmlformats.org/officeDocument/2006/relationships/image" Target="../media/image605.png"/><Relationship Id="rId62" Type="http://schemas.openxmlformats.org/officeDocument/2006/relationships/image" Target="../media/image626.png"/><Relationship Id="rId365" Type="http://schemas.openxmlformats.org/officeDocument/2006/relationships/customXml" Target="../ink/ink769.xml"/><Relationship Id="rId225" Type="http://schemas.openxmlformats.org/officeDocument/2006/relationships/customXml" Target="../ink/ink699.xml"/><Relationship Id="rId267" Type="http://schemas.openxmlformats.org/officeDocument/2006/relationships/customXml" Target="../ink/ink720.xml"/><Relationship Id="rId432" Type="http://schemas.openxmlformats.org/officeDocument/2006/relationships/image" Target="../media/image800.png"/><Relationship Id="rId474" Type="http://schemas.openxmlformats.org/officeDocument/2006/relationships/image" Target="../media/image821.png"/><Relationship Id="rId127" Type="http://schemas.openxmlformats.org/officeDocument/2006/relationships/customXml" Target="../ink/ink640.xml"/><Relationship Id="rId31" Type="http://schemas.openxmlformats.org/officeDocument/2006/relationships/customXml" Target="../ink/ink612.xml"/><Relationship Id="rId169" Type="http://schemas.openxmlformats.org/officeDocument/2006/relationships/customXml" Target="../ink/ink667.xml"/><Relationship Id="rId334" Type="http://schemas.openxmlformats.org/officeDocument/2006/relationships/image" Target="../media/image751.png"/><Relationship Id="rId376" Type="http://schemas.openxmlformats.org/officeDocument/2006/relationships/image" Target="../media/image772.png"/><Relationship Id="rId541" Type="http://schemas.openxmlformats.org/officeDocument/2006/relationships/image" Target="../media/image854.png"/><Relationship Id="rId4" Type="http://schemas.openxmlformats.org/officeDocument/2006/relationships/image" Target="../media/image5970.png"/><Relationship Id="rId180" Type="http://schemas.openxmlformats.org/officeDocument/2006/relationships/image" Target="../media/image676.png"/><Relationship Id="rId236" Type="http://schemas.openxmlformats.org/officeDocument/2006/relationships/image" Target="../media/image702.png"/><Relationship Id="rId278" Type="http://schemas.openxmlformats.org/officeDocument/2006/relationships/image" Target="../media/image723.png"/><Relationship Id="rId401" Type="http://schemas.openxmlformats.org/officeDocument/2006/relationships/customXml" Target="../ink/ink787.xml"/><Relationship Id="rId443" Type="http://schemas.openxmlformats.org/officeDocument/2006/relationships/customXml" Target="../ink/ink808.xml"/><Relationship Id="rId303" Type="http://schemas.openxmlformats.org/officeDocument/2006/relationships/customXml" Target="../ink/ink738.xml"/><Relationship Id="rId485" Type="http://schemas.openxmlformats.org/officeDocument/2006/relationships/customXml" Target="../ink/ink829.xml"/><Relationship Id="rId84" Type="http://schemas.openxmlformats.org/officeDocument/2006/relationships/image" Target="../media/image636.png"/><Relationship Id="rId138" Type="http://schemas.openxmlformats.org/officeDocument/2006/relationships/image" Target="../media/image663.png"/><Relationship Id="rId42" Type="http://schemas.openxmlformats.org/officeDocument/2006/relationships/image" Target="../media/image616.png"/><Relationship Id="rId345" Type="http://schemas.openxmlformats.org/officeDocument/2006/relationships/customXml" Target="../ink/ink759.xml"/><Relationship Id="rId387" Type="http://schemas.openxmlformats.org/officeDocument/2006/relationships/customXml" Target="../ink/ink780.xml"/><Relationship Id="rId510" Type="http://schemas.openxmlformats.org/officeDocument/2006/relationships/image" Target="../media/image839.png"/><Relationship Id="rId552" Type="http://schemas.openxmlformats.org/officeDocument/2006/relationships/customXml" Target="../ink/ink863.xml"/><Relationship Id="rId191" Type="http://schemas.openxmlformats.org/officeDocument/2006/relationships/customXml" Target="../ink/ink682.xml"/><Relationship Id="rId205" Type="http://schemas.openxmlformats.org/officeDocument/2006/relationships/customXml" Target="../ink/ink689.xml"/><Relationship Id="rId247" Type="http://schemas.openxmlformats.org/officeDocument/2006/relationships/customXml" Target="../ink/ink710.xml"/><Relationship Id="rId412" Type="http://schemas.openxmlformats.org/officeDocument/2006/relationships/image" Target="../media/image790.png"/><Relationship Id="rId107" Type="http://schemas.openxmlformats.org/officeDocument/2006/relationships/customXml" Target="../ink/ink630.xml"/><Relationship Id="rId289" Type="http://schemas.openxmlformats.org/officeDocument/2006/relationships/customXml" Target="../ink/ink731.xml"/><Relationship Id="rId454" Type="http://schemas.openxmlformats.org/officeDocument/2006/relationships/image" Target="../media/image811.png"/><Relationship Id="rId496" Type="http://schemas.openxmlformats.org/officeDocument/2006/relationships/image" Target="../media/image832.png"/><Relationship Id="rId11" Type="http://schemas.openxmlformats.org/officeDocument/2006/relationships/customXml" Target="../ink/ink602.xml"/><Relationship Id="rId149" Type="http://schemas.openxmlformats.org/officeDocument/2006/relationships/customXml" Target="../ink/ink651.xml"/><Relationship Id="rId314" Type="http://schemas.openxmlformats.org/officeDocument/2006/relationships/image" Target="../media/image741.png"/><Relationship Id="rId356" Type="http://schemas.openxmlformats.org/officeDocument/2006/relationships/image" Target="../media/image762.png"/><Relationship Id="rId398" Type="http://schemas.openxmlformats.org/officeDocument/2006/relationships/image" Target="../media/image783.png"/><Relationship Id="rId521" Type="http://schemas.openxmlformats.org/officeDocument/2006/relationships/customXml" Target="../ink/ink847.xml"/><Relationship Id="rId563" Type="http://schemas.openxmlformats.org/officeDocument/2006/relationships/image" Target="../media/image865.png"/><Relationship Id="rId95" Type="http://schemas.openxmlformats.org/officeDocument/2006/relationships/customXml" Target="../ink/ink624.xml"/><Relationship Id="rId160" Type="http://schemas.openxmlformats.org/officeDocument/2006/relationships/customXml" Target="../ink/ink658.xml"/><Relationship Id="rId216" Type="http://schemas.openxmlformats.org/officeDocument/2006/relationships/image" Target="../media/image692.png"/><Relationship Id="rId423" Type="http://schemas.openxmlformats.org/officeDocument/2006/relationships/customXml" Target="../ink/ink798.xml"/><Relationship Id="rId258" Type="http://schemas.openxmlformats.org/officeDocument/2006/relationships/image" Target="../media/image713.png"/><Relationship Id="rId465" Type="http://schemas.openxmlformats.org/officeDocument/2006/relationships/customXml" Target="../ink/ink819.xml"/><Relationship Id="rId22" Type="http://schemas.openxmlformats.org/officeDocument/2006/relationships/image" Target="../media/image606.png"/><Relationship Id="rId118" Type="http://schemas.openxmlformats.org/officeDocument/2006/relationships/image" Target="../media/image653.png"/><Relationship Id="rId64" Type="http://schemas.openxmlformats.org/officeDocument/2006/relationships/image" Target="../media/image627.png"/><Relationship Id="rId325" Type="http://schemas.openxmlformats.org/officeDocument/2006/relationships/customXml" Target="../ink/ink749.xml"/><Relationship Id="rId367" Type="http://schemas.openxmlformats.org/officeDocument/2006/relationships/customXml" Target="../ink/ink770.xml"/><Relationship Id="rId532" Type="http://schemas.openxmlformats.org/officeDocument/2006/relationships/customXml" Target="../ink/ink853.xml"/><Relationship Id="rId171" Type="http://schemas.openxmlformats.org/officeDocument/2006/relationships/customXml" Target="../ink/ink669.xml"/><Relationship Id="rId227" Type="http://schemas.openxmlformats.org/officeDocument/2006/relationships/customXml" Target="../ink/ink700.xml"/><Relationship Id="rId269" Type="http://schemas.openxmlformats.org/officeDocument/2006/relationships/customXml" Target="../ink/ink721.xml"/><Relationship Id="rId434" Type="http://schemas.openxmlformats.org/officeDocument/2006/relationships/image" Target="../media/image801.png"/><Relationship Id="rId476" Type="http://schemas.openxmlformats.org/officeDocument/2006/relationships/image" Target="../media/image822.png"/><Relationship Id="rId33" Type="http://schemas.openxmlformats.org/officeDocument/2006/relationships/customXml" Target="../ink/ink613.xml"/><Relationship Id="rId129" Type="http://schemas.openxmlformats.org/officeDocument/2006/relationships/customXml" Target="../ink/ink641.xml"/><Relationship Id="rId280" Type="http://schemas.openxmlformats.org/officeDocument/2006/relationships/image" Target="../media/image724.png"/><Relationship Id="rId336" Type="http://schemas.openxmlformats.org/officeDocument/2006/relationships/image" Target="../media/image752.png"/><Relationship Id="rId501" Type="http://schemas.openxmlformats.org/officeDocument/2006/relationships/customXml" Target="../ink/ink837.xml"/><Relationship Id="rId543" Type="http://schemas.openxmlformats.org/officeDocument/2006/relationships/image" Target="../media/image855.png"/><Relationship Id="rId140" Type="http://schemas.openxmlformats.org/officeDocument/2006/relationships/image" Target="../media/image664.png"/><Relationship Id="rId182" Type="http://schemas.openxmlformats.org/officeDocument/2006/relationships/image" Target="../media/image677.png"/><Relationship Id="rId378" Type="http://schemas.openxmlformats.org/officeDocument/2006/relationships/image" Target="../media/image773.png"/><Relationship Id="rId403" Type="http://schemas.openxmlformats.org/officeDocument/2006/relationships/customXml" Target="../ink/ink788.xml"/><Relationship Id="rId6" Type="http://schemas.openxmlformats.org/officeDocument/2006/relationships/image" Target="../media/image598.png"/><Relationship Id="rId238" Type="http://schemas.openxmlformats.org/officeDocument/2006/relationships/image" Target="../media/image703.png"/><Relationship Id="rId445" Type="http://schemas.openxmlformats.org/officeDocument/2006/relationships/customXml" Target="../ink/ink809.xml"/><Relationship Id="rId487" Type="http://schemas.openxmlformats.org/officeDocument/2006/relationships/customXml" Target="../ink/ink830.xml"/><Relationship Id="rId291" Type="http://schemas.openxmlformats.org/officeDocument/2006/relationships/customXml" Target="../ink/ink732.xml"/><Relationship Id="rId305" Type="http://schemas.openxmlformats.org/officeDocument/2006/relationships/customXml" Target="../ink/ink739.xml"/><Relationship Id="rId347" Type="http://schemas.openxmlformats.org/officeDocument/2006/relationships/customXml" Target="../ink/ink760.xml"/><Relationship Id="rId512" Type="http://schemas.openxmlformats.org/officeDocument/2006/relationships/image" Target="../media/image840.png"/><Relationship Id="rId86" Type="http://schemas.openxmlformats.org/officeDocument/2006/relationships/image" Target="../media/image637.png"/><Relationship Id="rId151" Type="http://schemas.openxmlformats.org/officeDocument/2006/relationships/customXml" Target="../ink/ink652.xml"/><Relationship Id="rId44" Type="http://schemas.openxmlformats.org/officeDocument/2006/relationships/image" Target="../media/image617.png"/><Relationship Id="rId389" Type="http://schemas.openxmlformats.org/officeDocument/2006/relationships/customXml" Target="../ink/ink781.xml"/><Relationship Id="rId554" Type="http://schemas.openxmlformats.org/officeDocument/2006/relationships/customXml" Target="../ink/ink864.xml"/><Relationship Id="rId193" Type="http://schemas.openxmlformats.org/officeDocument/2006/relationships/customXml" Target="../ink/ink683.xml"/><Relationship Id="rId207" Type="http://schemas.openxmlformats.org/officeDocument/2006/relationships/customXml" Target="../ink/ink690.xml"/><Relationship Id="rId249" Type="http://schemas.openxmlformats.org/officeDocument/2006/relationships/customXml" Target="../ink/ink711.xml"/><Relationship Id="rId414" Type="http://schemas.openxmlformats.org/officeDocument/2006/relationships/image" Target="../media/image791.png"/><Relationship Id="rId456" Type="http://schemas.openxmlformats.org/officeDocument/2006/relationships/image" Target="../media/image812.png"/><Relationship Id="rId498" Type="http://schemas.openxmlformats.org/officeDocument/2006/relationships/image" Target="../media/image833.png"/><Relationship Id="rId13" Type="http://schemas.openxmlformats.org/officeDocument/2006/relationships/customXml" Target="../ink/ink603.xml"/><Relationship Id="rId109" Type="http://schemas.openxmlformats.org/officeDocument/2006/relationships/customXml" Target="../ink/ink631.xml"/><Relationship Id="rId260" Type="http://schemas.openxmlformats.org/officeDocument/2006/relationships/image" Target="../media/image714.png"/><Relationship Id="rId316" Type="http://schemas.openxmlformats.org/officeDocument/2006/relationships/image" Target="../media/image742.png"/><Relationship Id="rId523" Type="http://schemas.openxmlformats.org/officeDocument/2006/relationships/customXml" Target="../ink/ink848.xml"/><Relationship Id="rId97" Type="http://schemas.openxmlformats.org/officeDocument/2006/relationships/customXml" Target="../ink/ink625.xml"/><Relationship Id="rId120" Type="http://schemas.openxmlformats.org/officeDocument/2006/relationships/image" Target="../media/image654.png"/><Relationship Id="rId358" Type="http://schemas.openxmlformats.org/officeDocument/2006/relationships/image" Target="../media/image763.png"/><Relationship Id="rId565" Type="http://schemas.openxmlformats.org/officeDocument/2006/relationships/image" Target="../media/image866.png"/><Relationship Id="rId162" Type="http://schemas.openxmlformats.org/officeDocument/2006/relationships/customXml" Target="../ink/ink660.xml"/><Relationship Id="rId218" Type="http://schemas.openxmlformats.org/officeDocument/2006/relationships/image" Target="../media/image693.png"/><Relationship Id="rId425" Type="http://schemas.openxmlformats.org/officeDocument/2006/relationships/customXml" Target="../ink/ink799.xml"/><Relationship Id="rId467" Type="http://schemas.openxmlformats.org/officeDocument/2006/relationships/customXml" Target="../ink/ink820.xml"/><Relationship Id="rId271" Type="http://schemas.openxmlformats.org/officeDocument/2006/relationships/customXml" Target="../ink/ink722.xml"/><Relationship Id="rId24" Type="http://schemas.openxmlformats.org/officeDocument/2006/relationships/image" Target="../media/image607.png"/><Relationship Id="rId131" Type="http://schemas.openxmlformats.org/officeDocument/2006/relationships/customXml" Target="../ink/ink642.xml"/><Relationship Id="rId66" Type="http://schemas.openxmlformats.org/officeDocument/2006/relationships/image" Target="../media/image628.png"/><Relationship Id="rId327" Type="http://schemas.openxmlformats.org/officeDocument/2006/relationships/customXml" Target="../ink/ink750.xml"/><Relationship Id="rId369" Type="http://schemas.openxmlformats.org/officeDocument/2006/relationships/customXml" Target="../ink/ink771.xml"/><Relationship Id="rId534" Type="http://schemas.openxmlformats.org/officeDocument/2006/relationships/customXml" Target="../ink/ink854.xml"/><Relationship Id="rId173" Type="http://schemas.openxmlformats.org/officeDocument/2006/relationships/customXml" Target="../ink/ink671.xml"/><Relationship Id="rId229" Type="http://schemas.openxmlformats.org/officeDocument/2006/relationships/customXml" Target="../ink/ink701.xml"/><Relationship Id="rId380" Type="http://schemas.openxmlformats.org/officeDocument/2006/relationships/image" Target="../media/image774.png"/><Relationship Id="rId436" Type="http://schemas.openxmlformats.org/officeDocument/2006/relationships/image" Target="../media/image802.png"/><Relationship Id="rId240" Type="http://schemas.openxmlformats.org/officeDocument/2006/relationships/image" Target="../media/image704.png"/><Relationship Id="rId478" Type="http://schemas.openxmlformats.org/officeDocument/2006/relationships/image" Target="../media/image823.png"/><Relationship Id="rId35" Type="http://schemas.openxmlformats.org/officeDocument/2006/relationships/customXml" Target="../ink/ink614.xml"/><Relationship Id="rId100" Type="http://schemas.openxmlformats.org/officeDocument/2006/relationships/image" Target="../media/image644.png"/><Relationship Id="rId282" Type="http://schemas.openxmlformats.org/officeDocument/2006/relationships/image" Target="../media/image725.png"/><Relationship Id="rId338" Type="http://schemas.openxmlformats.org/officeDocument/2006/relationships/image" Target="../media/image753.png"/><Relationship Id="rId503" Type="http://schemas.openxmlformats.org/officeDocument/2006/relationships/customXml" Target="../ink/ink838.xml"/><Relationship Id="rId545" Type="http://schemas.openxmlformats.org/officeDocument/2006/relationships/image" Target="../media/image856.png"/><Relationship Id="rId8" Type="http://schemas.openxmlformats.org/officeDocument/2006/relationships/image" Target="../media/image599.png"/><Relationship Id="rId142" Type="http://schemas.openxmlformats.org/officeDocument/2006/relationships/image" Target="../media/image665.png"/><Relationship Id="rId184" Type="http://schemas.openxmlformats.org/officeDocument/2006/relationships/image" Target="../media/image678.png"/><Relationship Id="rId391" Type="http://schemas.openxmlformats.org/officeDocument/2006/relationships/customXml" Target="../ink/ink782.xml"/><Relationship Id="rId405" Type="http://schemas.openxmlformats.org/officeDocument/2006/relationships/customXml" Target="../ink/ink789.xml"/><Relationship Id="rId447" Type="http://schemas.openxmlformats.org/officeDocument/2006/relationships/customXml" Target="../ink/ink810.xml"/><Relationship Id="rId251" Type="http://schemas.openxmlformats.org/officeDocument/2006/relationships/customXml" Target="../ink/ink712.xml"/><Relationship Id="rId489" Type="http://schemas.openxmlformats.org/officeDocument/2006/relationships/customXml" Target="../ink/ink831.xml"/><Relationship Id="rId46" Type="http://schemas.openxmlformats.org/officeDocument/2006/relationships/image" Target="../media/image618.png"/><Relationship Id="rId293" Type="http://schemas.openxmlformats.org/officeDocument/2006/relationships/customXml" Target="../ink/ink733.xml"/><Relationship Id="rId307" Type="http://schemas.openxmlformats.org/officeDocument/2006/relationships/customXml" Target="../ink/ink740.xml"/><Relationship Id="rId349" Type="http://schemas.openxmlformats.org/officeDocument/2006/relationships/customXml" Target="../ink/ink761.xml"/><Relationship Id="rId514" Type="http://schemas.openxmlformats.org/officeDocument/2006/relationships/image" Target="../media/image841.png"/><Relationship Id="rId556" Type="http://schemas.openxmlformats.org/officeDocument/2006/relationships/customXml" Target="../ink/ink865.xml"/><Relationship Id="rId88" Type="http://schemas.openxmlformats.org/officeDocument/2006/relationships/image" Target="../media/image638.png"/><Relationship Id="rId111" Type="http://schemas.openxmlformats.org/officeDocument/2006/relationships/customXml" Target="../ink/ink632.xml"/><Relationship Id="rId153" Type="http://schemas.openxmlformats.org/officeDocument/2006/relationships/customXml" Target="../ink/ink653.xml"/><Relationship Id="rId195" Type="http://schemas.openxmlformats.org/officeDocument/2006/relationships/customXml" Target="../ink/ink684.xml"/><Relationship Id="rId209" Type="http://schemas.openxmlformats.org/officeDocument/2006/relationships/customXml" Target="../ink/ink691.xml"/><Relationship Id="rId360" Type="http://schemas.openxmlformats.org/officeDocument/2006/relationships/image" Target="../media/image764.png"/><Relationship Id="rId416" Type="http://schemas.openxmlformats.org/officeDocument/2006/relationships/image" Target="../media/image792.png"/><Relationship Id="rId220" Type="http://schemas.openxmlformats.org/officeDocument/2006/relationships/image" Target="../media/image694.png"/><Relationship Id="rId458" Type="http://schemas.openxmlformats.org/officeDocument/2006/relationships/image" Target="../media/image813.png"/><Relationship Id="rId15" Type="http://schemas.openxmlformats.org/officeDocument/2006/relationships/customXml" Target="../ink/ink604.xml"/><Relationship Id="rId262" Type="http://schemas.openxmlformats.org/officeDocument/2006/relationships/image" Target="../media/image715.png"/><Relationship Id="rId318" Type="http://schemas.openxmlformats.org/officeDocument/2006/relationships/image" Target="../media/image743.png"/><Relationship Id="rId525" Type="http://schemas.openxmlformats.org/officeDocument/2006/relationships/customXml" Target="../ink/ink849.xml"/><Relationship Id="rId99" Type="http://schemas.openxmlformats.org/officeDocument/2006/relationships/customXml" Target="../ink/ink626.xml"/><Relationship Id="rId122" Type="http://schemas.openxmlformats.org/officeDocument/2006/relationships/image" Target="../media/image655.png"/><Relationship Id="rId164" Type="http://schemas.openxmlformats.org/officeDocument/2006/relationships/customXml" Target="../ink/ink662.xml"/><Relationship Id="rId371" Type="http://schemas.openxmlformats.org/officeDocument/2006/relationships/customXml" Target="../ink/ink772.xml"/><Relationship Id="rId427" Type="http://schemas.openxmlformats.org/officeDocument/2006/relationships/customXml" Target="../ink/ink800.xml"/><Relationship Id="rId469" Type="http://schemas.openxmlformats.org/officeDocument/2006/relationships/customXml" Target="../ink/ink821.xml"/><Relationship Id="rId26" Type="http://schemas.openxmlformats.org/officeDocument/2006/relationships/image" Target="../media/image608.png"/><Relationship Id="rId231" Type="http://schemas.openxmlformats.org/officeDocument/2006/relationships/customXml" Target="../ink/ink702.xml"/><Relationship Id="rId273" Type="http://schemas.openxmlformats.org/officeDocument/2006/relationships/customXml" Target="../ink/ink723.xml"/><Relationship Id="rId329" Type="http://schemas.openxmlformats.org/officeDocument/2006/relationships/customXml" Target="../ink/ink751.xml"/><Relationship Id="rId480" Type="http://schemas.openxmlformats.org/officeDocument/2006/relationships/image" Target="../media/image824.png"/><Relationship Id="rId536" Type="http://schemas.openxmlformats.org/officeDocument/2006/relationships/customXml" Target="../ink/ink855.xml"/><Relationship Id="rId133" Type="http://schemas.openxmlformats.org/officeDocument/2006/relationships/customXml" Target="../ink/ink643.xml"/><Relationship Id="rId68" Type="http://schemas.openxmlformats.org/officeDocument/2006/relationships/image" Target="../media/image629.png"/><Relationship Id="rId175" Type="http://schemas.openxmlformats.org/officeDocument/2006/relationships/customXml" Target="../ink/ink673.xml"/><Relationship Id="rId340" Type="http://schemas.openxmlformats.org/officeDocument/2006/relationships/image" Target="../media/image754.png"/><Relationship Id="rId200" Type="http://schemas.openxmlformats.org/officeDocument/2006/relationships/image" Target="../media/image686.png"/><Relationship Id="rId382" Type="http://schemas.openxmlformats.org/officeDocument/2006/relationships/image" Target="../media/image775.png"/><Relationship Id="rId438" Type="http://schemas.openxmlformats.org/officeDocument/2006/relationships/image" Target="../media/image803.png"/><Relationship Id="rId242" Type="http://schemas.openxmlformats.org/officeDocument/2006/relationships/image" Target="../media/image705.png"/><Relationship Id="rId284" Type="http://schemas.openxmlformats.org/officeDocument/2006/relationships/image" Target="../media/image726.png"/><Relationship Id="rId491" Type="http://schemas.openxmlformats.org/officeDocument/2006/relationships/customXml" Target="../ink/ink832.xml"/><Relationship Id="rId505" Type="http://schemas.openxmlformats.org/officeDocument/2006/relationships/customXml" Target="../ink/ink839.xml"/><Relationship Id="rId37" Type="http://schemas.openxmlformats.org/officeDocument/2006/relationships/customXml" Target="../ink/ink615.xml"/><Relationship Id="rId102" Type="http://schemas.openxmlformats.org/officeDocument/2006/relationships/image" Target="../media/image645.png"/><Relationship Id="rId144" Type="http://schemas.openxmlformats.org/officeDocument/2006/relationships/image" Target="../media/image666.png"/><Relationship Id="rId547" Type="http://schemas.openxmlformats.org/officeDocument/2006/relationships/image" Target="../media/image857.png"/><Relationship Id="rId90" Type="http://schemas.openxmlformats.org/officeDocument/2006/relationships/image" Target="../media/image639.png"/><Relationship Id="rId186" Type="http://schemas.openxmlformats.org/officeDocument/2006/relationships/image" Target="../media/image679.png"/><Relationship Id="rId351" Type="http://schemas.openxmlformats.org/officeDocument/2006/relationships/customXml" Target="../ink/ink762.xml"/><Relationship Id="rId393" Type="http://schemas.openxmlformats.org/officeDocument/2006/relationships/customXml" Target="../ink/ink783.xml"/><Relationship Id="rId407" Type="http://schemas.openxmlformats.org/officeDocument/2006/relationships/customXml" Target="../ink/ink790.xml"/><Relationship Id="rId449" Type="http://schemas.openxmlformats.org/officeDocument/2006/relationships/customXml" Target="../ink/ink811.xml"/><Relationship Id="rId211" Type="http://schemas.openxmlformats.org/officeDocument/2006/relationships/customXml" Target="../ink/ink692.xml"/><Relationship Id="rId253" Type="http://schemas.openxmlformats.org/officeDocument/2006/relationships/customXml" Target="../ink/ink713.xml"/><Relationship Id="rId295" Type="http://schemas.openxmlformats.org/officeDocument/2006/relationships/customXml" Target="../ink/ink734.xml"/><Relationship Id="rId309" Type="http://schemas.openxmlformats.org/officeDocument/2006/relationships/customXml" Target="../ink/ink741.xml"/><Relationship Id="rId460" Type="http://schemas.openxmlformats.org/officeDocument/2006/relationships/image" Target="../media/image814.png"/><Relationship Id="rId516" Type="http://schemas.openxmlformats.org/officeDocument/2006/relationships/image" Target="../media/image842.png"/><Relationship Id="rId113" Type="http://schemas.openxmlformats.org/officeDocument/2006/relationships/customXml" Target="../ink/ink633.xml"/><Relationship Id="rId48" Type="http://schemas.openxmlformats.org/officeDocument/2006/relationships/image" Target="../media/image619.png"/><Relationship Id="rId320" Type="http://schemas.openxmlformats.org/officeDocument/2006/relationships/image" Target="../media/image744.png"/><Relationship Id="rId558" Type="http://schemas.openxmlformats.org/officeDocument/2006/relationships/customXml" Target="../ink/ink866.xml"/><Relationship Id="rId155" Type="http://schemas.openxmlformats.org/officeDocument/2006/relationships/customXml" Target="../ink/ink654.xml"/><Relationship Id="rId197" Type="http://schemas.openxmlformats.org/officeDocument/2006/relationships/customXml" Target="../ink/ink685.xml"/><Relationship Id="rId362" Type="http://schemas.openxmlformats.org/officeDocument/2006/relationships/image" Target="../media/image765.png"/><Relationship Id="rId418" Type="http://schemas.openxmlformats.org/officeDocument/2006/relationships/image" Target="../media/image793.png"/><Relationship Id="rId222" Type="http://schemas.openxmlformats.org/officeDocument/2006/relationships/image" Target="../media/image695.png"/><Relationship Id="rId264" Type="http://schemas.openxmlformats.org/officeDocument/2006/relationships/image" Target="../media/image716.png"/><Relationship Id="rId471" Type="http://schemas.openxmlformats.org/officeDocument/2006/relationships/customXml" Target="../ink/ink822.xml"/><Relationship Id="rId17" Type="http://schemas.openxmlformats.org/officeDocument/2006/relationships/customXml" Target="../ink/ink605.xml"/><Relationship Id="rId124" Type="http://schemas.openxmlformats.org/officeDocument/2006/relationships/image" Target="../media/image656.png"/><Relationship Id="rId527" Type="http://schemas.openxmlformats.org/officeDocument/2006/relationships/customXml" Target="../ink/ink850.xml"/><Relationship Id="rId166" Type="http://schemas.openxmlformats.org/officeDocument/2006/relationships/customXml" Target="../ink/ink664.xml"/><Relationship Id="rId70" Type="http://schemas.openxmlformats.org/officeDocument/2006/relationships/image" Target="../media/image630.png"/><Relationship Id="rId331" Type="http://schemas.openxmlformats.org/officeDocument/2006/relationships/customXml" Target="../ink/ink752.xml"/><Relationship Id="rId373" Type="http://schemas.openxmlformats.org/officeDocument/2006/relationships/customXml" Target="../ink/ink773.xml"/><Relationship Id="rId429" Type="http://schemas.openxmlformats.org/officeDocument/2006/relationships/customXml" Target="../ink/ink801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703.xml"/><Relationship Id="rId440" Type="http://schemas.openxmlformats.org/officeDocument/2006/relationships/image" Target="../media/image804.png"/><Relationship Id="rId28" Type="http://schemas.openxmlformats.org/officeDocument/2006/relationships/image" Target="../media/image609.png"/><Relationship Id="rId275" Type="http://schemas.openxmlformats.org/officeDocument/2006/relationships/customXml" Target="../ink/ink724.xml"/><Relationship Id="rId300" Type="http://schemas.openxmlformats.org/officeDocument/2006/relationships/image" Target="../media/image734.png"/><Relationship Id="rId482" Type="http://schemas.openxmlformats.org/officeDocument/2006/relationships/image" Target="../media/image825.png"/><Relationship Id="rId538" Type="http://schemas.openxmlformats.org/officeDocument/2006/relationships/customXml" Target="../ink/ink856.xml"/><Relationship Id="rId135" Type="http://schemas.openxmlformats.org/officeDocument/2006/relationships/customXml" Target="../ink/ink644.xml"/><Relationship Id="rId177" Type="http://schemas.openxmlformats.org/officeDocument/2006/relationships/customXml" Target="../ink/ink675.xml"/><Relationship Id="rId342" Type="http://schemas.openxmlformats.org/officeDocument/2006/relationships/image" Target="../media/image755.png"/><Relationship Id="rId384" Type="http://schemas.openxmlformats.org/officeDocument/2006/relationships/image" Target="../media/image776.png"/><Relationship Id="rId202" Type="http://schemas.openxmlformats.org/officeDocument/2006/relationships/image" Target="../media/image687.png"/><Relationship Id="rId244" Type="http://schemas.openxmlformats.org/officeDocument/2006/relationships/image" Target="../media/image706.png"/><Relationship Id="rId39" Type="http://schemas.openxmlformats.org/officeDocument/2006/relationships/customXml" Target="../ink/ink616.xml"/><Relationship Id="rId286" Type="http://schemas.openxmlformats.org/officeDocument/2006/relationships/image" Target="../media/image727.png"/><Relationship Id="rId451" Type="http://schemas.openxmlformats.org/officeDocument/2006/relationships/customXml" Target="../ink/ink812.xml"/><Relationship Id="rId493" Type="http://schemas.openxmlformats.org/officeDocument/2006/relationships/customXml" Target="../ink/ink833.xml"/><Relationship Id="rId507" Type="http://schemas.openxmlformats.org/officeDocument/2006/relationships/customXml" Target="../ink/ink840.xml"/><Relationship Id="rId549" Type="http://schemas.openxmlformats.org/officeDocument/2006/relationships/image" Target="../media/image858.png"/><Relationship Id="rId104" Type="http://schemas.openxmlformats.org/officeDocument/2006/relationships/image" Target="../media/image646.png"/><Relationship Id="rId146" Type="http://schemas.openxmlformats.org/officeDocument/2006/relationships/image" Target="../media/image667.png"/><Relationship Id="rId50" Type="http://schemas.openxmlformats.org/officeDocument/2006/relationships/image" Target="../media/image620.png"/><Relationship Id="rId188" Type="http://schemas.openxmlformats.org/officeDocument/2006/relationships/image" Target="../media/image680.png"/><Relationship Id="rId311" Type="http://schemas.openxmlformats.org/officeDocument/2006/relationships/customXml" Target="../ink/ink742.xml"/><Relationship Id="rId353" Type="http://schemas.openxmlformats.org/officeDocument/2006/relationships/customXml" Target="../ink/ink763.xml"/><Relationship Id="rId395" Type="http://schemas.openxmlformats.org/officeDocument/2006/relationships/customXml" Target="../ink/ink784.xml"/><Relationship Id="rId409" Type="http://schemas.openxmlformats.org/officeDocument/2006/relationships/customXml" Target="../ink/ink791.xml"/><Relationship Id="rId560" Type="http://schemas.openxmlformats.org/officeDocument/2006/relationships/customXml" Target="../ink/ink867.xml"/><Relationship Id="rId92" Type="http://schemas.openxmlformats.org/officeDocument/2006/relationships/image" Target="../media/image640.png"/><Relationship Id="rId213" Type="http://schemas.openxmlformats.org/officeDocument/2006/relationships/customXml" Target="../ink/ink693.xml"/><Relationship Id="rId420" Type="http://schemas.openxmlformats.org/officeDocument/2006/relationships/image" Target="../media/image794.png"/><Relationship Id="rId255" Type="http://schemas.openxmlformats.org/officeDocument/2006/relationships/customXml" Target="../ink/ink714.xml"/><Relationship Id="rId297" Type="http://schemas.openxmlformats.org/officeDocument/2006/relationships/customXml" Target="../ink/ink735.xml"/><Relationship Id="rId462" Type="http://schemas.openxmlformats.org/officeDocument/2006/relationships/image" Target="../media/image815.png"/><Relationship Id="rId518" Type="http://schemas.openxmlformats.org/officeDocument/2006/relationships/image" Target="../media/image843.png"/><Relationship Id="rId115" Type="http://schemas.openxmlformats.org/officeDocument/2006/relationships/customXml" Target="../ink/ink634.xml"/><Relationship Id="rId157" Type="http://schemas.openxmlformats.org/officeDocument/2006/relationships/customXml" Target="../ink/ink655.xml"/><Relationship Id="rId322" Type="http://schemas.openxmlformats.org/officeDocument/2006/relationships/image" Target="../media/image745.png"/><Relationship Id="rId364" Type="http://schemas.openxmlformats.org/officeDocument/2006/relationships/image" Target="../media/image766.png"/><Relationship Id="rId199" Type="http://schemas.openxmlformats.org/officeDocument/2006/relationships/customXml" Target="../ink/ink686.xml"/><Relationship Id="rId19" Type="http://schemas.openxmlformats.org/officeDocument/2006/relationships/customXml" Target="../ink/ink606.xml"/><Relationship Id="rId224" Type="http://schemas.openxmlformats.org/officeDocument/2006/relationships/image" Target="../media/image696.png"/><Relationship Id="rId266" Type="http://schemas.openxmlformats.org/officeDocument/2006/relationships/image" Target="../media/image717.png"/><Relationship Id="rId431" Type="http://schemas.openxmlformats.org/officeDocument/2006/relationships/customXml" Target="../ink/ink802.xml"/><Relationship Id="rId473" Type="http://schemas.openxmlformats.org/officeDocument/2006/relationships/customXml" Target="../ink/ink823.xml"/><Relationship Id="rId529" Type="http://schemas.openxmlformats.org/officeDocument/2006/relationships/customXml" Target="../ink/ink851.xml"/><Relationship Id="rId30" Type="http://schemas.openxmlformats.org/officeDocument/2006/relationships/image" Target="../media/image610.png"/><Relationship Id="rId126" Type="http://schemas.openxmlformats.org/officeDocument/2006/relationships/image" Target="../media/image657.png"/><Relationship Id="rId168" Type="http://schemas.openxmlformats.org/officeDocument/2006/relationships/customXml" Target="../ink/ink666.xml"/><Relationship Id="rId333" Type="http://schemas.openxmlformats.org/officeDocument/2006/relationships/customXml" Target="../ink/ink753.xml"/><Relationship Id="rId540" Type="http://schemas.openxmlformats.org/officeDocument/2006/relationships/customXml" Target="../ink/ink857.xml"/><Relationship Id="rId72" Type="http://schemas.openxmlformats.org/officeDocument/2006/relationships/image" Target="../media/image631.png"/><Relationship Id="rId375" Type="http://schemas.openxmlformats.org/officeDocument/2006/relationships/customXml" Target="../ink/ink774.xml"/><Relationship Id="rId3" Type="http://schemas.openxmlformats.org/officeDocument/2006/relationships/customXml" Target="../ink/ink598.xml"/><Relationship Id="rId235" Type="http://schemas.openxmlformats.org/officeDocument/2006/relationships/customXml" Target="../ink/ink704.xml"/><Relationship Id="rId277" Type="http://schemas.openxmlformats.org/officeDocument/2006/relationships/customXml" Target="../ink/ink725.xml"/><Relationship Id="rId400" Type="http://schemas.openxmlformats.org/officeDocument/2006/relationships/image" Target="../media/image784.png"/><Relationship Id="rId442" Type="http://schemas.openxmlformats.org/officeDocument/2006/relationships/image" Target="../media/image805.png"/><Relationship Id="rId484" Type="http://schemas.openxmlformats.org/officeDocument/2006/relationships/image" Target="../media/image826.png"/><Relationship Id="rId137" Type="http://schemas.openxmlformats.org/officeDocument/2006/relationships/customXml" Target="../ink/ink645.xml"/><Relationship Id="rId302" Type="http://schemas.openxmlformats.org/officeDocument/2006/relationships/image" Target="../media/image735.png"/><Relationship Id="rId344" Type="http://schemas.openxmlformats.org/officeDocument/2006/relationships/image" Target="../media/image756.png"/><Relationship Id="rId41" Type="http://schemas.openxmlformats.org/officeDocument/2006/relationships/customXml" Target="../ink/ink617.xml"/><Relationship Id="rId83" Type="http://schemas.openxmlformats.org/officeDocument/2006/relationships/customXml" Target="../ink/ink618.xml"/><Relationship Id="rId179" Type="http://schemas.openxmlformats.org/officeDocument/2006/relationships/customXml" Target="../ink/ink676.xml"/><Relationship Id="rId386" Type="http://schemas.openxmlformats.org/officeDocument/2006/relationships/image" Target="../media/image777.png"/><Relationship Id="rId551" Type="http://schemas.openxmlformats.org/officeDocument/2006/relationships/image" Target="../media/image859.png"/><Relationship Id="rId190" Type="http://schemas.openxmlformats.org/officeDocument/2006/relationships/image" Target="../media/image681.png"/><Relationship Id="rId204" Type="http://schemas.openxmlformats.org/officeDocument/2006/relationships/image" Target="../media/image688.png"/><Relationship Id="rId246" Type="http://schemas.openxmlformats.org/officeDocument/2006/relationships/image" Target="../media/image707.png"/><Relationship Id="rId288" Type="http://schemas.openxmlformats.org/officeDocument/2006/relationships/image" Target="../media/image728.png"/><Relationship Id="rId411" Type="http://schemas.openxmlformats.org/officeDocument/2006/relationships/customXml" Target="../ink/ink792.xml"/><Relationship Id="rId453" Type="http://schemas.openxmlformats.org/officeDocument/2006/relationships/customXml" Target="../ink/ink813.xml"/><Relationship Id="rId509" Type="http://schemas.openxmlformats.org/officeDocument/2006/relationships/customXml" Target="../ink/ink841.xml"/><Relationship Id="rId106" Type="http://schemas.openxmlformats.org/officeDocument/2006/relationships/image" Target="../media/image647.png"/><Relationship Id="rId313" Type="http://schemas.openxmlformats.org/officeDocument/2006/relationships/customXml" Target="../ink/ink743.xml"/><Relationship Id="rId495" Type="http://schemas.openxmlformats.org/officeDocument/2006/relationships/customXml" Target="../ink/ink834.xml"/><Relationship Id="rId10" Type="http://schemas.openxmlformats.org/officeDocument/2006/relationships/image" Target="../media/image600.png"/><Relationship Id="rId94" Type="http://schemas.openxmlformats.org/officeDocument/2006/relationships/image" Target="../media/image641.png"/><Relationship Id="rId148" Type="http://schemas.openxmlformats.org/officeDocument/2006/relationships/image" Target="../media/image668.png"/><Relationship Id="rId52" Type="http://schemas.openxmlformats.org/officeDocument/2006/relationships/image" Target="../media/image621.png"/><Relationship Id="rId355" Type="http://schemas.openxmlformats.org/officeDocument/2006/relationships/customXml" Target="../ink/ink764.xml"/><Relationship Id="rId397" Type="http://schemas.openxmlformats.org/officeDocument/2006/relationships/customXml" Target="../ink/ink785.xml"/><Relationship Id="rId520" Type="http://schemas.openxmlformats.org/officeDocument/2006/relationships/image" Target="../media/image844.png"/><Relationship Id="rId562" Type="http://schemas.openxmlformats.org/officeDocument/2006/relationships/customXml" Target="../ink/ink868.xml"/><Relationship Id="rId215" Type="http://schemas.openxmlformats.org/officeDocument/2006/relationships/customXml" Target="../ink/ink694.xml"/><Relationship Id="rId257" Type="http://schemas.openxmlformats.org/officeDocument/2006/relationships/customXml" Target="../ink/ink715.xml"/><Relationship Id="rId422" Type="http://schemas.openxmlformats.org/officeDocument/2006/relationships/image" Target="../media/image795.png"/><Relationship Id="rId464" Type="http://schemas.openxmlformats.org/officeDocument/2006/relationships/image" Target="../media/image816.png"/><Relationship Id="rId299" Type="http://schemas.openxmlformats.org/officeDocument/2006/relationships/customXml" Target="../ink/ink736.xml"/><Relationship Id="rId159" Type="http://schemas.openxmlformats.org/officeDocument/2006/relationships/customXml" Target="../ink/ink657.xml"/><Relationship Id="rId366" Type="http://schemas.openxmlformats.org/officeDocument/2006/relationships/image" Target="../media/image767.png"/><Relationship Id="rId226" Type="http://schemas.openxmlformats.org/officeDocument/2006/relationships/image" Target="../media/image697.png"/><Relationship Id="rId433" Type="http://schemas.openxmlformats.org/officeDocument/2006/relationships/customXml" Target="../ink/ink803.xml"/><Relationship Id="rId74" Type="http://schemas.openxmlformats.org/officeDocument/2006/relationships/image" Target="../media/image632.png"/><Relationship Id="rId377" Type="http://schemas.openxmlformats.org/officeDocument/2006/relationships/customXml" Target="../ink/ink775.xml"/><Relationship Id="rId500" Type="http://schemas.openxmlformats.org/officeDocument/2006/relationships/image" Target="../media/image834.png"/><Relationship Id="rId5" Type="http://schemas.openxmlformats.org/officeDocument/2006/relationships/customXml" Target="../ink/ink599.xml"/><Relationship Id="rId237" Type="http://schemas.openxmlformats.org/officeDocument/2006/relationships/customXml" Target="../ink/ink705.xml"/><Relationship Id="rId444" Type="http://schemas.openxmlformats.org/officeDocument/2006/relationships/image" Target="../media/image806.png"/><Relationship Id="rId290" Type="http://schemas.openxmlformats.org/officeDocument/2006/relationships/image" Target="../media/image729.png"/><Relationship Id="rId304" Type="http://schemas.openxmlformats.org/officeDocument/2006/relationships/image" Target="../media/image736.png"/><Relationship Id="rId388" Type="http://schemas.openxmlformats.org/officeDocument/2006/relationships/image" Target="../media/image778.png"/><Relationship Id="rId511" Type="http://schemas.openxmlformats.org/officeDocument/2006/relationships/customXml" Target="../ink/ink842.xml"/><Relationship Id="rId85" Type="http://schemas.openxmlformats.org/officeDocument/2006/relationships/customXml" Target="../ink/ink619.xml"/><Relationship Id="rId150" Type="http://schemas.openxmlformats.org/officeDocument/2006/relationships/image" Target="../media/image66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07.xml"/><Relationship Id="rId299" Type="http://schemas.openxmlformats.org/officeDocument/2006/relationships/image" Target="../media/image991.png"/><Relationship Id="rId63" Type="http://schemas.openxmlformats.org/officeDocument/2006/relationships/customXml" Target="../ink/ink880.xml"/><Relationship Id="rId159" Type="http://schemas.openxmlformats.org/officeDocument/2006/relationships/image" Target="../media/image927.png"/><Relationship Id="rId324" Type="http://schemas.openxmlformats.org/officeDocument/2006/relationships/customXml" Target="../ink/ink1023.xml"/><Relationship Id="rId366" Type="http://schemas.openxmlformats.org/officeDocument/2006/relationships/customXml" Target="../ink/ink1044.xml"/><Relationship Id="rId170" Type="http://schemas.openxmlformats.org/officeDocument/2006/relationships/customXml" Target="../ink/ink940.xml"/><Relationship Id="rId226" Type="http://schemas.openxmlformats.org/officeDocument/2006/relationships/customXml" Target="../ink/ink974.xml"/><Relationship Id="rId268" Type="http://schemas.openxmlformats.org/officeDocument/2006/relationships/customXml" Target="../ink/ink995.xml"/><Relationship Id="rId74" Type="http://schemas.openxmlformats.org/officeDocument/2006/relationships/image" Target="../media/image892.png"/><Relationship Id="rId128" Type="http://schemas.openxmlformats.org/officeDocument/2006/relationships/image" Target="../media/image918.png"/><Relationship Id="rId32" Type="http://schemas.openxmlformats.org/officeDocument/2006/relationships/image" Target="../media/image875.png"/><Relationship Id="rId335" Type="http://schemas.openxmlformats.org/officeDocument/2006/relationships/image" Target="../media/image1009.png"/><Relationship Id="rId377" Type="http://schemas.openxmlformats.org/officeDocument/2006/relationships/image" Target="../media/image1030.png"/><Relationship Id="rId181" Type="http://schemas.openxmlformats.org/officeDocument/2006/relationships/customXml" Target="../ink/ink950.xml"/><Relationship Id="rId237" Type="http://schemas.openxmlformats.org/officeDocument/2006/relationships/image" Target="../media/image960.png"/><Relationship Id="rId402" Type="http://schemas.openxmlformats.org/officeDocument/2006/relationships/customXml" Target="../ink/ink1062.xml"/><Relationship Id="rId279" Type="http://schemas.openxmlformats.org/officeDocument/2006/relationships/image" Target="../media/image981.png"/><Relationship Id="rId139" Type="http://schemas.openxmlformats.org/officeDocument/2006/relationships/customXml" Target="../ink/ink920.xml"/><Relationship Id="rId290" Type="http://schemas.openxmlformats.org/officeDocument/2006/relationships/customXml" Target="../ink/ink1006.xml"/><Relationship Id="rId304" Type="http://schemas.openxmlformats.org/officeDocument/2006/relationships/customXml" Target="../ink/ink1013.xml"/><Relationship Id="rId346" Type="http://schemas.openxmlformats.org/officeDocument/2006/relationships/customXml" Target="../ink/ink1034.xml"/><Relationship Id="rId388" Type="http://schemas.openxmlformats.org/officeDocument/2006/relationships/customXml" Target="../ink/ink1055.xml"/><Relationship Id="rId85" Type="http://schemas.openxmlformats.org/officeDocument/2006/relationships/customXml" Target="../ink/ink891.xml"/><Relationship Id="rId150" Type="http://schemas.openxmlformats.org/officeDocument/2006/relationships/customXml" Target="../ink/ink930.xml"/><Relationship Id="rId192" Type="http://schemas.openxmlformats.org/officeDocument/2006/relationships/image" Target="../media/image938.png"/><Relationship Id="rId206" Type="http://schemas.openxmlformats.org/officeDocument/2006/relationships/customXml" Target="../ink/ink964.xml"/><Relationship Id="rId248" Type="http://schemas.openxmlformats.org/officeDocument/2006/relationships/customXml" Target="../ink/ink985.xml"/><Relationship Id="rId12" Type="http://schemas.openxmlformats.org/officeDocument/2006/relationships/image" Target="../media/image871.png"/><Relationship Id="rId108" Type="http://schemas.openxmlformats.org/officeDocument/2006/relationships/image" Target="../media/image909.png"/><Relationship Id="rId315" Type="http://schemas.openxmlformats.org/officeDocument/2006/relationships/image" Target="../media/image999.png"/><Relationship Id="rId357" Type="http://schemas.openxmlformats.org/officeDocument/2006/relationships/image" Target="../media/image1020.png"/><Relationship Id="rId54" Type="http://schemas.openxmlformats.org/officeDocument/2006/relationships/image" Target="../media/image885.png"/><Relationship Id="rId96" Type="http://schemas.openxmlformats.org/officeDocument/2006/relationships/image" Target="../media/image903.png"/><Relationship Id="rId161" Type="http://schemas.openxmlformats.org/officeDocument/2006/relationships/image" Target="../media/image928.png"/><Relationship Id="rId217" Type="http://schemas.openxmlformats.org/officeDocument/2006/relationships/image" Target="../media/image950.png"/><Relationship Id="rId399" Type="http://schemas.openxmlformats.org/officeDocument/2006/relationships/image" Target="../media/image1041.png"/><Relationship Id="rId259" Type="http://schemas.openxmlformats.org/officeDocument/2006/relationships/image" Target="../media/image971.png"/><Relationship Id="rId119" Type="http://schemas.openxmlformats.org/officeDocument/2006/relationships/customXml" Target="../ink/ink908.xml"/><Relationship Id="rId270" Type="http://schemas.openxmlformats.org/officeDocument/2006/relationships/customXml" Target="../ink/ink996.xml"/><Relationship Id="rId326" Type="http://schemas.openxmlformats.org/officeDocument/2006/relationships/customXml" Target="../ink/ink1024.xml"/><Relationship Id="rId65" Type="http://schemas.openxmlformats.org/officeDocument/2006/relationships/customXml" Target="../ink/ink881.xml"/><Relationship Id="rId130" Type="http://schemas.openxmlformats.org/officeDocument/2006/relationships/image" Target="../media/image919.png"/><Relationship Id="rId368" Type="http://schemas.openxmlformats.org/officeDocument/2006/relationships/customXml" Target="../ink/ink1045.xml"/><Relationship Id="rId172" Type="http://schemas.openxmlformats.org/officeDocument/2006/relationships/customXml" Target="../ink/ink941.xml"/><Relationship Id="rId228" Type="http://schemas.openxmlformats.org/officeDocument/2006/relationships/customXml" Target="../ink/ink975.xml"/><Relationship Id="rId281" Type="http://schemas.openxmlformats.org/officeDocument/2006/relationships/image" Target="../media/image982.png"/><Relationship Id="rId337" Type="http://schemas.openxmlformats.org/officeDocument/2006/relationships/image" Target="../media/image1010.png"/><Relationship Id="rId76" Type="http://schemas.openxmlformats.org/officeDocument/2006/relationships/image" Target="../media/image893.png"/><Relationship Id="rId141" Type="http://schemas.openxmlformats.org/officeDocument/2006/relationships/customXml" Target="../ink/ink922.xml"/><Relationship Id="rId34" Type="http://schemas.openxmlformats.org/officeDocument/2006/relationships/image" Target="../media/image876.png"/><Relationship Id="rId379" Type="http://schemas.openxmlformats.org/officeDocument/2006/relationships/image" Target="../media/image1031.png"/><Relationship Id="rId183" Type="http://schemas.openxmlformats.org/officeDocument/2006/relationships/customXml" Target="../ink/ink952.xml"/><Relationship Id="rId239" Type="http://schemas.openxmlformats.org/officeDocument/2006/relationships/image" Target="../media/image961.png"/><Relationship Id="rId390" Type="http://schemas.openxmlformats.org/officeDocument/2006/relationships/customXml" Target="../ink/ink1056.xml"/><Relationship Id="rId404" Type="http://schemas.openxmlformats.org/officeDocument/2006/relationships/customXml" Target="../ink/ink1063.xml"/><Relationship Id="rId250" Type="http://schemas.openxmlformats.org/officeDocument/2006/relationships/customXml" Target="../ink/ink986.xml"/><Relationship Id="rId292" Type="http://schemas.openxmlformats.org/officeDocument/2006/relationships/customXml" Target="../ink/ink1007.xml"/><Relationship Id="rId306" Type="http://schemas.openxmlformats.org/officeDocument/2006/relationships/customXml" Target="../ink/ink1014.xml"/><Relationship Id="rId87" Type="http://schemas.openxmlformats.org/officeDocument/2006/relationships/customXml" Target="../ink/ink892.xml"/><Relationship Id="rId110" Type="http://schemas.openxmlformats.org/officeDocument/2006/relationships/image" Target="../media/image910.png"/><Relationship Id="rId348" Type="http://schemas.openxmlformats.org/officeDocument/2006/relationships/customXml" Target="../ink/ink1035.xml"/><Relationship Id="rId152" Type="http://schemas.openxmlformats.org/officeDocument/2006/relationships/customXml" Target="../ink/ink931.xml"/><Relationship Id="rId194" Type="http://schemas.openxmlformats.org/officeDocument/2006/relationships/image" Target="../media/image939.png"/><Relationship Id="rId208" Type="http://schemas.openxmlformats.org/officeDocument/2006/relationships/customXml" Target="../ink/ink965.xml"/><Relationship Id="rId261" Type="http://schemas.openxmlformats.org/officeDocument/2006/relationships/image" Target="../media/image972.png"/><Relationship Id="rId56" Type="http://schemas.openxmlformats.org/officeDocument/2006/relationships/image" Target="../media/image886.png"/><Relationship Id="rId14" Type="http://schemas.openxmlformats.org/officeDocument/2006/relationships/image" Target="../media/image872.png"/><Relationship Id="rId317" Type="http://schemas.openxmlformats.org/officeDocument/2006/relationships/image" Target="../media/image1000.png"/><Relationship Id="rId359" Type="http://schemas.openxmlformats.org/officeDocument/2006/relationships/image" Target="../media/image1021.png"/><Relationship Id="rId98" Type="http://schemas.openxmlformats.org/officeDocument/2006/relationships/image" Target="../media/image904.png"/><Relationship Id="rId121" Type="http://schemas.openxmlformats.org/officeDocument/2006/relationships/customXml" Target="../ink/ink909.xml"/><Relationship Id="rId163" Type="http://schemas.openxmlformats.org/officeDocument/2006/relationships/image" Target="../media/image929.png"/><Relationship Id="rId219" Type="http://schemas.openxmlformats.org/officeDocument/2006/relationships/image" Target="../media/image951.png"/><Relationship Id="rId370" Type="http://schemas.openxmlformats.org/officeDocument/2006/relationships/customXml" Target="../ink/ink1046.xml"/><Relationship Id="rId230" Type="http://schemas.openxmlformats.org/officeDocument/2006/relationships/customXml" Target="../ink/ink976.xml"/><Relationship Id="rId67" Type="http://schemas.openxmlformats.org/officeDocument/2006/relationships/customXml" Target="../ink/ink882.xml"/><Relationship Id="rId272" Type="http://schemas.openxmlformats.org/officeDocument/2006/relationships/customXml" Target="../ink/ink997.xml"/><Relationship Id="rId328" Type="http://schemas.openxmlformats.org/officeDocument/2006/relationships/customXml" Target="../ink/ink1025.xml"/><Relationship Id="rId132" Type="http://schemas.openxmlformats.org/officeDocument/2006/relationships/image" Target="../media/image920.png"/><Relationship Id="rId174" Type="http://schemas.openxmlformats.org/officeDocument/2006/relationships/customXml" Target="../ink/ink943.xml"/><Relationship Id="rId381" Type="http://schemas.openxmlformats.org/officeDocument/2006/relationships/image" Target="../media/image1032.png"/><Relationship Id="rId241" Type="http://schemas.openxmlformats.org/officeDocument/2006/relationships/image" Target="../media/image962.png"/><Relationship Id="rId36" Type="http://schemas.openxmlformats.org/officeDocument/2006/relationships/image" Target="../media/image877.png"/><Relationship Id="rId283" Type="http://schemas.openxmlformats.org/officeDocument/2006/relationships/image" Target="../media/image983.png"/><Relationship Id="rId339" Type="http://schemas.openxmlformats.org/officeDocument/2006/relationships/image" Target="../media/image1011.png"/><Relationship Id="rId78" Type="http://schemas.openxmlformats.org/officeDocument/2006/relationships/image" Target="../media/image894.png"/><Relationship Id="rId101" Type="http://schemas.openxmlformats.org/officeDocument/2006/relationships/customXml" Target="../ink/ink899.xml"/><Relationship Id="rId143" Type="http://schemas.openxmlformats.org/officeDocument/2006/relationships/customXml" Target="../ink/ink924.xml"/><Relationship Id="rId185" Type="http://schemas.openxmlformats.org/officeDocument/2006/relationships/customXml" Target="../ink/ink953.xml"/><Relationship Id="rId350" Type="http://schemas.openxmlformats.org/officeDocument/2006/relationships/customXml" Target="../ink/ink1036.xml"/><Relationship Id="rId406" Type="http://schemas.openxmlformats.org/officeDocument/2006/relationships/customXml" Target="../ink/ink1064.xml"/><Relationship Id="rId210" Type="http://schemas.openxmlformats.org/officeDocument/2006/relationships/customXml" Target="../ink/ink966.xml"/><Relationship Id="rId392" Type="http://schemas.openxmlformats.org/officeDocument/2006/relationships/customXml" Target="../ink/ink1057.xml"/><Relationship Id="rId231" Type="http://schemas.openxmlformats.org/officeDocument/2006/relationships/image" Target="../media/image957.png"/><Relationship Id="rId252" Type="http://schemas.openxmlformats.org/officeDocument/2006/relationships/customXml" Target="../ink/ink987.xml"/><Relationship Id="rId273" Type="http://schemas.openxmlformats.org/officeDocument/2006/relationships/image" Target="../media/image978.png"/><Relationship Id="rId294" Type="http://schemas.openxmlformats.org/officeDocument/2006/relationships/customXml" Target="../ink/ink1008.xml"/><Relationship Id="rId308" Type="http://schemas.openxmlformats.org/officeDocument/2006/relationships/customXml" Target="../ink/ink1015.xml"/><Relationship Id="rId329" Type="http://schemas.openxmlformats.org/officeDocument/2006/relationships/image" Target="../media/image1006.png"/><Relationship Id="rId68" Type="http://schemas.openxmlformats.org/officeDocument/2006/relationships/image" Target="../media/image889.png"/><Relationship Id="rId89" Type="http://schemas.openxmlformats.org/officeDocument/2006/relationships/customXml" Target="../ink/ink893.xml"/><Relationship Id="rId112" Type="http://schemas.openxmlformats.org/officeDocument/2006/relationships/image" Target="../media/image911.png"/><Relationship Id="rId133" Type="http://schemas.openxmlformats.org/officeDocument/2006/relationships/customXml" Target="../ink/ink916.xml"/><Relationship Id="rId154" Type="http://schemas.openxmlformats.org/officeDocument/2006/relationships/customXml" Target="../ink/ink932.xml"/><Relationship Id="rId175" Type="http://schemas.openxmlformats.org/officeDocument/2006/relationships/customXml" Target="../ink/ink944.xml"/><Relationship Id="rId340" Type="http://schemas.openxmlformats.org/officeDocument/2006/relationships/customXml" Target="../ink/ink1031.xml"/><Relationship Id="rId361" Type="http://schemas.openxmlformats.org/officeDocument/2006/relationships/image" Target="../media/image1022.png"/><Relationship Id="rId196" Type="http://schemas.openxmlformats.org/officeDocument/2006/relationships/image" Target="../media/image940.png"/><Relationship Id="rId200" Type="http://schemas.openxmlformats.org/officeDocument/2006/relationships/image" Target="../media/image942.png"/><Relationship Id="rId382" Type="http://schemas.openxmlformats.org/officeDocument/2006/relationships/customXml" Target="../ink/ink1052.xml"/><Relationship Id="rId221" Type="http://schemas.openxmlformats.org/officeDocument/2006/relationships/image" Target="../media/image952.png"/><Relationship Id="rId242" Type="http://schemas.openxmlformats.org/officeDocument/2006/relationships/customXml" Target="../ink/ink982.xml"/><Relationship Id="rId263" Type="http://schemas.openxmlformats.org/officeDocument/2006/relationships/image" Target="../media/image973.png"/><Relationship Id="rId284" Type="http://schemas.openxmlformats.org/officeDocument/2006/relationships/customXml" Target="../ink/ink1003.xml"/><Relationship Id="rId319" Type="http://schemas.openxmlformats.org/officeDocument/2006/relationships/image" Target="../media/image1001.png"/><Relationship Id="rId58" Type="http://schemas.openxmlformats.org/officeDocument/2006/relationships/customXml" Target="../ink/ink875.xml"/><Relationship Id="rId79" Type="http://schemas.openxmlformats.org/officeDocument/2006/relationships/customXml" Target="../ink/ink888.xml"/><Relationship Id="rId102" Type="http://schemas.openxmlformats.org/officeDocument/2006/relationships/image" Target="../media/image906.png"/><Relationship Id="rId123" Type="http://schemas.openxmlformats.org/officeDocument/2006/relationships/customXml" Target="../ink/ink910.xml"/><Relationship Id="rId144" Type="http://schemas.openxmlformats.org/officeDocument/2006/relationships/customXml" Target="../ink/ink925.xml"/><Relationship Id="rId330" Type="http://schemas.openxmlformats.org/officeDocument/2006/relationships/customXml" Target="../ink/ink1026.xml"/><Relationship Id="rId90" Type="http://schemas.openxmlformats.org/officeDocument/2006/relationships/image" Target="../media/image900.png"/><Relationship Id="rId165" Type="http://schemas.openxmlformats.org/officeDocument/2006/relationships/image" Target="../media/image930.png"/><Relationship Id="rId186" Type="http://schemas.openxmlformats.org/officeDocument/2006/relationships/image" Target="../media/image935.png"/><Relationship Id="rId351" Type="http://schemas.openxmlformats.org/officeDocument/2006/relationships/image" Target="../media/image1017.png"/><Relationship Id="rId372" Type="http://schemas.openxmlformats.org/officeDocument/2006/relationships/customXml" Target="../ink/ink1047.xml"/><Relationship Id="rId393" Type="http://schemas.openxmlformats.org/officeDocument/2006/relationships/image" Target="../media/image1038.png"/><Relationship Id="rId407" Type="http://schemas.openxmlformats.org/officeDocument/2006/relationships/image" Target="../media/image1045.png"/><Relationship Id="rId211" Type="http://schemas.openxmlformats.org/officeDocument/2006/relationships/image" Target="../media/image947.png"/><Relationship Id="rId232" Type="http://schemas.openxmlformats.org/officeDocument/2006/relationships/customXml" Target="../ink/ink977.xml"/><Relationship Id="rId253" Type="http://schemas.openxmlformats.org/officeDocument/2006/relationships/image" Target="../media/image968.png"/><Relationship Id="rId274" Type="http://schemas.openxmlformats.org/officeDocument/2006/relationships/customXml" Target="../ink/ink998.xml"/><Relationship Id="rId295" Type="http://schemas.openxmlformats.org/officeDocument/2006/relationships/image" Target="../media/image989.png"/><Relationship Id="rId309" Type="http://schemas.openxmlformats.org/officeDocument/2006/relationships/image" Target="../media/image996.png"/><Relationship Id="rId69" Type="http://schemas.openxmlformats.org/officeDocument/2006/relationships/customXml" Target="../ink/ink883.xml"/><Relationship Id="rId113" Type="http://schemas.openxmlformats.org/officeDocument/2006/relationships/customXml" Target="../ink/ink905.xml"/><Relationship Id="rId134" Type="http://schemas.openxmlformats.org/officeDocument/2006/relationships/image" Target="../media/image921.png"/><Relationship Id="rId320" Type="http://schemas.openxmlformats.org/officeDocument/2006/relationships/customXml" Target="../ink/ink1021.xml"/><Relationship Id="rId80" Type="http://schemas.openxmlformats.org/officeDocument/2006/relationships/image" Target="../media/image895.png"/><Relationship Id="rId155" Type="http://schemas.openxmlformats.org/officeDocument/2006/relationships/image" Target="../media/image925.png"/><Relationship Id="rId176" Type="http://schemas.openxmlformats.org/officeDocument/2006/relationships/customXml" Target="../ink/ink945.xml"/><Relationship Id="rId197" Type="http://schemas.openxmlformats.org/officeDocument/2006/relationships/customXml" Target="../ink/ink959.xml"/><Relationship Id="rId341" Type="http://schemas.openxmlformats.org/officeDocument/2006/relationships/image" Target="../media/image1012.png"/><Relationship Id="rId362" Type="http://schemas.openxmlformats.org/officeDocument/2006/relationships/customXml" Target="../ink/ink1042.xml"/><Relationship Id="rId383" Type="http://schemas.openxmlformats.org/officeDocument/2006/relationships/image" Target="../media/image1033.png"/><Relationship Id="rId201" Type="http://schemas.openxmlformats.org/officeDocument/2006/relationships/customXml" Target="../ink/ink961.xml"/><Relationship Id="rId222" Type="http://schemas.openxmlformats.org/officeDocument/2006/relationships/customXml" Target="../ink/ink972.xml"/><Relationship Id="rId243" Type="http://schemas.openxmlformats.org/officeDocument/2006/relationships/image" Target="../media/image963.png"/><Relationship Id="rId264" Type="http://schemas.openxmlformats.org/officeDocument/2006/relationships/customXml" Target="../ink/ink993.xml"/><Relationship Id="rId285" Type="http://schemas.openxmlformats.org/officeDocument/2006/relationships/image" Target="../media/image984.png"/><Relationship Id="rId59" Type="http://schemas.openxmlformats.org/officeDocument/2006/relationships/customXml" Target="../ink/ink876.xml"/><Relationship Id="rId103" Type="http://schemas.openxmlformats.org/officeDocument/2006/relationships/customXml" Target="../ink/ink900.xml"/><Relationship Id="rId124" Type="http://schemas.openxmlformats.org/officeDocument/2006/relationships/customXml" Target="../ink/ink911.xml"/><Relationship Id="rId38" Type="http://schemas.openxmlformats.org/officeDocument/2006/relationships/image" Target="../media/image8780.png"/><Relationship Id="rId310" Type="http://schemas.openxmlformats.org/officeDocument/2006/relationships/customXml" Target="../ink/ink1016.xml"/><Relationship Id="rId70" Type="http://schemas.openxmlformats.org/officeDocument/2006/relationships/image" Target="../media/image890.png"/><Relationship Id="rId91" Type="http://schemas.openxmlformats.org/officeDocument/2006/relationships/customXml" Target="../ink/ink894.xml"/><Relationship Id="rId145" Type="http://schemas.openxmlformats.org/officeDocument/2006/relationships/customXml" Target="../ink/ink926.xml"/><Relationship Id="rId166" Type="http://schemas.openxmlformats.org/officeDocument/2006/relationships/customXml" Target="../ink/ink938.xml"/><Relationship Id="rId187" Type="http://schemas.openxmlformats.org/officeDocument/2006/relationships/customXml" Target="../ink/ink954.xml"/><Relationship Id="rId331" Type="http://schemas.openxmlformats.org/officeDocument/2006/relationships/image" Target="../media/image1007.png"/><Relationship Id="rId352" Type="http://schemas.openxmlformats.org/officeDocument/2006/relationships/customXml" Target="../ink/ink1037.xml"/><Relationship Id="rId373" Type="http://schemas.openxmlformats.org/officeDocument/2006/relationships/image" Target="../media/image1028.png"/><Relationship Id="rId394" Type="http://schemas.openxmlformats.org/officeDocument/2006/relationships/customXml" Target="../ink/ink105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67.xml"/><Relationship Id="rId233" Type="http://schemas.openxmlformats.org/officeDocument/2006/relationships/image" Target="../media/image958.png"/><Relationship Id="rId254" Type="http://schemas.openxmlformats.org/officeDocument/2006/relationships/customXml" Target="../ink/ink988.xml"/><Relationship Id="rId114" Type="http://schemas.openxmlformats.org/officeDocument/2006/relationships/image" Target="../media/image912.png"/><Relationship Id="rId28" Type="http://schemas.openxmlformats.org/officeDocument/2006/relationships/image" Target="../media/image873.png"/><Relationship Id="rId275" Type="http://schemas.openxmlformats.org/officeDocument/2006/relationships/image" Target="../media/image979.png"/><Relationship Id="rId296" Type="http://schemas.openxmlformats.org/officeDocument/2006/relationships/customXml" Target="../ink/ink1009.xml"/><Relationship Id="rId300" Type="http://schemas.openxmlformats.org/officeDocument/2006/relationships/customXml" Target="../ink/ink1011.xml"/><Relationship Id="rId60" Type="http://schemas.openxmlformats.org/officeDocument/2006/relationships/customXml" Target="../ink/ink877.xml"/><Relationship Id="rId81" Type="http://schemas.openxmlformats.org/officeDocument/2006/relationships/customXml" Target="../ink/ink889.xml"/><Relationship Id="rId135" Type="http://schemas.openxmlformats.org/officeDocument/2006/relationships/customXml" Target="../ink/ink917.xml"/><Relationship Id="rId156" Type="http://schemas.openxmlformats.org/officeDocument/2006/relationships/customXml" Target="../ink/ink933.xml"/><Relationship Id="rId177" Type="http://schemas.openxmlformats.org/officeDocument/2006/relationships/customXml" Target="../ink/ink946.xml"/><Relationship Id="rId198" Type="http://schemas.openxmlformats.org/officeDocument/2006/relationships/image" Target="../media/image941.png"/><Relationship Id="rId321" Type="http://schemas.openxmlformats.org/officeDocument/2006/relationships/image" Target="../media/image1002.png"/><Relationship Id="rId342" Type="http://schemas.openxmlformats.org/officeDocument/2006/relationships/customXml" Target="../ink/ink1032.xml"/><Relationship Id="rId363" Type="http://schemas.openxmlformats.org/officeDocument/2006/relationships/image" Target="../media/image882.png"/><Relationship Id="rId384" Type="http://schemas.openxmlformats.org/officeDocument/2006/relationships/customXml" Target="../ink/ink1053.xml"/><Relationship Id="rId202" Type="http://schemas.openxmlformats.org/officeDocument/2006/relationships/image" Target="../media/image943.png"/><Relationship Id="rId223" Type="http://schemas.openxmlformats.org/officeDocument/2006/relationships/image" Target="../media/image953.png"/><Relationship Id="rId244" Type="http://schemas.openxmlformats.org/officeDocument/2006/relationships/customXml" Target="../ink/ink983.xml"/><Relationship Id="rId265" Type="http://schemas.openxmlformats.org/officeDocument/2006/relationships/image" Target="../media/image974.png"/><Relationship Id="rId286" Type="http://schemas.openxmlformats.org/officeDocument/2006/relationships/customXml" Target="../ink/ink1004.xml"/><Relationship Id="rId50" Type="http://schemas.openxmlformats.org/officeDocument/2006/relationships/image" Target="../media/image883.png"/><Relationship Id="rId104" Type="http://schemas.openxmlformats.org/officeDocument/2006/relationships/image" Target="../media/image907.png"/><Relationship Id="rId125" Type="http://schemas.openxmlformats.org/officeDocument/2006/relationships/customXml" Target="../ink/ink912.xml"/><Relationship Id="rId146" Type="http://schemas.openxmlformats.org/officeDocument/2006/relationships/customXml" Target="../ink/ink927.xml"/><Relationship Id="rId167" Type="http://schemas.openxmlformats.org/officeDocument/2006/relationships/image" Target="../media/image931.png"/><Relationship Id="rId188" Type="http://schemas.openxmlformats.org/officeDocument/2006/relationships/image" Target="../media/image936.png"/><Relationship Id="rId311" Type="http://schemas.openxmlformats.org/officeDocument/2006/relationships/image" Target="../media/image997.png"/><Relationship Id="rId332" Type="http://schemas.openxmlformats.org/officeDocument/2006/relationships/customXml" Target="../ink/ink1027.xml"/><Relationship Id="rId353" Type="http://schemas.openxmlformats.org/officeDocument/2006/relationships/image" Target="../media/image1018.png"/><Relationship Id="rId374" Type="http://schemas.openxmlformats.org/officeDocument/2006/relationships/customXml" Target="../ink/ink1048.xml"/><Relationship Id="rId395" Type="http://schemas.openxmlformats.org/officeDocument/2006/relationships/image" Target="../media/image1039.png"/><Relationship Id="rId71" Type="http://schemas.openxmlformats.org/officeDocument/2006/relationships/customXml" Target="../ink/ink884.xml"/><Relationship Id="rId92" Type="http://schemas.openxmlformats.org/officeDocument/2006/relationships/image" Target="../media/image901.png"/><Relationship Id="rId213" Type="http://schemas.openxmlformats.org/officeDocument/2006/relationships/image" Target="../media/image948.png"/><Relationship Id="rId234" Type="http://schemas.openxmlformats.org/officeDocument/2006/relationships/customXml" Target="../ink/ink978.xml"/><Relationship Id="rId2" Type="http://schemas.openxmlformats.org/officeDocument/2006/relationships/notesSlide" Target="../notesSlides/notesSlide6.xml"/><Relationship Id="rId255" Type="http://schemas.openxmlformats.org/officeDocument/2006/relationships/image" Target="../media/image969.png"/><Relationship Id="rId276" Type="http://schemas.openxmlformats.org/officeDocument/2006/relationships/customXml" Target="../ink/ink999.xml"/><Relationship Id="rId297" Type="http://schemas.openxmlformats.org/officeDocument/2006/relationships/image" Target="../media/image990.png"/><Relationship Id="rId115" Type="http://schemas.openxmlformats.org/officeDocument/2006/relationships/customXml" Target="../ink/ink906.xml"/><Relationship Id="rId136" Type="http://schemas.openxmlformats.org/officeDocument/2006/relationships/image" Target="../media/image922.png"/><Relationship Id="rId157" Type="http://schemas.openxmlformats.org/officeDocument/2006/relationships/image" Target="../media/image926.png"/><Relationship Id="rId178" Type="http://schemas.openxmlformats.org/officeDocument/2006/relationships/customXml" Target="../ink/ink947.xml"/><Relationship Id="rId40" Type="http://schemas.openxmlformats.org/officeDocument/2006/relationships/image" Target="../media/image879.png"/><Relationship Id="rId301" Type="http://schemas.openxmlformats.org/officeDocument/2006/relationships/image" Target="../media/image992.png"/><Relationship Id="rId322" Type="http://schemas.openxmlformats.org/officeDocument/2006/relationships/customXml" Target="../ink/ink1022.xml"/><Relationship Id="rId343" Type="http://schemas.openxmlformats.org/officeDocument/2006/relationships/image" Target="../media/image1013.png"/><Relationship Id="rId364" Type="http://schemas.openxmlformats.org/officeDocument/2006/relationships/customXml" Target="../ink/ink1043.xml"/><Relationship Id="rId61" Type="http://schemas.openxmlformats.org/officeDocument/2006/relationships/customXml" Target="../ink/ink878.xml"/><Relationship Id="rId82" Type="http://schemas.openxmlformats.org/officeDocument/2006/relationships/image" Target="../media/image896.png"/><Relationship Id="rId199" Type="http://schemas.openxmlformats.org/officeDocument/2006/relationships/customXml" Target="../ink/ink960.xml"/><Relationship Id="rId203" Type="http://schemas.openxmlformats.org/officeDocument/2006/relationships/customXml" Target="../ink/ink962.xml"/><Relationship Id="rId385" Type="http://schemas.openxmlformats.org/officeDocument/2006/relationships/image" Target="../media/image1034.png"/><Relationship Id="rId224" Type="http://schemas.openxmlformats.org/officeDocument/2006/relationships/customXml" Target="../ink/ink973.xml"/><Relationship Id="rId245" Type="http://schemas.openxmlformats.org/officeDocument/2006/relationships/image" Target="../media/image964.png"/><Relationship Id="rId266" Type="http://schemas.openxmlformats.org/officeDocument/2006/relationships/customXml" Target="../ink/ink994.xml"/><Relationship Id="rId287" Type="http://schemas.openxmlformats.org/officeDocument/2006/relationships/image" Target="../media/image985.png"/><Relationship Id="rId105" Type="http://schemas.openxmlformats.org/officeDocument/2006/relationships/customXml" Target="../ink/ink901.xml"/><Relationship Id="rId126" Type="http://schemas.openxmlformats.org/officeDocument/2006/relationships/image" Target="../media/image917.png"/><Relationship Id="rId30" Type="http://schemas.openxmlformats.org/officeDocument/2006/relationships/image" Target="../media/image874.png"/><Relationship Id="rId147" Type="http://schemas.openxmlformats.org/officeDocument/2006/relationships/customXml" Target="../ink/ink928.xml"/><Relationship Id="rId168" Type="http://schemas.openxmlformats.org/officeDocument/2006/relationships/customXml" Target="../ink/ink939.xml"/><Relationship Id="rId312" Type="http://schemas.openxmlformats.org/officeDocument/2006/relationships/customXml" Target="../ink/ink1017.xml"/><Relationship Id="rId333" Type="http://schemas.openxmlformats.org/officeDocument/2006/relationships/image" Target="../media/image1008.png"/><Relationship Id="rId354" Type="http://schemas.openxmlformats.org/officeDocument/2006/relationships/customXml" Target="../ink/ink1038.xml"/><Relationship Id="rId51" Type="http://schemas.openxmlformats.org/officeDocument/2006/relationships/customXml" Target="../ink/ink871.xml"/><Relationship Id="rId72" Type="http://schemas.openxmlformats.org/officeDocument/2006/relationships/image" Target="../media/image891.png"/><Relationship Id="rId93" Type="http://schemas.openxmlformats.org/officeDocument/2006/relationships/customXml" Target="../ink/ink895.xml"/><Relationship Id="rId189" Type="http://schemas.openxmlformats.org/officeDocument/2006/relationships/customXml" Target="../ink/ink955.xml"/><Relationship Id="rId375" Type="http://schemas.openxmlformats.org/officeDocument/2006/relationships/image" Target="../media/image1029.png"/><Relationship Id="rId396" Type="http://schemas.openxmlformats.org/officeDocument/2006/relationships/customXml" Target="../ink/ink1059.xml"/><Relationship Id="rId3" Type="http://schemas.openxmlformats.org/officeDocument/2006/relationships/customXml" Target="../ink/ink870.xml"/><Relationship Id="rId214" Type="http://schemas.openxmlformats.org/officeDocument/2006/relationships/customXml" Target="../ink/ink968.xml"/><Relationship Id="rId235" Type="http://schemas.openxmlformats.org/officeDocument/2006/relationships/image" Target="../media/image959.png"/><Relationship Id="rId256" Type="http://schemas.openxmlformats.org/officeDocument/2006/relationships/customXml" Target="../ink/ink989.xml"/><Relationship Id="rId277" Type="http://schemas.openxmlformats.org/officeDocument/2006/relationships/image" Target="../media/image980.png"/><Relationship Id="rId298" Type="http://schemas.openxmlformats.org/officeDocument/2006/relationships/customXml" Target="../ink/ink1010.xml"/><Relationship Id="rId400" Type="http://schemas.openxmlformats.org/officeDocument/2006/relationships/customXml" Target="../ink/ink1061.xml"/><Relationship Id="rId116" Type="http://schemas.openxmlformats.org/officeDocument/2006/relationships/image" Target="../media/image913.png"/><Relationship Id="rId137" Type="http://schemas.openxmlformats.org/officeDocument/2006/relationships/customXml" Target="../ink/ink918.xml"/><Relationship Id="rId158" Type="http://schemas.openxmlformats.org/officeDocument/2006/relationships/customXml" Target="../ink/ink934.xml"/><Relationship Id="rId302" Type="http://schemas.openxmlformats.org/officeDocument/2006/relationships/customXml" Target="../ink/ink1012.xml"/><Relationship Id="rId323" Type="http://schemas.openxmlformats.org/officeDocument/2006/relationships/image" Target="../media/image1003.png"/><Relationship Id="rId344" Type="http://schemas.openxmlformats.org/officeDocument/2006/relationships/customXml" Target="../ink/ink1033.xml"/><Relationship Id="rId62" Type="http://schemas.openxmlformats.org/officeDocument/2006/relationships/customXml" Target="../ink/ink879.xml"/><Relationship Id="rId83" Type="http://schemas.openxmlformats.org/officeDocument/2006/relationships/customXml" Target="../ink/ink890.xml"/><Relationship Id="rId179" Type="http://schemas.openxmlformats.org/officeDocument/2006/relationships/customXml" Target="../ink/ink948.xml"/><Relationship Id="rId365" Type="http://schemas.openxmlformats.org/officeDocument/2006/relationships/image" Target="../media/image1024.png"/><Relationship Id="rId386" Type="http://schemas.openxmlformats.org/officeDocument/2006/relationships/customXml" Target="../ink/ink1054.xml"/><Relationship Id="rId190" Type="http://schemas.openxmlformats.org/officeDocument/2006/relationships/image" Target="../media/image937.png"/><Relationship Id="rId204" Type="http://schemas.openxmlformats.org/officeDocument/2006/relationships/customXml" Target="../ink/ink963.xml"/><Relationship Id="rId225" Type="http://schemas.openxmlformats.org/officeDocument/2006/relationships/image" Target="../media/image954.png"/><Relationship Id="rId246" Type="http://schemas.openxmlformats.org/officeDocument/2006/relationships/customXml" Target="../ink/ink984.xml"/><Relationship Id="rId267" Type="http://schemas.openxmlformats.org/officeDocument/2006/relationships/image" Target="../media/image975.png"/><Relationship Id="rId288" Type="http://schemas.openxmlformats.org/officeDocument/2006/relationships/customXml" Target="../ink/ink1005.xml"/><Relationship Id="rId106" Type="http://schemas.openxmlformats.org/officeDocument/2006/relationships/image" Target="../media/image908.png"/><Relationship Id="rId127" Type="http://schemas.openxmlformats.org/officeDocument/2006/relationships/customXml" Target="../ink/ink913.xml"/><Relationship Id="rId313" Type="http://schemas.openxmlformats.org/officeDocument/2006/relationships/image" Target="../media/image998.png"/><Relationship Id="rId52" Type="http://schemas.openxmlformats.org/officeDocument/2006/relationships/image" Target="../media/image884.png"/><Relationship Id="rId10" Type="http://schemas.openxmlformats.org/officeDocument/2006/relationships/image" Target="../media/image870.png"/><Relationship Id="rId73" Type="http://schemas.openxmlformats.org/officeDocument/2006/relationships/customXml" Target="../ink/ink885.xml"/><Relationship Id="rId94" Type="http://schemas.openxmlformats.org/officeDocument/2006/relationships/image" Target="../media/image902.png"/><Relationship Id="rId148" Type="http://schemas.openxmlformats.org/officeDocument/2006/relationships/customXml" Target="../ink/ink929.xml"/><Relationship Id="rId169" Type="http://schemas.openxmlformats.org/officeDocument/2006/relationships/image" Target="../media/image932.png"/><Relationship Id="rId334" Type="http://schemas.openxmlformats.org/officeDocument/2006/relationships/customXml" Target="../ink/ink1028.xml"/><Relationship Id="rId355" Type="http://schemas.openxmlformats.org/officeDocument/2006/relationships/image" Target="../media/image1019.png"/><Relationship Id="rId376" Type="http://schemas.openxmlformats.org/officeDocument/2006/relationships/customXml" Target="../ink/ink1049.xml"/><Relationship Id="rId397" Type="http://schemas.openxmlformats.org/officeDocument/2006/relationships/image" Target="../media/image1023.png"/><Relationship Id="rId4" Type="http://schemas.openxmlformats.org/officeDocument/2006/relationships/image" Target="../media/image867.png"/><Relationship Id="rId180" Type="http://schemas.openxmlformats.org/officeDocument/2006/relationships/customXml" Target="../ink/ink949.xml"/><Relationship Id="rId215" Type="http://schemas.openxmlformats.org/officeDocument/2006/relationships/image" Target="../media/image949.png"/><Relationship Id="rId236" Type="http://schemas.openxmlformats.org/officeDocument/2006/relationships/customXml" Target="../ink/ink979.xml"/><Relationship Id="rId257" Type="http://schemas.openxmlformats.org/officeDocument/2006/relationships/image" Target="../media/image970.png"/><Relationship Id="rId278" Type="http://schemas.openxmlformats.org/officeDocument/2006/relationships/customXml" Target="../ink/ink1000.xml"/><Relationship Id="rId401" Type="http://schemas.openxmlformats.org/officeDocument/2006/relationships/image" Target="../media/image1042.png"/><Relationship Id="rId303" Type="http://schemas.openxmlformats.org/officeDocument/2006/relationships/image" Target="../media/image993.png"/><Relationship Id="rId84" Type="http://schemas.openxmlformats.org/officeDocument/2006/relationships/image" Target="../media/image897.png"/><Relationship Id="rId138" Type="http://schemas.openxmlformats.org/officeDocument/2006/relationships/customXml" Target="../ink/ink919.xml"/><Relationship Id="rId42" Type="http://schemas.openxmlformats.org/officeDocument/2006/relationships/image" Target="../media/image880.png"/><Relationship Id="rId345" Type="http://schemas.openxmlformats.org/officeDocument/2006/relationships/image" Target="../media/image1014.png"/><Relationship Id="rId387" Type="http://schemas.openxmlformats.org/officeDocument/2006/relationships/image" Target="../media/image1035.png"/><Relationship Id="rId191" Type="http://schemas.openxmlformats.org/officeDocument/2006/relationships/customXml" Target="../ink/ink956.xml"/><Relationship Id="rId205" Type="http://schemas.openxmlformats.org/officeDocument/2006/relationships/image" Target="../media/image944.png"/><Relationship Id="rId247" Type="http://schemas.openxmlformats.org/officeDocument/2006/relationships/image" Target="../media/image965.png"/><Relationship Id="rId107" Type="http://schemas.openxmlformats.org/officeDocument/2006/relationships/customXml" Target="../ink/ink902.xml"/><Relationship Id="rId289" Type="http://schemas.openxmlformats.org/officeDocument/2006/relationships/image" Target="../media/image986.png"/><Relationship Id="rId53" Type="http://schemas.openxmlformats.org/officeDocument/2006/relationships/customXml" Target="../ink/ink872.xml"/><Relationship Id="rId149" Type="http://schemas.openxmlformats.org/officeDocument/2006/relationships/image" Target="../media/image878.png"/><Relationship Id="rId314" Type="http://schemas.openxmlformats.org/officeDocument/2006/relationships/customXml" Target="../ink/ink1018.xml"/><Relationship Id="rId356" Type="http://schemas.openxmlformats.org/officeDocument/2006/relationships/customXml" Target="../ink/ink1039.xml"/><Relationship Id="rId398" Type="http://schemas.openxmlformats.org/officeDocument/2006/relationships/customXml" Target="../ink/ink1060.xml"/><Relationship Id="rId95" Type="http://schemas.openxmlformats.org/officeDocument/2006/relationships/customXml" Target="../ink/ink896.xml"/><Relationship Id="rId160" Type="http://schemas.openxmlformats.org/officeDocument/2006/relationships/customXml" Target="../ink/ink935.xml"/><Relationship Id="rId216" Type="http://schemas.openxmlformats.org/officeDocument/2006/relationships/customXml" Target="../ink/ink969.xml"/><Relationship Id="rId258" Type="http://schemas.openxmlformats.org/officeDocument/2006/relationships/customXml" Target="../ink/ink990.xml"/><Relationship Id="rId64" Type="http://schemas.openxmlformats.org/officeDocument/2006/relationships/image" Target="../media/image887.png"/><Relationship Id="rId118" Type="http://schemas.openxmlformats.org/officeDocument/2006/relationships/image" Target="../media/image914.png"/><Relationship Id="rId325" Type="http://schemas.openxmlformats.org/officeDocument/2006/relationships/image" Target="../media/image1004.png"/><Relationship Id="rId367" Type="http://schemas.openxmlformats.org/officeDocument/2006/relationships/image" Target="../media/image1025.png"/><Relationship Id="rId171" Type="http://schemas.openxmlformats.org/officeDocument/2006/relationships/image" Target="../media/image933.png"/><Relationship Id="rId227" Type="http://schemas.openxmlformats.org/officeDocument/2006/relationships/image" Target="../media/image955.png"/><Relationship Id="rId269" Type="http://schemas.openxmlformats.org/officeDocument/2006/relationships/image" Target="../media/image976.png"/><Relationship Id="rId129" Type="http://schemas.openxmlformats.org/officeDocument/2006/relationships/customXml" Target="../ink/ink914.xml"/><Relationship Id="rId280" Type="http://schemas.openxmlformats.org/officeDocument/2006/relationships/customXml" Target="../ink/ink1001.xml"/><Relationship Id="rId336" Type="http://schemas.openxmlformats.org/officeDocument/2006/relationships/customXml" Target="../ink/ink1029.xml"/><Relationship Id="rId75" Type="http://schemas.openxmlformats.org/officeDocument/2006/relationships/customXml" Target="../ink/ink886.xml"/><Relationship Id="rId140" Type="http://schemas.openxmlformats.org/officeDocument/2006/relationships/customXml" Target="../ink/ink921.xml"/><Relationship Id="rId182" Type="http://schemas.openxmlformats.org/officeDocument/2006/relationships/customXml" Target="../ink/ink951.xml"/><Relationship Id="rId378" Type="http://schemas.openxmlformats.org/officeDocument/2006/relationships/customXml" Target="../ink/ink1050.xml"/><Relationship Id="rId403" Type="http://schemas.openxmlformats.org/officeDocument/2006/relationships/image" Target="../media/image1043.png"/><Relationship Id="rId6" Type="http://schemas.openxmlformats.org/officeDocument/2006/relationships/image" Target="../media/image868.png"/><Relationship Id="rId238" Type="http://schemas.openxmlformats.org/officeDocument/2006/relationships/customXml" Target="../ink/ink980.xml"/><Relationship Id="rId291" Type="http://schemas.openxmlformats.org/officeDocument/2006/relationships/image" Target="../media/image987.png"/><Relationship Id="rId305" Type="http://schemas.openxmlformats.org/officeDocument/2006/relationships/image" Target="../media/image994.png"/><Relationship Id="rId347" Type="http://schemas.openxmlformats.org/officeDocument/2006/relationships/image" Target="../media/image1015.png"/><Relationship Id="rId86" Type="http://schemas.openxmlformats.org/officeDocument/2006/relationships/image" Target="../media/image898.png"/><Relationship Id="rId44" Type="http://schemas.openxmlformats.org/officeDocument/2006/relationships/image" Target="../media/image172.png"/><Relationship Id="rId151" Type="http://schemas.openxmlformats.org/officeDocument/2006/relationships/image" Target="../media/image923.png"/><Relationship Id="rId389" Type="http://schemas.openxmlformats.org/officeDocument/2006/relationships/image" Target="../media/image1036.png"/><Relationship Id="rId193" Type="http://schemas.openxmlformats.org/officeDocument/2006/relationships/customXml" Target="../ink/ink957.xml"/><Relationship Id="rId207" Type="http://schemas.openxmlformats.org/officeDocument/2006/relationships/image" Target="../media/image945.png"/><Relationship Id="rId249" Type="http://schemas.openxmlformats.org/officeDocument/2006/relationships/image" Target="../media/image966.png"/><Relationship Id="rId109" Type="http://schemas.openxmlformats.org/officeDocument/2006/relationships/customXml" Target="../ink/ink903.xml"/><Relationship Id="rId260" Type="http://schemas.openxmlformats.org/officeDocument/2006/relationships/customXml" Target="../ink/ink991.xml"/><Relationship Id="rId316" Type="http://schemas.openxmlformats.org/officeDocument/2006/relationships/customXml" Target="../ink/ink1019.xml"/><Relationship Id="rId55" Type="http://schemas.openxmlformats.org/officeDocument/2006/relationships/customXml" Target="../ink/ink873.xml"/><Relationship Id="rId97" Type="http://schemas.openxmlformats.org/officeDocument/2006/relationships/customXml" Target="../ink/ink897.xml"/><Relationship Id="rId120" Type="http://schemas.openxmlformats.org/officeDocument/2006/relationships/image" Target="../media/image915.png"/><Relationship Id="rId358" Type="http://schemas.openxmlformats.org/officeDocument/2006/relationships/customXml" Target="../ink/ink1040.xml"/><Relationship Id="rId162" Type="http://schemas.openxmlformats.org/officeDocument/2006/relationships/customXml" Target="../ink/ink936.xml"/><Relationship Id="rId218" Type="http://schemas.openxmlformats.org/officeDocument/2006/relationships/customXml" Target="../ink/ink970.xml"/><Relationship Id="rId271" Type="http://schemas.openxmlformats.org/officeDocument/2006/relationships/image" Target="../media/image977.png"/><Relationship Id="rId66" Type="http://schemas.openxmlformats.org/officeDocument/2006/relationships/image" Target="../media/image888.png"/><Relationship Id="rId131" Type="http://schemas.openxmlformats.org/officeDocument/2006/relationships/customXml" Target="../ink/ink915.xml"/><Relationship Id="rId327" Type="http://schemas.openxmlformats.org/officeDocument/2006/relationships/image" Target="../media/image1005.png"/><Relationship Id="rId369" Type="http://schemas.openxmlformats.org/officeDocument/2006/relationships/image" Target="../media/image1026.png"/><Relationship Id="rId173" Type="http://schemas.openxmlformats.org/officeDocument/2006/relationships/customXml" Target="../ink/ink942.xml"/><Relationship Id="rId229" Type="http://schemas.openxmlformats.org/officeDocument/2006/relationships/image" Target="../media/image956.png"/><Relationship Id="rId380" Type="http://schemas.openxmlformats.org/officeDocument/2006/relationships/customXml" Target="../ink/ink1051.xml"/><Relationship Id="rId240" Type="http://schemas.openxmlformats.org/officeDocument/2006/relationships/customXml" Target="../ink/ink981.xml"/><Relationship Id="rId77" Type="http://schemas.openxmlformats.org/officeDocument/2006/relationships/customXml" Target="../ink/ink887.xml"/><Relationship Id="rId100" Type="http://schemas.openxmlformats.org/officeDocument/2006/relationships/image" Target="../media/image905.png"/><Relationship Id="rId282" Type="http://schemas.openxmlformats.org/officeDocument/2006/relationships/customXml" Target="../ink/ink1002.xml"/><Relationship Id="rId338" Type="http://schemas.openxmlformats.org/officeDocument/2006/relationships/customXml" Target="../ink/ink1030.xml"/><Relationship Id="rId8" Type="http://schemas.openxmlformats.org/officeDocument/2006/relationships/image" Target="../media/image869.png"/><Relationship Id="rId142" Type="http://schemas.openxmlformats.org/officeDocument/2006/relationships/customXml" Target="../ink/ink923.xml"/><Relationship Id="rId184" Type="http://schemas.openxmlformats.org/officeDocument/2006/relationships/image" Target="../media/image934.png"/><Relationship Id="rId391" Type="http://schemas.openxmlformats.org/officeDocument/2006/relationships/image" Target="../media/image1037.png"/><Relationship Id="rId405" Type="http://schemas.openxmlformats.org/officeDocument/2006/relationships/image" Target="../media/image1044.png"/><Relationship Id="rId251" Type="http://schemas.openxmlformats.org/officeDocument/2006/relationships/image" Target="../media/image967.png"/><Relationship Id="rId46" Type="http://schemas.openxmlformats.org/officeDocument/2006/relationships/image" Target="../media/image881.png"/><Relationship Id="rId293" Type="http://schemas.openxmlformats.org/officeDocument/2006/relationships/image" Target="../media/image988.png"/><Relationship Id="rId307" Type="http://schemas.openxmlformats.org/officeDocument/2006/relationships/image" Target="../media/image995.png"/><Relationship Id="rId349" Type="http://schemas.openxmlformats.org/officeDocument/2006/relationships/image" Target="../media/image1016.png"/><Relationship Id="rId88" Type="http://schemas.openxmlformats.org/officeDocument/2006/relationships/image" Target="../media/image899.png"/><Relationship Id="rId111" Type="http://schemas.openxmlformats.org/officeDocument/2006/relationships/customXml" Target="../ink/ink904.xml"/><Relationship Id="rId153" Type="http://schemas.openxmlformats.org/officeDocument/2006/relationships/image" Target="../media/image924.png"/><Relationship Id="rId195" Type="http://schemas.openxmlformats.org/officeDocument/2006/relationships/customXml" Target="../ink/ink958.xml"/><Relationship Id="rId209" Type="http://schemas.openxmlformats.org/officeDocument/2006/relationships/image" Target="../media/image946.png"/><Relationship Id="rId360" Type="http://schemas.openxmlformats.org/officeDocument/2006/relationships/customXml" Target="../ink/ink1041.xml"/><Relationship Id="rId220" Type="http://schemas.openxmlformats.org/officeDocument/2006/relationships/customXml" Target="../ink/ink971.xml"/><Relationship Id="rId57" Type="http://schemas.openxmlformats.org/officeDocument/2006/relationships/customXml" Target="../ink/ink874.xml"/><Relationship Id="rId262" Type="http://schemas.openxmlformats.org/officeDocument/2006/relationships/customXml" Target="../ink/ink992.xml"/><Relationship Id="rId318" Type="http://schemas.openxmlformats.org/officeDocument/2006/relationships/customXml" Target="../ink/ink1020.xml"/><Relationship Id="rId99" Type="http://schemas.openxmlformats.org/officeDocument/2006/relationships/customXml" Target="../ink/ink898.xml"/><Relationship Id="rId122" Type="http://schemas.openxmlformats.org/officeDocument/2006/relationships/image" Target="../media/image916.png"/><Relationship Id="rId164" Type="http://schemas.openxmlformats.org/officeDocument/2006/relationships/customXml" Target="../ink/ink937.xml"/><Relationship Id="rId371" Type="http://schemas.openxmlformats.org/officeDocument/2006/relationships/image" Target="../media/image10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A491F632-0683-CE4A-A015-93F47CEEB6DE}"/>
              </a:ext>
            </a:extLst>
          </p:cNvPr>
          <p:cNvSpPr txBox="1"/>
          <p:nvPr/>
        </p:nvSpPr>
        <p:spPr>
          <a:xfrm>
            <a:off x="713097" y="1472389"/>
            <a:ext cx="88693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when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your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model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is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too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complex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,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you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can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48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regularize</a:t>
            </a:r>
            <a:r>
              <a:rPr lang="sv-SE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it to make it </a:t>
            </a:r>
            <a:r>
              <a:rPr lang="sv-SE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simpler</a:t>
            </a:r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  <a:p>
            <a:endParaRPr lang="sv-SE" sz="48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EF0735ED-7B88-6C41-A8A7-290ACC21DFC4}"/>
              </a:ext>
            </a:extLst>
          </p:cNvPr>
          <p:cNvSpPr txBox="1"/>
          <p:nvPr/>
        </p:nvSpPr>
        <p:spPr>
          <a:xfrm>
            <a:off x="713097" y="973879"/>
            <a:ext cx="2007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kokchun</a:t>
            </a:r>
            <a:r>
              <a:rPr lang="sv-S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giang</a:t>
            </a:r>
            <a:endParaRPr lang="sv-SE" sz="20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pic>
        <p:nvPicPr>
          <p:cNvPr id="3" name="Bild 2" descr="Repknut med hel fyllning">
            <a:extLst>
              <a:ext uri="{FF2B5EF4-FFF2-40B4-BE49-F238E27FC236}">
                <a16:creationId xmlns:a16="http://schemas.microsoft.com/office/drawing/2014/main" id="{FDF7DF3B-6796-13B9-3D35-7CB3E539F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5119" y="5163177"/>
            <a:ext cx="1588143" cy="15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3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many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features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leads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many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parameters,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which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makes the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model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too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complex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82" name="Grupp 281">
            <a:extLst>
              <a:ext uri="{FF2B5EF4-FFF2-40B4-BE49-F238E27FC236}">
                <a16:creationId xmlns:a16="http://schemas.microsoft.com/office/drawing/2014/main" id="{AE426374-4858-D4D7-7283-2253BEB4E2D1}"/>
              </a:ext>
            </a:extLst>
          </p:cNvPr>
          <p:cNvGrpSpPr/>
          <p:nvPr/>
        </p:nvGrpSpPr>
        <p:grpSpPr>
          <a:xfrm>
            <a:off x="1298235" y="2344019"/>
            <a:ext cx="3160440" cy="2191680"/>
            <a:chOff x="1298235" y="2344019"/>
            <a:chExt cx="3160440" cy="21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Pennanteckning 3">
                  <a:extLst>
                    <a:ext uri="{FF2B5EF4-FFF2-40B4-BE49-F238E27FC236}">
                      <a16:creationId xmlns:a16="http://schemas.microsoft.com/office/drawing/2014/main" id="{5391997D-6F92-5657-4B86-D540AA71FDAF}"/>
                    </a:ext>
                  </a:extLst>
                </p14:cNvPr>
                <p14:cNvContentPartPr/>
                <p14:nvPr/>
              </p14:nvContentPartPr>
              <p14:xfrm>
                <a:off x="1298235" y="2360579"/>
                <a:ext cx="383400" cy="2172600"/>
              </p14:xfrm>
            </p:contentPart>
          </mc:Choice>
          <mc:Fallback xmlns="">
            <p:pic>
              <p:nvPicPr>
                <p:cNvPr id="4" name="Pennanteckning 3">
                  <a:extLst>
                    <a:ext uri="{FF2B5EF4-FFF2-40B4-BE49-F238E27FC236}">
                      <a16:creationId xmlns:a16="http://schemas.microsoft.com/office/drawing/2014/main" id="{5391997D-6F92-5657-4B86-D540AA71FD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83115" y="2345459"/>
                  <a:ext cx="414000" cy="22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5A9F24F6-5FD2-9BF3-B54C-42E303BA39B5}"/>
                    </a:ext>
                  </a:extLst>
                </p14:cNvPr>
                <p14:cNvContentPartPr/>
                <p14:nvPr/>
              </p14:nvContentPartPr>
              <p14:xfrm>
                <a:off x="4126035" y="2344019"/>
                <a:ext cx="332640" cy="219168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5A9F24F6-5FD2-9BF3-B54C-42E303BA39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0915" y="2328539"/>
                  <a:ext cx="362880" cy="2222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upp 11">
              <a:extLst>
                <a:ext uri="{FF2B5EF4-FFF2-40B4-BE49-F238E27FC236}">
                  <a16:creationId xmlns:a16="http://schemas.microsoft.com/office/drawing/2014/main" id="{0C71E5AD-87EC-4AF5-C186-514AF2707014}"/>
                </a:ext>
              </a:extLst>
            </p:cNvPr>
            <p:cNvGrpSpPr/>
            <p:nvPr/>
          </p:nvGrpSpPr>
          <p:grpSpPr>
            <a:xfrm>
              <a:off x="1624395" y="2547419"/>
              <a:ext cx="289800" cy="1636920"/>
              <a:chOff x="1624395" y="2547419"/>
              <a:chExt cx="289800" cy="1636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2D4E9FAF-CC9A-94A2-6AF1-4DEE89950315}"/>
                      </a:ext>
                    </a:extLst>
                  </p14:cNvPr>
                  <p14:cNvContentPartPr/>
                  <p14:nvPr/>
                </p14:nvContentPartPr>
                <p14:xfrm>
                  <a:off x="1642755" y="3243659"/>
                  <a:ext cx="127080" cy="15084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2D4E9FAF-CC9A-94A2-6AF1-4DEE89950315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627275" y="3228539"/>
                    <a:ext cx="1573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C5ED57CF-D2EC-0A22-2AF9-4ED50D0D47A0}"/>
                      </a:ext>
                    </a:extLst>
                  </p14:cNvPr>
                  <p14:cNvContentPartPr/>
                  <p14:nvPr/>
                </p14:nvContentPartPr>
                <p14:xfrm>
                  <a:off x="1624395" y="3290819"/>
                  <a:ext cx="171720" cy="8712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C5ED57CF-D2EC-0A22-2AF9-4ED50D0D47A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609275" y="3275699"/>
                    <a:ext cx="20196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2977459F-9613-41F5-9F39-01FA721A18FD}"/>
                      </a:ext>
                    </a:extLst>
                  </p14:cNvPr>
                  <p14:cNvContentPartPr/>
                  <p14:nvPr/>
                </p14:nvContentPartPr>
                <p14:xfrm>
                  <a:off x="1831035" y="3344459"/>
                  <a:ext cx="11160" cy="150120"/>
                </p14:xfrm>
              </p:contentPart>
            </mc:Choice>
            <mc:Fallback xmlns=""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2977459F-9613-41F5-9F39-01FA721A18F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815915" y="3329339"/>
                    <a:ext cx="41760" cy="18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F434B2F0-C6A5-EA49-D479-F7CFCE562880}"/>
                      </a:ext>
                    </a:extLst>
                  </p14:cNvPr>
                  <p14:cNvContentPartPr/>
                  <p14:nvPr/>
                </p14:nvContentPartPr>
                <p14:xfrm>
                  <a:off x="1683075" y="2547419"/>
                  <a:ext cx="50040" cy="354240"/>
                </p14:xfrm>
              </p:contentPart>
            </mc:Choice>
            <mc:Fallback xmlns=""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F434B2F0-C6A5-EA49-D479-F7CFCE56288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667955" y="2531939"/>
                    <a:ext cx="8064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FCC5FD7C-44F9-94B1-C8AD-B629EF0F1E1C}"/>
                      </a:ext>
                    </a:extLst>
                  </p14:cNvPr>
                  <p14:cNvContentPartPr/>
                  <p14:nvPr/>
                </p14:nvContentPartPr>
                <p14:xfrm>
                  <a:off x="1855875" y="3852419"/>
                  <a:ext cx="58320" cy="33192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FCC5FD7C-44F9-94B1-C8AD-B629EF0F1E1C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840755" y="3836939"/>
                    <a:ext cx="88920" cy="362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FA988EFE-0D83-FD04-40A3-96B7CD93735E}"/>
                </a:ext>
              </a:extLst>
            </p:cNvPr>
            <p:cNvGrpSpPr/>
            <p:nvPr/>
          </p:nvGrpSpPr>
          <p:grpSpPr>
            <a:xfrm>
              <a:off x="2135595" y="3199739"/>
              <a:ext cx="293040" cy="242280"/>
              <a:chOff x="2135595" y="3199739"/>
              <a:chExt cx="293040" cy="242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" name="Pennanteckning 12">
                    <a:extLst>
                      <a:ext uri="{FF2B5EF4-FFF2-40B4-BE49-F238E27FC236}">
                        <a16:creationId xmlns:a16="http://schemas.microsoft.com/office/drawing/2014/main" id="{0528DC67-1A69-324C-C738-ADA0512784FB}"/>
                      </a:ext>
                    </a:extLst>
                  </p14:cNvPr>
                  <p14:cNvContentPartPr/>
                  <p14:nvPr/>
                </p14:nvContentPartPr>
                <p14:xfrm>
                  <a:off x="2160435" y="3199739"/>
                  <a:ext cx="73080" cy="132840"/>
                </p14:xfrm>
              </p:contentPart>
            </mc:Choice>
            <mc:Fallback xmlns="">
              <p:pic>
                <p:nvPicPr>
                  <p:cNvPr id="13" name="Pennanteckning 12">
                    <a:extLst>
                      <a:ext uri="{FF2B5EF4-FFF2-40B4-BE49-F238E27FC236}">
                        <a16:creationId xmlns:a16="http://schemas.microsoft.com/office/drawing/2014/main" id="{0528DC67-1A69-324C-C738-ADA0512784F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44955" y="3184619"/>
                    <a:ext cx="10368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DE1D3A1D-BCCE-5AB9-53FF-8440D0554894}"/>
                      </a:ext>
                    </a:extLst>
                  </p14:cNvPr>
                  <p14:cNvContentPartPr/>
                  <p14:nvPr/>
                </p14:nvContentPartPr>
                <p14:xfrm>
                  <a:off x="2135595" y="3213059"/>
                  <a:ext cx="131040" cy="89640"/>
                </p14:xfrm>
              </p:contentPart>
            </mc:Choice>
            <mc:Fallback xmlns=""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DE1D3A1D-BCCE-5AB9-53FF-8440D05548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120115" y="3197939"/>
                    <a:ext cx="1616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5A2F4CE8-B8DA-453F-D455-29BE47BF097E}"/>
                      </a:ext>
                    </a:extLst>
                  </p14:cNvPr>
                  <p14:cNvContentPartPr/>
                  <p14:nvPr/>
                </p14:nvContentPartPr>
                <p14:xfrm>
                  <a:off x="2367795" y="3345539"/>
                  <a:ext cx="60840" cy="9648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5A2F4CE8-B8DA-453F-D455-29BE47BF097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352675" y="3330059"/>
                    <a:ext cx="9108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DEEB4B67-6164-0671-7FF9-015EA86D53B8}"/>
                    </a:ext>
                  </a:extLst>
                </p14:cNvPr>
                <p14:cNvContentPartPr/>
                <p14:nvPr/>
              </p14:nvContentPartPr>
              <p14:xfrm>
                <a:off x="2146395" y="2564699"/>
                <a:ext cx="63360" cy="28152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DEEB4B67-6164-0671-7FF9-015EA86D53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30915" y="2549579"/>
                  <a:ext cx="93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CFE26E7B-47C2-BBCB-E23A-F9041887B365}"/>
                    </a:ext>
                  </a:extLst>
                </p14:cNvPr>
                <p14:cNvContentPartPr/>
                <p14:nvPr/>
              </p14:nvContentPartPr>
              <p14:xfrm>
                <a:off x="2348715" y="3745859"/>
                <a:ext cx="39960" cy="43524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CFE26E7B-47C2-BBCB-E23A-F9041887B36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33595" y="3730739"/>
                  <a:ext cx="70560" cy="465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upp 21">
              <a:extLst>
                <a:ext uri="{FF2B5EF4-FFF2-40B4-BE49-F238E27FC236}">
                  <a16:creationId xmlns:a16="http://schemas.microsoft.com/office/drawing/2014/main" id="{827A5A07-A242-D0AF-7143-23ED7347B68D}"/>
                </a:ext>
              </a:extLst>
            </p:cNvPr>
            <p:cNvGrpSpPr/>
            <p:nvPr/>
          </p:nvGrpSpPr>
          <p:grpSpPr>
            <a:xfrm>
              <a:off x="2725275" y="3327899"/>
              <a:ext cx="353520" cy="24480"/>
              <a:chOff x="2725275" y="3327899"/>
              <a:chExt cx="353520" cy="2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2540FF6F-BE0A-CA91-CB60-D584A2131517}"/>
                      </a:ext>
                    </a:extLst>
                  </p14:cNvPr>
                  <p14:cNvContentPartPr/>
                  <p14:nvPr/>
                </p14:nvContentPartPr>
                <p14:xfrm>
                  <a:off x="2725275" y="3341219"/>
                  <a:ext cx="16920" cy="684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2540FF6F-BE0A-CA91-CB60-D584A213151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709795" y="3326099"/>
                    <a:ext cx="4752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AC9CEA01-D521-06A0-5383-A0644607EC5E}"/>
                      </a:ext>
                    </a:extLst>
                  </p14:cNvPr>
                  <p14:cNvContentPartPr/>
                  <p14:nvPr/>
                </p14:nvContentPartPr>
                <p14:xfrm>
                  <a:off x="2863155" y="3332939"/>
                  <a:ext cx="52560" cy="1620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AC9CEA01-D521-06A0-5383-A0644607EC5E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848035" y="3317819"/>
                    <a:ext cx="831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54B78CC6-3068-9B6C-5FBF-2B171F87F179}"/>
                      </a:ext>
                    </a:extLst>
                  </p14:cNvPr>
                  <p14:cNvContentPartPr/>
                  <p14:nvPr/>
                </p14:nvContentPartPr>
                <p14:xfrm>
                  <a:off x="3022995" y="3327899"/>
                  <a:ext cx="55800" cy="2448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54B78CC6-3068-9B6C-5FBF-2B171F87F17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007515" y="3312779"/>
                    <a:ext cx="86400" cy="54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upp 28">
              <a:extLst>
                <a:ext uri="{FF2B5EF4-FFF2-40B4-BE49-F238E27FC236}">
                  <a16:creationId xmlns:a16="http://schemas.microsoft.com/office/drawing/2014/main" id="{128A2D12-F3CF-3830-B2A3-3C52997A3055}"/>
                </a:ext>
              </a:extLst>
            </p:cNvPr>
            <p:cNvGrpSpPr/>
            <p:nvPr/>
          </p:nvGrpSpPr>
          <p:grpSpPr>
            <a:xfrm>
              <a:off x="3539595" y="3160859"/>
              <a:ext cx="341280" cy="254520"/>
              <a:chOff x="3539595" y="3160859"/>
              <a:chExt cx="34128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8FF85246-A985-6F16-6F8D-235DAF25AED0}"/>
                      </a:ext>
                    </a:extLst>
                  </p14:cNvPr>
                  <p14:cNvContentPartPr/>
                  <p14:nvPr/>
                </p14:nvContentPartPr>
                <p14:xfrm>
                  <a:off x="3580275" y="3160859"/>
                  <a:ext cx="106920" cy="15588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8FF85246-A985-6F16-6F8D-235DAF25AE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565155" y="3145739"/>
                    <a:ext cx="1375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44694343-980C-98A9-121D-35B582E07989}"/>
                      </a:ext>
                    </a:extLst>
                  </p14:cNvPr>
                  <p14:cNvContentPartPr/>
                  <p14:nvPr/>
                </p14:nvContentPartPr>
                <p14:xfrm>
                  <a:off x="3539595" y="3188219"/>
                  <a:ext cx="136080" cy="14904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44694343-980C-98A9-121D-35B582E0798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524475" y="3173099"/>
                    <a:ext cx="16668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EB188BA3-42DF-851E-E30A-2157D45F1EB0}"/>
                      </a:ext>
                    </a:extLst>
                  </p14:cNvPr>
                  <p14:cNvContentPartPr/>
                  <p14:nvPr/>
                </p14:nvContentPartPr>
                <p14:xfrm>
                  <a:off x="3781155" y="3340499"/>
                  <a:ext cx="99720" cy="7488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EB188BA3-42DF-851E-E30A-2157D45F1EB0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766035" y="3325019"/>
                    <a:ext cx="130320" cy="105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Pennanteckning 25">
                  <a:extLst>
                    <a:ext uri="{FF2B5EF4-FFF2-40B4-BE49-F238E27FC236}">
                      <a16:creationId xmlns:a16="http://schemas.microsoft.com/office/drawing/2014/main" id="{8F471ED6-199F-7C9B-82AD-57E114EE81E0}"/>
                    </a:ext>
                  </a:extLst>
                </p14:cNvPr>
                <p14:cNvContentPartPr/>
                <p14:nvPr/>
              </p14:nvContentPartPr>
              <p14:xfrm>
                <a:off x="3571995" y="2539859"/>
                <a:ext cx="66600" cy="393120"/>
              </p14:xfrm>
            </p:contentPart>
          </mc:Choice>
          <mc:Fallback xmlns="">
            <p:pic>
              <p:nvPicPr>
                <p:cNvPr id="26" name="Pennanteckning 25">
                  <a:extLst>
                    <a:ext uri="{FF2B5EF4-FFF2-40B4-BE49-F238E27FC236}">
                      <a16:creationId xmlns:a16="http://schemas.microsoft.com/office/drawing/2014/main" id="{8F471ED6-199F-7C9B-82AD-57E114EE81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56875" y="2524739"/>
                  <a:ext cx="97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Pennanteckning 26">
                  <a:extLst>
                    <a:ext uri="{FF2B5EF4-FFF2-40B4-BE49-F238E27FC236}">
                      <a16:creationId xmlns:a16="http://schemas.microsoft.com/office/drawing/2014/main" id="{FC21C9CF-4863-1415-8950-FB86674F0E94}"/>
                    </a:ext>
                  </a:extLst>
                </p14:cNvPr>
                <p14:cNvContentPartPr/>
                <p14:nvPr/>
              </p14:nvContentPartPr>
              <p14:xfrm>
                <a:off x="3712395" y="3816059"/>
                <a:ext cx="15480" cy="570240"/>
              </p14:xfrm>
            </p:contentPart>
          </mc:Choice>
          <mc:Fallback xmlns="">
            <p:pic>
              <p:nvPicPr>
                <p:cNvPr id="27" name="Pennanteckning 26">
                  <a:extLst>
                    <a:ext uri="{FF2B5EF4-FFF2-40B4-BE49-F238E27FC236}">
                      <a16:creationId xmlns:a16="http://schemas.microsoft.com/office/drawing/2014/main" id="{FC21C9CF-4863-1415-8950-FB86674F0E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97275" y="3800579"/>
                  <a:ext cx="45720" cy="60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upp 289">
            <a:extLst>
              <a:ext uri="{FF2B5EF4-FFF2-40B4-BE49-F238E27FC236}">
                <a16:creationId xmlns:a16="http://schemas.microsoft.com/office/drawing/2014/main" id="{CFA73BAD-8FC1-151D-B34D-B574F207F52F}"/>
              </a:ext>
            </a:extLst>
          </p:cNvPr>
          <p:cNvGrpSpPr/>
          <p:nvPr/>
        </p:nvGrpSpPr>
        <p:grpSpPr>
          <a:xfrm>
            <a:off x="1359795" y="4689059"/>
            <a:ext cx="3337200" cy="351360"/>
            <a:chOff x="1359795" y="4689059"/>
            <a:chExt cx="3337200" cy="351360"/>
          </a:xfrm>
        </p:grpSpPr>
        <p:grpSp>
          <p:nvGrpSpPr>
            <p:cNvPr id="42" name="Grupp 41">
              <a:extLst>
                <a:ext uri="{FF2B5EF4-FFF2-40B4-BE49-F238E27FC236}">
                  <a16:creationId xmlns:a16="http://schemas.microsoft.com/office/drawing/2014/main" id="{B1C105D6-ECF1-2E9E-E715-741740C3A296}"/>
                </a:ext>
              </a:extLst>
            </p:cNvPr>
            <p:cNvGrpSpPr/>
            <p:nvPr/>
          </p:nvGrpSpPr>
          <p:grpSpPr>
            <a:xfrm>
              <a:off x="1359795" y="4771139"/>
              <a:ext cx="550080" cy="185040"/>
              <a:chOff x="1359795" y="4771139"/>
              <a:chExt cx="550080" cy="18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B02E3642-6684-3818-C056-BBAE7EA12CBE}"/>
                      </a:ext>
                    </a:extLst>
                  </p14:cNvPr>
                  <p14:cNvContentPartPr/>
                  <p14:nvPr/>
                </p14:nvContentPartPr>
                <p14:xfrm>
                  <a:off x="1359795" y="4848179"/>
                  <a:ext cx="141120" cy="10800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B02E3642-6684-3818-C056-BBAE7EA12CB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44675" y="4832699"/>
                    <a:ext cx="1713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04FC7A70-501A-C206-37CC-88F86BA111DB}"/>
                      </a:ext>
                    </a:extLst>
                  </p14:cNvPr>
                  <p14:cNvContentPartPr/>
                  <p14:nvPr/>
                </p14:nvContentPartPr>
                <p14:xfrm>
                  <a:off x="1553475" y="4852139"/>
                  <a:ext cx="104400" cy="7992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04FC7A70-501A-C206-37CC-88F86BA111D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537995" y="4837019"/>
                    <a:ext cx="1350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BB4B5BC8-7EDB-D9BB-A13D-2C585D766998}"/>
                      </a:ext>
                    </a:extLst>
                  </p14:cNvPr>
                  <p14:cNvContentPartPr/>
                  <p14:nvPr/>
                </p14:nvContentPartPr>
                <p14:xfrm>
                  <a:off x="1686315" y="4846379"/>
                  <a:ext cx="63360" cy="7884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BB4B5BC8-7EDB-D9BB-A13D-2C585D76699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671195" y="4831259"/>
                    <a:ext cx="9360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073A4D81-9BCD-5A44-CD0C-B47662825FD6}"/>
                      </a:ext>
                    </a:extLst>
                  </p14:cNvPr>
                  <p14:cNvContentPartPr/>
                  <p14:nvPr/>
                </p14:nvContentPartPr>
                <p14:xfrm>
                  <a:off x="1786395" y="4771139"/>
                  <a:ext cx="34200" cy="14112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073A4D81-9BCD-5A44-CD0C-B47662825FD6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771275" y="4756019"/>
                    <a:ext cx="6480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CAD4502D-ED03-9330-07E7-589EA45AD704}"/>
                      </a:ext>
                    </a:extLst>
                  </p14:cNvPr>
                  <p14:cNvContentPartPr/>
                  <p14:nvPr/>
                </p14:nvContentPartPr>
                <p14:xfrm>
                  <a:off x="1836075" y="4835579"/>
                  <a:ext cx="73800" cy="6660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CAD4502D-ED03-9330-07E7-589EA45AD704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820955" y="4820459"/>
                    <a:ext cx="104400" cy="97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upp 40">
              <a:extLst>
                <a:ext uri="{FF2B5EF4-FFF2-40B4-BE49-F238E27FC236}">
                  <a16:creationId xmlns:a16="http://schemas.microsoft.com/office/drawing/2014/main" id="{713658A0-1CA5-8837-B7FD-C692B8378A7D}"/>
                </a:ext>
              </a:extLst>
            </p:cNvPr>
            <p:cNvGrpSpPr/>
            <p:nvPr/>
          </p:nvGrpSpPr>
          <p:grpSpPr>
            <a:xfrm>
              <a:off x="2158635" y="4689059"/>
              <a:ext cx="762120" cy="217080"/>
              <a:chOff x="2158635" y="4689059"/>
              <a:chExt cx="762120" cy="21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AC1091F2-38EE-299A-A79C-DAB2C065A9D9}"/>
                      </a:ext>
                    </a:extLst>
                  </p14:cNvPr>
                  <p14:cNvContentPartPr/>
                  <p14:nvPr/>
                </p14:nvContentPartPr>
                <p14:xfrm>
                  <a:off x="2158635" y="4801739"/>
                  <a:ext cx="62280" cy="10440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AC1091F2-38EE-299A-A79C-DAB2C065A9D9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143515" y="4786619"/>
                    <a:ext cx="928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62528A88-3DB7-9656-BE24-CCCE7949FE99}"/>
                      </a:ext>
                    </a:extLst>
                  </p14:cNvPr>
                  <p14:cNvContentPartPr/>
                  <p14:nvPr/>
                </p14:nvContentPartPr>
                <p14:xfrm>
                  <a:off x="2287515" y="4799939"/>
                  <a:ext cx="46800" cy="6732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62528A88-3DB7-9656-BE24-CCCE7949FE9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272395" y="4784819"/>
                    <a:ext cx="7704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1D22440A-F3ED-E1AC-2813-0F1114DB492D}"/>
                      </a:ext>
                    </a:extLst>
                  </p14:cNvPr>
                  <p14:cNvContentPartPr/>
                  <p14:nvPr/>
                </p14:nvContentPartPr>
                <p14:xfrm>
                  <a:off x="2433315" y="4689059"/>
                  <a:ext cx="7920" cy="18720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1D22440A-F3ED-E1AC-2813-0F1114DB492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417835" y="4673939"/>
                    <a:ext cx="381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7DE67339-A34F-2993-24CC-C1F423CADF93}"/>
                      </a:ext>
                    </a:extLst>
                  </p14:cNvPr>
                  <p14:cNvContentPartPr/>
                  <p14:nvPr/>
                </p14:nvContentPartPr>
                <p14:xfrm>
                  <a:off x="2478675" y="4797419"/>
                  <a:ext cx="108000" cy="7992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7DE67339-A34F-2993-24CC-C1F423CADF93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463555" y="4782299"/>
                    <a:ext cx="13824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DBC6B38E-DA76-8009-1698-A08F3B39B466}"/>
                      </a:ext>
                    </a:extLst>
                  </p14:cNvPr>
                  <p14:cNvContentPartPr/>
                  <p14:nvPr/>
                </p14:nvContentPartPr>
                <p14:xfrm>
                  <a:off x="2660835" y="4809299"/>
                  <a:ext cx="138600" cy="6552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DBC6B38E-DA76-8009-1698-A08F3B39B466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645355" y="4793819"/>
                    <a:ext cx="1688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87833924-B721-BB51-8641-0832025EF322}"/>
                      </a:ext>
                    </a:extLst>
                  </p14:cNvPr>
                  <p14:cNvContentPartPr/>
                  <p14:nvPr/>
                </p14:nvContentPartPr>
                <p14:xfrm>
                  <a:off x="2819595" y="4803539"/>
                  <a:ext cx="101160" cy="8388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87833924-B721-BB51-8641-0832025EF32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804115" y="4788059"/>
                    <a:ext cx="1317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upp 55">
              <a:extLst>
                <a:ext uri="{FF2B5EF4-FFF2-40B4-BE49-F238E27FC236}">
                  <a16:creationId xmlns:a16="http://schemas.microsoft.com/office/drawing/2014/main" id="{37CC5F66-60F2-45EC-A630-D86AABB1A56A}"/>
                </a:ext>
              </a:extLst>
            </p:cNvPr>
            <p:cNvGrpSpPr/>
            <p:nvPr/>
          </p:nvGrpSpPr>
          <p:grpSpPr>
            <a:xfrm>
              <a:off x="3151875" y="4754939"/>
              <a:ext cx="164880" cy="208440"/>
              <a:chOff x="3151875" y="4754939"/>
              <a:chExt cx="16488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2649F364-01AA-A6A8-9517-37D3AB1984F8}"/>
                      </a:ext>
                    </a:extLst>
                  </p14:cNvPr>
                  <p14:cNvContentPartPr/>
                  <p14:nvPr/>
                </p14:nvContentPartPr>
                <p14:xfrm>
                  <a:off x="3151875" y="4852859"/>
                  <a:ext cx="6120" cy="11052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2649F364-01AA-A6A8-9517-37D3AB1984F8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136755" y="4837739"/>
                    <a:ext cx="36720" cy="14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B4D2E794-DDD0-6D57-253E-1AC9AB25274E}"/>
                      </a:ext>
                    </a:extLst>
                  </p14:cNvPr>
                  <p14:cNvContentPartPr/>
                  <p14:nvPr/>
                </p14:nvContentPartPr>
                <p14:xfrm>
                  <a:off x="3174915" y="4754939"/>
                  <a:ext cx="40680" cy="684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B4D2E794-DDD0-6D57-253E-1AC9AB25274E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159795" y="4739459"/>
                    <a:ext cx="712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D3BA1498-D299-D3BF-B42E-024692227468}"/>
                      </a:ext>
                    </a:extLst>
                  </p14:cNvPr>
                  <p14:cNvContentPartPr/>
                  <p14:nvPr/>
                </p14:nvContentPartPr>
                <p14:xfrm>
                  <a:off x="3273555" y="4774379"/>
                  <a:ext cx="43200" cy="14436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D3BA1498-D299-D3BF-B42E-024692227468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258075" y="4759259"/>
                    <a:ext cx="7344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Pennanteckning 45">
                  <a:extLst>
                    <a:ext uri="{FF2B5EF4-FFF2-40B4-BE49-F238E27FC236}">
                      <a16:creationId xmlns:a16="http://schemas.microsoft.com/office/drawing/2014/main" id="{6CF99338-2573-1A93-50B8-9A758EC40362}"/>
                    </a:ext>
                  </a:extLst>
                </p14:cNvPr>
                <p14:cNvContentPartPr/>
                <p14:nvPr/>
              </p14:nvContentPartPr>
              <p14:xfrm>
                <a:off x="3517995" y="4780859"/>
                <a:ext cx="114120" cy="117720"/>
              </p14:xfrm>
            </p:contentPart>
          </mc:Choice>
          <mc:Fallback xmlns="">
            <p:pic>
              <p:nvPicPr>
                <p:cNvPr id="46" name="Pennanteckning 45">
                  <a:extLst>
                    <a:ext uri="{FF2B5EF4-FFF2-40B4-BE49-F238E27FC236}">
                      <a16:creationId xmlns:a16="http://schemas.microsoft.com/office/drawing/2014/main" id="{6CF99338-2573-1A93-50B8-9A758EC403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2515" y="4765739"/>
                  <a:ext cx="144720" cy="148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Grupp 54">
              <a:extLst>
                <a:ext uri="{FF2B5EF4-FFF2-40B4-BE49-F238E27FC236}">
                  <a16:creationId xmlns:a16="http://schemas.microsoft.com/office/drawing/2014/main" id="{656028DF-5E66-5569-E9AF-C90F9E6FC58B}"/>
                </a:ext>
              </a:extLst>
            </p:cNvPr>
            <p:cNvGrpSpPr/>
            <p:nvPr/>
          </p:nvGrpSpPr>
          <p:grpSpPr>
            <a:xfrm>
              <a:off x="3800955" y="4692659"/>
              <a:ext cx="896040" cy="347760"/>
              <a:chOff x="3800955" y="4692659"/>
              <a:chExt cx="896040" cy="34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C7441CD8-6F05-1A59-6CA6-A7164642A896}"/>
                      </a:ext>
                    </a:extLst>
                  </p14:cNvPr>
                  <p14:cNvContentPartPr/>
                  <p14:nvPr/>
                </p14:nvContentPartPr>
                <p14:xfrm>
                  <a:off x="3800955" y="4846379"/>
                  <a:ext cx="69840" cy="8208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C7441CD8-6F05-1A59-6CA6-A7164642A89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785835" y="4831259"/>
                    <a:ext cx="1004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6A79A167-8DB2-E569-0EC2-4DCFDBF7D108}"/>
                      </a:ext>
                    </a:extLst>
                  </p14:cNvPr>
                  <p14:cNvContentPartPr/>
                  <p14:nvPr/>
                </p14:nvContentPartPr>
                <p14:xfrm>
                  <a:off x="3831555" y="4737299"/>
                  <a:ext cx="66600" cy="30312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6A79A167-8DB2-E569-0EC2-4DCFDBF7D108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816435" y="4721819"/>
                    <a:ext cx="9684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C2B05A88-1AEE-C80F-0F4B-A7B0FE0CC839}"/>
                      </a:ext>
                    </a:extLst>
                  </p14:cNvPr>
                  <p14:cNvContentPartPr/>
                  <p14:nvPr/>
                </p14:nvContentPartPr>
                <p14:xfrm>
                  <a:off x="3807795" y="4896779"/>
                  <a:ext cx="117720" cy="5832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C2B05A88-1AEE-C80F-0F4B-A7B0FE0CC83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792315" y="4881659"/>
                    <a:ext cx="14832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2AE18D42-E1D0-31EB-5F88-C5CCA973D08B}"/>
                      </a:ext>
                    </a:extLst>
                  </p14:cNvPr>
                  <p14:cNvContentPartPr/>
                  <p14:nvPr/>
                </p14:nvContentPartPr>
                <p14:xfrm>
                  <a:off x="3967275" y="4822259"/>
                  <a:ext cx="69840" cy="14472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2AE18D42-E1D0-31EB-5F88-C5CCA973D08B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952155" y="4807139"/>
                    <a:ext cx="10044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D3339757-3A5C-A336-1F5A-54EAF06FEF29}"/>
                      </a:ext>
                    </a:extLst>
                  </p14:cNvPr>
                  <p14:cNvContentPartPr/>
                  <p14:nvPr/>
                </p14:nvContentPartPr>
                <p14:xfrm>
                  <a:off x="4097955" y="4826579"/>
                  <a:ext cx="109440" cy="10548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D3339757-3A5C-A336-1F5A-54EAF06FEF2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082835" y="4811099"/>
                    <a:ext cx="14004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7C91A874-D583-40EE-6438-6B22D248853E}"/>
                      </a:ext>
                    </a:extLst>
                  </p14:cNvPr>
                  <p14:cNvContentPartPr/>
                  <p14:nvPr/>
                </p14:nvContentPartPr>
                <p14:xfrm>
                  <a:off x="4261755" y="4692659"/>
                  <a:ext cx="21960" cy="21528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7C91A874-D583-40EE-6438-6B22D248853E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246275" y="4677179"/>
                    <a:ext cx="5220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E92006A8-6214-459B-8D0E-39F931F2C236}"/>
                      </a:ext>
                    </a:extLst>
                  </p14:cNvPr>
                  <p14:cNvContentPartPr/>
                  <p14:nvPr/>
                </p14:nvContentPartPr>
                <p14:xfrm>
                  <a:off x="4243395" y="4780859"/>
                  <a:ext cx="92880" cy="2772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E92006A8-6214-459B-8D0E-39F931F2C23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228275" y="4765739"/>
                    <a:ext cx="12348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31CFBCE9-AD3E-2746-B25D-C4EC93858C45}"/>
                      </a:ext>
                    </a:extLst>
                  </p14:cNvPr>
                  <p14:cNvContentPartPr/>
                  <p14:nvPr/>
                </p14:nvContentPartPr>
                <p14:xfrm>
                  <a:off x="4342755" y="4760339"/>
                  <a:ext cx="354240" cy="15228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31CFBCE9-AD3E-2746-B25D-C4EC93858C4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327635" y="4745219"/>
                    <a:ext cx="384840" cy="182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3" name="Grupp 282">
            <a:extLst>
              <a:ext uri="{FF2B5EF4-FFF2-40B4-BE49-F238E27FC236}">
                <a16:creationId xmlns:a16="http://schemas.microsoft.com/office/drawing/2014/main" id="{5794388D-8A03-363E-A78D-AEE2E13A7B02}"/>
              </a:ext>
            </a:extLst>
          </p:cNvPr>
          <p:cNvGrpSpPr/>
          <p:nvPr/>
        </p:nvGrpSpPr>
        <p:grpSpPr>
          <a:xfrm>
            <a:off x="5437335" y="1644919"/>
            <a:ext cx="4638960" cy="1110240"/>
            <a:chOff x="5437335" y="1644919"/>
            <a:chExt cx="4638960" cy="1110240"/>
          </a:xfrm>
        </p:grpSpPr>
        <p:grpSp>
          <p:nvGrpSpPr>
            <p:cNvPr id="72" name="Grupp 71">
              <a:extLst>
                <a:ext uri="{FF2B5EF4-FFF2-40B4-BE49-F238E27FC236}">
                  <a16:creationId xmlns:a16="http://schemas.microsoft.com/office/drawing/2014/main" id="{D3FF44AF-F7DE-6425-D6BD-EAF4C4D1B4B1}"/>
                </a:ext>
              </a:extLst>
            </p:cNvPr>
            <p:cNvGrpSpPr/>
            <p:nvPr/>
          </p:nvGrpSpPr>
          <p:grpSpPr>
            <a:xfrm>
              <a:off x="5437335" y="1814479"/>
              <a:ext cx="561240" cy="319680"/>
              <a:chOff x="5458395" y="2258699"/>
              <a:chExt cx="561240" cy="31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F4A4E475-872A-5FA0-DE29-19E7CF72850B}"/>
                      </a:ext>
                    </a:extLst>
                  </p14:cNvPr>
                  <p14:cNvContentPartPr/>
                  <p14:nvPr/>
                </p14:nvContentPartPr>
                <p14:xfrm>
                  <a:off x="5458395" y="2258699"/>
                  <a:ext cx="164160" cy="13860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F4A4E475-872A-5FA0-DE29-19E7CF72850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442915" y="2243579"/>
                    <a:ext cx="19476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1A99969B-ED47-2A36-867F-6D0243FC108F}"/>
                      </a:ext>
                    </a:extLst>
                  </p14:cNvPr>
                  <p14:cNvContentPartPr/>
                  <p14:nvPr/>
                </p14:nvContentPartPr>
                <p14:xfrm>
                  <a:off x="5676555" y="2295059"/>
                  <a:ext cx="54000" cy="8316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1A99969B-ED47-2A36-867F-6D0243FC108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661435" y="2279939"/>
                    <a:ext cx="84600" cy="11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9EF04E79-28E1-C014-148E-2F1E661F5D5D}"/>
                      </a:ext>
                    </a:extLst>
                  </p14:cNvPr>
                  <p14:cNvContentPartPr/>
                  <p14:nvPr/>
                </p14:nvContentPartPr>
                <p14:xfrm>
                  <a:off x="5775195" y="2305859"/>
                  <a:ext cx="244440" cy="27252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9EF04E79-28E1-C014-148E-2F1E661F5D5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759715" y="2290739"/>
                    <a:ext cx="274680" cy="30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1" name="Grupp 70">
              <a:extLst>
                <a:ext uri="{FF2B5EF4-FFF2-40B4-BE49-F238E27FC236}">
                  <a16:creationId xmlns:a16="http://schemas.microsoft.com/office/drawing/2014/main" id="{94F6FD12-D7B6-196B-8C11-2ECFE0BEE771}"/>
                </a:ext>
              </a:extLst>
            </p:cNvPr>
            <p:cNvGrpSpPr/>
            <p:nvPr/>
          </p:nvGrpSpPr>
          <p:grpSpPr>
            <a:xfrm>
              <a:off x="6269295" y="1692079"/>
              <a:ext cx="1119960" cy="417240"/>
              <a:chOff x="6290355" y="2136299"/>
              <a:chExt cx="1119960" cy="41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210AEEDC-474A-64E0-91F7-6ED8E530C0CE}"/>
                      </a:ext>
                    </a:extLst>
                  </p14:cNvPr>
                  <p14:cNvContentPartPr/>
                  <p14:nvPr/>
                </p14:nvContentPartPr>
                <p14:xfrm>
                  <a:off x="6337515" y="2136299"/>
                  <a:ext cx="63360" cy="41724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210AEEDC-474A-64E0-91F7-6ED8E530C0C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322035" y="2121179"/>
                    <a:ext cx="93600" cy="44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7C8D203B-4A30-B184-9103-B21B6F5EB796}"/>
                      </a:ext>
                    </a:extLst>
                  </p14:cNvPr>
                  <p14:cNvContentPartPr/>
                  <p14:nvPr/>
                </p14:nvContentPartPr>
                <p14:xfrm>
                  <a:off x="6290355" y="2331419"/>
                  <a:ext cx="101160" cy="4932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7C8D203B-4A30-B184-9103-B21B6F5EB796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6274875" y="2316299"/>
                    <a:ext cx="131760" cy="7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4ED94311-08FD-9B6C-FDA8-6520EDC55DA9}"/>
                      </a:ext>
                    </a:extLst>
                  </p14:cNvPr>
                  <p14:cNvContentPartPr/>
                  <p14:nvPr/>
                </p14:nvContentPartPr>
                <p14:xfrm>
                  <a:off x="6468195" y="2319179"/>
                  <a:ext cx="78120" cy="13464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4ED94311-08FD-9B6C-FDA8-6520EDC55DA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6452715" y="2304059"/>
                    <a:ext cx="1087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3F689238-C920-E723-8BFE-5E236D23C4F7}"/>
                      </a:ext>
                    </a:extLst>
                  </p14:cNvPr>
                  <p14:cNvContentPartPr/>
                  <p14:nvPr/>
                </p14:nvContentPartPr>
                <p14:xfrm>
                  <a:off x="6615435" y="2331419"/>
                  <a:ext cx="123480" cy="9576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3F689238-C920-E723-8BFE-5E236D23C4F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6599955" y="2316299"/>
                    <a:ext cx="15408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D461B409-5CBF-9482-400A-4C61E8AF7B32}"/>
                      </a:ext>
                    </a:extLst>
                  </p14:cNvPr>
                  <p14:cNvContentPartPr/>
                  <p14:nvPr/>
                </p14:nvContentPartPr>
                <p14:xfrm>
                  <a:off x="6809475" y="2152139"/>
                  <a:ext cx="11880" cy="218880"/>
                </p14:xfrm>
              </p:contentPart>
            </mc:Choice>
            <mc:Fallback xmlns="">
              <p:pic>
                <p:nvPicPr>
                  <p:cNvPr id="64" name="Pennanteckning 63">
                    <a:extLst>
                      <a:ext uri="{FF2B5EF4-FFF2-40B4-BE49-F238E27FC236}">
                        <a16:creationId xmlns:a16="http://schemas.microsoft.com/office/drawing/2014/main" id="{D461B409-5CBF-9482-400A-4C61E8AF7B32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794355" y="2136659"/>
                    <a:ext cx="4248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5" name="Pennanteckning 64">
                    <a:extLst>
                      <a:ext uri="{FF2B5EF4-FFF2-40B4-BE49-F238E27FC236}">
                        <a16:creationId xmlns:a16="http://schemas.microsoft.com/office/drawing/2014/main" id="{687DF1B3-32C3-0C44-7032-C05C3D0A87C5}"/>
                      </a:ext>
                    </a:extLst>
                  </p14:cNvPr>
                  <p14:cNvContentPartPr/>
                  <p14:nvPr/>
                </p14:nvContentPartPr>
                <p14:xfrm>
                  <a:off x="6783915" y="2277059"/>
                  <a:ext cx="82080" cy="25920"/>
                </p14:xfrm>
              </p:contentPart>
            </mc:Choice>
            <mc:Fallback xmlns="">
              <p:pic>
                <p:nvPicPr>
                  <p:cNvPr id="65" name="Pennanteckning 64">
                    <a:extLst>
                      <a:ext uri="{FF2B5EF4-FFF2-40B4-BE49-F238E27FC236}">
                        <a16:creationId xmlns:a16="http://schemas.microsoft.com/office/drawing/2014/main" id="{687DF1B3-32C3-0C44-7032-C05C3D0A87C5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6768795" y="2261579"/>
                    <a:ext cx="11268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8A6C4878-795D-121E-0D9A-E17FD9507777}"/>
                      </a:ext>
                    </a:extLst>
                  </p14:cNvPr>
                  <p14:cNvContentPartPr/>
                  <p14:nvPr/>
                </p14:nvContentPartPr>
                <p14:xfrm>
                  <a:off x="6919635" y="2247179"/>
                  <a:ext cx="367560" cy="137520"/>
                </p14:xfrm>
              </p:contentPart>
            </mc:Choice>
            <mc:Fallback xmlns="">
              <p:pic>
                <p:nvPicPr>
                  <p:cNvPr id="66" name="Pennanteckning 65">
                    <a:extLst>
                      <a:ext uri="{FF2B5EF4-FFF2-40B4-BE49-F238E27FC236}">
                        <a16:creationId xmlns:a16="http://schemas.microsoft.com/office/drawing/2014/main" id="{8A6C4878-795D-121E-0D9A-E17FD9507777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6904155" y="2232059"/>
                    <a:ext cx="39816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9BCF73F5-392B-7CB9-FD5C-381E3E46255E}"/>
                      </a:ext>
                    </a:extLst>
                  </p14:cNvPr>
                  <p14:cNvContentPartPr/>
                  <p14:nvPr/>
                </p14:nvContentPartPr>
                <p14:xfrm>
                  <a:off x="7304835" y="2252939"/>
                  <a:ext cx="105480" cy="18468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9BCF73F5-392B-7CB9-FD5C-381E3E46255E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289715" y="2237819"/>
                    <a:ext cx="13608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" name="Grupp 69">
              <a:extLst>
                <a:ext uri="{FF2B5EF4-FFF2-40B4-BE49-F238E27FC236}">
                  <a16:creationId xmlns:a16="http://schemas.microsoft.com/office/drawing/2014/main" id="{BDC7AE73-E9AF-910F-DDEB-A44AA23AAB48}"/>
                </a:ext>
              </a:extLst>
            </p:cNvPr>
            <p:cNvGrpSpPr/>
            <p:nvPr/>
          </p:nvGrpSpPr>
          <p:grpSpPr>
            <a:xfrm>
              <a:off x="7762575" y="1845079"/>
              <a:ext cx="439200" cy="150840"/>
              <a:chOff x="7783635" y="2289299"/>
              <a:chExt cx="439200" cy="15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2E2B0315-BE91-DAD8-BC1B-F932C7FAF9C5}"/>
                      </a:ext>
                    </a:extLst>
                  </p14:cNvPr>
                  <p14:cNvContentPartPr/>
                  <p14:nvPr/>
                </p14:nvContentPartPr>
                <p14:xfrm>
                  <a:off x="7783635" y="2321699"/>
                  <a:ext cx="368280" cy="5652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2E2B0315-BE91-DAD8-BC1B-F932C7FAF9C5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7768515" y="2306219"/>
                    <a:ext cx="39888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6BDF8440-45F1-F5E2-4781-44F1CF5EC3D6}"/>
                      </a:ext>
                    </a:extLst>
                  </p14:cNvPr>
                  <p14:cNvContentPartPr/>
                  <p14:nvPr/>
                </p14:nvContentPartPr>
                <p14:xfrm>
                  <a:off x="8115555" y="2289299"/>
                  <a:ext cx="107280" cy="15084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6BDF8440-45F1-F5E2-4781-44F1CF5EC3D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8100075" y="2274179"/>
                    <a:ext cx="137520" cy="18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1" name="Grupp 80">
              <a:extLst>
                <a:ext uri="{FF2B5EF4-FFF2-40B4-BE49-F238E27FC236}">
                  <a16:creationId xmlns:a16="http://schemas.microsoft.com/office/drawing/2014/main" id="{A41BED6E-5CB2-BA29-B686-6A3A318AAF3E}"/>
                </a:ext>
              </a:extLst>
            </p:cNvPr>
            <p:cNvGrpSpPr/>
            <p:nvPr/>
          </p:nvGrpSpPr>
          <p:grpSpPr>
            <a:xfrm>
              <a:off x="8529375" y="1644919"/>
              <a:ext cx="905760" cy="329400"/>
              <a:chOff x="8550435" y="2089139"/>
              <a:chExt cx="905760" cy="32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B74B754F-8C10-C752-E113-4FEA38D470AD}"/>
                      </a:ext>
                    </a:extLst>
                  </p14:cNvPr>
                  <p14:cNvContentPartPr/>
                  <p14:nvPr/>
                </p14:nvContentPartPr>
                <p14:xfrm>
                  <a:off x="8550435" y="2282459"/>
                  <a:ext cx="269280" cy="11304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B74B754F-8C10-C752-E113-4FEA38D470AD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8535315" y="2267339"/>
                    <a:ext cx="29952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E3F74162-693B-0D0A-CB89-015330D500F8}"/>
                      </a:ext>
                    </a:extLst>
                  </p14:cNvPr>
                  <p14:cNvContentPartPr/>
                  <p14:nvPr/>
                </p14:nvContentPartPr>
                <p14:xfrm>
                  <a:off x="8862195" y="2300819"/>
                  <a:ext cx="39960" cy="60840"/>
                </p14:xfrm>
              </p:contentPart>
            </mc:Choice>
            <mc:Fallback xmlns=""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E3F74162-693B-0D0A-CB89-015330D500F8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8846715" y="2285699"/>
                    <a:ext cx="705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FA7C2478-C22F-8FFB-9289-7F7D9A62876D}"/>
                      </a:ext>
                    </a:extLst>
                  </p14:cNvPr>
                  <p14:cNvContentPartPr/>
                  <p14:nvPr/>
                </p14:nvContentPartPr>
                <p14:xfrm>
                  <a:off x="8976315" y="2097059"/>
                  <a:ext cx="140040" cy="27540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FA7C2478-C22F-8FFB-9289-7F7D9A62876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8961195" y="2081579"/>
                    <a:ext cx="17064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0D3F95B0-0FA0-5A34-6518-9FE052DCC5CE}"/>
                      </a:ext>
                    </a:extLst>
                  </p14:cNvPr>
                  <p14:cNvContentPartPr/>
                  <p14:nvPr/>
                </p14:nvContentPartPr>
                <p14:xfrm>
                  <a:off x="9149115" y="2257259"/>
                  <a:ext cx="126000" cy="161280"/>
                </p14:xfrm>
              </p:contentPart>
            </mc:Choice>
            <mc:Fallback xmlns="">
              <p:pic>
                <p:nvPicPr>
                  <p:cNvPr id="76" name="Pennanteckning 75">
                    <a:extLst>
                      <a:ext uri="{FF2B5EF4-FFF2-40B4-BE49-F238E27FC236}">
                        <a16:creationId xmlns:a16="http://schemas.microsoft.com/office/drawing/2014/main" id="{0D3F95B0-0FA0-5A34-6518-9FE052DCC5CE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9133995" y="2241779"/>
                    <a:ext cx="15660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568EA686-8968-40D0-51F7-470EDEE702A1}"/>
                      </a:ext>
                    </a:extLst>
                  </p14:cNvPr>
                  <p14:cNvContentPartPr/>
                  <p14:nvPr/>
                </p14:nvContentPartPr>
                <p14:xfrm>
                  <a:off x="9408675" y="2089139"/>
                  <a:ext cx="47520" cy="268200"/>
                </p14:xfrm>
              </p:contentPart>
            </mc:Choice>
            <mc:Fallback xmlns="">
              <p:pic>
                <p:nvPicPr>
                  <p:cNvPr id="77" name="Pennanteckning 76">
                    <a:extLst>
                      <a:ext uri="{FF2B5EF4-FFF2-40B4-BE49-F238E27FC236}">
                        <a16:creationId xmlns:a16="http://schemas.microsoft.com/office/drawing/2014/main" id="{568EA686-8968-40D0-51F7-470EDEE702A1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9393555" y="2074019"/>
                    <a:ext cx="78120" cy="298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upp 79">
              <a:extLst>
                <a:ext uri="{FF2B5EF4-FFF2-40B4-BE49-F238E27FC236}">
                  <a16:creationId xmlns:a16="http://schemas.microsoft.com/office/drawing/2014/main" id="{82EFB130-81AB-D15E-68CF-8823D43041C9}"/>
                </a:ext>
              </a:extLst>
            </p:cNvPr>
            <p:cNvGrpSpPr/>
            <p:nvPr/>
          </p:nvGrpSpPr>
          <p:grpSpPr>
            <a:xfrm>
              <a:off x="9692895" y="1653199"/>
              <a:ext cx="383400" cy="239400"/>
              <a:chOff x="9713955" y="2097419"/>
              <a:chExt cx="383400" cy="239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B2390971-1C7A-7865-1310-19471544DD72}"/>
                      </a:ext>
                    </a:extLst>
                  </p14:cNvPr>
                  <p14:cNvContentPartPr/>
                  <p14:nvPr/>
                </p14:nvContentPartPr>
                <p14:xfrm>
                  <a:off x="9713955" y="2097419"/>
                  <a:ext cx="135000" cy="23940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B2390971-1C7A-7865-1310-19471544DD72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9698835" y="2082299"/>
                    <a:ext cx="16560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79" name="Pennanteckning 78">
                    <a:extLst>
                      <a:ext uri="{FF2B5EF4-FFF2-40B4-BE49-F238E27FC236}">
                        <a16:creationId xmlns:a16="http://schemas.microsoft.com/office/drawing/2014/main" id="{05258D98-E0C4-F789-1ABB-7195B7350095}"/>
                      </a:ext>
                    </a:extLst>
                  </p14:cNvPr>
                  <p14:cNvContentPartPr/>
                  <p14:nvPr/>
                </p14:nvContentPartPr>
                <p14:xfrm>
                  <a:off x="9900795" y="2208299"/>
                  <a:ext cx="196560" cy="120960"/>
                </p14:xfrm>
              </p:contentPart>
            </mc:Choice>
            <mc:Fallback xmlns="">
              <p:pic>
                <p:nvPicPr>
                  <p:cNvPr id="79" name="Pennanteckning 78">
                    <a:extLst>
                      <a:ext uri="{FF2B5EF4-FFF2-40B4-BE49-F238E27FC236}">
                        <a16:creationId xmlns:a16="http://schemas.microsoft.com/office/drawing/2014/main" id="{05258D98-E0C4-F789-1ABB-7195B735009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885675" y="2193179"/>
                    <a:ext cx="227160" cy="15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upp 85">
              <a:extLst>
                <a:ext uri="{FF2B5EF4-FFF2-40B4-BE49-F238E27FC236}">
                  <a16:creationId xmlns:a16="http://schemas.microsoft.com/office/drawing/2014/main" id="{A493B50F-8A48-E5C3-BD28-8885ED014AF8}"/>
                </a:ext>
              </a:extLst>
            </p:cNvPr>
            <p:cNvGrpSpPr/>
            <p:nvPr/>
          </p:nvGrpSpPr>
          <p:grpSpPr>
            <a:xfrm>
              <a:off x="5504295" y="2482639"/>
              <a:ext cx="700920" cy="272520"/>
              <a:chOff x="5525355" y="2926859"/>
              <a:chExt cx="700920" cy="27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36C77726-684A-D7EC-160E-077557F68B65}"/>
                      </a:ext>
                    </a:extLst>
                  </p14:cNvPr>
                  <p14:cNvContentPartPr/>
                  <p14:nvPr/>
                </p14:nvContentPartPr>
                <p14:xfrm>
                  <a:off x="5525355" y="2927939"/>
                  <a:ext cx="198720" cy="10044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36C77726-684A-D7EC-160E-077557F68B6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509875" y="2912459"/>
                    <a:ext cx="2293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8938ABB6-41E3-92AD-6D08-644BD04654D7}"/>
                      </a:ext>
                    </a:extLst>
                  </p14:cNvPr>
                  <p14:cNvContentPartPr/>
                  <p14:nvPr/>
                </p14:nvContentPartPr>
                <p14:xfrm>
                  <a:off x="5774115" y="2926859"/>
                  <a:ext cx="81360" cy="8820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8938ABB6-41E3-92AD-6D08-644BD04654D7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5758995" y="2911739"/>
                    <a:ext cx="1119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55ABE9CF-BA90-4DC6-9315-7C66ECC32151}"/>
                      </a:ext>
                    </a:extLst>
                  </p14:cNvPr>
                  <p14:cNvContentPartPr/>
                  <p14:nvPr/>
                </p14:nvContentPartPr>
                <p14:xfrm>
                  <a:off x="5924595" y="2926859"/>
                  <a:ext cx="159120" cy="5256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55ABE9CF-BA90-4DC6-9315-7C66ECC3215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909475" y="2911739"/>
                    <a:ext cx="189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B60096C8-5BD8-E11F-D8A7-22A403C88401}"/>
                      </a:ext>
                    </a:extLst>
                  </p14:cNvPr>
                  <p14:cNvContentPartPr/>
                  <p14:nvPr/>
                </p14:nvContentPartPr>
                <p14:xfrm>
                  <a:off x="6097755" y="2935139"/>
                  <a:ext cx="128520" cy="26424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B60096C8-5BD8-E11F-D8A7-22A403C88401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6082275" y="2920019"/>
                    <a:ext cx="159120" cy="29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4" name="Grupp 93">
              <a:extLst>
                <a:ext uri="{FF2B5EF4-FFF2-40B4-BE49-F238E27FC236}">
                  <a16:creationId xmlns:a16="http://schemas.microsoft.com/office/drawing/2014/main" id="{EB80DB31-61EC-77FE-744D-CEAB6B7A24C4}"/>
                </a:ext>
              </a:extLst>
            </p:cNvPr>
            <p:cNvGrpSpPr/>
            <p:nvPr/>
          </p:nvGrpSpPr>
          <p:grpSpPr>
            <a:xfrm>
              <a:off x="6615615" y="2356999"/>
              <a:ext cx="1624680" cy="394200"/>
              <a:chOff x="6636675" y="2801219"/>
              <a:chExt cx="1624680" cy="39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07111893-FC4E-52C4-E97D-8EE3ABF13D62}"/>
                      </a:ext>
                    </a:extLst>
                  </p14:cNvPr>
                  <p14:cNvContentPartPr/>
                  <p14:nvPr/>
                </p14:nvContentPartPr>
                <p14:xfrm>
                  <a:off x="6660075" y="2993099"/>
                  <a:ext cx="14400" cy="202320"/>
                </p14:xfrm>
              </p:contentPart>
            </mc:Choice>
            <mc:Fallback xmlns="">
              <p:pic>
                <p:nvPicPr>
                  <p:cNvPr id="87" name="Pennanteckning 86">
                    <a:extLst>
                      <a:ext uri="{FF2B5EF4-FFF2-40B4-BE49-F238E27FC236}">
                        <a16:creationId xmlns:a16="http://schemas.microsoft.com/office/drawing/2014/main" id="{07111893-FC4E-52C4-E97D-8EE3ABF13D62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6644595" y="2977979"/>
                    <a:ext cx="450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D1FFFB38-C6D7-3FFE-F06C-C29A74E72D0A}"/>
                      </a:ext>
                    </a:extLst>
                  </p14:cNvPr>
                  <p14:cNvContentPartPr/>
                  <p14:nvPr/>
                </p14:nvContentPartPr>
                <p14:xfrm>
                  <a:off x="6636675" y="2882219"/>
                  <a:ext cx="140040" cy="13356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D1FFFB38-C6D7-3FFE-F06C-C29A74E72D0A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6621555" y="2867099"/>
                    <a:ext cx="1706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BAF49797-E38B-3FE2-F3EB-EEAA0A75D520}"/>
                      </a:ext>
                    </a:extLst>
                  </p14:cNvPr>
                  <p14:cNvContentPartPr/>
                  <p14:nvPr/>
                </p14:nvContentPartPr>
                <p14:xfrm>
                  <a:off x="6844395" y="2940179"/>
                  <a:ext cx="141840" cy="10800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BAF49797-E38B-3FE2-F3EB-EEAA0A75D520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6828915" y="2925059"/>
                    <a:ext cx="17244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DEBD6BDE-B995-5562-FC0C-9CCB53B4C494}"/>
                      </a:ext>
                    </a:extLst>
                  </p14:cNvPr>
                  <p14:cNvContentPartPr/>
                  <p14:nvPr/>
                </p14:nvContentPartPr>
                <p14:xfrm>
                  <a:off x="7028715" y="2949179"/>
                  <a:ext cx="211320" cy="89640"/>
                </p14:xfrm>
              </p:contentPart>
            </mc:Choice>
            <mc:Fallback xmlns=""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DEBD6BDE-B995-5562-FC0C-9CCB53B4C494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013595" y="2934059"/>
                    <a:ext cx="24192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2F2087F0-736C-8525-C7B1-38B6AB3C5921}"/>
                      </a:ext>
                    </a:extLst>
                  </p14:cNvPr>
                  <p14:cNvContentPartPr/>
                  <p14:nvPr/>
                </p14:nvContentPartPr>
                <p14:xfrm>
                  <a:off x="7304835" y="2943419"/>
                  <a:ext cx="380880" cy="9036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2F2087F0-736C-8525-C7B1-38B6AB3C5921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7289715" y="2928299"/>
                    <a:ext cx="4111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012CC378-8B45-CFC5-B62B-5665CC2B4FC7}"/>
                      </a:ext>
                    </a:extLst>
                  </p14:cNvPr>
                  <p14:cNvContentPartPr/>
                  <p14:nvPr/>
                </p14:nvContentPartPr>
                <p14:xfrm>
                  <a:off x="7729995" y="2801219"/>
                  <a:ext cx="19440" cy="229320"/>
                </p14:xfrm>
              </p:contentPart>
            </mc:Choice>
            <mc:Fallback xmlns=""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012CC378-8B45-CFC5-B62B-5665CC2B4FC7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7714875" y="2786099"/>
                    <a:ext cx="5004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7A9F3355-51E6-D8F6-C657-55EDABD2CF2C}"/>
                      </a:ext>
                    </a:extLst>
                  </p14:cNvPr>
                  <p14:cNvContentPartPr/>
                  <p14:nvPr/>
                </p14:nvContentPartPr>
                <p14:xfrm>
                  <a:off x="7723515" y="2866739"/>
                  <a:ext cx="537840" cy="170640"/>
                </p14:xfrm>
              </p:contentPart>
            </mc:Choice>
            <mc:Fallback xmlns=""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7A9F3355-51E6-D8F6-C657-55EDABD2CF2C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7708035" y="2851259"/>
                    <a:ext cx="568440" cy="201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4" name="Grupp 283">
            <a:extLst>
              <a:ext uri="{FF2B5EF4-FFF2-40B4-BE49-F238E27FC236}">
                <a16:creationId xmlns:a16="http://schemas.microsoft.com/office/drawing/2014/main" id="{FB101198-D863-C4DD-F83D-0F1EC9FDD619}"/>
              </a:ext>
            </a:extLst>
          </p:cNvPr>
          <p:cNvGrpSpPr/>
          <p:nvPr/>
        </p:nvGrpSpPr>
        <p:grpSpPr>
          <a:xfrm>
            <a:off x="5686815" y="3028399"/>
            <a:ext cx="4754160" cy="459360"/>
            <a:chOff x="5686815" y="3028399"/>
            <a:chExt cx="475416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Pennanteckning 95">
                  <a:extLst>
                    <a:ext uri="{FF2B5EF4-FFF2-40B4-BE49-F238E27FC236}">
                      <a16:creationId xmlns:a16="http://schemas.microsoft.com/office/drawing/2014/main" id="{0BCBC9C8-8703-03D7-8716-79E2706F3A1F}"/>
                    </a:ext>
                  </a:extLst>
                </p14:cNvPr>
                <p14:cNvContentPartPr/>
                <p14:nvPr/>
              </p14:nvContentPartPr>
              <p14:xfrm>
                <a:off x="5686815" y="3214519"/>
                <a:ext cx="293040" cy="273240"/>
              </p14:xfrm>
            </p:contentPart>
          </mc:Choice>
          <mc:Fallback xmlns="">
            <p:pic>
              <p:nvPicPr>
                <p:cNvPr id="96" name="Pennanteckning 95">
                  <a:extLst>
                    <a:ext uri="{FF2B5EF4-FFF2-40B4-BE49-F238E27FC236}">
                      <a16:creationId xmlns:a16="http://schemas.microsoft.com/office/drawing/2014/main" id="{0BCBC9C8-8703-03D7-8716-79E2706F3A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71335" y="3199399"/>
                  <a:ext cx="323640" cy="303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 99">
              <a:extLst>
                <a:ext uri="{FF2B5EF4-FFF2-40B4-BE49-F238E27FC236}">
                  <a16:creationId xmlns:a16="http://schemas.microsoft.com/office/drawing/2014/main" id="{5C683EA5-ED60-3BFE-38CB-3C76FADBD8DC}"/>
                </a:ext>
              </a:extLst>
            </p:cNvPr>
            <p:cNvGrpSpPr/>
            <p:nvPr/>
          </p:nvGrpSpPr>
          <p:grpSpPr>
            <a:xfrm>
              <a:off x="6176055" y="3194719"/>
              <a:ext cx="67680" cy="99360"/>
              <a:chOff x="6197115" y="3638939"/>
              <a:chExt cx="67680" cy="99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8" name="Pennanteckning 97">
                    <a:extLst>
                      <a:ext uri="{FF2B5EF4-FFF2-40B4-BE49-F238E27FC236}">
                        <a16:creationId xmlns:a16="http://schemas.microsoft.com/office/drawing/2014/main" id="{91DF9B74-45D0-26F1-B56C-DA41439DAE77}"/>
                      </a:ext>
                    </a:extLst>
                  </p14:cNvPr>
                  <p14:cNvContentPartPr/>
                  <p14:nvPr/>
                </p14:nvContentPartPr>
                <p14:xfrm>
                  <a:off x="6201795" y="3638939"/>
                  <a:ext cx="55800" cy="19440"/>
                </p14:xfrm>
              </p:contentPart>
            </mc:Choice>
            <mc:Fallback xmlns="">
              <p:pic>
                <p:nvPicPr>
                  <p:cNvPr id="98" name="Pennanteckning 97">
                    <a:extLst>
                      <a:ext uri="{FF2B5EF4-FFF2-40B4-BE49-F238E27FC236}">
                        <a16:creationId xmlns:a16="http://schemas.microsoft.com/office/drawing/2014/main" id="{91DF9B74-45D0-26F1-B56C-DA41439DAE77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6186675" y="3623819"/>
                    <a:ext cx="8640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6AED75B7-64B4-325E-CEAD-00A2C8A7A412}"/>
                      </a:ext>
                    </a:extLst>
                  </p14:cNvPr>
                  <p14:cNvContentPartPr/>
                  <p14:nvPr/>
                </p14:nvContentPartPr>
                <p14:xfrm>
                  <a:off x="6197115" y="3723179"/>
                  <a:ext cx="67680" cy="1512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6AED75B7-64B4-325E-CEAD-00A2C8A7A412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6181995" y="3708059"/>
                    <a:ext cx="98280" cy="45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upp 128">
              <a:extLst>
                <a:ext uri="{FF2B5EF4-FFF2-40B4-BE49-F238E27FC236}">
                  <a16:creationId xmlns:a16="http://schemas.microsoft.com/office/drawing/2014/main" id="{C15F898E-BA41-2D5C-D470-5485FE73C4B8}"/>
                </a:ext>
              </a:extLst>
            </p:cNvPr>
            <p:cNvGrpSpPr/>
            <p:nvPr/>
          </p:nvGrpSpPr>
          <p:grpSpPr>
            <a:xfrm>
              <a:off x="6528135" y="3099679"/>
              <a:ext cx="2286000" cy="263160"/>
              <a:chOff x="6549195" y="3543899"/>
              <a:chExt cx="2286000" cy="26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Pennanteckning 100">
                    <a:extLst>
                      <a:ext uri="{FF2B5EF4-FFF2-40B4-BE49-F238E27FC236}">
                        <a16:creationId xmlns:a16="http://schemas.microsoft.com/office/drawing/2014/main" id="{0FAD228D-CFA9-C9A3-A781-51FE9E6C840B}"/>
                      </a:ext>
                    </a:extLst>
                  </p14:cNvPr>
                  <p14:cNvContentPartPr/>
                  <p14:nvPr/>
                </p14:nvContentPartPr>
                <p14:xfrm>
                  <a:off x="6549195" y="3621659"/>
                  <a:ext cx="128520" cy="120960"/>
                </p14:xfrm>
              </p:contentPart>
            </mc:Choice>
            <mc:Fallback xmlns="">
              <p:pic>
                <p:nvPicPr>
                  <p:cNvPr id="101" name="Pennanteckning 100">
                    <a:extLst>
                      <a:ext uri="{FF2B5EF4-FFF2-40B4-BE49-F238E27FC236}">
                        <a16:creationId xmlns:a16="http://schemas.microsoft.com/office/drawing/2014/main" id="{0FAD228D-CFA9-C9A3-A781-51FE9E6C840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6533715" y="3606539"/>
                    <a:ext cx="15912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05B0B9BC-F526-24AB-E0F1-A3E960D5120D}"/>
                      </a:ext>
                    </a:extLst>
                  </p14:cNvPr>
                  <p14:cNvContentPartPr/>
                  <p14:nvPr/>
                </p14:nvContentPartPr>
                <p14:xfrm>
                  <a:off x="6718755" y="3721739"/>
                  <a:ext cx="69120" cy="7740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05B0B9BC-F526-24AB-E0F1-A3E960D5120D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6703275" y="3706259"/>
                    <a:ext cx="9936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B5E40EB9-A433-4228-6559-32CE0D968D41}"/>
                      </a:ext>
                    </a:extLst>
                  </p14:cNvPr>
                  <p14:cNvContentPartPr/>
                  <p14:nvPr/>
                </p14:nvContentPartPr>
                <p14:xfrm>
                  <a:off x="6913155" y="3642179"/>
                  <a:ext cx="106200" cy="3600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B5E40EB9-A433-4228-6559-32CE0D968D41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6897675" y="3627059"/>
                    <a:ext cx="13680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4" name="Pennanteckning 103">
                    <a:extLst>
                      <a:ext uri="{FF2B5EF4-FFF2-40B4-BE49-F238E27FC236}">
                        <a16:creationId xmlns:a16="http://schemas.microsoft.com/office/drawing/2014/main" id="{7AC73AA5-0806-5F0F-B3C3-B4C3244062B7}"/>
                      </a:ext>
                    </a:extLst>
                  </p14:cNvPr>
                  <p14:cNvContentPartPr/>
                  <p14:nvPr/>
                </p14:nvContentPartPr>
                <p14:xfrm>
                  <a:off x="6964275" y="3620939"/>
                  <a:ext cx="18720" cy="95400"/>
                </p14:xfrm>
              </p:contentPart>
            </mc:Choice>
            <mc:Fallback xmlns="">
              <p:pic>
                <p:nvPicPr>
                  <p:cNvPr id="104" name="Pennanteckning 103">
                    <a:extLst>
                      <a:ext uri="{FF2B5EF4-FFF2-40B4-BE49-F238E27FC236}">
                        <a16:creationId xmlns:a16="http://schemas.microsoft.com/office/drawing/2014/main" id="{7AC73AA5-0806-5F0F-B3C3-B4C3244062B7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6949155" y="3605459"/>
                    <a:ext cx="489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A0433E04-C188-5567-90BD-D954D0F9B1D6}"/>
                      </a:ext>
                    </a:extLst>
                  </p14:cNvPr>
                  <p14:cNvContentPartPr/>
                  <p14:nvPr/>
                </p14:nvContentPartPr>
                <p14:xfrm>
                  <a:off x="7139595" y="3638219"/>
                  <a:ext cx="122760" cy="8136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A0433E04-C188-5567-90BD-D954D0F9B1D6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7124475" y="3622739"/>
                    <a:ext cx="15336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06" name="Pennanteckning 105">
                    <a:extLst>
                      <a:ext uri="{FF2B5EF4-FFF2-40B4-BE49-F238E27FC236}">
                        <a16:creationId xmlns:a16="http://schemas.microsoft.com/office/drawing/2014/main" id="{5D6A2F2B-213A-A8CD-C7B8-E0C0A5AEE062}"/>
                      </a:ext>
                    </a:extLst>
                  </p14:cNvPr>
                  <p14:cNvContentPartPr/>
                  <p14:nvPr/>
                </p14:nvContentPartPr>
                <p14:xfrm>
                  <a:off x="7300875" y="3714899"/>
                  <a:ext cx="3600" cy="9216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5D6A2F2B-213A-A8CD-C7B8-E0C0A5AEE06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7285395" y="3699779"/>
                    <a:ext cx="342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08" name="Pennanteckning 107">
                    <a:extLst>
                      <a:ext uri="{FF2B5EF4-FFF2-40B4-BE49-F238E27FC236}">
                        <a16:creationId xmlns:a16="http://schemas.microsoft.com/office/drawing/2014/main" id="{6F6FC2C8-E4D1-F7AB-8B1C-FF7269224A6B}"/>
                      </a:ext>
                    </a:extLst>
                  </p14:cNvPr>
                  <p14:cNvContentPartPr/>
                  <p14:nvPr/>
                </p14:nvContentPartPr>
                <p14:xfrm>
                  <a:off x="7446315" y="3640739"/>
                  <a:ext cx="87120" cy="94680"/>
                </p14:xfrm>
              </p:contentPart>
            </mc:Choice>
            <mc:Fallback xmlns="">
              <p:pic>
                <p:nvPicPr>
                  <p:cNvPr id="108" name="Pennanteckning 107">
                    <a:extLst>
                      <a:ext uri="{FF2B5EF4-FFF2-40B4-BE49-F238E27FC236}">
                        <a16:creationId xmlns:a16="http://schemas.microsoft.com/office/drawing/2014/main" id="{6F6FC2C8-E4D1-F7AB-8B1C-FF7269224A6B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7431195" y="3625259"/>
                    <a:ext cx="11772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25CB9B73-6AD9-7FC8-45C9-6DEA54C14E11}"/>
                      </a:ext>
                    </a:extLst>
                  </p14:cNvPr>
                  <p14:cNvContentPartPr/>
                  <p14:nvPr/>
                </p14:nvContentPartPr>
                <p14:xfrm>
                  <a:off x="7446315" y="3638219"/>
                  <a:ext cx="108720" cy="2664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25CB9B73-6AD9-7FC8-45C9-6DEA54C14E11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7431195" y="3622739"/>
                    <a:ext cx="139320" cy="5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750A5BC3-9638-BB43-C785-3D49E6039F81}"/>
                      </a:ext>
                    </a:extLst>
                  </p14:cNvPr>
                  <p14:cNvContentPartPr/>
                  <p14:nvPr/>
                </p14:nvContentPartPr>
                <p14:xfrm>
                  <a:off x="7605795" y="3689339"/>
                  <a:ext cx="16920" cy="11196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750A5BC3-9638-BB43-C785-3D49E6039F8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7590675" y="3674219"/>
                    <a:ext cx="4752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B3B63073-C055-46F5-9D15-C9AE0D2F0BC3}"/>
                      </a:ext>
                    </a:extLst>
                  </p14:cNvPr>
                  <p14:cNvContentPartPr/>
                  <p14:nvPr/>
                </p14:nvContentPartPr>
                <p14:xfrm>
                  <a:off x="7763835" y="3652979"/>
                  <a:ext cx="95400" cy="1872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B3B63073-C055-46F5-9D15-C9AE0D2F0BC3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7748715" y="3637859"/>
                    <a:ext cx="1260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2B83C6B1-98C9-1CC7-8087-4D67284A8E92}"/>
                      </a:ext>
                    </a:extLst>
                  </p14:cNvPr>
                  <p14:cNvContentPartPr/>
                  <p14:nvPr/>
                </p14:nvContentPartPr>
                <p14:xfrm>
                  <a:off x="7810275" y="3632459"/>
                  <a:ext cx="6840" cy="8712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2B83C6B1-98C9-1CC7-8087-4D67284A8E92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794795" y="3616979"/>
                    <a:ext cx="374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D35E03E5-C86F-27C0-8F26-23F455C82238}"/>
                      </a:ext>
                    </a:extLst>
                  </p14:cNvPr>
                  <p14:cNvContentPartPr/>
                  <p14:nvPr/>
                </p14:nvContentPartPr>
                <p14:xfrm>
                  <a:off x="7531635" y="3597539"/>
                  <a:ext cx="49320" cy="7560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D35E03E5-C86F-27C0-8F26-23F455C82238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516155" y="3582419"/>
                    <a:ext cx="7956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6" name="Pennanteckning 115">
                    <a:extLst>
                      <a:ext uri="{FF2B5EF4-FFF2-40B4-BE49-F238E27FC236}">
                        <a16:creationId xmlns:a16="http://schemas.microsoft.com/office/drawing/2014/main" id="{FDC66B69-7586-A1FD-ED4C-7C951D56BA6F}"/>
                      </a:ext>
                    </a:extLst>
                  </p14:cNvPr>
                  <p14:cNvContentPartPr/>
                  <p14:nvPr/>
                </p14:nvContentPartPr>
                <p14:xfrm>
                  <a:off x="8011875" y="3588539"/>
                  <a:ext cx="186480" cy="113760"/>
                </p14:xfrm>
              </p:contentPart>
            </mc:Choice>
            <mc:Fallback xmlns="">
              <p:pic>
                <p:nvPicPr>
                  <p:cNvPr id="116" name="Pennanteckning 115">
                    <a:extLst>
                      <a:ext uri="{FF2B5EF4-FFF2-40B4-BE49-F238E27FC236}">
                        <a16:creationId xmlns:a16="http://schemas.microsoft.com/office/drawing/2014/main" id="{FDC66B69-7586-A1FD-ED4C-7C951D56BA6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996755" y="3573419"/>
                    <a:ext cx="21708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D732920F-F3F7-D48F-24B3-A859E668AFC0}"/>
                      </a:ext>
                    </a:extLst>
                  </p14:cNvPr>
                  <p14:cNvContentPartPr/>
                  <p14:nvPr/>
                </p14:nvContentPartPr>
                <p14:xfrm>
                  <a:off x="8234355" y="3666299"/>
                  <a:ext cx="65520" cy="8784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D732920F-F3F7-D48F-24B3-A859E668AFC0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8219235" y="3651179"/>
                    <a:ext cx="9612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634D68D6-6274-C96B-64CA-E632043D3503}"/>
                      </a:ext>
                    </a:extLst>
                  </p14:cNvPr>
                  <p14:cNvContentPartPr/>
                  <p14:nvPr/>
                </p14:nvContentPartPr>
                <p14:xfrm>
                  <a:off x="8398155" y="3583499"/>
                  <a:ext cx="102240" cy="13608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634D68D6-6274-C96B-64CA-E632043D350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383035" y="3568379"/>
                    <a:ext cx="13248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4828358A-0DA8-8B83-1874-D14AAD0F73A4}"/>
                      </a:ext>
                    </a:extLst>
                  </p14:cNvPr>
                  <p14:cNvContentPartPr/>
                  <p14:nvPr/>
                </p14:nvContentPartPr>
                <p14:xfrm>
                  <a:off x="8398155" y="3624179"/>
                  <a:ext cx="97920" cy="756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4828358A-0DA8-8B83-1874-D14AAD0F73A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383035" y="3608699"/>
                    <a:ext cx="1285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4B2633EC-5530-0916-4483-6D4A39940E5F}"/>
                      </a:ext>
                    </a:extLst>
                  </p14:cNvPr>
                  <p14:cNvContentPartPr/>
                  <p14:nvPr/>
                </p14:nvContentPartPr>
                <p14:xfrm>
                  <a:off x="8559435" y="3684299"/>
                  <a:ext cx="64080" cy="12024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4B2633EC-5530-0916-4483-6D4A39940E5F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544315" y="3669179"/>
                    <a:ext cx="9468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ED8B8C05-D0D1-C1C2-5903-ABEC965A381B}"/>
                      </a:ext>
                    </a:extLst>
                  </p14:cNvPr>
                  <p14:cNvContentPartPr/>
                  <p14:nvPr/>
                </p14:nvContentPartPr>
                <p14:xfrm>
                  <a:off x="8767155" y="3591779"/>
                  <a:ext cx="68040" cy="5976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ED8B8C05-D0D1-C1C2-5903-ABEC965A381B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751675" y="3576659"/>
                    <a:ext cx="9864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75D20B26-50F5-78C7-D020-62D578A87059}"/>
                      </a:ext>
                    </a:extLst>
                  </p14:cNvPr>
                  <p14:cNvContentPartPr/>
                  <p14:nvPr/>
                </p14:nvContentPartPr>
                <p14:xfrm>
                  <a:off x="8811795" y="3543899"/>
                  <a:ext cx="11880" cy="16164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75D20B26-50F5-78C7-D020-62D578A87059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796315" y="3528779"/>
                    <a:ext cx="42480" cy="192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8" name="Grupp 127">
              <a:extLst>
                <a:ext uri="{FF2B5EF4-FFF2-40B4-BE49-F238E27FC236}">
                  <a16:creationId xmlns:a16="http://schemas.microsoft.com/office/drawing/2014/main" id="{760D2E9A-0E4D-7017-7824-A4FC5A468B01}"/>
                </a:ext>
              </a:extLst>
            </p:cNvPr>
            <p:cNvGrpSpPr/>
            <p:nvPr/>
          </p:nvGrpSpPr>
          <p:grpSpPr>
            <a:xfrm>
              <a:off x="9003855" y="3028399"/>
              <a:ext cx="477720" cy="197280"/>
              <a:chOff x="9024915" y="3472619"/>
              <a:chExt cx="477720" cy="19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172FDE6D-DC38-D6D3-F788-381C4FA2BD2F}"/>
                      </a:ext>
                    </a:extLst>
                  </p14:cNvPr>
                  <p14:cNvContentPartPr/>
                  <p14:nvPr/>
                </p14:nvContentPartPr>
                <p14:xfrm>
                  <a:off x="9024915" y="3661979"/>
                  <a:ext cx="17640" cy="7920"/>
                </p14:xfrm>
              </p:contentPart>
            </mc:Choice>
            <mc:Fallback xmlns=""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172FDE6D-DC38-D6D3-F788-381C4FA2BD2F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9009795" y="3646859"/>
                    <a:ext cx="482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24" name="Pennanteckning 123">
                    <a:extLst>
                      <a:ext uri="{FF2B5EF4-FFF2-40B4-BE49-F238E27FC236}">
                        <a16:creationId xmlns:a16="http://schemas.microsoft.com/office/drawing/2014/main" id="{72F912FE-29F4-B503-031C-3A8A838AD96A}"/>
                      </a:ext>
                    </a:extLst>
                  </p14:cNvPr>
                  <p14:cNvContentPartPr/>
                  <p14:nvPr/>
                </p14:nvContentPartPr>
                <p14:xfrm>
                  <a:off x="9102675" y="3639659"/>
                  <a:ext cx="73080" cy="20880"/>
                </p14:xfrm>
              </p:contentPart>
            </mc:Choice>
            <mc:Fallback xmlns="">
              <p:pic>
                <p:nvPicPr>
                  <p:cNvPr id="124" name="Pennanteckning 123">
                    <a:extLst>
                      <a:ext uri="{FF2B5EF4-FFF2-40B4-BE49-F238E27FC236}">
                        <a16:creationId xmlns:a16="http://schemas.microsoft.com/office/drawing/2014/main" id="{72F912FE-29F4-B503-031C-3A8A838AD96A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087555" y="3624539"/>
                    <a:ext cx="10368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25" name="Pennanteckning 124">
                    <a:extLst>
                      <a:ext uri="{FF2B5EF4-FFF2-40B4-BE49-F238E27FC236}">
                        <a16:creationId xmlns:a16="http://schemas.microsoft.com/office/drawing/2014/main" id="{0337681A-8ECA-ECA8-5BC0-D350F02CC1FF}"/>
                      </a:ext>
                    </a:extLst>
                  </p14:cNvPr>
                  <p14:cNvContentPartPr/>
                  <p14:nvPr/>
                </p14:nvContentPartPr>
                <p14:xfrm>
                  <a:off x="9307155" y="3623099"/>
                  <a:ext cx="13680" cy="2880"/>
                </p14:xfrm>
              </p:contentPart>
            </mc:Choice>
            <mc:Fallback xmlns="">
              <p:pic>
                <p:nvPicPr>
                  <p:cNvPr id="125" name="Pennanteckning 124">
                    <a:extLst>
                      <a:ext uri="{FF2B5EF4-FFF2-40B4-BE49-F238E27FC236}">
                        <a16:creationId xmlns:a16="http://schemas.microsoft.com/office/drawing/2014/main" id="{0337681A-8ECA-ECA8-5BC0-D350F02CC1FF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9291675" y="3607979"/>
                    <a:ext cx="4392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61F9F08B-CEE3-B721-0787-BBF6850C21B5}"/>
                      </a:ext>
                    </a:extLst>
                  </p14:cNvPr>
                  <p14:cNvContentPartPr/>
                  <p14:nvPr/>
                </p14:nvContentPartPr>
                <p14:xfrm>
                  <a:off x="9381675" y="3498539"/>
                  <a:ext cx="120960" cy="309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61F9F08B-CEE3-B721-0787-BBF6850C21B5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9366195" y="3483059"/>
                    <a:ext cx="1515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E0B7538A-D8F1-8684-7420-99EF82305764}"/>
                      </a:ext>
                    </a:extLst>
                  </p14:cNvPr>
                  <p14:cNvContentPartPr/>
                  <p14:nvPr/>
                </p14:nvContentPartPr>
                <p14:xfrm>
                  <a:off x="9440355" y="3472619"/>
                  <a:ext cx="18720" cy="12924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E0B7538A-D8F1-8684-7420-99EF82305764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9424875" y="3457499"/>
                    <a:ext cx="48960" cy="159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5" name="Grupp 134">
              <a:extLst>
                <a:ext uri="{FF2B5EF4-FFF2-40B4-BE49-F238E27FC236}">
                  <a16:creationId xmlns:a16="http://schemas.microsoft.com/office/drawing/2014/main" id="{64D9208F-104E-AB22-A9A6-EF5B78C3FC26}"/>
                </a:ext>
              </a:extLst>
            </p:cNvPr>
            <p:cNvGrpSpPr/>
            <p:nvPr/>
          </p:nvGrpSpPr>
          <p:grpSpPr>
            <a:xfrm>
              <a:off x="9686415" y="3076639"/>
              <a:ext cx="754560" cy="204480"/>
              <a:chOff x="9707475" y="3520859"/>
              <a:chExt cx="754560" cy="20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70D5E020-329D-68A0-AD77-D2B49435E29A}"/>
                      </a:ext>
                    </a:extLst>
                  </p14:cNvPr>
                  <p14:cNvContentPartPr/>
                  <p14:nvPr/>
                </p14:nvContentPartPr>
                <p14:xfrm>
                  <a:off x="9707475" y="3525539"/>
                  <a:ext cx="169200" cy="14328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70D5E020-329D-68A0-AD77-D2B49435E29A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9691995" y="3510419"/>
                    <a:ext cx="19944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F94504B3-BED1-C7AB-2B71-A046D94994EE}"/>
                      </a:ext>
                    </a:extLst>
                  </p14:cNvPr>
                  <p14:cNvContentPartPr/>
                  <p14:nvPr/>
                </p14:nvContentPartPr>
                <p14:xfrm>
                  <a:off x="9936435" y="3637139"/>
                  <a:ext cx="88920" cy="8820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F94504B3-BED1-C7AB-2B71-A046D94994EE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9921315" y="3622019"/>
                    <a:ext cx="1191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F29B999A-9A1F-8147-E4D5-1300C8A20B17}"/>
                      </a:ext>
                    </a:extLst>
                  </p14:cNvPr>
                  <p14:cNvContentPartPr/>
                  <p14:nvPr/>
                </p14:nvContentPartPr>
                <p14:xfrm>
                  <a:off x="10120755" y="3520859"/>
                  <a:ext cx="119520" cy="13860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F29B999A-9A1F-8147-E4D5-1300C8A20B17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0105635" y="3505379"/>
                    <a:ext cx="14976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C4FD590F-2A31-06E4-9F2F-156A65235FAE}"/>
                      </a:ext>
                    </a:extLst>
                  </p14:cNvPr>
                  <p14:cNvContentPartPr/>
                  <p14:nvPr/>
                </p14:nvContentPartPr>
                <p14:xfrm>
                  <a:off x="10117515" y="3552899"/>
                  <a:ext cx="145080" cy="8892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C4FD590F-2A31-06E4-9F2F-156A65235FAE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0102395" y="3537779"/>
                    <a:ext cx="17568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7A9C3473-C767-ADC1-22C1-F3F2FB4271D5}"/>
                      </a:ext>
                    </a:extLst>
                  </p14:cNvPr>
                  <p14:cNvContentPartPr/>
                  <p14:nvPr/>
                </p14:nvContentPartPr>
                <p14:xfrm>
                  <a:off x="10325235" y="3630659"/>
                  <a:ext cx="136800" cy="7056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7A9C3473-C767-ADC1-22C1-F3F2FB4271D5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0309755" y="3615539"/>
                    <a:ext cx="1674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7" name="Pennanteckning 136">
                <a:extLst>
                  <a:ext uri="{FF2B5EF4-FFF2-40B4-BE49-F238E27FC236}">
                    <a16:creationId xmlns:a16="http://schemas.microsoft.com/office/drawing/2014/main" id="{D5A91263-610B-F279-A048-0933C145AFA6}"/>
                  </a:ext>
                </a:extLst>
              </p14:cNvPr>
              <p14:cNvContentPartPr/>
              <p14:nvPr/>
            </p14:nvContentPartPr>
            <p14:xfrm>
              <a:off x="5522295" y="2691799"/>
              <a:ext cx="2660760" cy="110520"/>
            </p14:xfrm>
          </p:contentPart>
        </mc:Choice>
        <mc:Fallback xmlns="">
          <p:pic>
            <p:nvPicPr>
              <p:cNvPr id="137" name="Pennanteckning 136">
                <a:extLst>
                  <a:ext uri="{FF2B5EF4-FFF2-40B4-BE49-F238E27FC236}">
                    <a16:creationId xmlns:a16="http://schemas.microsoft.com/office/drawing/2014/main" id="{D5A91263-610B-F279-A048-0933C145AFA6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507175" y="2676679"/>
                <a:ext cx="269136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upp 139">
            <a:extLst>
              <a:ext uri="{FF2B5EF4-FFF2-40B4-BE49-F238E27FC236}">
                <a16:creationId xmlns:a16="http://schemas.microsoft.com/office/drawing/2014/main" id="{8A175907-5EDF-41ED-275B-DD9316F7EDA1}"/>
              </a:ext>
            </a:extLst>
          </p:cNvPr>
          <p:cNvGrpSpPr/>
          <p:nvPr/>
        </p:nvGrpSpPr>
        <p:grpSpPr>
          <a:xfrm>
            <a:off x="5322135" y="2982319"/>
            <a:ext cx="417600" cy="1288080"/>
            <a:chOff x="5343195" y="3426539"/>
            <a:chExt cx="417600" cy="12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Pennanteckning 137">
                  <a:extLst>
                    <a:ext uri="{FF2B5EF4-FFF2-40B4-BE49-F238E27FC236}">
                      <a16:creationId xmlns:a16="http://schemas.microsoft.com/office/drawing/2014/main" id="{E796378B-F2CC-0584-6DD9-0AB9F29AE205}"/>
                    </a:ext>
                  </a:extLst>
                </p14:cNvPr>
                <p14:cNvContentPartPr/>
                <p14:nvPr/>
              </p14:nvContentPartPr>
              <p14:xfrm>
                <a:off x="5343195" y="3426539"/>
                <a:ext cx="383400" cy="1216080"/>
              </p14:xfrm>
            </p:contentPart>
          </mc:Choice>
          <mc:Fallback xmlns="">
            <p:pic>
              <p:nvPicPr>
                <p:cNvPr id="138" name="Pennanteckning 137">
                  <a:extLst>
                    <a:ext uri="{FF2B5EF4-FFF2-40B4-BE49-F238E27FC236}">
                      <a16:creationId xmlns:a16="http://schemas.microsoft.com/office/drawing/2014/main" id="{E796378B-F2CC-0584-6DD9-0AB9F29AE2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328075" y="3411059"/>
                  <a:ext cx="414000" cy="12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Pennanteckning 138">
                  <a:extLst>
                    <a:ext uri="{FF2B5EF4-FFF2-40B4-BE49-F238E27FC236}">
                      <a16:creationId xmlns:a16="http://schemas.microsoft.com/office/drawing/2014/main" id="{9F2E4A41-51A8-C369-D8C7-7F8F700D86CC}"/>
                    </a:ext>
                  </a:extLst>
                </p14:cNvPr>
                <p14:cNvContentPartPr/>
                <p14:nvPr/>
              </p14:nvContentPartPr>
              <p14:xfrm>
                <a:off x="5675115" y="4558739"/>
                <a:ext cx="85680" cy="155880"/>
              </p14:xfrm>
            </p:contentPart>
          </mc:Choice>
          <mc:Fallback xmlns="">
            <p:pic>
              <p:nvPicPr>
                <p:cNvPr id="139" name="Pennanteckning 138">
                  <a:extLst>
                    <a:ext uri="{FF2B5EF4-FFF2-40B4-BE49-F238E27FC236}">
                      <a16:creationId xmlns:a16="http://schemas.microsoft.com/office/drawing/2014/main" id="{9F2E4A41-51A8-C369-D8C7-7F8F700D86C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59635" y="4543259"/>
                  <a:ext cx="1159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upp 285">
            <a:extLst>
              <a:ext uri="{FF2B5EF4-FFF2-40B4-BE49-F238E27FC236}">
                <a16:creationId xmlns:a16="http://schemas.microsoft.com/office/drawing/2014/main" id="{34F9EB73-2592-AF42-9A89-51392E91368D}"/>
              </a:ext>
            </a:extLst>
          </p:cNvPr>
          <p:cNvGrpSpPr/>
          <p:nvPr/>
        </p:nvGrpSpPr>
        <p:grpSpPr>
          <a:xfrm>
            <a:off x="6181455" y="4645159"/>
            <a:ext cx="4362840" cy="617400"/>
            <a:chOff x="6181455" y="4645159"/>
            <a:chExt cx="4362840" cy="617400"/>
          </a:xfrm>
        </p:grpSpPr>
        <p:grpSp>
          <p:nvGrpSpPr>
            <p:cNvPr id="205" name="Grupp 204">
              <a:extLst>
                <a:ext uri="{FF2B5EF4-FFF2-40B4-BE49-F238E27FC236}">
                  <a16:creationId xmlns:a16="http://schemas.microsoft.com/office/drawing/2014/main" id="{E8584B06-F088-6E43-88D7-9FD4C7433E15}"/>
                </a:ext>
              </a:extLst>
            </p:cNvPr>
            <p:cNvGrpSpPr/>
            <p:nvPr/>
          </p:nvGrpSpPr>
          <p:grpSpPr>
            <a:xfrm>
              <a:off x="6181455" y="4766119"/>
              <a:ext cx="1550160" cy="274320"/>
              <a:chOff x="6202515" y="5210339"/>
              <a:chExt cx="1550160" cy="27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00" name="Pennanteckning 199">
                    <a:extLst>
                      <a:ext uri="{FF2B5EF4-FFF2-40B4-BE49-F238E27FC236}">
                        <a16:creationId xmlns:a16="http://schemas.microsoft.com/office/drawing/2014/main" id="{D4873316-BBC7-565D-B00C-0BFF79C44C7B}"/>
                      </a:ext>
                    </a:extLst>
                  </p14:cNvPr>
                  <p14:cNvContentPartPr/>
                  <p14:nvPr/>
                </p14:nvContentPartPr>
                <p14:xfrm>
                  <a:off x="6202515" y="5289539"/>
                  <a:ext cx="304560" cy="136080"/>
                </p14:xfrm>
              </p:contentPart>
            </mc:Choice>
            <mc:Fallback xmlns="">
              <p:pic>
                <p:nvPicPr>
                  <p:cNvPr id="200" name="Pennanteckning 199">
                    <a:extLst>
                      <a:ext uri="{FF2B5EF4-FFF2-40B4-BE49-F238E27FC236}">
                        <a16:creationId xmlns:a16="http://schemas.microsoft.com/office/drawing/2014/main" id="{D4873316-BBC7-565D-B00C-0BFF79C44C7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6187395" y="5274419"/>
                    <a:ext cx="33516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01" name="Pennanteckning 200">
                    <a:extLst>
                      <a:ext uri="{FF2B5EF4-FFF2-40B4-BE49-F238E27FC236}">
                        <a16:creationId xmlns:a16="http://schemas.microsoft.com/office/drawing/2014/main" id="{DC745179-FA62-8BA2-2B4B-72C074A7E9FC}"/>
                      </a:ext>
                    </a:extLst>
                  </p14:cNvPr>
                  <p14:cNvContentPartPr/>
                  <p14:nvPr/>
                </p14:nvContentPartPr>
                <p14:xfrm>
                  <a:off x="6673035" y="5327699"/>
                  <a:ext cx="113760" cy="131040"/>
                </p14:xfrm>
              </p:contentPart>
            </mc:Choice>
            <mc:Fallback xmlns="">
              <p:pic>
                <p:nvPicPr>
                  <p:cNvPr id="201" name="Pennanteckning 200">
                    <a:extLst>
                      <a:ext uri="{FF2B5EF4-FFF2-40B4-BE49-F238E27FC236}">
                        <a16:creationId xmlns:a16="http://schemas.microsoft.com/office/drawing/2014/main" id="{DC745179-FA62-8BA2-2B4B-72C074A7E9FC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6657915" y="5312219"/>
                    <a:ext cx="14400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0D99B455-1BF8-9121-735B-8DE47FCC274E}"/>
                      </a:ext>
                    </a:extLst>
                  </p14:cNvPr>
                  <p14:cNvContentPartPr/>
                  <p14:nvPr/>
                </p14:nvContentPartPr>
                <p14:xfrm>
                  <a:off x="6857715" y="5322659"/>
                  <a:ext cx="129240" cy="160200"/>
                </p14:xfrm>
              </p:contentPart>
            </mc:Choice>
            <mc:Fallback xmlns=""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0D99B455-1BF8-9121-735B-8DE47FCC274E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6842235" y="5307539"/>
                    <a:ext cx="15984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893F1A02-A6C9-92D2-F300-D8669A28C191}"/>
                      </a:ext>
                    </a:extLst>
                  </p14:cNvPr>
                  <p14:cNvContentPartPr/>
                  <p14:nvPr/>
                </p14:nvContentPartPr>
                <p14:xfrm>
                  <a:off x="7061475" y="5210339"/>
                  <a:ext cx="139680" cy="274320"/>
                </p14:xfrm>
              </p:contentPart>
            </mc:Choice>
            <mc:Fallback xmlns=""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893F1A02-A6C9-92D2-F300-D8669A28C191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7045995" y="5194859"/>
                    <a:ext cx="17028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04" name="Pennanteckning 203">
                    <a:extLst>
                      <a:ext uri="{FF2B5EF4-FFF2-40B4-BE49-F238E27FC236}">
                        <a16:creationId xmlns:a16="http://schemas.microsoft.com/office/drawing/2014/main" id="{C68302EB-BB62-CFBA-98CB-2FF4F9EC495B}"/>
                      </a:ext>
                    </a:extLst>
                  </p14:cNvPr>
                  <p14:cNvContentPartPr/>
                  <p14:nvPr/>
                </p14:nvContentPartPr>
                <p14:xfrm>
                  <a:off x="7287555" y="5339939"/>
                  <a:ext cx="465120" cy="111240"/>
                </p14:xfrm>
              </p:contentPart>
            </mc:Choice>
            <mc:Fallback xmlns="">
              <p:pic>
                <p:nvPicPr>
                  <p:cNvPr id="204" name="Pennanteckning 203">
                    <a:extLst>
                      <a:ext uri="{FF2B5EF4-FFF2-40B4-BE49-F238E27FC236}">
                        <a16:creationId xmlns:a16="http://schemas.microsoft.com/office/drawing/2014/main" id="{C68302EB-BB62-CFBA-98CB-2FF4F9EC495B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7272435" y="5324819"/>
                    <a:ext cx="495720" cy="141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9" name="Grupp 208">
              <a:extLst>
                <a:ext uri="{FF2B5EF4-FFF2-40B4-BE49-F238E27FC236}">
                  <a16:creationId xmlns:a16="http://schemas.microsoft.com/office/drawing/2014/main" id="{211225CC-6CB5-D3C2-5326-F76B8EE909BF}"/>
                </a:ext>
              </a:extLst>
            </p:cNvPr>
            <p:cNvGrpSpPr/>
            <p:nvPr/>
          </p:nvGrpSpPr>
          <p:grpSpPr>
            <a:xfrm>
              <a:off x="7695615" y="4736959"/>
              <a:ext cx="878400" cy="525600"/>
              <a:chOff x="7716675" y="5181179"/>
              <a:chExt cx="878400" cy="52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58B3D2F8-FA7C-1916-71B2-84A3008835AF}"/>
                      </a:ext>
                    </a:extLst>
                  </p14:cNvPr>
                  <p14:cNvContentPartPr/>
                  <p14:nvPr/>
                </p14:nvContentPartPr>
                <p14:xfrm>
                  <a:off x="7716675" y="5181179"/>
                  <a:ext cx="150120" cy="25164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58B3D2F8-FA7C-1916-71B2-84A3008835AF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7701555" y="5166059"/>
                    <a:ext cx="18072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041BE6AD-D223-CA17-D4A8-EC8EE729D82C}"/>
                      </a:ext>
                    </a:extLst>
                  </p14:cNvPr>
                  <p14:cNvContentPartPr/>
                  <p14:nvPr/>
                </p14:nvContentPartPr>
                <p14:xfrm>
                  <a:off x="7953195" y="5331659"/>
                  <a:ext cx="374040" cy="8064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041BE6AD-D223-CA17-D4A8-EC8EE729D82C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7938075" y="5316539"/>
                    <a:ext cx="40464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23A92A91-6B99-0EB1-4AC1-19FF7C5B60A8}"/>
                      </a:ext>
                    </a:extLst>
                  </p14:cNvPr>
                  <p14:cNvContentPartPr/>
                  <p14:nvPr/>
                </p14:nvContentPartPr>
                <p14:xfrm>
                  <a:off x="8387355" y="5282339"/>
                  <a:ext cx="207720" cy="42444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23A92A91-6B99-0EB1-4AC1-19FF7C5B60A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8372235" y="5266859"/>
                    <a:ext cx="238320" cy="45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5" name="Grupp 214">
              <a:extLst>
                <a:ext uri="{FF2B5EF4-FFF2-40B4-BE49-F238E27FC236}">
                  <a16:creationId xmlns:a16="http://schemas.microsoft.com/office/drawing/2014/main" id="{7E708A15-DB55-83C8-C5A7-3D2FC7A96E7A}"/>
                </a:ext>
              </a:extLst>
            </p:cNvPr>
            <p:cNvGrpSpPr/>
            <p:nvPr/>
          </p:nvGrpSpPr>
          <p:grpSpPr>
            <a:xfrm>
              <a:off x="8869215" y="4772599"/>
              <a:ext cx="243360" cy="185040"/>
              <a:chOff x="8890275" y="5216819"/>
              <a:chExt cx="243360" cy="18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6A17DAC5-8187-76CA-76FF-D23B82178BD5}"/>
                      </a:ext>
                    </a:extLst>
                  </p14:cNvPr>
                  <p14:cNvContentPartPr/>
                  <p14:nvPr/>
                </p14:nvContentPartPr>
                <p14:xfrm>
                  <a:off x="8890275" y="5310419"/>
                  <a:ext cx="6840" cy="9144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6A17DAC5-8187-76CA-76FF-D23B82178BD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8875155" y="5294939"/>
                    <a:ext cx="3744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F95E9753-E4C3-5D54-E401-0A08A996078F}"/>
                      </a:ext>
                    </a:extLst>
                  </p14:cNvPr>
                  <p14:cNvContentPartPr/>
                  <p14:nvPr/>
                </p14:nvContentPartPr>
                <p14:xfrm>
                  <a:off x="8901795" y="5216819"/>
                  <a:ext cx="231840" cy="15012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F95E9753-E4C3-5D54-E401-0A08A996078F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8886675" y="5201699"/>
                    <a:ext cx="262440" cy="180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0" name="Grupp 219">
              <a:extLst>
                <a:ext uri="{FF2B5EF4-FFF2-40B4-BE49-F238E27FC236}">
                  <a16:creationId xmlns:a16="http://schemas.microsoft.com/office/drawing/2014/main" id="{6CBD33F9-CC63-B38C-A2CA-4E20D92881F8}"/>
                </a:ext>
              </a:extLst>
            </p:cNvPr>
            <p:cNvGrpSpPr/>
            <p:nvPr/>
          </p:nvGrpSpPr>
          <p:grpSpPr>
            <a:xfrm>
              <a:off x="9433335" y="4645159"/>
              <a:ext cx="1110960" cy="354960"/>
              <a:chOff x="9454395" y="5089379"/>
              <a:chExt cx="1110960" cy="354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A37AF185-6745-B134-7071-8B29621A27A0}"/>
                      </a:ext>
                    </a:extLst>
                  </p14:cNvPr>
                  <p14:cNvContentPartPr/>
                  <p14:nvPr/>
                </p14:nvContentPartPr>
                <p14:xfrm>
                  <a:off x="9500475" y="5089379"/>
                  <a:ext cx="58320" cy="35496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A37AF185-6745-B134-7071-8B29621A27A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9485355" y="5073899"/>
                    <a:ext cx="88920" cy="38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CFF23E34-0E04-14BF-2371-8C3E1873D441}"/>
                      </a:ext>
                    </a:extLst>
                  </p14:cNvPr>
                  <p14:cNvContentPartPr/>
                  <p14:nvPr/>
                </p14:nvContentPartPr>
                <p14:xfrm>
                  <a:off x="9454395" y="5243459"/>
                  <a:ext cx="120240" cy="43560"/>
                </p14:xfrm>
              </p:contentPart>
            </mc:Choice>
            <mc:Fallback xmlns=""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CFF23E34-0E04-14BF-2371-8C3E1873D441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9438915" y="5227979"/>
                    <a:ext cx="15084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09A53CF9-A365-8706-E9DB-94B6ED01EC6F}"/>
                      </a:ext>
                    </a:extLst>
                  </p14:cNvPr>
                  <p14:cNvContentPartPr/>
                  <p14:nvPr/>
                </p14:nvContentPartPr>
                <p14:xfrm>
                  <a:off x="9666795" y="5295299"/>
                  <a:ext cx="114480" cy="8388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09A53CF9-A365-8706-E9DB-94B6ED01EC6F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9651675" y="5280179"/>
                    <a:ext cx="14472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F1470066-059C-245A-A270-2392DE81CAF4}"/>
                      </a:ext>
                    </a:extLst>
                  </p14:cNvPr>
                  <p14:cNvContentPartPr/>
                  <p14:nvPr/>
                </p14:nvContentPartPr>
                <p14:xfrm>
                  <a:off x="9834555" y="5158139"/>
                  <a:ext cx="189720" cy="21456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F1470066-059C-245A-A270-2392DE81CAF4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9819435" y="5143019"/>
                    <a:ext cx="220320" cy="24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0D809983-CDDC-A73F-B2C6-2B93D362AF7D}"/>
                      </a:ext>
                    </a:extLst>
                  </p14:cNvPr>
                  <p14:cNvContentPartPr/>
                  <p14:nvPr/>
                </p14:nvContentPartPr>
                <p14:xfrm>
                  <a:off x="9975315" y="5223299"/>
                  <a:ext cx="590040" cy="16236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0D809983-CDDC-A73F-B2C6-2B93D362AF7D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9960195" y="5208179"/>
                    <a:ext cx="620640" cy="192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7" name="Grupp 286">
            <a:extLst>
              <a:ext uri="{FF2B5EF4-FFF2-40B4-BE49-F238E27FC236}">
                <a16:creationId xmlns:a16="http://schemas.microsoft.com/office/drawing/2014/main" id="{69378D79-55B2-16F9-39F4-4E344F486321}"/>
              </a:ext>
            </a:extLst>
          </p:cNvPr>
          <p:cNvGrpSpPr/>
          <p:nvPr/>
        </p:nvGrpSpPr>
        <p:grpSpPr>
          <a:xfrm>
            <a:off x="6262455" y="5176879"/>
            <a:ext cx="4537080" cy="426960"/>
            <a:chOff x="6262455" y="5176879"/>
            <a:chExt cx="453708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9" name="Pennanteckning 218">
                  <a:extLst>
                    <a:ext uri="{FF2B5EF4-FFF2-40B4-BE49-F238E27FC236}">
                      <a16:creationId xmlns:a16="http://schemas.microsoft.com/office/drawing/2014/main" id="{61A67A07-4862-E394-11B5-1C9E56E41D22}"/>
                    </a:ext>
                  </a:extLst>
                </p14:cNvPr>
                <p14:cNvContentPartPr/>
                <p14:nvPr/>
              </p14:nvContentPartPr>
              <p14:xfrm>
                <a:off x="6262455" y="5310799"/>
                <a:ext cx="273960" cy="133560"/>
              </p14:xfrm>
            </p:contentPart>
          </mc:Choice>
          <mc:Fallback xmlns="">
            <p:pic>
              <p:nvPicPr>
                <p:cNvPr id="219" name="Pennanteckning 218">
                  <a:extLst>
                    <a:ext uri="{FF2B5EF4-FFF2-40B4-BE49-F238E27FC236}">
                      <a16:creationId xmlns:a16="http://schemas.microsoft.com/office/drawing/2014/main" id="{61A67A07-4862-E394-11B5-1C9E56E41D2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247335" y="5295679"/>
                  <a:ext cx="304560" cy="164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8" name="Grupp 237">
              <a:extLst>
                <a:ext uri="{FF2B5EF4-FFF2-40B4-BE49-F238E27FC236}">
                  <a16:creationId xmlns:a16="http://schemas.microsoft.com/office/drawing/2014/main" id="{E8059A5E-FC42-17CF-DEFA-CFBF735FA9DF}"/>
                </a:ext>
              </a:extLst>
            </p:cNvPr>
            <p:cNvGrpSpPr/>
            <p:nvPr/>
          </p:nvGrpSpPr>
          <p:grpSpPr>
            <a:xfrm>
              <a:off x="6820095" y="5260759"/>
              <a:ext cx="1315440" cy="285480"/>
              <a:chOff x="6841155" y="5704979"/>
              <a:chExt cx="1315440" cy="285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21" name="Pennanteckning 220">
                    <a:extLst>
                      <a:ext uri="{FF2B5EF4-FFF2-40B4-BE49-F238E27FC236}">
                        <a16:creationId xmlns:a16="http://schemas.microsoft.com/office/drawing/2014/main" id="{4ABC436F-5BC0-E9E8-138A-4C348C579812}"/>
                      </a:ext>
                    </a:extLst>
                  </p14:cNvPr>
                  <p14:cNvContentPartPr/>
                  <p14:nvPr/>
                </p14:nvContentPartPr>
                <p14:xfrm>
                  <a:off x="6841155" y="5855459"/>
                  <a:ext cx="3600" cy="80640"/>
                </p14:xfrm>
              </p:contentPart>
            </mc:Choice>
            <mc:Fallback xmlns="">
              <p:pic>
                <p:nvPicPr>
                  <p:cNvPr id="221" name="Pennanteckning 220">
                    <a:extLst>
                      <a:ext uri="{FF2B5EF4-FFF2-40B4-BE49-F238E27FC236}">
                        <a16:creationId xmlns:a16="http://schemas.microsoft.com/office/drawing/2014/main" id="{4ABC436F-5BC0-E9E8-138A-4C348C579812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825675" y="5839979"/>
                    <a:ext cx="3420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0320B9A5-EE96-D8FD-EE02-379F92BDCE34}"/>
                      </a:ext>
                    </a:extLst>
                  </p14:cNvPr>
                  <p14:cNvContentPartPr/>
                  <p14:nvPr/>
                </p14:nvContentPartPr>
                <p14:xfrm>
                  <a:off x="6844395" y="5758619"/>
                  <a:ext cx="41760" cy="2880"/>
                </p14:xfrm>
              </p:contentPart>
            </mc:Choice>
            <mc:Fallback xmlns=""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0320B9A5-EE96-D8FD-EE02-379F92BDCE34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6828915" y="5743139"/>
                    <a:ext cx="723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1E031EDF-FC7A-7E10-B70D-F3186448CC02}"/>
                      </a:ext>
                    </a:extLst>
                  </p14:cNvPr>
                  <p14:cNvContentPartPr/>
                  <p14:nvPr/>
                </p14:nvContentPartPr>
                <p14:xfrm>
                  <a:off x="6935115" y="5827019"/>
                  <a:ext cx="117000" cy="9216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1E031EDF-FC7A-7E10-B70D-F3186448CC0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6919995" y="5811899"/>
                    <a:ext cx="1476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0A287F6B-C0E4-E347-F603-EDABC3CE7486}"/>
                      </a:ext>
                    </a:extLst>
                  </p14:cNvPr>
                  <p14:cNvContentPartPr/>
                  <p14:nvPr/>
                </p14:nvContentPartPr>
                <p14:xfrm>
                  <a:off x="7128795" y="5830619"/>
                  <a:ext cx="176400" cy="8712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0A287F6B-C0E4-E347-F603-EDABC3CE7486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113675" y="5815139"/>
                    <a:ext cx="20700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25" name="Pennanteckning 224">
                    <a:extLst>
                      <a:ext uri="{FF2B5EF4-FFF2-40B4-BE49-F238E27FC236}">
                        <a16:creationId xmlns:a16="http://schemas.microsoft.com/office/drawing/2014/main" id="{E1255A2D-520A-54DB-7C7A-8BD0285CFB78}"/>
                      </a:ext>
                    </a:extLst>
                  </p14:cNvPr>
                  <p14:cNvContentPartPr/>
                  <p14:nvPr/>
                </p14:nvContentPartPr>
                <p14:xfrm>
                  <a:off x="7292595" y="5817299"/>
                  <a:ext cx="106920" cy="158760"/>
                </p14:xfrm>
              </p:contentPart>
            </mc:Choice>
            <mc:Fallback xmlns="">
              <p:pic>
                <p:nvPicPr>
                  <p:cNvPr id="225" name="Pennanteckning 224">
                    <a:extLst>
                      <a:ext uri="{FF2B5EF4-FFF2-40B4-BE49-F238E27FC236}">
                        <a16:creationId xmlns:a16="http://schemas.microsoft.com/office/drawing/2014/main" id="{E1255A2D-520A-54DB-7C7A-8BD0285CFB78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277475" y="5801819"/>
                    <a:ext cx="13752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15DAA26D-BF45-AA2C-2D4C-CAFE8BC2A46A}"/>
                      </a:ext>
                    </a:extLst>
                  </p14:cNvPr>
                  <p14:cNvContentPartPr/>
                  <p14:nvPr/>
                </p14:nvContentPartPr>
                <p14:xfrm>
                  <a:off x="7448115" y="5846819"/>
                  <a:ext cx="78120" cy="122760"/>
                </p14:xfrm>
              </p:contentPart>
            </mc:Choice>
            <mc:Fallback xmlns=""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15DAA26D-BF45-AA2C-2D4C-CAFE8BC2A46A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432635" y="5831699"/>
                    <a:ext cx="10872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58505546-F45A-DD96-6AE3-0478A3188D2B}"/>
                      </a:ext>
                    </a:extLst>
                  </p14:cNvPr>
                  <p14:cNvContentPartPr/>
                  <p14:nvPr/>
                </p14:nvContentPartPr>
                <p14:xfrm>
                  <a:off x="7585275" y="5704979"/>
                  <a:ext cx="391680" cy="21600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58505546-F45A-DD96-6AE3-0478A3188D2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570155" y="5689859"/>
                    <a:ext cx="42192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A91E9B5E-1AD3-13E2-6DB5-1C98A62D0575}"/>
                      </a:ext>
                    </a:extLst>
                  </p14:cNvPr>
                  <p14:cNvContentPartPr/>
                  <p14:nvPr/>
                </p14:nvContentPartPr>
                <p14:xfrm>
                  <a:off x="7956795" y="5795699"/>
                  <a:ext cx="199800" cy="194760"/>
                </p14:xfrm>
              </p:contentPart>
            </mc:Choice>
            <mc:Fallback xmlns=""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A91E9B5E-1AD3-13E2-6DB5-1C98A62D0575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941315" y="5780219"/>
                    <a:ext cx="230040" cy="22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7" name="Grupp 236">
              <a:extLst>
                <a:ext uri="{FF2B5EF4-FFF2-40B4-BE49-F238E27FC236}">
                  <a16:creationId xmlns:a16="http://schemas.microsoft.com/office/drawing/2014/main" id="{021F329D-362F-5D79-79F9-1FD0567F5A76}"/>
                </a:ext>
              </a:extLst>
            </p:cNvPr>
            <p:cNvGrpSpPr/>
            <p:nvPr/>
          </p:nvGrpSpPr>
          <p:grpSpPr>
            <a:xfrm>
              <a:off x="8400495" y="5276239"/>
              <a:ext cx="1213560" cy="277560"/>
              <a:chOff x="8421555" y="5720459"/>
              <a:chExt cx="1213560" cy="27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82B75100-25D2-5280-DF16-C9EEAF4297A7}"/>
                      </a:ext>
                    </a:extLst>
                  </p14:cNvPr>
                  <p14:cNvContentPartPr/>
                  <p14:nvPr/>
                </p14:nvContentPartPr>
                <p14:xfrm>
                  <a:off x="8421555" y="5878499"/>
                  <a:ext cx="195480" cy="119520"/>
                </p14:xfrm>
              </p:contentPart>
            </mc:Choice>
            <mc:Fallback xmlns=""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82B75100-25D2-5280-DF16-C9EEAF4297A7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8406075" y="5863019"/>
                    <a:ext cx="22608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B86AB89F-2395-FFC7-9C02-A5112F307E84}"/>
                      </a:ext>
                    </a:extLst>
                  </p14:cNvPr>
                  <p14:cNvContentPartPr/>
                  <p14:nvPr/>
                </p14:nvContentPartPr>
                <p14:xfrm>
                  <a:off x="8693715" y="5838539"/>
                  <a:ext cx="30600" cy="14256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B86AB89F-2395-FFC7-9C02-A5112F307E84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8678595" y="5823419"/>
                    <a:ext cx="6120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B6E6D7FF-15F6-CC8F-4C4E-41BFE8A4ADEE}"/>
                      </a:ext>
                    </a:extLst>
                  </p14:cNvPr>
                  <p14:cNvContentPartPr/>
                  <p14:nvPr/>
                </p14:nvContentPartPr>
                <p14:xfrm>
                  <a:off x="8798475" y="5767619"/>
                  <a:ext cx="19800" cy="18648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B6E6D7FF-15F6-CC8F-4C4E-41BFE8A4ADEE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8783355" y="5752499"/>
                    <a:ext cx="504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56E422E5-EFB6-351D-7C54-5FE35574B433}"/>
                      </a:ext>
                    </a:extLst>
                  </p14:cNvPr>
                  <p14:cNvContentPartPr/>
                  <p14:nvPr/>
                </p14:nvContentPartPr>
                <p14:xfrm>
                  <a:off x="8815035" y="5833859"/>
                  <a:ext cx="150840" cy="9216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56E422E5-EFB6-351D-7C54-5FE35574B433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799915" y="5818379"/>
                    <a:ext cx="18144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E9CCA930-0036-95F5-DA18-C93D8718F32A}"/>
                      </a:ext>
                    </a:extLst>
                  </p14:cNvPr>
                  <p14:cNvContentPartPr/>
                  <p14:nvPr/>
                </p14:nvContentPartPr>
                <p14:xfrm>
                  <a:off x="8971995" y="5760059"/>
                  <a:ext cx="42480" cy="17640"/>
                </p14:xfrm>
              </p:contentPart>
            </mc:Choice>
            <mc:Fallback xmlns=""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E9CCA930-0036-95F5-DA18-C93D8718F32A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956875" y="5744939"/>
                    <a:ext cx="730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C4536F81-1EF2-BD7D-0D7A-CA8C1437FDB5}"/>
                      </a:ext>
                    </a:extLst>
                  </p14:cNvPr>
                  <p14:cNvContentPartPr/>
                  <p14:nvPr/>
                </p14:nvContentPartPr>
                <p14:xfrm>
                  <a:off x="9054795" y="5720459"/>
                  <a:ext cx="397440" cy="183240"/>
                </p14:xfrm>
              </p:contentPart>
            </mc:Choice>
            <mc:Fallback xmlns=""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C4536F81-1EF2-BD7D-0D7A-CA8C1437FDB5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9039675" y="5705339"/>
                    <a:ext cx="42768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3ADB7685-5A41-1972-64A5-FADF3CCF57FC}"/>
                      </a:ext>
                    </a:extLst>
                  </p14:cNvPr>
                  <p14:cNvContentPartPr/>
                  <p14:nvPr/>
                </p14:nvContentPartPr>
                <p14:xfrm>
                  <a:off x="9418035" y="5779139"/>
                  <a:ext cx="217080" cy="17892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3ADB7685-5A41-1972-64A5-FADF3CCF57FC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9402555" y="5764019"/>
                    <a:ext cx="247320" cy="209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6" name="Pennanteckning 235">
                  <a:extLst>
                    <a:ext uri="{FF2B5EF4-FFF2-40B4-BE49-F238E27FC236}">
                      <a16:creationId xmlns:a16="http://schemas.microsoft.com/office/drawing/2014/main" id="{37264D08-00CF-C4D6-8829-C6540DA254D8}"/>
                    </a:ext>
                  </a:extLst>
                </p14:cNvPr>
                <p14:cNvContentPartPr/>
                <p14:nvPr/>
              </p14:nvContentPartPr>
              <p14:xfrm>
                <a:off x="9907095" y="5176879"/>
                <a:ext cx="331920" cy="426960"/>
              </p14:xfrm>
            </p:contentPart>
          </mc:Choice>
          <mc:Fallback xmlns="">
            <p:pic>
              <p:nvPicPr>
                <p:cNvPr id="236" name="Pennanteckning 235">
                  <a:extLst>
                    <a:ext uri="{FF2B5EF4-FFF2-40B4-BE49-F238E27FC236}">
                      <a16:creationId xmlns:a16="http://schemas.microsoft.com/office/drawing/2014/main" id="{37264D08-00CF-C4D6-8829-C6540DA254D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891975" y="5161759"/>
                  <a:ext cx="362520" cy="457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2" name="Grupp 241">
              <a:extLst>
                <a:ext uri="{FF2B5EF4-FFF2-40B4-BE49-F238E27FC236}">
                  <a16:creationId xmlns:a16="http://schemas.microsoft.com/office/drawing/2014/main" id="{B1F180F0-D7A7-4DE2-AC98-DDBB97D7987F}"/>
                </a:ext>
              </a:extLst>
            </p:cNvPr>
            <p:cNvGrpSpPr/>
            <p:nvPr/>
          </p:nvGrpSpPr>
          <p:grpSpPr>
            <a:xfrm>
              <a:off x="10515855" y="5276239"/>
              <a:ext cx="283680" cy="288000"/>
              <a:chOff x="10536915" y="5720459"/>
              <a:chExt cx="28368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2CC50839-6575-A647-B307-22D0AB64D585}"/>
                      </a:ext>
                    </a:extLst>
                  </p14:cNvPr>
                  <p14:cNvContentPartPr/>
                  <p14:nvPr/>
                </p14:nvContentPartPr>
                <p14:xfrm>
                  <a:off x="10536915" y="5720459"/>
                  <a:ext cx="177480" cy="14508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2CC50839-6575-A647-B307-22D0AB64D585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10521435" y="5705339"/>
                    <a:ext cx="20772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F7E654C7-4DDD-1F3E-F82E-4D351ED8F84B}"/>
                      </a:ext>
                    </a:extLst>
                  </p14:cNvPr>
                  <p14:cNvContentPartPr/>
                  <p14:nvPr/>
                </p14:nvContentPartPr>
                <p14:xfrm>
                  <a:off x="10760115" y="5868419"/>
                  <a:ext cx="42480" cy="140040"/>
                </p14:xfrm>
              </p:contentPart>
            </mc:Choice>
            <mc:Fallback xmlns=""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F7E654C7-4DDD-1F3E-F82E-4D351ED8F84B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10744635" y="5853299"/>
                    <a:ext cx="7308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142371BA-B1E4-8B3E-10EA-255B0B3CFACE}"/>
                      </a:ext>
                    </a:extLst>
                  </p14:cNvPr>
                  <p14:cNvContentPartPr/>
                  <p14:nvPr/>
                </p14:nvContentPartPr>
                <p14:xfrm>
                  <a:off x="10806195" y="5761859"/>
                  <a:ext cx="14400" cy="2844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142371BA-B1E4-8B3E-10EA-255B0B3CFACE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10791075" y="5746739"/>
                    <a:ext cx="45000" cy="59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26D4C4DB-4BA3-6766-7AB4-889A3B7EA2C7}"/>
              </a:ext>
            </a:extLst>
          </p:cNvPr>
          <p:cNvGrpSpPr/>
          <p:nvPr/>
        </p:nvGrpSpPr>
        <p:grpSpPr>
          <a:xfrm>
            <a:off x="6338775" y="5648479"/>
            <a:ext cx="2081160" cy="649080"/>
            <a:chOff x="6338775" y="5648479"/>
            <a:chExt cx="208116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3" name="Pennanteckning 242">
                  <a:extLst>
                    <a:ext uri="{FF2B5EF4-FFF2-40B4-BE49-F238E27FC236}">
                      <a16:creationId xmlns:a16="http://schemas.microsoft.com/office/drawing/2014/main" id="{0DF765CB-90DD-A498-8414-FBC38DC79A6B}"/>
                    </a:ext>
                  </a:extLst>
                </p14:cNvPr>
                <p14:cNvContentPartPr/>
                <p14:nvPr/>
              </p14:nvContentPartPr>
              <p14:xfrm>
                <a:off x="6338775" y="5762599"/>
                <a:ext cx="178200" cy="102960"/>
              </p14:xfrm>
            </p:contentPart>
          </mc:Choice>
          <mc:Fallback xmlns="">
            <p:pic>
              <p:nvPicPr>
                <p:cNvPr id="243" name="Pennanteckning 242">
                  <a:extLst>
                    <a:ext uri="{FF2B5EF4-FFF2-40B4-BE49-F238E27FC236}">
                      <a16:creationId xmlns:a16="http://schemas.microsoft.com/office/drawing/2014/main" id="{0DF765CB-90DD-A498-8414-FBC38DC79A6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323295" y="5747119"/>
                  <a:ext cx="208800" cy="133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5" name="Grupp 254">
              <a:extLst>
                <a:ext uri="{FF2B5EF4-FFF2-40B4-BE49-F238E27FC236}">
                  <a16:creationId xmlns:a16="http://schemas.microsoft.com/office/drawing/2014/main" id="{3D4BBA75-C9EA-E993-6642-EB0895381B14}"/>
                </a:ext>
              </a:extLst>
            </p:cNvPr>
            <p:cNvGrpSpPr/>
            <p:nvPr/>
          </p:nvGrpSpPr>
          <p:grpSpPr>
            <a:xfrm>
              <a:off x="6761055" y="5648479"/>
              <a:ext cx="1658880" cy="649080"/>
              <a:chOff x="6835395" y="6210059"/>
              <a:chExt cx="1658880" cy="64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24DC4F96-0CFF-A3B6-537C-1B3C8A024A34}"/>
                      </a:ext>
                    </a:extLst>
                  </p14:cNvPr>
                  <p14:cNvContentPartPr/>
                  <p14:nvPr/>
                </p14:nvContentPartPr>
                <p14:xfrm>
                  <a:off x="6835395" y="6347219"/>
                  <a:ext cx="100440" cy="125280"/>
                </p14:xfrm>
              </p:contentPart>
            </mc:Choice>
            <mc:Fallback xmlns=""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24DC4F96-0CFF-A3B6-537C-1B3C8A024A34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6819915" y="6332099"/>
                    <a:ext cx="13104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17AB439B-40C2-62D8-154A-E3F37D9B319C}"/>
                      </a:ext>
                    </a:extLst>
                  </p14:cNvPr>
                  <p14:cNvContentPartPr/>
                  <p14:nvPr/>
                </p14:nvContentPartPr>
                <p14:xfrm>
                  <a:off x="7029435" y="6369539"/>
                  <a:ext cx="92880" cy="92160"/>
                </p14:xfrm>
              </p:contentPart>
            </mc:Choice>
            <mc:Fallback xmlns=""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17AB439B-40C2-62D8-154A-E3F37D9B319C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7014315" y="6354419"/>
                    <a:ext cx="12348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2BC2B016-E107-7E30-D9FE-FA45A2CC125A}"/>
                      </a:ext>
                    </a:extLst>
                  </p14:cNvPr>
                  <p14:cNvContentPartPr/>
                  <p14:nvPr/>
                </p14:nvContentPartPr>
                <p14:xfrm>
                  <a:off x="7186755" y="6349739"/>
                  <a:ext cx="295560" cy="140040"/>
                </p14:xfrm>
              </p:contentPart>
            </mc:Choice>
            <mc:Fallback xmlns=""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2BC2B016-E107-7E30-D9FE-FA45A2CC125A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7171275" y="6334619"/>
                    <a:ext cx="326160" cy="17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4E807136-E638-DF5D-A5C1-E54C292A0D64}"/>
                      </a:ext>
                    </a:extLst>
                  </p14:cNvPr>
                  <p14:cNvContentPartPr/>
                  <p14:nvPr/>
                </p14:nvContentPartPr>
                <p14:xfrm>
                  <a:off x="7576995" y="6210059"/>
                  <a:ext cx="62280" cy="43164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4E807136-E638-DF5D-A5C1-E54C292A0D64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7561875" y="6194939"/>
                    <a:ext cx="92880" cy="46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48" name="Pennanteckning 247">
                    <a:extLst>
                      <a:ext uri="{FF2B5EF4-FFF2-40B4-BE49-F238E27FC236}">
                        <a16:creationId xmlns:a16="http://schemas.microsoft.com/office/drawing/2014/main" id="{396A1CA0-B37A-58FF-7BE0-964FC403FE3B}"/>
                      </a:ext>
                    </a:extLst>
                  </p14:cNvPr>
                  <p14:cNvContentPartPr/>
                  <p14:nvPr/>
                </p14:nvContentPartPr>
                <p14:xfrm>
                  <a:off x="7535595" y="6377099"/>
                  <a:ext cx="201960" cy="102600"/>
                </p14:xfrm>
              </p:contentPart>
            </mc:Choice>
            <mc:Fallback xmlns="">
              <p:pic>
                <p:nvPicPr>
                  <p:cNvPr id="248" name="Pennanteckning 247">
                    <a:extLst>
                      <a:ext uri="{FF2B5EF4-FFF2-40B4-BE49-F238E27FC236}">
                        <a16:creationId xmlns:a16="http://schemas.microsoft.com/office/drawing/2014/main" id="{396A1CA0-B37A-58FF-7BE0-964FC403FE3B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7520475" y="6361979"/>
                    <a:ext cx="232560" cy="13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F9699BC4-43A9-5CB3-5C25-8CB0CFB02433}"/>
                      </a:ext>
                    </a:extLst>
                  </p14:cNvPr>
                  <p14:cNvContentPartPr/>
                  <p14:nvPr/>
                </p14:nvContentPartPr>
                <p14:xfrm>
                  <a:off x="7738275" y="6336419"/>
                  <a:ext cx="19440" cy="2016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F9699BC4-43A9-5CB3-5C25-8CB0CFB02433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7723155" y="6321299"/>
                    <a:ext cx="500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FFE2A08B-4D31-9D6A-13F3-0DC404C4726F}"/>
                      </a:ext>
                    </a:extLst>
                  </p14:cNvPr>
                  <p14:cNvContentPartPr/>
                  <p14:nvPr/>
                </p14:nvContentPartPr>
                <p14:xfrm>
                  <a:off x="7830075" y="6318419"/>
                  <a:ext cx="32760" cy="17640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FFE2A08B-4D31-9D6A-13F3-0DC404C4726F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7814955" y="6303299"/>
                    <a:ext cx="6300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51" name="Pennanteckning 250">
                    <a:extLst>
                      <a:ext uri="{FF2B5EF4-FFF2-40B4-BE49-F238E27FC236}">
                        <a16:creationId xmlns:a16="http://schemas.microsoft.com/office/drawing/2014/main" id="{3210E766-6819-FB63-0070-D1227430D154}"/>
                      </a:ext>
                    </a:extLst>
                  </p14:cNvPr>
                  <p14:cNvContentPartPr/>
                  <p14:nvPr/>
                </p14:nvContentPartPr>
                <p14:xfrm>
                  <a:off x="7900275" y="6305099"/>
                  <a:ext cx="20160" cy="239400"/>
                </p14:xfrm>
              </p:contentPart>
            </mc:Choice>
            <mc:Fallback xmlns="">
              <p:pic>
                <p:nvPicPr>
                  <p:cNvPr id="251" name="Pennanteckning 250">
                    <a:extLst>
                      <a:ext uri="{FF2B5EF4-FFF2-40B4-BE49-F238E27FC236}">
                        <a16:creationId xmlns:a16="http://schemas.microsoft.com/office/drawing/2014/main" id="{3210E766-6819-FB63-0070-D1227430D154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7885155" y="6289979"/>
                    <a:ext cx="50760" cy="27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C7985B47-3FD2-D7F3-A533-9B2E0E73B8AE}"/>
                      </a:ext>
                    </a:extLst>
                  </p14:cNvPr>
                  <p14:cNvContentPartPr/>
                  <p14:nvPr/>
                </p14:nvContentPartPr>
                <p14:xfrm>
                  <a:off x="7801995" y="6365579"/>
                  <a:ext cx="127800" cy="3744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C7985B47-3FD2-D7F3-A533-9B2E0E73B8AE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7786875" y="6350099"/>
                    <a:ext cx="15840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2E8D4229-C356-BB12-D409-DCD6118F1B48}"/>
                      </a:ext>
                    </a:extLst>
                  </p14:cNvPr>
                  <p14:cNvContentPartPr/>
                  <p14:nvPr/>
                </p14:nvContentPartPr>
                <p14:xfrm>
                  <a:off x="8013675" y="6400139"/>
                  <a:ext cx="15120" cy="6228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2E8D4229-C356-BB12-D409-DCD6118F1B48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7998555" y="6385019"/>
                    <a:ext cx="457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66390E69-55B0-FAD8-1289-7BFCE4793715}"/>
                      </a:ext>
                    </a:extLst>
                  </p14:cNvPr>
                  <p14:cNvContentPartPr/>
                  <p14:nvPr/>
                </p14:nvContentPartPr>
                <p14:xfrm>
                  <a:off x="8044995" y="6323459"/>
                  <a:ext cx="449280" cy="535680"/>
                </p14:xfrm>
              </p:contentPart>
            </mc:Choice>
            <mc:Fallback xmlns=""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66390E69-55B0-FAD8-1289-7BFCE4793715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8029875" y="6307979"/>
                    <a:ext cx="479880" cy="566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85" name="Grupp 284">
            <a:extLst>
              <a:ext uri="{FF2B5EF4-FFF2-40B4-BE49-F238E27FC236}">
                <a16:creationId xmlns:a16="http://schemas.microsoft.com/office/drawing/2014/main" id="{1DC50C1C-562B-1F53-D7E0-4A644A67B513}"/>
              </a:ext>
            </a:extLst>
          </p:cNvPr>
          <p:cNvGrpSpPr/>
          <p:nvPr/>
        </p:nvGrpSpPr>
        <p:grpSpPr>
          <a:xfrm>
            <a:off x="5974095" y="3957919"/>
            <a:ext cx="4420440" cy="712080"/>
            <a:chOff x="5974095" y="3957919"/>
            <a:chExt cx="4420440" cy="712080"/>
          </a:xfrm>
        </p:grpSpPr>
        <p:grpSp>
          <p:nvGrpSpPr>
            <p:cNvPr id="189" name="Grupp 188">
              <a:extLst>
                <a:ext uri="{FF2B5EF4-FFF2-40B4-BE49-F238E27FC236}">
                  <a16:creationId xmlns:a16="http://schemas.microsoft.com/office/drawing/2014/main" id="{C541D0EE-C09D-9311-E751-ACF080400082}"/>
                </a:ext>
              </a:extLst>
            </p:cNvPr>
            <p:cNvGrpSpPr/>
            <p:nvPr/>
          </p:nvGrpSpPr>
          <p:grpSpPr>
            <a:xfrm>
              <a:off x="5974095" y="4092919"/>
              <a:ext cx="629280" cy="244440"/>
              <a:chOff x="5995155" y="4537139"/>
              <a:chExt cx="629280" cy="24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3A9B6AF9-3C7C-41B6-55A2-1BDB8142F9C1}"/>
                      </a:ext>
                    </a:extLst>
                  </p14:cNvPr>
                  <p14:cNvContentPartPr/>
                  <p14:nvPr/>
                </p14:nvContentPartPr>
                <p14:xfrm>
                  <a:off x="5995155" y="4655219"/>
                  <a:ext cx="111960" cy="91440"/>
                </p14:xfrm>
              </p:contentPart>
            </mc:Choice>
            <mc:Fallback xmlns=""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3A9B6AF9-3C7C-41B6-55A2-1BDB8142F9C1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5979675" y="4640099"/>
                    <a:ext cx="1425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8C8EEC6F-1E90-85F6-6CCC-6B7DFAE8113E}"/>
                      </a:ext>
                    </a:extLst>
                  </p14:cNvPr>
                  <p14:cNvContentPartPr/>
                  <p14:nvPr/>
                </p14:nvContentPartPr>
                <p14:xfrm>
                  <a:off x="6182715" y="4700939"/>
                  <a:ext cx="5400" cy="42480"/>
                </p14:xfrm>
              </p:contentPart>
            </mc:Choice>
            <mc:Fallback xmlns=""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8C8EEC6F-1E90-85F6-6CCC-6B7DFAE8113E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6167595" y="4685459"/>
                    <a:ext cx="3600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22400C23-8525-EAF0-7B11-4A993AAEEED0}"/>
                      </a:ext>
                    </a:extLst>
                  </p14:cNvPr>
                  <p14:cNvContentPartPr/>
                  <p14:nvPr/>
                </p14:nvContentPartPr>
                <p14:xfrm>
                  <a:off x="6224835" y="4594019"/>
                  <a:ext cx="21960" cy="17640"/>
                </p14:xfrm>
              </p:contentPart>
            </mc:Choice>
            <mc:Fallback xmlns=""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22400C23-8525-EAF0-7B11-4A993AAEEED0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6209715" y="4578899"/>
                    <a:ext cx="5220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41B09772-8FC7-D913-1756-9A9749A03D3D}"/>
                      </a:ext>
                    </a:extLst>
                  </p14:cNvPr>
                  <p14:cNvContentPartPr/>
                  <p14:nvPr/>
                </p14:nvContentPartPr>
                <p14:xfrm>
                  <a:off x="6274515" y="4618859"/>
                  <a:ext cx="61560" cy="15048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41B09772-8FC7-D913-1756-9A9749A03D3D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6259395" y="4603739"/>
                    <a:ext cx="9216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188A87B6-00D6-22DF-4556-5992D9EC64E7}"/>
                      </a:ext>
                    </a:extLst>
                  </p14:cNvPr>
                  <p14:cNvContentPartPr/>
                  <p14:nvPr/>
                </p14:nvContentPartPr>
                <p14:xfrm>
                  <a:off x="6403395" y="4537139"/>
                  <a:ext cx="221040" cy="24444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188A87B6-00D6-22DF-4556-5992D9EC64E7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6388275" y="4521659"/>
                    <a:ext cx="251640" cy="274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8" name="Grupp 187">
              <a:extLst>
                <a:ext uri="{FF2B5EF4-FFF2-40B4-BE49-F238E27FC236}">
                  <a16:creationId xmlns:a16="http://schemas.microsoft.com/office/drawing/2014/main" id="{A8E4B95F-5511-4D86-09CF-E25686A50E69}"/>
                </a:ext>
              </a:extLst>
            </p:cNvPr>
            <p:cNvGrpSpPr/>
            <p:nvPr/>
          </p:nvGrpSpPr>
          <p:grpSpPr>
            <a:xfrm>
              <a:off x="6853935" y="4065559"/>
              <a:ext cx="448560" cy="374400"/>
              <a:chOff x="6874995" y="4509779"/>
              <a:chExt cx="448560" cy="37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B395A10A-0FE0-4EBC-FC89-9DA77FCA2F7D}"/>
                      </a:ext>
                    </a:extLst>
                  </p14:cNvPr>
                  <p14:cNvContentPartPr/>
                  <p14:nvPr/>
                </p14:nvContentPartPr>
                <p14:xfrm>
                  <a:off x="6893715" y="4509779"/>
                  <a:ext cx="42840" cy="37440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B395A10A-0FE0-4EBC-FC89-9DA77FCA2F7D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6878595" y="4494659"/>
                    <a:ext cx="73440" cy="40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75" name="Pennanteckning 174">
                    <a:extLst>
                      <a:ext uri="{FF2B5EF4-FFF2-40B4-BE49-F238E27FC236}">
                        <a16:creationId xmlns:a16="http://schemas.microsoft.com/office/drawing/2014/main" id="{1A4A1A97-91CD-62E5-7489-B4B6393C92F4}"/>
                      </a:ext>
                    </a:extLst>
                  </p14:cNvPr>
                  <p14:cNvContentPartPr/>
                  <p14:nvPr/>
                </p14:nvContentPartPr>
                <p14:xfrm>
                  <a:off x="6874995" y="4657019"/>
                  <a:ext cx="186480" cy="70560"/>
                </p14:xfrm>
              </p:contentPart>
            </mc:Choice>
            <mc:Fallback xmlns="">
              <p:pic>
                <p:nvPicPr>
                  <p:cNvPr id="175" name="Pennanteckning 174">
                    <a:extLst>
                      <a:ext uri="{FF2B5EF4-FFF2-40B4-BE49-F238E27FC236}">
                        <a16:creationId xmlns:a16="http://schemas.microsoft.com/office/drawing/2014/main" id="{1A4A1A97-91CD-62E5-7489-B4B6393C92F4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6859515" y="4641539"/>
                    <a:ext cx="21708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76" name="Pennanteckning 175">
                    <a:extLst>
                      <a:ext uri="{FF2B5EF4-FFF2-40B4-BE49-F238E27FC236}">
                        <a16:creationId xmlns:a16="http://schemas.microsoft.com/office/drawing/2014/main" id="{A91A7737-9AA0-C364-BDB3-366787ED4685}"/>
                      </a:ext>
                    </a:extLst>
                  </p14:cNvPr>
                  <p14:cNvContentPartPr/>
                  <p14:nvPr/>
                </p14:nvContentPartPr>
                <p14:xfrm>
                  <a:off x="7064355" y="4651979"/>
                  <a:ext cx="259200" cy="7488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A91A7737-9AA0-C364-BDB3-366787ED4685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7049235" y="4636859"/>
                    <a:ext cx="289800" cy="105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9" name="Grupp 198">
              <a:extLst>
                <a:ext uri="{FF2B5EF4-FFF2-40B4-BE49-F238E27FC236}">
                  <a16:creationId xmlns:a16="http://schemas.microsoft.com/office/drawing/2014/main" id="{78165090-488A-3CA2-D834-89A7AB65F034}"/>
                </a:ext>
              </a:extLst>
            </p:cNvPr>
            <p:cNvGrpSpPr/>
            <p:nvPr/>
          </p:nvGrpSpPr>
          <p:grpSpPr>
            <a:xfrm>
              <a:off x="7667535" y="3957919"/>
              <a:ext cx="2684160" cy="712080"/>
              <a:chOff x="7688595" y="4402139"/>
              <a:chExt cx="2684160" cy="71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77" name="Pennanteckning 176">
                    <a:extLst>
                      <a:ext uri="{FF2B5EF4-FFF2-40B4-BE49-F238E27FC236}">
                        <a16:creationId xmlns:a16="http://schemas.microsoft.com/office/drawing/2014/main" id="{8DB43222-FBE6-1439-4E3E-547098A8CAE7}"/>
                      </a:ext>
                    </a:extLst>
                  </p14:cNvPr>
                  <p14:cNvContentPartPr/>
                  <p14:nvPr/>
                </p14:nvContentPartPr>
                <p14:xfrm>
                  <a:off x="7688595" y="4608059"/>
                  <a:ext cx="283320" cy="13140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8DB43222-FBE6-1439-4E3E-547098A8CAE7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7673475" y="4592939"/>
                    <a:ext cx="31356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78" name="Pennanteckning 177">
                    <a:extLst>
                      <a:ext uri="{FF2B5EF4-FFF2-40B4-BE49-F238E27FC236}">
                        <a16:creationId xmlns:a16="http://schemas.microsoft.com/office/drawing/2014/main" id="{F3989661-C0E8-DAF3-22F7-5DFAA44DBEB7}"/>
                      </a:ext>
                    </a:extLst>
                  </p14:cNvPr>
                  <p14:cNvContentPartPr/>
                  <p14:nvPr/>
                </p14:nvContentPartPr>
                <p14:xfrm>
                  <a:off x="8029515" y="4648019"/>
                  <a:ext cx="198720" cy="77040"/>
                </p14:xfrm>
              </p:contentPart>
            </mc:Choice>
            <mc:Fallback xmlns="">
              <p:pic>
                <p:nvPicPr>
                  <p:cNvPr id="178" name="Pennanteckning 177">
                    <a:extLst>
                      <a:ext uri="{FF2B5EF4-FFF2-40B4-BE49-F238E27FC236}">
                        <a16:creationId xmlns:a16="http://schemas.microsoft.com/office/drawing/2014/main" id="{F3989661-C0E8-DAF3-22F7-5DFAA44DBEB7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8014035" y="4632539"/>
                    <a:ext cx="22932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79" name="Pennanteckning 178">
                    <a:extLst>
                      <a:ext uri="{FF2B5EF4-FFF2-40B4-BE49-F238E27FC236}">
                        <a16:creationId xmlns:a16="http://schemas.microsoft.com/office/drawing/2014/main" id="{3355142A-1538-F9A4-5A3D-F0D6129FE1C8}"/>
                      </a:ext>
                    </a:extLst>
                  </p14:cNvPr>
                  <p14:cNvContentPartPr/>
                  <p14:nvPr/>
                </p14:nvContentPartPr>
                <p14:xfrm>
                  <a:off x="8304915" y="4486739"/>
                  <a:ext cx="44280" cy="219960"/>
                </p14:xfrm>
              </p:contentPart>
            </mc:Choice>
            <mc:Fallback xmlns="">
              <p:pic>
                <p:nvPicPr>
                  <p:cNvPr id="179" name="Pennanteckning 178">
                    <a:extLst>
                      <a:ext uri="{FF2B5EF4-FFF2-40B4-BE49-F238E27FC236}">
                        <a16:creationId xmlns:a16="http://schemas.microsoft.com/office/drawing/2014/main" id="{3355142A-1538-F9A4-5A3D-F0D6129FE1C8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8289435" y="4471259"/>
                    <a:ext cx="7488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80" name="Pennanteckning 179">
                    <a:extLst>
                      <a:ext uri="{FF2B5EF4-FFF2-40B4-BE49-F238E27FC236}">
                        <a16:creationId xmlns:a16="http://schemas.microsoft.com/office/drawing/2014/main" id="{E588811E-3349-5B48-8C26-62E71EDB2F54}"/>
                      </a:ext>
                    </a:extLst>
                  </p14:cNvPr>
                  <p14:cNvContentPartPr/>
                  <p14:nvPr/>
                </p14:nvContentPartPr>
                <p14:xfrm>
                  <a:off x="8411475" y="4495739"/>
                  <a:ext cx="59040" cy="241920"/>
                </p14:xfrm>
              </p:contentPart>
            </mc:Choice>
            <mc:Fallback xmlns="">
              <p:pic>
                <p:nvPicPr>
                  <p:cNvPr id="180" name="Pennanteckning 179">
                    <a:extLst>
                      <a:ext uri="{FF2B5EF4-FFF2-40B4-BE49-F238E27FC236}">
                        <a16:creationId xmlns:a16="http://schemas.microsoft.com/office/drawing/2014/main" id="{E588811E-3349-5B48-8C26-62E71EDB2F54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8396355" y="4480619"/>
                    <a:ext cx="89640" cy="2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81" name="Pennanteckning 180">
                    <a:extLst>
                      <a:ext uri="{FF2B5EF4-FFF2-40B4-BE49-F238E27FC236}">
                        <a16:creationId xmlns:a16="http://schemas.microsoft.com/office/drawing/2014/main" id="{616B942E-451D-A38B-C769-E47086B30621}"/>
                      </a:ext>
                    </a:extLst>
                  </p14:cNvPr>
                  <p14:cNvContentPartPr/>
                  <p14:nvPr/>
                </p14:nvContentPartPr>
                <p14:xfrm>
                  <a:off x="8431275" y="4598699"/>
                  <a:ext cx="147600" cy="129960"/>
                </p14:xfrm>
              </p:contentPart>
            </mc:Choice>
            <mc:Fallback xmlns=""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616B942E-451D-A38B-C769-E47086B30621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8416155" y="4583219"/>
                    <a:ext cx="17820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82" name="Pennanteckning 181">
                    <a:extLst>
                      <a:ext uri="{FF2B5EF4-FFF2-40B4-BE49-F238E27FC236}">
                        <a16:creationId xmlns:a16="http://schemas.microsoft.com/office/drawing/2014/main" id="{6DD753C5-7FCB-3EBC-E9EA-5DA58FEEE3BA}"/>
                      </a:ext>
                    </a:extLst>
                  </p14:cNvPr>
                  <p14:cNvContentPartPr/>
                  <p14:nvPr/>
                </p14:nvContentPartPr>
                <p14:xfrm>
                  <a:off x="8634675" y="4502219"/>
                  <a:ext cx="360" cy="360"/>
                </p14:xfrm>
              </p:contentPart>
            </mc:Choice>
            <mc:Fallback xmlns=""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6DD753C5-7FCB-3EBC-E9EA-5DA58FEEE3BA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8619555" y="4487099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83" name="Pennanteckning 182">
                    <a:extLst>
                      <a:ext uri="{FF2B5EF4-FFF2-40B4-BE49-F238E27FC236}">
                        <a16:creationId xmlns:a16="http://schemas.microsoft.com/office/drawing/2014/main" id="{FD372BAB-0418-7499-DC95-C780D319073D}"/>
                      </a:ext>
                    </a:extLst>
                  </p14:cNvPr>
                  <p14:cNvContentPartPr/>
                  <p14:nvPr/>
                </p14:nvContentPartPr>
                <p14:xfrm>
                  <a:off x="8686875" y="4583219"/>
                  <a:ext cx="89640" cy="112680"/>
                </p14:xfrm>
              </p:contentPart>
            </mc:Choice>
            <mc:Fallback xmlns="">
              <p:pic>
                <p:nvPicPr>
                  <p:cNvPr id="183" name="Pennanteckning 182">
                    <a:extLst>
                      <a:ext uri="{FF2B5EF4-FFF2-40B4-BE49-F238E27FC236}">
                        <a16:creationId xmlns:a16="http://schemas.microsoft.com/office/drawing/2014/main" id="{FD372BAB-0418-7499-DC95-C780D319073D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8671395" y="4568099"/>
                    <a:ext cx="1202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184" name="Pennanteckning 183">
                    <a:extLst>
                      <a:ext uri="{FF2B5EF4-FFF2-40B4-BE49-F238E27FC236}">
                        <a16:creationId xmlns:a16="http://schemas.microsoft.com/office/drawing/2014/main" id="{1D6775A0-3573-F070-EFEB-6C99CCFC2448}"/>
                      </a:ext>
                    </a:extLst>
                  </p14:cNvPr>
                  <p14:cNvContentPartPr/>
                  <p14:nvPr/>
                </p14:nvContentPartPr>
                <p14:xfrm>
                  <a:off x="8848515" y="4627859"/>
                  <a:ext cx="52920" cy="69120"/>
                </p14:xfrm>
              </p:contentPart>
            </mc:Choice>
            <mc:Fallback xmlns="">
              <p:pic>
                <p:nvPicPr>
                  <p:cNvPr id="184" name="Pennanteckning 183">
                    <a:extLst>
                      <a:ext uri="{FF2B5EF4-FFF2-40B4-BE49-F238E27FC236}">
                        <a16:creationId xmlns:a16="http://schemas.microsoft.com/office/drawing/2014/main" id="{1D6775A0-3573-F070-EFEB-6C99CCFC2448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8833395" y="4612739"/>
                    <a:ext cx="835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185" name="Pennanteckning 184">
                    <a:extLst>
                      <a:ext uri="{FF2B5EF4-FFF2-40B4-BE49-F238E27FC236}">
                        <a16:creationId xmlns:a16="http://schemas.microsoft.com/office/drawing/2014/main" id="{751FD473-AFB5-BA80-AA61-718052D4254B}"/>
                      </a:ext>
                    </a:extLst>
                  </p14:cNvPr>
                  <p14:cNvContentPartPr/>
                  <p14:nvPr/>
                </p14:nvContentPartPr>
                <p14:xfrm>
                  <a:off x="9006915" y="4484219"/>
                  <a:ext cx="70560" cy="227160"/>
                </p14:xfrm>
              </p:contentPart>
            </mc:Choice>
            <mc:Fallback xmlns="">
              <p:pic>
                <p:nvPicPr>
                  <p:cNvPr id="185" name="Pennanteckning 184">
                    <a:extLst>
                      <a:ext uri="{FF2B5EF4-FFF2-40B4-BE49-F238E27FC236}">
                        <a16:creationId xmlns:a16="http://schemas.microsoft.com/office/drawing/2014/main" id="{751FD473-AFB5-BA80-AA61-718052D4254B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8991795" y="4468739"/>
                    <a:ext cx="10116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186" name="Pennanteckning 185">
                    <a:extLst>
                      <a:ext uri="{FF2B5EF4-FFF2-40B4-BE49-F238E27FC236}">
                        <a16:creationId xmlns:a16="http://schemas.microsoft.com/office/drawing/2014/main" id="{5A989F09-88A3-2B67-0FF2-9C2E6B422375}"/>
                      </a:ext>
                    </a:extLst>
                  </p14:cNvPr>
                  <p14:cNvContentPartPr/>
                  <p14:nvPr/>
                </p14:nvContentPartPr>
                <p14:xfrm>
                  <a:off x="9096915" y="4635419"/>
                  <a:ext cx="17640" cy="65520"/>
                </p14:xfrm>
              </p:contentPart>
            </mc:Choice>
            <mc:Fallback xmlns="">
              <p:pic>
                <p:nvPicPr>
                  <p:cNvPr id="186" name="Pennanteckning 185">
                    <a:extLst>
                      <a:ext uri="{FF2B5EF4-FFF2-40B4-BE49-F238E27FC236}">
                        <a16:creationId xmlns:a16="http://schemas.microsoft.com/office/drawing/2014/main" id="{5A989F09-88A3-2B67-0FF2-9C2E6B422375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9081795" y="4620299"/>
                    <a:ext cx="482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190" name="Pennanteckning 189">
                    <a:extLst>
                      <a:ext uri="{FF2B5EF4-FFF2-40B4-BE49-F238E27FC236}">
                        <a16:creationId xmlns:a16="http://schemas.microsoft.com/office/drawing/2014/main" id="{D871662B-1246-8C1B-18D9-4E6D7783C7F6}"/>
                      </a:ext>
                    </a:extLst>
                  </p14:cNvPr>
                  <p14:cNvContentPartPr/>
                  <p14:nvPr/>
                </p14:nvContentPartPr>
                <p14:xfrm>
                  <a:off x="9101955" y="4504019"/>
                  <a:ext cx="69120" cy="183240"/>
                </p14:xfrm>
              </p:contentPart>
            </mc:Choice>
            <mc:Fallback xmlns="">
              <p:pic>
                <p:nvPicPr>
                  <p:cNvPr id="190" name="Pennanteckning 189">
                    <a:extLst>
                      <a:ext uri="{FF2B5EF4-FFF2-40B4-BE49-F238E27FC236}">
                        <a16:creationId xmlns:a16="http://schemas.microsoft.com/office/drawing/2014/main" id="{D871662B-1246-8C1B-18D9-4E6D7783C7F6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9086835" y="4488899"/>
                    <a:ext cx="9936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191" name="Pennanteckning 190">
                    <a:extLst>
                      <a:ext uri="{FF2B5EF4-FFF2-40B4-BE49-F238E27FC236}">
                        <a16:creationId xmlns:a16="http://schemas.microsoft.com/office/drawing/2014/main" id="{C88B387B-25BE-9986-9E6D-AA52A924BA48}"/>
                      </a:ext>
                    </a:extLst>
                  </p14:cNvPr>
                  <p14:cNvContentPartPr/>
                  <p14:nvPr/>
                </p14:nvContentPartPr>
                <p14:xfrm>
                  <a:off x="9211035" y="4634699"/>
                  <a:ext cx="34920" cy="97200"/>
                </p14:xfrm>
              </p:contentPart>
            </mc:Choice>
            <mc:Fallback xmlns="">
              <p:pic>
                <p:nvPicPr>
                  <p:cNvPr id="191" name="Pennanteckning 190">
                    <a:extLst>
                      <a:ext uri="{FF2B5EF4-FFF2-40B4-BE49-F238E27FC236}">
                        <a16:creationId xmlns:a16="http://schemas.microsoft.com/office/drawing/2014/main" id="{C88B387B-25BE-9986-9E6D-AA52A924BA48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9195915" y="4619579"/>
                    <a:ext cx="6552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192" name="Pennanteckning 191">
                    <a:extLst>
                      <a:ext uri="{FF2B5EF4-FFF2-40B4-BE49-F238E27FC236}">
                        <a16:creationId xmlns:a16="http://schemas.microsoft.com/office/drawing/2014/main" id="{0EA335B7-7BF2-7F4E-AC14-A3F1DA642F4A}"/>
                      </a:ext>
                    </a:extLst>
                  </p14:cNvPr>
                  <p14:cNvContentPartPr/>
                  <p14:nvPr/>
                </p14:nvContentPartPr>
                <p14:xfrm>
                  <a:off x="9267555" y="4522019"/>
                  <a:ext cx="21960" cy="11880"/>
                </p14:xfrm>
              </p:contentPart>
            </mc:Choice>
            <mc:Fallback xmlns="">
              <p:pic>
                <p:nvPicPr>
                  <p:cNvPr id="192" name="Pennanteckning 191">
                    <a:extLst>
                      <a:ext uri="{FF2B5EF4-FFF2-40B4-BE49-F238E27FC236}">
                        <a16:creationId xmlns:a16="http://schemas.microsoft.com/office/drawing/2014/main" id="{0EA335B7-7BF2-7F4E-AC14-A3F1DA642F4A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9252075" y="4506899"/>
                    <a:ext cx="5220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193" name="Pennanteckning 192">
                    <a:extLst>
                      <a:ext uri="{FF2B5EF4-FFF2-40B4-BE49-F238E27FC236}">
                        <a16:creationId xmlns:a16="http://schemas.microsoft.com/office/drawing/2014/main" id="{25B5CD07-6BFE-1AEA-98A8-A4B7633B009F}"/>
                      </a:ext>
                    </a:extLst>
                  </p14:cNvPr>
                  <p14:cNvContentPartPr/>
                  <p14:nvPr/>
                </p14:nvContentPartPr>
                <p14:xfrm>
                  <a:off x="9318675" y="4604099"/>
                  <a:ext cx="83880" cy="88200"/>
                </p14:xfrm>
              </p:contentPart>
            </mc:Choice>
            <mc:Fallback xmlns="">
              <p:pic>
                <p:nvPicPr>
                  <p:cNvPr id="193" name="Pennanteckning 192">
                    <a:extLst>
                      <a:ext uri="{FF2B5EF4-FFF2-40B4-BE49-F238E27FC236}">
                        <a16:creationId xmlns:a16="http://schemas.microsoft.com/office/drawing/2014/main" id="{25B5CD07-6BFE-1AEA-98A8-A4B7633B009F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9303555" y="4588979"/>
                    <a:ext cx="11448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194" name="Pennanteckning 193">
                    <a:extLst>
                      <a:ext uri="{FF2B5EF4-FFF2-40B4-BE49-F238E27FC236}">
                        <a16:creationId xmlns:a16="http://schemas.microsoft.com/office/drawing/2014/main" id="{DF002C04-DB7C-7354-7598-BD244921CB34}"/>
                      </a:ext>
                    </a:extLst>
                  </p14:cNvPr>
                  <p14:cNvContentPartPr/>
                  <p14:nvPr/>
                </p14:nvContentPartPr>
                <p14:xfrm>
                  <a:off x="9483195" y="4573499"/>
                  <a:ext cx="84600" cy="117000"/>
                </p14:xfrm>
              </p:contentPart>
            </mc:Choice>
            <mc:Fallback xmlns="">
              <p:pic>
                <p:nvPicPr>
                  <p:cNvPr id="194" name="Pennanteckning 193">
                    <a:extLst>
                      <a:ext uri="{FF2B5EF4-FFF2-40B4-BE49-F238E27FC236}">
                        <a16:creationId xmlns:a16="http://schemas.microsoft.com/office/drawing/2014/main" id="{DF002C04-DB7C-7354-7598-BD244921CB34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9468075" y="4558019"/>
                    <a:ext cx="11520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195" name="Pennanteckning 194">
                    <a:extLst>
                      <a:ext uri="{FF2B5EF4-FFF2-40B4-BE49-F238E27FC236}">
                        <a16:creationId xmlns:a16="http://schemas.microsoft.com/office/drawing/2014/main" id="{53D2EA12-03CB-8FC4-E3CA-FA4FB792E721}"/>
                      </a:ext>
                    </a:extLst>
                  </p14:cNvPr>
                  <p14:cNvContentPartPr/>
                  <p14:nvPr/>
                </p14:nvContentPartPr>
                <p14:xfrm>
                  <a:off x="9650955" y="4568459"/>
                  <a:ext cx="328680" cy="92880"/>
                </p14:xfrm>
              </p:contentPart>
            </mc:Choice>
            <mc:Fallback xmlns="">
              <p:pic>
                <p:nvPicPr>
                  <p:cNvPr id="195" name="Pennanteckning 194">
                    <a:extLst>
                      <a:ext uri="{FF2B5EF4-FFF2-40B4-BE49-F238E27FC236}">
                        <a16:creationId xmlns:a16="http://schemas.microsoft.com/office/drawing/2014/main" id="{53D2EA12-03CB-8FC4-E3CA-FA4FB792E72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9635835" y="4553339"/>
                    <a:ext cx="35928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196" name="Pennanteckning 195">
                    <a:extLst>
                      <a:ext uri="{FF2B5EF4-FFF2-40B4-BE49-F238E27FC236}">
                        <a16:creationId xmlns:a16="http://schemas.microsoft.com/office/drawing/2014/main" id="{2645A20F-69CD-FB80-A1C1-42C089FD6266}"/>
                      </a:ext>
                    </a:extLst>
                  </p14:cNvPr>
                  <p14:cNvContentPartPr/>
                  <p14:nvPr/>
                </p14:nvContentPartPr>
                <p14:xfrm>
                  <a:off x="9996195" y="4417259"/>
                  <a:ext cx="63000" cy="59760"/>
                </p14:xfrm>
              </p:contentPart>
            </mc:Choice>
            <mc:Fallback xmlns="">
              <p:pic>
                <p:nvPicPr>
                  <p:cNvPr id="196" name="Pennanteckning 195">
                    <a:extLst>
                      <a:ext uri="{FF2B5EF4-FFF2-40B4-BE49-F238E27FC236}">
                        <a16:creationId xmlns:a16="http://schemas.microsoft.com/office/drawing/2014/main" id="{2645A20F-69CD-FB80-A1C1-42C089FD6266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9980715" y="4401779"/>
                    <a:ext cx="93600" cy="9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9C0C6221-7B0E-4836-3E46-C5AB0B590554}"/>
                      </a:ext>
                    </a:extLst>
                  </p14:cNvPr>
                  <p14:cNvContentPartPr/>
                  <p14:nvPr/>
                </p14:nvContentPartPr>
                <p14:xfrm>
                  <a:off x="10082595" y="4402139"/>
                  <a:ext cx="23400" cy="289080"/>
                </p14:xfrm>
              </p:contentPart>
            </mc:Choice>
            <mc:Fallback xmlns=""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9C0C6221-7B0E-4836-3E46-C5AB0B590554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10067475" y="4387019"/>
                    <a:ext cx="54000" cy="31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D6E50D18-C445-E23A-FA6F-A8EFECF33CCC}"/>
                      </a:ext>
                    </a:extLst>
                  </p14:cNvPr>
                  <p14:cNvContentPartPr/>
                  <p14:nvPr/>
                </p14:nvContentPartPr>
                <p14:xfrm>
                  <a:off x="10092675" y="4527059"/>
                  <a:ext cx="280080" cy="587160"/>
                </p14:xfrm>
              </p:contentPart>
            </mc:Choice>
            <mc:Fallback xmlns=""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D6E50D18-C445-E23A-FA6F-A8EFECF33CCC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10077555" y="4511939"/>
                    <a:ext cx="310680" cy="617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6" name="Pennanteckning 255">
                  <a:extLst>
                    <a:ext uri="{FF2B5EF4-FFF2-40B4-BE49-F238E27FC236}">
                      <a16:creationId xmlns:a16="http://schemas.microsoft.com/office/drawing/2014/main" id="{9DA23962-6133-F567-E259-4DFC11A6BAC9}"/>
                    </a:ext>
                  </a:extLst>
                </p14:cNvPr>
                <p14:cNvContentPartPr/>
                <p14:nvPr/>
              </p14:nvContentPartPr>
              <p14:xfrm>
                <a:off x="7699935" y="4318639"/>
                <a:ext cx="2694600" cy="125280"/>
              </p14:xfrm>
            </p:contentPart>
          </mc:Choice>
          <mc:Fallback xmlns="">
            <p:pic>
              <p:nvPicPr>
                <p:cNvPr id="256" name="Pennanteckning 255">
                  <a:extLst>
                    <a:ext uri="{FF2B5EF4-FFF2-40B4-BE49-F238E27FC236}">
                      <a16:creationId xmlns:a16="http://schemas.microsoft.com/office/drawing/2014/main" id="{9DA23962-6133-F567-E259-4DFC11A6BAC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684455" y="4303519"/>
                  <a:ext cx="27252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9BE8D299-E961-AFDA-9F42-6BD4F63A0B80}"/>
              </a:ext>
            </a:extLst>
          </p:cNvPr>
          <p:cNvGrpSpPr/>
          <p:nvPr/>
        </p:nvGrpSpPr>
        <p:grpSpPr>
          <a:xfrm>
            <a:off x="1346475" y="5804699"/>
            <a:ext cx="3695760" cy="712800"/>
            <a:chOff x="1346475" y="5804699"/>
            <a:chExt cx="3695760" cy="712800"/>
          </a:xfrm>
        </p:grpSpPr>
        <p:grpSp>
          <p:nvGrpSpPr>
            <p:cNvPr id="265" name="Grupp 264">
              <a:extLst>
                <a:ext uri="{FF2B5EF4-FFF2-40B4-BE49-F238E27FC236}">
                  <a16:creationId xmlns:a16="http://schemas.microsoft.com/office/drawing/2014/main" id="{6B9E5503-0F86-A592-4143-32DDA4C4A229}"/>
                </a:ext>
              </a:extLst>
            </p:cNvPr>
            <p:cNvGrpSpPr/>
            <p:nvPr/>
          </p:nvGrpSpPr>
          <p:grpSpPr>
            <a:xfrm>
              <a:off x="1346475" y="5958779"/>
              <a:ext cx="811800" cy="258120"/>
              <a:chOff x="1346475" y="5958779"/>
              <a:chExt cx="81180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57" name="Pennanteckning 256">
                    <a:extLst>
                      <a:ext uri="{FF2B5EF4-FFF2-40B4-BE49-F238E27FC236}">
                        <a16:creationId xmlns:a16="http://schemas.microsoft.com/office/drawing/2014/main" id="{8AA3C54C-9FB2-A6B0-9054-4A39B93A5088}"/>
                      </a:ext>
                    </a:extLst>
                  </p14:cNvPr>
                  <p14:cNvContentPartPr/>
                  <p14:nvPr/>
                </p14:nvContentPartPr>
                <p14:xfrm>
                  <a:off x="1346475" y="6076499"/>
                  <a:ext cx="232560" cy="140400"/>
                </p14:xfrm>
              </p:contentPart>
            </mc:Choice>
            <mc:Fallback xmlns="">
              <p:pic>
                <p:nvPicPr>
                  <p:cNvPr id="257" name="Pennanteckning 256">
                    <a:extLst>
                      <a:ext uri="{FF2B5EF4-FFF2-40B4-BE49-F238E27FC236}">
                        <a16:creationId xmlns:a16="http://schemas.microsoft.com/office/drawing/2014/main" id="{8AA3C54C-9FB2-A6B0-9054-4A39B93A5088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1331355" y="6061379"/>
                    <a:ext cx="26316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5B72E694-6437-BCD3-FFFE-AA95FECE6789}"/>
                      </a:ext>
                    </a:extLst>
                  </p14:cNvPr>
                  <p14:cNvContentPartPr/>
                  <p14:nvPr/>
                </p14:nvContentPartPr>
                <p14:xfrm>
                  <a:off x="1607115" y="6071099"/>
                  <a:ext cx="342720" cy="11700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5B72E694-6437-BCD3-FFFE-AA95FECE6789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1591995" y="6055979"/>
                    <a:ext cx="3733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37667481-167A-0BB7-8683-9593C5C5EDD6}"/>
                      </a:ext>
                    </a:extLst>
                  </p14:cNvPr>
                  <p14:cNvContentPartPr/>
                  <p14:nvPr/>
                </p14:nvContentPartPr>
                <p14:xfrm>
                  <a:off x="2071155" y="5958779"/>
                  <a:ext cx="12600" cy="24516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37667481-167A-0BB7-8683-9593C5C5EDD6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2055675" y="5943299"/>
                    <a:ext cx="4320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A89DFA0A-D6BD-33E4-1984-032695C56215}"/>
                      </a:ext>
                    </a:extLst>
                  </p14:cNvPr>
                  <p14:cNvContentPartPr/>
                  <p14:nvPr/>
                </p14:nvContentPartPr>
                <p14:xfrm>
                  <a:off x="1985115" y="6096659"/>
                  <a:ext cx="173160" cy="2916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A89DFA0A-D6BD-33E4-1984-032695C56215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1969635" y="6081539"/>
                    <a:ext cx="203760" cy="59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4" name="Grupp 263">
              <a:extLst>
                <a:ext uri="{FF2B5EF4-FFF2-40B4-BE49-F238E27FC236}">
                  <a16:creationId xmlns:a16="http://schemas.microsoft.com/office/drawing/2014/main" id="{5F8A2542-C39B-B2F2-559B-AA991B6D9537}"/>
                </a:ext>
              </a:extLst>
            </p:cNvPr>
            <p:cNvGrpSpPr/>
            <p:nvPr/>
          </p:nvGrpSpPr>
          <p:grpSpPr>
            <a:xfrm>
              <a:off x="2465355" y="5923859"/>
              <a:ext cx="296280" cy="323640"/>
              <a:chOff x="2465355" y="5923859"/>
              <a:chExt cx="296280" cy="32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C416F36B-BDB9-BDCA-2C82-6BE937DA9B4A}"/>
                      </a:ext>
                    </a:extLst>
                  </p14:cNvPr>
                  <p14:cNvContentPartPr/>
                  <p14:nvPr/>
                </p14:nvContentPartPr>
                <p14:xfrm>
                  <a:off x="2506035" y="5923859"/>
                  <a:ext cx="73800" cy="32364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C416F36B-BDB9-BDCA-2C82-6BE937DA9B4A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2490915" y="5908739"/>
                    <a:ext cx="10440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A9B1DC2A-C9C8-7F8E-E205-2A16A3DE2758}"/>
                      </a:ext>
                    </a:extLst>
                  </p14:cNvPr>
                  <p14:cNvContentPartPr/>
                  <p14:nvPr/>
                </p14:nvContentPartPr>
                <p14:xfrm>
                  <a:off x="2465355" y="6096659"/>
                  <a:ext cx="123480" cy="5076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A9B1DC2A-C9C8-7F8E-E205-2A16A3DE2758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2450235" y="6081539"/>
                    <a:ext cx="15408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25AB7C8B-DDE2-AD3B-CBB8-84D07B8C53A3}"/>
                      </a:ext>
                    </a:extLst>
                  </p14:cNvPr>
                  <p14:cNvContentPartPr/>
                  <p14:nvPr/>
                </p14:nvContentPartPr>
                <p14:xfrm>
                  <a:off x="2656515" y="6093419"/>
                  <a:ext cx="105120" cy="8604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25AB7C8B-DDE2-AD3B-CBB8-84D07B8C53A3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2641395" y="6078299"/>
                    <a:ext cx="13572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1" name="Grupp 280">
              <a:extLst>
                <a:ext uri="{FF2B5EF4-FFF2-40B4-BE49-F238E27FC236}">
                  <a16:creationId xmlns:a16="http://schemas.microsoft.com/office/drawing/2014/main" id="{A338641E-1A91-C3C3-ED01-E7AC21377529}"/>
                </a:ext>
              </a:extLst>
            </p:cNvPr>
            <p:cNvGrpSpPr/>
            <p:nvPr/>
          </p:nvGrpSpPr>
          <p:grpSpPr>
            <a:xfrm>
              <a:off x="3386595" y="5804699"/>
              <a:ext cx="830520" cy="267480"/>
              <a:chOff x="3386595" y="5804699"/>
              <a:chExt cx="830520" cy="267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A57A11AE-3F2C-3755-879A-35B09F8E705E}"/>
                      </a:ext>
                    </a:extLst>
                  </p14:cNvPr>
                  <p14:cNvContentPartPr/>
                  <p14:nvPr/>
                </p14:nvContentPartPr>
                <p14:xfrm>
                  <a:off x="3445635" y="5907299"/>
                  <a:ext cx="13680" cy="16488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A57A11AE-3F2C-3755-879A-35B09F8E705E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3430155" y="5892179"/>
                    <a:ext cx="43920" cy="19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A029CE8C-8C02-2264-126D-66A185AB6AC4}"/>
                      </a:ext>
                    </a:extLst>
                  </p14:cNvPr>
                  <p14:cNvContentPartPr/>
                  <p14:nvPr/>
                </p14:nvContentPartPr>
                <p14:xfrm>
                  <a:off x="3386595" y="5866979"/>
                  <a:ext cx="153360" cy="8640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A029CE8C-8C02-2264-126D-66A185AB6AC4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3371475" y="5851499"/>
                    <a:ext cx="1839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68" name="Pennanteckning 267">
                    <a:extLst>
                      <a:ext uri="{FF2B5EF4-FFF2-40B4-BE49-F238E27FC236}">
                        <a16:creationId xmlns:a16="http://schemas.microsoft.com/office/drawing/2014/main" id="{2FF58471-D2B4-B259-7952-4DA02ADA4C83}"/>
                      </a:ext>
                    </a:extLst>
                  </p14:cNvPr>
                  <p14:cNvContentPartPr/>
                  <p14:nvPr/>
                </p14:nvContentPartPr>
                <p14:xfrm>
                  <a:off x="3663795" y="5804699"/>
                  <a:ext cx="96480" cy="257760"/>
                </p14:xfrm>
              </p:contentPart>
            </mc:Choice>
            <mc:Fallback xmlns="">
              <p:pic>
                <p:nvPicPr>
                  <p:cNvPr id="268" name="Pennanteckning 267">
                    <a:extLst>
                      <a:ext uri="{FF2B5EF4-FFF2-40B4-BE49-F238E27FC236}">
                        <a16:creationId xmlns:a16="http://schemas.microsoft.com/office/drawing/2014/main" id="{2FF58471-D2B4-B259-7952-4DA02ADA4C83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3648675" y="5789579"/>
                    <a:ext cx="12672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F0EB20EC-A416-57CD-65A1-CE8A3FE5E832}"/>
                      </a:ext>
                    </a:extLst>
                  </p14:cNvPr>
                  <p14:cNvContentPartPr/>
                  <p14:nvPr/>
                </p14:nvContentPartPr>
                <p14:xfrm>
                  <a:off x="3843075" y="5946179"/>
                  <a:ext cx="22680" cy="51480"/>
                </p14:xfrm>
              </p:contentPart>
            </mc:Choice>
            <mc:Fallback xmlns=""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F0EB20EC-A416-57CD-65A1-CE8A3FE5E832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3827955" y="5931059"/>
                    <a:ext cx="532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70374663-F344-EC1E-0668-011B70162643}"/>
                      </a:ext>
                    </a:extLst>
                  </p14:cNvPr>
                  <p14:cNvContentPartPr/>
                  <p14:nvPr/>
                </p14:nvContentPartPr>
                <p14:xfrm>
                  <a:off x="3883035" y="5870939"/>
                  <a:ext cx="19440" cy="31680"/>
                </p14:xfrm>
              </p:contentPart>
            </mc:Choice>
            <mc:Fallback xmlns=""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70374663-F344-EC1E-0668-011B70162643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3867555" y="5855819"/>
                    <a:ext cx="5004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13AA2760-A577-6A13-9AFF-47360ED7A20C}"/>
                      </a:ext>
                    </a:extLst>
                  </p14:cNvPr>
                  <p14:cNvContentPartPr/>
                  <p14:nvPr/>
                </p14:nvContentPartPr>
                <p14:xfrm>
                  <a:off x="3944955" y="5915579"/>
                  <a:ext cx="272160" cy="126000"/>
                </p14:xfrm>
              </p:contentPart>
            </mc:Choice>
            <mc:Fallback xmlns=""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13AA2760-A577-6A13-9AFF-47360ED7A20C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3929835" y="5900459"/>
                    <a:ext cx="302760" cy="15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0" name="Grupp 279">
              <a:extLst>
                <a:ext uri="{FF2B5EF4-FFF2-40B4-BE49-F238E27FC236}">
                  <a16:creationId xmlns:a16="http://schemas.microsoft.com/office/drawing/2014/main" id="{F85AE1D0-41CB-768B-2B08-3133F67A2DA7}"/>
                </a:ext>
              </a:extLst>
            </p:cNvPr>
            <p:cNvGrpSpPr/>
            <p:nvPr/>
          </p:nvGrpSpPr>
          <p:grpSpPr>
            <a:xfrm>
              <a:off x="3391635" y="6309059"/>
              <a:ext cx="108360" cy="208440"/>
              <a:chOff x="3391635" y="6309059"/>
              <a:chExt cx="10836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FF6C4076-60CC-730D-26F7-1C38EC4A0976}"/>
                      </a:ext>
                    </a:extLst>
                  </p14:cNvPr>
                  <p14:cNvContentPartPr/>
                  <p14:nvPr/>
                </p14:nvContentPartPr>
                <p14:xfrm>
                  <a:off x="3405675" y="6309059"/>
                  <a:ext cx="39240" cy="171000"/>
                </p14:xfrm>
              </p:contentPart>
            </mc:Choice>
            <mc:Fallback xmlns=""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FF6C4076-60CC-730D-26F7-1C38EC4A0976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3390555" y="6293579"/>
                    <a:ext cx="6984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F96B0726-C206-3B2A-25BA-A3A7CD2BDCFF}"/>
                      </a:ext>
                    </a:extLst>
                  </p14:cNvPr>
                  <p14:cNvContentPartPr/>
                  <p14:nvPr/>
                </p14:nvContentPartPr>
                <p14:xfrm>
                  <a:off x="3391635" y="6414179"/>
                  <a:ext cx="108360" cy="103320"/>
                </p14:xfrm>
              </p:contentPart>
            </mc:Choice>
            <mc:Fallback xmlns=""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F96B0726-C206-3B2A-25BA-A3A7CD2BDCFF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3376515" y="6399059"/>
                    <a:ext cx="138960" cy="13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9" name="Grupp 278">
              <a:extLst>
                <a:ext uri="{FF2B5EF4-FFF2-40B4-BE49-F238E27FC236}">
                  <a16:creationId xmlns:a16="http://schemas.microsoft.com/office/drawing/2014/main" id="{C8048CE4-D98C-0A20-09CC-275DCB3A2066}"/>
                </a:ext>
              </a:extLst>
            </p:cNvPr>
            <p:cNvGrpSpPr/>
            <p:nvPr/>
          </p:nvGrpSpPr>
          <p:grpSpPr>
            <a:xfrm>
              <a:off x="3696195" y="6270539"/>
              <a:ext cx="1346040" cy="241200"/>
              <a:chOff x="3696195" y="6270539"/>
              <a:chExt cx="1346040" cy="24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1D2F86FF-8ED8-C7B7-0463-03211FCB634A}"/>
                      </a:ext>
                    </a:extLst>
                  </p14:cNvPr>
                  <p14:cNvContentPartPr/>
                  <p14:nvPr/>
                </p14:nvContentPartPr>
                <p14:xfrm>
                  <a:off x="3696195" y="6378899"/>
                  <a:ext cx="105480" cy="132840"/>
                </p14:xfrm>
              </p:contentPart>
            </mc:Choice>
            <mc:Fallback xmlns=""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1D2F86FF-8ED8-C7B7-0463-03211FCB634A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3680715" y="6363419"/>
                    <a:ext cx="13572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E28ECF9A-9558-BD2B-E36A-743E14D3D537}"/>
                      </a:ext>
                    </a:extLst>
                  </p14:cNvPr>
                  <p14:cNvContentPartPr/>
                  <p14:nvPr/>
                </p14:nvContentPartPr>
                <p14:xfrm>
                  <a:off x="3902115" y="6355499"/>
                  <a:ext cx="305640" cy="12852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E28ECF9A-9558-BD2B-E36A-743E14D3D537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3886635" y="6340379"/>
                    <a:ext cx="33588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1F0F413E-9FA1-144D-F652-0AE539BE9B34}"/>
                      </a:ext>
                    </a:extLst>
                  </p14:cNvPr>
                  <p14:cNvContentPartPr/>
                  <p14:nvPr/>
                </p14:nvContentPartPr>
                <p14:xfrm>
                  <a:off x="4234395" y="6270539"/>
                  <a:ext cx="30240" cy="3168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1F0F413E-9FA1-144D-F652-0AE539BE9B34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4219275" y="6255419"/>
                    <a:ext cx="6048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1207EC73-B243-66DA-D6A5-1581E46867EB}"/>
                      </a:ext>
                    </a:extLst>
                  </p14:cNvPr>
                  <p14:cNvContentPartPr/>
                  <p14:nvPr/>
                </p14:nvContentPartPr>
                <p14:xfrm>
                  <a:off x="4338435" y="6320939"/>
                  <a:ext cx="430200" cy="11448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1207EC73-B243-66DA-D6A5-1581E46867EB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4323315" y="6305459"/>
                    <a:ext cx="46080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0E239A43-2D18-1779-366D-BAB6CDF62CBF}"/>
                      </a:ext>
                    </a:extLst>
                  </p14:cNvPr>
                  <p14:cNvContentPartPr/>
                  <p14:nvPr/>
                </p14:nvContentPartPr>
                <p14:xfrm>
                  <a:off x="4857195" y="6332459"/>
                  <a:ext cx="185040" cy="123480"/>
                </p14:xfrm>
              </p:contentPart>
            </mc:Choice>
            <mc:Fallback xmlns=""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0E239A43-2D18-1779-366D-BAB6CDF62CBF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4841715" y="6317339"/>
                    <a:ext cx="215280" cy="154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076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530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add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a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penalty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to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decrease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role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of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parameters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other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than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the bias</a:t>
            </a:r>
          </a:p>
        </p:txBody>
      </p:sp>
      <p:grpSp>
        <p:nvGrpSpPr>
          <p:cNvPr id="359" name="Grupp 358">
            <a:extLst>
              <a:ext uri="{FF2B5EF4-FFF2-40B4-BE49-F238E27FC236}">
                <a16:creationId xmlns:a16="http://schemas.microsoft.com/office/drawing/2014/main" id="{C9A83906-9E0A-660B-106C-8795028CE8CE}"/>
              </a:ext>
            </a:extLst>
          </p:cNvPr>
          <p:cNvGrpSpPr/>
          <p:nvPr/>
        </p:nvGrpSpPr>
        <p:grpSpPr>
          <a:xfrm>
            <a:off x="1254360" y="3193754"/>
            <a:ext cx="1152000" cy="316800"/>
            <a:chOff x="1254360" y="3193754"/>
            <a:chExt cx="1152000" cy="316800"/>
          </a:xfrm>
        </p:grpSpPr>
        <p:grpSp>
          <p:nvGrpSpPr>
            <p:cNvPr id="24" name="Grupp 23">
              <a:extLst>
                <a:ext uri="{FF2B5EF4-FFF2-40B4-BE49-F238E27FC236}">
                  <a16:creationId xmlns:a16="http://schemas.microsoft.com/office/drawing/2014/main" id="{0D58F4C4-25D3-42CF-A986-15CD710390C6}"/>
                </a:ext>
              </a:extLst>
            </p:cNvPr>
            <p:cNvGrpSpPr/>
            <p:nvPr/>
          </p:nvGrpSpPr>
          <p:grpSpPr>
            <a:xfrm>
              <a:off x="1254360" y="3193754"/>
              <a:ext cx="167040" cy="316800"/>
              <a:chOff x="1254360" y="3193754"/>
              <a:chExt cx="167040" cy="31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336E4809-CCDF-A208-46C7-2577CD13793E}"/>
                      </a:ext>
                    </a:extLst>
                  </p14:cNvPr>
                  <p14:cNvContentPartPr/>
                  <p14:nvPr/>
                </p14:nvContentPartPr>
                <p14:xfrm>
                  <a:off x="1291440" y="3193754"/>
                  <a:ext cx="39600" cy="31680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336E4809-CCDF-A208-46C7-2577CD13793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6320" y="3178274"/>
                    <a:ext cx="7020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0" name="Pennanteckning 19">
                    <a:extLst>
                      <a:ext uri="{FF2B5EF4-FFF2-40B4-BE49-F238E27FC236}">
                        <a16:creationId xmlns:a16="http://schemas.microsoft.com/office/drawing/2014/main" id="{04FECA21-08CA-7504-12B4-309F846D66C5}"/>
                      </a:ext>
                    </a:extLst>
                  </p14:cNvPr>
                  <p14:cNvContentPartPr/>
                  <p14:nvPr/>
                </p14:nvContentPartPr>
                <p14:xfrm>
                  <a:off x="1254360" y="3212114"/>
                  <a:ext cx="167040" cy="66960"/>
                </p14:xfrm>
              </p:contentPart>
            </mc:Choice>
            <mc:Fallback xmlns="">
              <p:pic>
                <p:nvPicPr>
                  <p:cNvPr id="20" name="Pennanteckning 19">
                    <a:extLst>
                      <a:ext uri="{FF2B5EF4-FFF2-40B4-BE49-F238E27FC236}">
                        <a16:creationId xmlns:a16="http://schemas.microsoft.com/office/drawing/2014/main" id="{04FECA21-08CA-7504-12B4-309F846D66C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38880" y="3196634"/>
                    <a:ext cx="19764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upp 31">
              <a:extLst>
                <a:ext uri="{FF2B5EF4-FFF2-40B4-BE49-F238E27FC236}">
                  <a16:creationId xmlns:a16="http://schemas.microsoft.com/office/drawing/2014/main" id="{0E37D43E-9A60-AD35-8F6D-474ABAD130ED}"/>
                </a:ext>
              </a:extLst>
            </p:cNvPr>
            <p:cNvGrpSpPr/>
            <p:nvPr/>
          </p:nvGrpSpPr>
          <p:grpSpPr>
            <a:xfrm>
              <a:off x="1576920" y="3286994"/>
              <a:ext cx="255600" cy="197640"/>
              <a:chOff x="1576920" y="3286994"/>
              <a:chExt cx="255600" cy="19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Pennanteckning 20">
                    <a:extLst>
                      <a:ext uri="{FF2B5EF4-FFF2-40B4-BE49-F238E27FC236}">
                        <a16:creationId xmlns:a16="http://schemas.microsoft.com/office/drawing/2014/main" id="{A9C8EFD2-060A-AE55-12CD-75DFA7317531}"/>
                      </a:ext>
                    </a:extLst>
                  </p14:cNvPr>
                  <p14:cNvContentPartPr/>
                  <p14:nvPr/>
                </p14:nvContentPartPr>
                <p14:xfrm>
                  <a:off x="1597800" y="3387794"/>
                  <a:ext cx="85320" cy="94680"/>
                </p14:xfrm>
              </p:contentPart>
            </mc:Choice>
            <mc:Fallback xmlns="">
              <p:pic>
                <p:nvPicPr>
                  <p:cNvPr id="21" name="Pennanteckning 20">
                    <a:extLst>
                      <a:ext uri="{FF2B5EF4-FFF2-40B4-BE49-F238E27FC236}">
                        <a16:creationId xmlns:a16="http://schemas.microsoft.com/office/drawing/2014/main" id="{A9C8EFD2-060A-AE55-12CD-75DFA731753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582680" y="3372674"/>
                    <a:ext cx="11556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62F61CB1-8BD7-44F1-2E6D-B17F9E8C89D0}"/>
                      </a:ext>
                    </a:extLst>
                  </p14:cNvPr>
                  <p14:cNvContentPartPr/>
                  <p14:nvPr/>
                </p14:nvContentPartPr>
                <p14:xfrm>
                  <a:off x="1576920" y="3286994"/>
                  <a:ext cx="192600" cy="13680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62F61CB1-8BD7-44F1-2E6D-B17F9E8C89D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561800" y="3271514"/>
                    <a:ext cx="2232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97824B2B-CFE1-AEF2-1A6E-E6418133856F}"/>
                      </a:ext>
                    </a:extLst>
                  </p14:cNvPr>
                  <p14:cNvContentPartPr/>
                  <p14:nvPr/>
                </p14:nvContentPartPr>
                <p14:xfrm>
                  <a:off x="1768440" y="3365834"/>
                  <a:ext cx="64080" cy="11880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97824B2B-CFE1-AEF2-1A6E-E6418133856F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753320" y="3350714"/>
                    <a:ext cx="9468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88EE40AC-5D77-00E8-9C38-089B31083EC5}"/>
                      </a:ext>
                    </a:extLst>
                  </p14:cNvPr>
                  <p14:cNvContentPartPr/>
                  <p14:nvPr/>
                </p14:nvContentPartPr>
                <p14:xfrm>
                  <a:off x="1669800" y="3378794"/>
                  <a:ext cx="61560" cy="4500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88EE40AC-5D77-00E8-9C38-089B31083EC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654680" y="3363674"/>
                    <a:ext cx="91800" cy="75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1" name="Grupp 30">
              <a:extLst>
                <a:ext uri="{FF2B5EF4-FFF2-40B4-BE49-F238E27FC236}">
                  <a16:creationId xmlns:a16="http://schemas.microsoft.com/office/drawing/2014/main" id="{9C9E3468-7CE4-221A-EB1C-83EB40243368}"/>
                </a:ext>
              </a:extLst>
            </p:cNvPr>
            <p:cNvGrpSpPr/>
            <p:nvPr/>
          </p:nvGrpSpPr>
          <p:grpSpPr>
            <a:xfrm>
              <a:off x="2089200" y="3304994"/>
              <a:ext cx="317160" cy="190800"/>
              <a:chOff x="2089200" y="3304994"/>
              <a:chExt cx="317160" cy="19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A9BF0FC3-6B0E-4C6B-C4C7-7498AA1EDACD}"/>
                      </a:ext>
                    </a:extLst>
                  </p14:cNvPr>
                  <p14:cNvContentPartPr/>
                  <p14:nvPr/>
                </p14:nvContentPartPr>
                <p14:xfrm>
                  <a:off x="2089200" y="3332354"/>
                  <a:ext cx="159840" cy="1476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A9BF0FC3-6B0E-4C6B-C4C7-7498AA1EDAC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074080" y="3316874"/>
                    <a:ext cx="1904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0549A5B8-6EF7-2B08-152E-3A57D90C4AAD}"/>
                      </a:ext>
                    </a:extLst>
                  </p14:cNvPr>
                  <p14:cNvContentPartPr/>
                  <p14:nvPr/>
                </p14:nvContentPartPr>
                <p14:xfrm>
                  <a:off x="2133120" y="3389594"/>
                  <a:ext cx="120600" cy="2124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0549A5B8-6EF7-2B08-152E-3A57D90C4AA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118000" y="3374474"/>
                    <a:ext cx="1512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E34B8E06-65FB-E33F-A812-63A289771BA0}"/>
                      </a:ext>
                    </a:extLst>
                  </p14:cNvPr>
                  <p14:cNvContentPartPr/>
                  <p14:nvPr/>
                </p14:nvContentPartPr>
                <p14:xfrm>
                  <a:off x="2306280" y="3304994"/>
                  <a:ext cx="100080" cy="19080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E34B8E06-65FB-E33F-A812-63A289771BA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291160" y="3289514"/>
                    <a:ext cx="130680" cy="221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0" name="Grupp 359">
            <a:extLst>
              <a:ext uri="{FF2B5EF4-FFF2-40B4-BE49-F238E27FC236}">
                <a16:creationId xmlns:a16="http://schemas.microsoft.com/office/drawing/2014/main" id="{0B96A7C5-55DB-AD1F-47C1-EC6260C757A1}"/>
              </a:ext>
            </a:extLst>
          </p:cNvPr>
          <p:cNvGrpSpPr/>
          <p:nvPr/>
        </p:nvGrpSpPr>
        <p:grpSpPr>
          <a:xfrm>
            <a:off x="2669160" y="3102314"/>
            <a:ext cx="1544040" cy="707760"/>
            <a:chOff x="2669160" y="3102314"/>
            <a:chExt cx="1544040" cy="707760"/>
          </a:xfrm>
        </p:grpSpPr>
        <p:grpSp>
          <p:nvGrpSpPr>
            <p:cNvPr id="40" name="Grupp 39">
              <a:extLst>
                <a:ext uri="{FF2B5EF4-FFF2-40B4-BE49-F238E27FC236}">
                  <a16:creationId xmlns:a16="http://schemas.microsoft.com/office/drawing/2014/main" id="{51E6E5BB-5C41-6772-3EAF-A872FB43AB90}"/>
                </a:ext>
              </a:extLst>
            </p:cNvPr>
            <p:cNvGrpSpPr/>
            <p:nvPr/>
          </p:nvGrpSpPr>
          <p:grpSpPr>
            <a:xfrm>
              <a:off x="2669160" y="3102314"/>
              <a:ext cx="1544040" cy="250560"/>
              <a:chOff x="2669160" y="3102314"/>
              <a:chExt cx="1544040" cy="25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E1758BCE-D2F1-C63D-AA08-7F1658BC9CDB}"/>
                      </a:ext>
                    </a:extLst>
                  </p14:cNvPr>
                  <p14:cNvContentPartPr/>
                  <p14:nvPr/>
                </p14:nvContentPartPr>
                <p14:xfrm>
                  <a:off x="2669160" y="3157394"/>
                  <a:ext cx="137520" cy="19548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E1758BCE-D2F1-C63D-AA08-7F1658BC9CD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654040" y="3141914"/>
                    <a:ext cx="16812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82AE61D1-A6F5-A522-FEC5-3C53FA9DE723}"/>
                      </a:ext>
                    </a:extLst>
                  </p14:cNvPr>
                  <p14:cNvContentPartPr/>
                  <p14:nvPr/>
                </p14:nvContentPartPr>
                <p14:xfrm>
                  <a:off x="2961840" y="3211034"/>
                  <a:ext cx="118080" cy="11052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82AE61D1-A6F5-A522-FEC5-3C53FA9DE72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946720" y="3195914"/>
                    <a:ext cx="14868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8086E006-2132-A4A3-EAFA-5462CFF68284}"/>
                      </a:ext>
                    </a:extLst>
                  </p14:cNvPr>
                  <p14:cNvContentPartPr/>
                  <p14:nvPr/>
                </p14:nvContentPartPr>
                <p14:xfrm>
                  <a:off x="3121680" y="3245594"/>
                  <a:ext cx="308520" cy="10692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8086E006-2132-A4A3-EAFA-5462CFF68284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106200" y="3230474"/>
                    <a:ext cx="33912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81847C51-83F0-DE53-43A4-C5B7518335EA}"/>
                      </a:ext>
                    </a:extLst>
                  </p14:cNvPr>
                  <p14:cNvContentPartPr/>
                  <p14:nvPr/>
                </p14:nvContentPartPr>
                <p14:xfrm>
                  <a:off x="3454320" y="3102314"/>
                  <a:ext cx="14040" cy="4716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81847C51-83F0-DE53-43A4-C5B7518335E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439200" y="3087194"/>
                    <a:ext cx="4464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7" name="Pennanteckning 36">
                    <a:extLst>
                      <a:ext uri="{FF2B5EF4-FFF2-40B4-BE49-F238E27FC236}">
                        <a16:creationId xmlns:a16="http://schemas.microsoft.com/office/drawing/2014/main" id="{BE62D412-72C9-05A6-FA0C-7075F511E92F}"/>
                      </a:ext>
                    </a:extLst>
                  </p14:cNvPr>
                  <p14:cNvContentPartPr/>
                  <p14:nvPr/>
                </p14:nvContentPartPr>
                <p14:xfrm>
                  <a:off x="3544320" y="3200954"/>
                  <a:ext cx="368280" cy="96120"/>
                </p14:xfrm>
              </p:contentPart>
            </mc:Choice>
            <mc:Fallback xmlns="">
              <p:pic>
                <p:nvPicPr>
                  <p:cNvPr id="37" name="Pennanteckning 36">
                    <a:extLst>
                      <a:ext uri="{FF2B5EF4-FFF2-40B4-BE49-F238E27FC236}">
                        <a16:creationId xmlns:a16="http://schemas.microsoft.com/office/drawing/2014/main" id="{BE62D412-72C9-05A6-FA0C-7075F511E92F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29200" y="3185834"/>
                    <a:ext cx="39852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83C40F59-8F01-0AE3-ECF8-77DCAC5ED3FE}"/>
                      </a:ext>
                    </a:extLst>
                  </p14:cNvPr>
                  <p14:cNvContentPartPr/>
                  <p14:nvPr/>
                </p14:nvContentPartPr>
                <p14:xfrm>
                  <a:off x="3964800" y="3198074"/>
                  <a:ext cx="78840" cy="14724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83C40F59-8F01-0AE3-ECF8-77DCAC5ED3FE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949680" y="3182954"/>
                    <a:ext cx="10944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3B15A4DB-1208-3B73-BAAC-EEDB70E0D829}"/>
                      </a:ext>
                    </a:extLst>
                  </p14:cNvPr>
                  <p14:cNvContentPartPr/>
                  <p14:nvPr/>
                </p14:nvContentPartPr>
                <p14:xfrm>
                  <a:off x="4102680" y="3198074"/>
                  <a:ext cx="110520" cy="13968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3B15A4DB-1208-3B73-BAAC-EEDB70E0D82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4087200" y="3182954"/>
                    <a:ext cx="141120" cy="170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Pennanteckning 40">
                  <a:extLst>
                    <a:ext uri="{FF2B5EF4-FFF2-40B4-BE49-F238E27FC236}">
                      <a16:creationId xmlns:a16="http://schemas.microsoft.com/office/drawing/2014/main" id="{1EF3E15E-4173-6731-72FC-F06CAEAAB60E}"/>
                    </a:ext>
                  </a:extLst>
                </p14:cNvPr>
                <p14:cNvContentPartPr/>
                <p14:nvPr/>
              </p14:nvContentPartPr>
              <p14:xfrm>
                <a:off x="2726760" y="3532874"/>
                <a:ext cx="139680" cy="190800"/>
              </p14:xfrm>
            </p:contentPart>
          </mc:Choice>
          <mc:Fallback xmlns="">
            <p:pic>
              <p:nvPicPr>
                <p:cNvPr id="41" name="Pennanteckning 40">
                  <a:extLst>
                    <a:ext uri="{FF2B5EF4-FFF2-40B4-BE49-F238E27FC236}">
                      <a16:creationId xmlns:a16="http://schemas.microsoft.com/office/drawing/2014/main" id="{1EF3E15E-4173-6731-72FC-F06CAEAAB6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11640" y="3517754"/>
                  <a:ext cx="170280" cy="22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upp 45">
              <a:extLst>
                <a:ext uri="{FF2B5EF4-FFF2-40B4-BE49-F238E27FC236}">
                  <a16:creationId xmlns:a16="http://schemas.microsoft.com/office/drawing/2014/main" id="{63A42E11-6B86-C7A2-3F90-A3F278C7114A}"/>
                </a:ext>
              </a:extLst>
            </p:cNvPr>
            <p:cNvGrpSpPr/>
            <p:nvPr/>
          </p:nvGrpSpPr>
          <p:grpSpPr>
            <a:xfrm>
              <a:off x="3117720" y="3531794"/>
              <a:ext cx="575640" cy="278280"/>
              <a:chOff x="3117720" y="3531794"/>
              <a:chExt cx="575640" cy="278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D1B9F69B-2F90-4699-012A-81B07163E20D}"/>
                      </a:ext>
                    </a:extLst>
                  </p14:cNvPr>
                  <p14:cNvContentPartPr/>
                  <p14:nvPr/>
                </p14:nvContentPartPr>
                <p14:xfrm>
                  <a:off x="3117720" y="3531794"/>
                  <a:ext cx="87120" cy="24480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D1B9F69B-2F90-4699-012A-81B07163E20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102600" y="3516674"/>
                    <a:ext cx="11736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3233C471-ED30-5BAC-D224-89E553396138}"/>
                      </a:ext>
                    </a:extLst>
                  </p14:cNvPr>
                  <p14:cNvContentPartPr/>
                  <p14:nvPr/>
                </p14:nvContentPartPr>
                <p14:xfrm>
                  <a:off x="3303840" y="3675074"/>
                  <a:ext cx="12240" cy="9504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3233C471-ED30-5BAC-D224-89E553396138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288720" y="3659954"/>
                    <a:ext cx="428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FE2F3BA9-89FD-0A76-6B9F-56CF4FE38B3B}"/>
                      </a:ext>
                    </a:extLst>
                  </p14:cNvPr>
                  <p14:cNvContentPartPr/>
                  <p14:nvPr/>
                </p14:nvContentPartPr>
                <p14:xfrm>
                  <a:off x="3362160" y="3580394"/>
                  <a:ext cx="21240" cy="7524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FE2F3BA9-89FD-0A76-6B9F-56CF4FE38B3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347040" y="3564914"/>
                    <a:ext cx="5184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72637B02-2C34-677F-6A6D-577A055C5BBA}"/>
                      </a:ext>
                    </a:extLst>
                  </p14:cNvPr>
                  <p14:cNvContentPartPr/>
                  <p14:nvPr/>
                </p14:nvContentPartPr>
                <p14:xfrm>
                  <a:off x="3428760" y="3644834"/>
                  <a:ext cx="264600" cy="16524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72637B02-2C34-677F-6A6D-577A055C5BB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413640" y="3629714"/>
                    <a:ext cx="295200" cy="195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1" name="Grupp 360">
            <a:extLst>
              <a:ext uri="{FF2B5EF4-FFF2-40B4-BE49-F238E27FC236}">
                <a16:creationId xmlns:a16="http://schemas.microsoft.com/office/drawing/2014/main" id="{A28C579F-2764-A43D-B731-5A687249F248}"/>
              </a:ext>
            </a:extLst>
          </p:cNvPr>
          <p:cNvGrpSpPr/>
          <p:nvPr/>
        </p:nvGrpSpPr>
        <p:grpSpPr>
          <a:xfrm>
            <a:off x="1527600" y="3760754"/>
            <a:ext cx="2690280" cy="869040"/>
            <a:chOff x="1527600" y="3760754"/>
            <a:chExt cx="2690280" cy="869040"/>
          </a:xfrm>
        </p:grpSpPr>
        <p:grpSp>
          <p:nvGrpSpPr>
            <p:cNvPr id="59" name="Grupp 58">
              <a:extLst>
                <a:ext uri="{FF2B5EF4-FFF2-40B4-BE49-F238E27FC236}">
                  <a16:creationId xmlns:a16="http://schemas.microsoft.com/office/drawing/2014/main" id="{BED984D2-0B48-27DF-B02C-C849D64A46FD}"/>
                </a:ext>
              </a:extLst>
            </p:cNvPr>
            <p:cNvGrpSpPr/>
            <p:nvPr/>
          </p:nvGrpSpPr>
          <p:grpSpPr>
            <a:xfrm>
              <a:off x="1527600" y="3760754"/>
              <a:ext cx="1048320" cy="869040"/>
              <a:chOff x="1527600" y="3760754"/>
              <a:chExt cx="1048320" cy="86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7F635AD8-3B83-E82A-94E1-752912A06786}"/>
                      </a:ext>
                    </a:extLst>
                  </p14:cNvPr>
                  <p14:cNvContentPartPr/>
                  <p14:nvPr/>
                </p14:nvContentPartPr>
                <p14:xfrm>
                  <a:off x="1683480" y="3785594"/>
                  <a:ext cx="39600" cy="31140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7F635AD8-3B83-E82A-94E1-752912A0678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668360" y="3770114"/>
                    <a:ext cx="7020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8B0C2C24-760E-8825-D0DC-01AE9E53100A}"/>
                      </a:ext>
                    </a:extLst>
                  </p14:cNvPr>
                  <p14:cNvContentPartPr/>
                  <p14:nvPr/>
                </p14:nvContentPartPr>
                <p14:xfrm>
                  <a:off x="1598880" y="3760754"/>
                  <a:ext cx="171000" cy="9324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8B0C2C24-760E-8825-D0DC-01AE9E53100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583760" y="3745634"/>
                    <a:ext cx="20124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E4BEDB87-020E-E046-EF83-5883BE487073}"/>
                      </a:ext>
                    </a:extLst>
                  </p14:cNvPr>
                  <p14:cNvContentPartPr/>
                  <p14:nvPr/>
                </p14:nvContentPartPr>
                <p14:xfrm>
                  <a:off x="1527600" y="4318034"/>
                  <a:ext cx="23040" cy="17712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E4BEDB87-020E-E046-EF83-5883BE487073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512480" y="4302554"/>
                    <a:ext cx="5364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761D5D51-9C85-D4E8-74FE-36829F7D4E62}"/>
                      </a:ext>
                    </a:extLst>
                  </p14:cNvPr>
                  <p14:cNvContentPartPr/>
                  <p14:nvPr/>
                </p14:nvContentPartPr>
                <p14:xfrm>
                  <a:off x="1528680" y="4253234"/>
                  <a:ext cx="113400" cy="9972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761D5D51-9C85-D4E8-74FE-36829F7D4E6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513200" y="4238114"/>
                    <a:ext cx="14400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A6B065AD-E114-7926-B0C8-2A1799B0AB85}"/>
                      </a:ext>
                    </a:extLst>
                  </p14:cNvPr>
                  <p14:cNvContentPartPr/>
                  <p14:nvPr/>
                </p14:nvContentPartPr>
                <p14:xfrm>
                  <a:off x="1731000" y="4249634"/>
                  <a:ext cx="74160" cy="12312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A6B065AD-E114-7926-B0C8-2A1799B0AB85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715880" y="4234154"/>
                    <a:ext cx="10476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1EFD1C63-C378-D9F6-BDD0-B34017206AEA}"/>
                      </a:ext>
                    </a:extLst>
                  </p14:cNvPr>
                  <p14:cNvContentPartPr/>
                  <p14:nvPr/>
                </p14:nvContentPartPr>
                <p14:xfrm>
                  <a:off x="1876800" y="4287074"/>
                  <a:ext cx="111600" cy="6588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1EFD1C63-C378-D9F6-BDD0-B34017206AEA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861680" y="4271594"/>
                    <a:ext cx="14220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4384F3E7-74FB-8C2C-3D79-1EA18AA85617}"/>
                      </a:ext>
                    </a:extLst>
                  </p14:cNvPr>
                  <p14:cNvContentPartPr/>
                  <p14:nvPr/>
                </p14:nvContentPartPr>
                <p14:xfrm>
                  <a:off x="2040960" y="4257914"/>
                  <a:ext cx="72360" cy="10872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4384F3E7-74FB-8C2C-3D79-1EA18AA8561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025840" y="4242434"/>
                    <a:ext cx="10296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E5639374-71C2-5911-0C12-8D371DA090B7}"/>
                      </a:ext>
                    </a:extLst>
                  </p14:cNvPr>
                  <p14:cNvContentPartPr/>
                  <p14:nvPr/>
                </p14:nvContentPartPr>
                <p14:xfrm>
                  <a:off x="2225280" y="4175834"/>
                  <a:ext cx="37800" cy="20988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E5639374-71C2-5911-0C12-8D371DA090B7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210160" y="4160354"/>
                    <a:ext cx="6840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CA6EA037-46D9-5235-78A6-68E112DE2E6E}"/>
                      </a:ext>
                    </a:extLst>
                  </p14:cNvPr>
                  <p14:cNvContentPartPr/>
                  <p14:nvPr/>
                </p14:nvContentPartPr>
                <p14:xfrm>
                  <a:off x="2347320" y="4194914"/>
                  <a:ext cx="54000" cy="22644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CA6EA037-46D9-5235-78A6-68E112DE2E6E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332200" y="4179434"/>
                    <a:ext cx="84600" cy="25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43B23F16-6A34-E3BF-155B-2DD43AE63204}"/>
                      </a:ext>
                    </a:extLst>
                  </p14:cNvPr>
                  <p14:cNvContentPartPr/>
                  <p14:nvPr/>
                </p14:nvContentPartPr>
                <p14:xfrm>
                  <a:off x="2359200" y="4282394"/>
                  <a:ext cx="68760" cy="2772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43B23F16-6A34-E3BF-155B-2DD43AE6320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344080" y="4267274"/>
                    <a:ext cx="9936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8" name="Pennanteckning 57">
                    <a:extLst>
                      <a:ext uri="{FF2B5EF4-FFF2-40B4-BE49-F238E27FC236}">
                        <a16:creationId xmlns:a16="http://schemas.microsoft.com/office/drawing/2014/main" id="{218258A6-72B7-7DB9-37E5-1479E6CF1013}"/>
                      </a:ext>
                    </a:extLst>
                  </p14:cNvPr>
                  <p14:cNvContentPartPr/>
                  <p14:nvPr/>
                </p14:nvContentPartPr>
                <p14:xfrm>
                  <a:off x="2445960" y="4302554"/>
                  <a:ext cx="129960" cy="327240"/>
                </p14:xfrm>
              </p:contentPart>
            </mc:Choice>
            <mc:Fallback xmlns="">
              <p:pic>
                <p:nvPicPr>
                  <p:cNvPr id="58" name="Pennanteckning 57">
                    <a:extLst>
                      <a:ext uri="{FF2B5EF4-FFF2-40B4-BE49-F238E27FC236}">
                        <a16:creationId xmlns:a16="http://schemas.microsoft.com/office/drawing/2014/main" id="{218258A6-72B7-7DB9-37E5-1479E6CF101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430480" y="4287074"/>
                    <a:ext cx="160200" cy="357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" name="Grupp 64">
              <a:extLst>
                <a:ext uri="{FF2B5EF4-FFF2-40B4-BE49-F238E27FC236}">
                  <a16:creationId xmlns:a16="http://schemas.microsoft.com/office/drawing/2014/main" id="{B5BD2EDB-8F14-2A60-A5E6-D0EE4001C71D}"/>
                </a:ext>
              </a:extLst>
            </p:cNvPr>
            <p:cNvGrpSpPr/>
            <p:nvPr/>
          </p:nvGrpSpPr>
          <p:grpSpPr>
            <a:xfrm>
              <a:off x="2830800" y="4128314"/>
              <a:ext cx="1387080" cy="394200"/>
              <a:chOff x="2830800" y="4128314"/>
              <a:chExt cx="1387080" cy="394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3F35ABE9-4DE0-552D-DE9C-20DFF6B6B849}"/>
                      </a:ext>
                    </a:extLst>
                  </p14:cNvPr>
                  <p14:cNvContentPartPr/>
                  <p14:nvPr/>
                </p14:nvContentPartPr>
                <p14:xfrm>
                  <a:off x="2833320" y="4306874"/>
                  <a:ext cx="31320" cy="21564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3F35ABE9-4DE0-552D-DE9C-20DFF6B6B849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818200" y="4291754"/>
                    <a:ext cx="6192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5B15CCB1-5517-8D87-7159-12B094208375}"/>
                      </a:ext>
                    </a:extLst>
                  </p14:cNvPr>
                  <p14:cNvContentPartPr/>
                  <p14:nvPr/>
                </p14:nvContentPartPr>
                <p14:xfrm>
                  <a:off x="2830800" y="4268714"/>
                  <a:ext cx="116280" cy="11268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5B15CCB1-5517-8D87-7159-12B09420837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815320" y="4253594"/>
                    <a:ext cx="14652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EAF00005-2EEF-07A8-6AE5-EB0F47B90B58}"/>
                      </a:ext>
                    </a:extLst>
                  </p14:cNvPr>
                  <p14:cNvContentPartPr/>
                  <p14:nvPr/>
                </p14:nvContentPartPr>
                <p14:xfrm>
                  <a:off x="3000360" y="4290674"/>
                  <a:ext cx="286560" cy="8064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EAF00005-2EEF-07A8-6AE5-EB0F47B90B58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984880" y="4275194"/>
                    <a:ext cx="31716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4070AA79-E73E-2045-1FE1-95DA865F5585}"/>
                      </a:ext>
                    </a:extLst>
                  </p14:cNvPr>
                  <p14:cNvContentPartPr/>
                  <p14:nvPr/>
                </p14:nvContentPartPr>
                <p14:xfrm>
                  <a:off x="3266400" y="4128314"/>
                  <a:ext cx="530280" cy="23832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4070AA79-E73E-2045-1FE1-95DA865F5585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251280" y="4113194"/>
                    <a:ext cx="560520" cy="26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DA59DA52-EF25-4ACF-A1BD-8069C6B573D9}"/>
                      </a:ext>
                    </a:extLst>
                  </p14:cNvPr>
                  <p14:cNvContentPartPr/>
                  <p14:nvPr/>
                </p14:nvContentPartPr>
                <p14:xfrm>
                  <a:off x="3764280" y="4184834"/>
                  <a:ext cx="453600" cy="111240"/>
                </p14:xfrm>
              </p:contentPart>
            </mc:Choice>
            <mc:Fallback xmlns="">
              <p:pic>
                <p:nvPicPr>
                  <p:cNvPr id="64" name="Pennanteckning 63">
                    <a:extLst>
                      <a:ext uri="{FF2B5EF4-FFF2-40B4-BE49-F238E27FC236}">
                        <a16:creationId xmlns:a16="http://schemas.microsoft.com/office/drawing/2014/main" id="{DA59DA52-EF25-4ACF-A1BD-8069C6B573D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749160" y="4169714"/>
                    <a:ext cx="484200" cy="141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2" name="Grupp 361">
            <a:extLst>
              <a:ext uri="{FF2B5EF4-FFF2-40B4-BE49-F238E27FC236}">
                <a16:creationId xmlns:a16="http://schemas.microsoft.com/office/drawing/2014/main" id="{ECC79281-9419-1C79-BA99-A20741B493E9}"/>
              </a:ext>
            </a:extLst>
          </p:cNvPr>
          <p:cNvGrpSpPr/>
          <p:nvPr/>
        </p:nvGrpSpPr>
        <p:grpSpPr>
          <a:xfrm>
            <a:off x="1240320" y="4953434"/>
            <a:ext cx="1252440" cy="310320"/>
            <a:chOff x="1240320" y="4953434"/>
            <a:chExt cx="1252440" cy="310320"/>
          </a:xfrm>
        </p:grpSpPr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BE08CD07-EB77-BE54-4BAB-CACD5BF3B612}"/>
                </a:ext>
              </a:extLst>
            </p:cNvPr>
            <p:cNvGrpSpPr/>
            <p:nvPr/>
          </p:nvGrpSpPr>
          <p:grpSpPr>
            <a:xfrm>
              <a:off x="1240320" y="4953434"/>
              <a:ext cx="378360" cy="199080"/>
              <a:chOff x="1240320" y="4953434"/>
              <a:chExt cx="378360" cy="19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0E2545A2-1212-763E-9C21-864FD78240C9}"/>
                      </a:ext>
                    </a:extLst>
                  </p14:cNvPr>
                  <p14:cNvContentPartPr/>
                  <p14:nvPr/>
                </p14:nvContentPartPr>
                <p14:xfrm>
                  <a:off x="1240320" y="4953434"/>
                  <a:ext cx="136440" cy="184680"/>
                </p14:xfrm>
              </p:contentPart>
            </mc:Choice>
            <mc:Fallback xmlns="">
              <p:pic>
                <p:nvPicPr>
                  <p:cNvPr id="66" name="Pennanteckning 65">
                    <a:extLst>
                      <a:ext uri="{FF2B5EF4-FFF2-40B4-BE49-F238E27FC236}">
                        <a16:creationId xmlns:a16="http://schemas.microsoft.com/office/drawing/2014/main" id="{0E2545A2-1212-763E-9C21-864FD78240C9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1225200" y="4938314"/>
                    <a:ext cx="16668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F8B088F9-A378-E52B-75E9-048A5D3E7D0E}"/>
                      </a:ext>
                    </a:extLst>
                  </p14:cNvPr>
                  <p14:cNvContentPartPr/>
                  <p14:nvPr/>
                </p14:nvContentPartPr>
                <p14:xfrm>
                  <a:off x="1521480" y="4963514"/>
                  <a:ext cx="97200" cy="10260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F8B088F9-A378-E52B-75E9-048A5D3E7D0E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1506000" y="4948394"/>
                    <a:ext cx="1274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01F3C414-7696-2A3D-B8CF-9CA20C80BB3E}"/>
                      </a:ext>
                    </a:extLst>
                  </p14:cNvPr>
                  <p14:cNvContentPartPr/>
                  <p14:nvPr/>
                </p14:nvContentPartPr>
                <p14:xfrm>
                  <a:off x="1515000" y="5134874"/>
                  <a:ext cx="77760" cy="1764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01F3C414-7696-2A3D-B8CF-9CA20C80BB3E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499520" y="5119754"/>
                    <a:ext cx="108360" cy="4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upp 74">
              <a:extLst>
                <a:ext uri="{FF2B5EF4-FFF2-40B4-BE49-F238E27FC236}">
                  <a16:creationId xmlns:a16="http://schemas.microsoft.com/office/drawing/2014/main" id="{3EEEF41F-5D56-FDF1-E4FA-DC0F4B928E56}"/>
                </a:ext>
              </a:extLst>
            </p:cNvPr>
            <p:cNvGrpSpPr/>
            <p:nvPr/>
          </p:nvGrpSpPr>
          <p:grpSpPr>
            <a:xfrm>
              <a:off x="1817760" y="4961714"/>
              <a:ext cx="154440" cy="184680"/>
              <a:chOff x="1817760" y="4961714"/>
              <a:chExt cx="15444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917CAC29-B78D-0138-1280-E7CFE1F370FE}"/>
                      </a:ext>
                    </a:extLst>
                  </p14:cNvPr>
                  <p14:cNvContentPartPr/>
                  <p14:nvPr/>
                </p14:nvContentPartPr>
                <p14:xfrm>
                  <a:off x="1817760" y="5009234"/>
                  <a:ext cx="103320" cy="13716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917CAC29-B78D-0138-1280-E7CFE1F370FE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802280" y="4993754"/>
                    <a:ext cx="133920" cy="16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D9ECD026-34D1-6046-0EC4-BF567D79081A}"/>
                      </a:ext>
                    </a:extLst>
                  </p14:cNvPr>
                  <p14:cNvContentPartPr/>
                  <p14:nvPr/>
                </p14:nvContentPartPr>
                <p14:xfrm>
                  <a:off x="1817760" y="4961714"/>
                  <a:ext cx="154440" cy="15552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D9ECD026-34D1-6046-0EC4-BF567D79081A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802280" y="4946234"/>
                    <a:ext cx="185040" cy="1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upp 73">
              <a:extLst>
                <a:ext uri="{FF2B5EF4-FFF2-40B4-BE49-F238E27FC236}">
                  <a16:creationId xmlns:a16="http://schemas.microsoft.com/office/drawing/2014/main" id="{369944FC-31F2-8DCD-5798-CFD8B5176269}"/>
                </a:ext>
              </a:extLst>
            </p:cNvPr>
            <p:cNvGrpSpPr/>
            <p:nvPr/>
          </p:nvGrpSpPr>
          <p:grpSpPr>
            <a:xfrm>
              <a:off x="2141400" y="4967114"/>
              <a:ext cx="121320" cy="222840"/>
              <a:chOff x="2141400" y="4967114"/>
              <a:chExt cx="121320" cy="22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6D5BCA6E-CC6C-E2B4-21DF-6B60F3068486}"/>
                      </a:ext>
                    </a:extLst>
                  </p14:cNvPr>
                  <p14:cNvContentPartPr/>
                  <p14:nvPr/>
                </p14:nvContentPartPr>
                <p14:xfrm>
                  <a:off x="2141400" y="4967114"/>
                  <a:ext cx="101520" cy="11520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6D5BCA6E-CC6C-E2B4-21DF-6B60F306848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125920" y="4951994"/>
                    <a:ext cx="13212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12242E4C-CEF9-71BE-32B3-8646B57F35E2}"/>
                      </a:ext>
                    </a:extLst>
                  </p14:cNvPr>
                  <p14:cNvContentPartPr/>
                  <p14:nvPr/>
                </p14:nvContentPartPr>
                <p14:xfrm>
                  <a:off x="2143920" y="5149634"/>
                  <a:ext cx="118800" cy="4032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12242E4C-CEF9-71BE-32B3-8646B57F35E2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128800" y="5134154"/>
                    <a:ext cx="149400" cy="70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Pennanteckning 72">
                  <a:extLst>
                    <a:ext uri="{FF2B5EF4-FFF2-40B4-BE49-F238E27FC236}">
                      <a16:creationId xmlns:a16="http://schemas.microsoft.com/office/drawing/2014/main" id="{3A6BA561-B00A-C67D-943F-A5D04B2A44C9}"/>
                    </a:ext>
                  </a:extLst>
                </p14:cNvPr>
                <p14:cNvContentPartPr/>
                <p14:nvPr/>
              </p14:nvContentPartPr>
              <p14:xfrm>
                <a:off x="2475840" y="4962434"/>
                <a:ext cx="16920" cy="301320"/>
              </p14:xfrm>
            </p:contentPart>
          </mc:Choice>
          <mc:Fallback xmlns="">
            <p:pic>
              <p:nvPicPr>
                <p:cNvPr id="73" name="Pennanteckning 72">
                  <a:extLst>
                    <a:ext uri="{FF2B5EF4-FFF2-40B4-BE49-F238E27FC236}">
                      <a16:creationId xmlns:a16="http://schemas.microsoft.com/office/drawing/2014/main" id="{3A6BA561-B00A-C67D-943F-A5D04B2A44C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60720" y="4947314"/>
                  <a:ext cx="47520" cy="3319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2" name="Rak 101">
            <a:extLst>
              <a:ext uri="{FF2B5EF4-FFF2-40B4-BE49-F238E27FC236}">
                <a16:creationId xmlns:a16="http://schemas.microsoft.com/office/drawing/2014/main" id="{6AFD82E3-9FC6-202C-CCC6-3BD139B203D7}"/>
              </a:ext>
            </a:extLst>
          </p:cNvPr>
          <p:cNvCxnSpPr>
            <a:cxnSpLocks/>
          </p:cNvCxnSpPr>
          <p:nvPr/>
        </p:nvCxnSpPr>
        <p:spPr>
          <a:xfrm>
            <a:off x="4783016" y="1970972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62E741E7-E374-FDD2-25C1-6F0295F3EE00}"/>
              </a:ext>
            </a:extLst>
          </p:cNvPr>
          <p:cNvGrpSpPr/>
          <p:nvPr/>
        </p:nvGrpSpPr>
        <p:grpSpPr>
          <a:xfrm>
            <a:off x="1139848" y="1870934"/>
            <a:ext cx="3015392" cy="1098180"/>
            <a:chOff x="1139848" y="1870934"/>
            <a:chExt cx="3015392" cy="10981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" name="Pennanteckning 1">
                  <a:extLst>
                    <a:ext uri="{FF2B5EF4-FFF2-40B4-BE49-F238E27FC236}">
                      <a16:creationId xmlns:a16="http://schemas.microsoft.com/office/drawing/2014/main" id="{0661C1EB-F380-B43F-A05E-EA43DB053EB7}"/>
                    </a:ext>
                  </a:extLst>
                </p14:cNvPr>
                <p14:cNvContentPartPr/>
                <p14:nvPr/>
              </p14:nvContentPartPr>
              <p14:xfrm>
                <a:off x="1139848" y="2059574"/>
                <a:ext cx="171000" cy="154440"/>
              </p14:xfrm>
            </p:contentPart>
          </mc:Choice>
          <mc:Fallback xmlns=""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0661C1EB-F380-B43F-A05E-EA43DB053EB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4368" y="2044454"/>
                  <a:ext cx="201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FB3CC44A-BC5C-2113-87D6-992308FD91C3}"/>
                    </a:ext>
                  </a:extLst>
                </p14:cNvPr>
                <p14:cNvContentPartPr/>
                <p14:nvPr/>
              </p14:nvContentPartPr>
              <p14:xfrm>
                <a:off x="1386808" y="2082614"/>
                <a:ext cx="9000" cy="102960"/>
              </p14:xfrm>
            </p:contentPart>
          </mc:Choice>
          <mc:Fallback xmlns=""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FB3CC44A-BC5C-2113-87D6-992308FD91C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71688" y="2067134"/>
                  <a:ext cx="39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" name="Pennanteckning 3">
                  <a:extLst>
                    <a:ext uri="{FF2B5EF4-FFF2-40B4-BE49-F238E27FC236}">
                      <a16:creationId xmlns:a16="http://schemas.microsoft.com/office/drawing/2014/main" id="{42B53075-3EF3-27B7-01D4-4190271FDA86}"/>
                    </a:ext>
                  </a:extLst>
                </p14:cNvPr>
                <p14:cNvContentPartPr/>
                <p14:nvPr/>
              </p14:nvContentPartPr>
              <p14:xfrm>
                <a:off x="1430368" y="1973174"/>
                <a:ext cx="15840" cy="24840"/>
              </p14:xfrm>
            </p:contentPart>
          </mc:Choice>
          <mc:Fallback xmlns="">
            <p:pic>
              <p:nvPicPr>
                <p:cNvPr id="4" name="Pennanteckning 3">
                  <a:extLst>
                    <a:ext uri="{FF2B5EF4-FFF2-40B4-BE49-F238E27FC236}">
                      <a16:creationId xmlns:a16="http://schemas.microsoft.com/office/drawing/2014/main" id="{42B53075-3EF3-27B7-01D4-4190271FDA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15248" y="1957694"/>
                  <a:ext cx="46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31147A13-CE92-EE7D-55D1-CB5A60AC57AF}"/>
                    </a:ext>
                  </a:extLst>
                </p14:cNvPr>
                <p14:cNvContentPartPr/>
                <p14:nvPr/>
              </p14:nvContentPartPr>
              <p14:xfrm>
                <a:off x="1526128" y="1933934"/>
                <a:ext cx="126360" cy="21744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31147A13-CE92-EE7D-55D1-CB5A60AC57A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511008" y="1918814"/>
                  <a:ext cx="156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" name="Pennanteckning 5">
                  <a:extLst>
                    <a:ext uri="{FF2B5EF4-FFF2-40B4-BE49-F238E27FC236}">
                      <a16:creationId xmlns:a16="http://schemas.microsoft.com/office/drawing/2014/main" id="{DF1B9041-DC5E-8DC0-0DFF-0C3F7F01DD15}"/>
                    </a:ext>
                  </a:extLst>
                </p14:cNvPr>
                <p14:cNvContentPartPr/>
                <p14:nvPr/>
              </p14:nvContentPartPr>
              <p14:xfrm>
                <a:off x="1775968" y="2034014"/>
                <a:ext cx="147240" cy="423000"/>
              </p14:xfrm>
            </p:contentPart>
          </mc:Choice>
          <mc:Fallback xmlns="">
            <p:pic>
              <p:nvPicPr>
                <p:cNvPr id="6" name="Pennanteckning 5">
                  <a:extLst>
                    <a:ext uri="{FF2B5EF4-FFF2-40B4-BE49-F238E27FC236}">
                      <a16:creationId xmlns:a16="http://schemas.microsoft.com/office/drawing/2014/main" id="{DF1B9041-DC5E-8DC0-0DFF-0C3F7F01DD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60848" y="2018894"/>
                  <a:ext cx="177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01DD2FE1-A05A-B82F-A905-DB972B500034}"/>
                    </a:ext>
                  </a:extLst>
                </p14:cNvPr>
                <p14:cNvContentPartPr/>
                <p14:nvPr/>
              </p14:nvContentPartPr>
              <p14:xfrm>
                <a:off x="2013928" y="1985774"/>
                <a:ext cx="138240" cy="213480"/>
              </p14:xfrm>
            </p:contentPart>
          </mc:Choice>
          <mc:Fallback xmlns=""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01DD2FE1-A05A-B82F-A905-DB972B5000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998808" y="1970654"/>
                  <a:ext cx="168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9C88DB46-0732-CC19-E75D-A49AE6BE5D90}"/>
                    </a:ext>
                  </a:extLst>
                </p14:cNvPr>
                <p14:cNvContentPartPr/>
                <p14:nvPr/>
              </p14:nvContentPartPr>
              <p14:xfrm>
                <a:off x="2479048" y="2027894"/>
                <a:ext cx="169920" cy="13428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9C88DB46-0732-CC19-E75D-A49AE6BE5D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63928" y="2012414"/>
                  <a:ext cx="200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62CF9163-D8EF-06C6-D94C-B1C61682B43E}"/>
                    </a:ext>
                  </a:extLst>
                </p14:cNvPr>
                <p14:cNvContentPartPr/>
                <p14:nvPr/>
              </p14:nvContentPartPr>
              <p14:xfrm>
                <a:off x="2736088" y="2021414"/>
                <a:ext cx="95040" cy="15264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62CF9163-D8EF-06C6-D94C-B1C61682B43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720968" y="2005934"/>
                  <a:ext cx="12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88D6329E-90DE-EBC8-A50A-AEEAD678399F}"/>
                    </a:ext>
                  </a:extLst>
                </p14:cNvPr>
                <p14:cNvContentPartPr/>
                <p14:nvPr/>
              </p14:nvContentPartPr>
              <p14:xfrm>
                <a:off x="2926888" y="2055254"/>
                <a:ext cx="62280" cy="35172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88D6329E-90DE-EBC8-A50A-AEEAD678399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11408" y="2039774"/>
                  <a:ext cx="92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4B339EB1-C0A8-F5F4-CD0F-2A96E64DF39B}"/>
                    </a:ext>
                  </a:extLst>
                </p14:cNvPr>
                <p14:cNvContentPartPr/>
                <p14:nvPr/>
              </p14:nvContentPartPr>
              <p14:xfrm>
                <a:off x="3128488" y="2009534"/>
                <a:ext cx="207360" cy="13896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4B339EB1-C0A8-F5F4-CD0F-2A96E64DF3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13008" y="1994414"/>
                  <a:ext cx="237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2B4330D9-20E0-6DCC-4F84-67EF0D43E64A}"/>
                    </a:ext>
                  </a:extLst>
                </p14:cNvPr>
                <p14:cNvContentPartPr/>
                <p14:nvPr/>
              </p14:nvContentPartPr>
              <p14:xfrm>
                <a:off x="3379048" y="2001254"/>
                <a:ext cx="41400" cy="11268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2B4330D9-20E0-6DCC-4F84-67EF0D43E64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63928" y="1986134"/>
                  <a:ext cx="72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" name="Pennanteckning 13">
                  <a:extLst>
                    <a:ext uri="{FF2B5EF4-FFF2-40B4-BE49-F238E27FC236}">
                      <a16:creationId xmlns:a16="http://schemas.microsoft.com/office/drawing/2014/main" id="{6F10FC66-8DF8-214A-81C7-1B30187454C7}"/>
                    </a:ext>
                  </a:extLst>
                </p14:cNvPr>
                <p14:cNvContentPartPr/>
                <p14:nvPr/>
              </p14:nvContentPartPr>
              <p14:xfrm>
                <a:off x="3487408" y="1981094"/>
                <a:ext cx="46080" cy="111600"/>
              </p14:xfrm>
            </p:contentPart>
          </mc:Choice>
          <mc:Fallback xmlns="">
            <p:pic>
              <p:nvPicPr>
                <p:cNvPr id="14" name="Pennanteckning 13">
                  <a:extLst>
                    <a:ext uri="{FF2B5EF4-FFF2-40B4-BE49-F238E27FC236}">
                      <a16:creationId xmlns:a16="http://schemas.microsoft.com/office/drawing/2014/main" id="{6F10FC66-8DF8-214A-81C7-1B30187454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472288" y="1965974"/>
                  <a:ext cx="76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0C76EF6E-E85A-2900-C082-B4FEADA4536F}"/>
                    </a:ext>
                  </a:extLst>
                </p14:cNvPr>
                <p14:cNvContentPartPr/>
                <p14:nvPr/>
              </p14:nvContentPartPr>
              <p14:xfrm>
                <a:off x="3646168" y="2005934"/>
                <a:ext cx="5760" cy="6876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0C76EF6E-E85A-2900-C082-B4FEADA453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631048" y="1990454"/>
                  <a:ext cx="36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8BB3E4FA-6298-41BA-A88F-341AD5AD7C6B}"/>
                    </a:ext>
                  </a:extLst>
                </p14:cNvPr>
                <p14:cNvContentPartPr/>
                <p14:nvPr/>
              </p14:nvContentPartPr>
              <p14:xfrm>
                <a:off x="3693688" y="1870934"/>
                <a:ext cx="14760" cy="6948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8BB3E4FA-6298-41BA-A88F-341AD5AD7C6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78568" y="1855814"/>
                  <a:ext cx="45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FC2C2979-AD6B-EB90-630B-CC6DAD182942}"/>
                    </a:ext>
                  </a:extLst>
                </p14:cNvPr>
                <p14:cNvContentPartPr/>
                <p14:nvPr/>
              </p14:nvContentPartPr>
              <p14:xfrm>
                <a:off x="3732928" y="1979294"/>
                <a:ext cx="291960" cy="10512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FC2C2979-AD6B-EB90-630B-CC6DAD1829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717448" y="1964174"/>
                  <a:ext cx="322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" name="Pennanteckning 104">
                  <a:extLst>
                    <a:ext uri="{FF2B5EF4-FFF2-40B4-BE49-F238E27FC236}">
                      <a16:creationId xmlns:a16="http://schemas.microsoft.com/office/drawing/2014/main" id="{CA55AC7A-0B0D-B647-97B4-87D3DECA60D9}"/>
                    </a:ext>
                  </a:extLst>
                </p14:cNvPr>
                <p14:cNvContentPartPr/>
                <p14:nvPr/>
              </p14:nvContentPartPr>
              <p14:xfrm>
                <a:off x="1271640" y="2438834"/>
                <a:ext cx="77760" cy="372240"/>
              </p14:xfrm>
            </p:contentPart>
          </mc:Choice>
          <mc:Fallback xmlns="">
            <p:pic>
              <p:nvPicPr>
                <p:cNvPr id="105" name="Pennanteckning 104">
                  <a:extLst>
                    <a:ext uri="{FF2B5EF4-FFF2-40B4-BE49-F238E27FC236}">
                      <a16:creationId xmlns:a16="http://schemas.microsoft.com/office/drawing/2014/main" id="{CA55AC7A-0B0D-B647-97B4-87D3DECA60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56160" y="2423354"/>
                  <a:ext cx="1083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6" name="Pennanteckning 105">
                  <a:extLst>
                    <a:ext uri="{FF2B5EF4-FFF2-40B4-BE49-F238E27FC236}">
                      <a16:creationId xmlns:a16="http://schemas.microsoft.com/office/drawing/2014/main" id="{D52F8823-1023-B0F3-6E1F-7FE2C9DEB280}"/>
                    </a:ext>
                  </a:extLst>
                </p14:cNvPr>
                <p14:cNvContentPartPr/>
                <p14:nvPr/>
              </p14:nvContentPartPr>
              <p14:xfrm>
                <a:off x="1523280" y="2514434"/>
                <a:ext cx="100800" cy="281160"/>
              </p14:xfrm>
            </p:contentPart>
          </mc:Choice>
          <mc:Fallback xmlns="">
            <p:pic>
              <p:nvPicPr>
                <p:cNvPr id="106" name="Pennanteckning 105">
                  <a:extLst>
                    <a:ext uri="{FF2B5EF4-FFF2-40B4-BE49-F238E27FC236}">
                      <a16:creationId xmlns:a16="http://schemas.microsoft.com/office/drawing/2014/main" id="{D52F8823-1023-B0F3-6E1F-7FE2C9DEB28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07800" y="2499314"/>
                  <a:ext cx="131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7" name="Pennanteckning 106">
                  <a:extLst>
                    <a:ext uri="{FF2B5EF4-FFF2-40B4-BE49-F238E27FC236}">
                      <a16:creationId xmlns:a16="http://schemas.microsoft.com/office/drawing/2014/main" id="{87FFB72E-1805-DDD4-B1DF-2717078251B4}"/>
                    </a:ext>
                  </a:extLst>
                </p14:cNvPr>
                <p14:cNvContentPartPr/>
                <p14:nvPr/>
              </p14:nvContentPartPr>
              <p14:xfrm>
                <a:off x="1645320" y="2746994"/>
                <a:ext cx="147240" cy="128880"/>
              </p14:xfrm>
            </p:contentPart>
          </mc:Choice>
          <mc:Fallback xmlns="">
            <p:pic>
              <p:nvPicPr>
                <p:cNvPr id="107" name="Pennanteckning 106">
                  <a:extLst>
                    <a:ext uri="{FF2B5EF4-FFF2-40B4-BE49-F238E27FC236}">
                      <a16:creationId xmlns:a16="http://schemas.microsoft.com/office/drawing/2014/main" id="{87FFB72E-1805-DDD4-B1DF-2717078251B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30200" y="2731514"/>
                  <a:ext cx="177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8" name="Pennanteckning 107">
                  <a:extLst>
                    <a:ext uri="{FF2B5EF4-FFF2-40B4-BE49-F238E27FC236}">
                      <a16:creationId xmlns:a16="http://schemas.microsoft.com/office/drawing/2014/main" id="{984EEA9E-46EC-AF29-9683-8253B68890A9}"/>
                    </a:ext>
                  </a:extLst>
                </p14:cNvPr>
                <p14:cNvContentPartPr/>
                <p14:nvPr/>
              </p14:nvContentPartPr>
              <p14:xfrm>
                <a:off x="1917840" y="2663114"/>
                <a:ext cx="81360" cy="6840"/>
              </p14:xfrm>
            </p:contentPart>
          </mc:Choice>
          <mc:Fallback xmlns="">
            <p:pic>
              <p:nvPicPr>
                <p:cNvPr id="108" name="Pennanteckning 107">
                  <a:extLst>
                    <a:ext uri="{FF2B5EF4-FFF2-40B4-BE49-F238E27FC236}">
                      <a16:creationId xmlns:a16="http://schemas.microsoft.com/office/drawing/2014/main" id="{984EEA9E-46EC-AF29-9683-8253B68890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02720" y="2647634"/>
                  <a:ext cx="111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9" name="Pennanteckning 108">
                  <a:extLst>
                    <a:ext uri="{FF2B5EF4-FFF2-40B4-BE49-F238E27FC236}">
                      <a16:creationId xmlns:a16="http://schemas.microsoft.com/office/drawing/2014/main" id="{99F02B73-DD5A-1DD7-D629-AC8E1E734A8C}"/>
                    </a:ext>
                  </a:extLst>
                </p14:cNvPr>
                <p14:cNvContentPartPr/>
                <p14:nvPr/>
              </p14:nvContentPartPr>
              <p14:xfrm>
                <a:off x="2111160" y="2646554"/>
                <a:ext cx="95040" cy="115200"/>
              </p14:xfrm>
            </p:contentPart>
          </mc:Choice>
          <mc:Fallback xmlns="">
            <p:pic>
              <p:nvPicPr>
                <p:cNvPr id="109" name="Pennanteckning 108">
                  <a:extLst>
                    <a:ext uri="{FF2B5EF4-FFF2-40B4-BE49-F238E27FC236}">
                      <a16:creationId xmlns:a16="http://schemas.microsoft.com/office/drawing/2014/main" id="{99F02B73-DD5A-1DD7-D629-AC8E1E734A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96040" y="2631434"/>
                  <a:ext cx="125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0" name="Pennanteckning 109">
                  <a:extLst>
                    <a:ext uri="{FF2B5EF4-FFF2-40B4-BE49-F238E27FC236}">
                      <a16:creationId xmlns:a16="http://schemas.microsoft.com/office/drawing/2014/main" id="{42876C07-FCAE-1682-38EC-F9F25337F993}"/>
                    </a:ext>
                  </a:extLst>
                </p14:cNvPr>
                <p14:cNvContentPartPr/>
                <p14:nvPr/>
              </p14:nvContentPartPr>
              <p14:xfrm>
                <a:off x="2260920" y="2631074"/>
                <a:ext cx="95040" cy="135360"/>
              </p14:xfrm>
            </p:contentPart>
          </mc:Choice>
          <mc:Fallback xmlns="">
            <p:pic>
              <p:nvPicPr>
                <p:cNvPr id="110" name="Pennanteckning 109">
                  <a:extLst>
                    <a:ext uri="{FF2B5EF4-FFF2-40B4-BE49-F238E27FC236}">
                      <a16:creationId xmlns:a16="http://schemas.microsoft.com/office/drawing/2014/main" id="{42876C07-FCAE-1682-38EC-F9F25337F9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45440" y="2615954"/>
                  <a:ext cx="125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1" name="Pennanteckning 110">
                  <a:extLst>
                    <a:ext uri="{FF2B5EF4-FFF2-40B4-BE49-F238E27FC236}">
                      <a16:creationId xmlns:a16="http://schemas.microsoft.com/office/drawing/2014/main" id="{530B5133-AFC0-3AD9-D390-38EAA8948C36}"/>
                    </a:ext>
                  </a:extLst>
                </p14:cNvPr>
                <p14:cNvContentPartPr/>
                <p14:nvPr/>
              </p14:nvContentPartPr>
              <p14:xfrm>
                <a:off x="2421120" y="2655914"/>
                <a:ext cx="84960" cy="313200"/>
              </p14:xfrm>
            </p:contentPart>
          </mc:Choice>
          <mc:Fallback xmlns="">
            <p:pic>
              <p:nvPicPr>
                <p:cNvPr id="111" name="Pennanteckning 110">
                  <a:extLst>
                    <a:ext uri="{FF2B5EF4-FFF2-40B4-BE49-F238E27FC236}">
                      <a16:creationId xmlns:a16="http://schemas.microsoft.com/office/drawing/2014/main" id="{530B5133-AFC0-3AD9-D390-38EAA8948C3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06000" y="2640434"/>
                  <a:ext cx="115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77DDFCE8-9F3F-669F-4769-0878365CC560}"/>
                    </a:ext>
                  </a:extLst>
                </p14:cNvPr>
                <p14:cNvContentPartPr/>
                <p14:nvPr/>
              </p14:nvContentPartPr>
              <p14:xfrm>
                <a:off x="2583480" y="2650154"/>
                <a:ext cx="113400" cy="118800"/>
              </p14:xfrm>
            </p:contentPart>
          </mc:Choice>
          <mc:Fallback xmlns=""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77DDFCE8-9F3F-669F-4769-0878365CC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68360" y="2635034"/>
                  <a:ext cx="144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" name="Pennanteckning 112">
                  <a:extLst>
                    <a:ext uri="{FF2B5EF4-FFF2-40B4-BE49-F238E27FC236}">
                      <a16:creationId xmlns:a16="http://schemas.microsoft.com/office/drawing/2014/main" id="{78514458-F016-2BE4-ED04-F32A5AB888AE}"/>
                    </a:ext>
                  </a:extLst>
                </p14:cNvPr>
                <p14:cNvContentPartPr/>
                <p14:nvPr/>
              </p14:nvContentPartPr>
              <p14:xfrm>
                <a:off x="2800560" y="2483474"/>
                <a:ext cx="3960" cy="224640"/>
              </p14:xfrm>
            </p:contentPart>
          </mc:Choice>
          <mc:Fallback xmlns="">
            <p:pic>
              <p:nvPicPr>
                <p:cNvPr id="113" name="Pennanteckning 112">
                  <a:extLst>
                    <a:ext uri="{FF2B5EF4-FFF2-40B4-BE49-F238E27FC236}">
                      <a16:creationId xmlns:a16="http://schemas.microsoft.com/office/drawing/2014/main" id="{78514458-F016-2BE4-ED04-F32A5AB888A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785440" y="2467994"/>
                  <a:ext cx="34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" name="Pennanteckning 113">
                  <a:extLst>
                    <a:ext uri="{FF2B5EF4-FFF2-40B4-BE49-F238E27FC236}">
                      <a16:creationId xmlns:a16="http://schemas.microsoft.com/office/drawing/2014/main" id="{5A0F7216-4179-F37E-C7B6-BB02579A3196}"/>
                    </a:ext>
                  </a:extLst>
                </p14:cNvPr>
                <p14:cNvContentPartPr/>
                <p14:nvPr/>
              </p14:nvContentPartPr>
              <p14:xfrm>
                <a:off x="2899920" y="2651234"/>
                <a:ext cx="98640" cy="103320"/>
              </p14:xfrm>
            </p:contentPart>
          </mc:Choice>
          <mc:Fallback xmlns="">
            <p:pic>
              <p:nvPicPr>
                <p:cNvPr id="114" name="Pennanteckning 113">
                  <a:extLst>
                    <a:ext uri="{FF2B5EF4-FFF2-40B4-BE49-F238E27FC236}">
                      <a16:creationId xmlns:a16="http://schemas.microsoft.com/office/drawing/2014/main" id="{5A0F7216-4179-F37E-C7B6-BB02579A319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84800" y="2635754"/>
                  <a:ext cx="1292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Pennanteckning 114">
                  <a:extLst>
                    <a:ext uri="{FF2B5EF4-FFF2-40B4-BE49-F238E27FC236}">
                      <a16:creationId xmlns:a16="http://schemas.microsoft.com/office/drawing/2014/main" id="{BCA7E56A-67AC-3442-45A8-3A63B8A92EE7}"/>
                    </a:ext>
                  </a:extLst>
                </p14:cNvPr>
                <p14:cNvContentPartPr/>
                <p14:nvPr/>
              </p14:nvContentPartPr>
              <p14:xfrm>
                <a:off x="3037800" y="2609834"/>
                <a:ext cx="99720" cy="90000"/>
              </p14:xfrm>
            </p:contentPart>
          </mc:Choice>
          <mc:Fallback xmlns="">
            <p:pic>
              <p:nvPicPr>
                <p:cNvPr id="115" name="Pennanteckning 114">
                  <a:extLst>
                    <a:ext uri="{FF2B5EF4-FFF2-40B4-BE49-F238E27FC236}">
                      <a16:creationId xmlns:a16="http://schemas.microsoft.com/office/drawing/2014/main" id="{BCA7E56A-67AC-3442-45A8-3A63B8A92EE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22320" y="2594714"/>
                  <a:ext cx="130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" name="Pennanteckning 115">
                  <a:extLst>
                    <a:ext uri="{FF2B5EF4-FFF2-40B4-BE49-F238E27FC236}">
                      <a16:creationId xmlns:a16="http://schemas.microsoft.com/office/drawing/2014/main" id="{B9CF3827-C647-CB56-BB13-3768BA4E1905}"/>
                    </a:ext>
                  </a:extLst>
                </p14:cNvPr>
                <p14:cNvContentPartPr/>
                <p14:nvPr/>
              </p14:nvContentPartPr>
              <p14:xfrm>
                <a:off x="3136080" y="2534594"/>
                <a:ext cx="360" cy="3960"/>
              </p14:xfrm>
            </p:contentPart>
          </mc:Choice>
          <mc:Fallback xmlns="">
            <p:pic>
              <p:nvPicPr>
                <p:cNvPr id="116" name="Pennanteckning 115">
                  <a:extLst>
                    <a:ext uri="{FF2B5EF4-FFF2-40B4-BE49-F238E27FC236}">
                      <a16:creationId xmlns:a16="http://schemas.microsoft.com/office/drawing/2014/main" id="{B9CF3827-C647-CB56-BB13-3768BA4E190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20960" y="2519114"/>
                  <a:ext cx="30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7" name="Pennanteckning 116">
                  <a:extLst>
                    <a:ext uri="{FF2B5EF4-FFF2-40B4-BE49-F238E27FC236}">
                      <a16:creationId xmlns:a16="http://schemas.microsoft.com/office/drawing/2014/main" id="{6D1D31B5-9E5B-7F13-5D7C-493A80232C6C}"/>
                    </a:ext>
                  </a:extLst>
                </p14:cNvPr>
                <p14:cNvContentPartPr/>
                <p14:nvPr/>
              </p14:nvContentPartPr>
              <p14:xfrm>
                <a:off x="3212760" y="2602994"/>
                <a:ext cx="87840" cy="194400"/>
              </p14:xfrm>
            </p:contentPart>
          </mc:Choice>
          <mc:Fallback xmlns="">
            <p:pic>
              <p:nvPicPr>
                <p:cNvPr id="117" name="Pennanteckning 116">
                  <a:extLst>
                    <a:ext uri="{FF2B5EF4-FFF2-40B4-BE49-F238E27FC236}">
                      <a16:creationId xmlns:a16="http://schemas.microsoft.com/office/drawing/2014/main" id="{6D1D31B5-9E5B-7F13-5D7C-493A80232C6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97640" y="2587514"/>
                  <a:ext cx="118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8" name="Pennanteckning 117">
                  <a:extLst>
                    <a:ext uri="{FF2B5EF4-FFF2-40B4-BE49-F238E27FC236}">
                      <a16:creationId xmlns:a16="http://schemas.microsoft.com/office/drawing/2014/main" id="{F1462A96-219E-498D-1841-9F9D77D86332}"/>
                    </a:ext>
                  </a:extLst>
                </p14:cNvPr>
                <p14:cNvContentPartPr/>
                <p14:nvPr/>
              </p14:nvContentPartPr>
              <p14:xfrm>
                <a:off x="3238320" y="2645834"/>
                <a:ext cx="84240" cy="36720"/>
              </p14:xfrm>
            </p:contentPart>
          </mc:Choice>
          <mc:Fallback xmlns="">
            <p:pic>
              <p:nvPicPr>
                <p:cNvPr id="118" name="Pennanteckning 117">
                  <a:extLst>
                    <a:ext uri="{FF2B5EF4-FFF2-40B4-BE49-F238E27FC236}">
                      <a16:creationId xmlns:a16="http://schemas.microsoft.com/office/drawing/2014/main" id="{F1462A96-219E-498D-1841-9F9D77D8633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222840" y="2630354"/>
                  <a:ext cx="1148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9" name="Pennanteckning 118">
                  <a:extLst>
                    <a:ext uri="{FF2B5EF4-FFF2-40B4-BE49-F238E27FC236}">
                      <a16:creationId xmlns:a16="http://schemas.microsoft.com/office/drawing/2014/main" id="{59B27BF3-22D1-F390-65BE-20F26B421A1E}"/>
                    </a:ext>
                  </a:extLst>
                </p14:cNvPr>
                <p14:cNvContentPartPr/>
                <p14:nvPr/>
              </p14:nvContentPartPr>
              <p14:xfrm>
                <a:off x="3367560" y="2618474"/>
                <a:ext cx="111600" cy="110880"/>
              </p14:xfrm>
            </p:contentPart>
          </mc:Choice>
          <mc:Fallback xmlns="">
            <p:pic>
              <p:nvPicPr>
                <p:cNvPr id="119" name="Pennanteckning 118">
                  <a:extLst>
                    <a:ext uri="{FF2B5EF4-FFF2-40B4-BE49-F238E27FC236}">
                      <a16:creationId xmlns:a16="http://schemas.microsoft.com/office/drawing/2014/main" id="{59B27BF3-22D1-F390-65BE-20F26B421A1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352440" y="2602994"/>
                  <a:ext cx="142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0" name="Pennanteckning 119">
                  <a:extLst>
                    <a:ext uri="{FF2B5EF4-FFF2-40B4-BE49-F238E27FC236}">
                      <a16:creationId xmlns:a16="http://schemas.microsoft.com/office/drawing/2014/main" id="{E0894341-C2E2-C94B-4EF0-79E467F3F548}"/>
                    </a:ext>
                  </a:extLst>
                </p14:cNvPr>
                <p14:cNvContentPartPr/>
                <p14:nvPr/>
              </p14:nvContentPartPr>
              <p14:xfrm>
                <a:off x="3539280" y="2496074"/>
                <a:ext cx="5040" cy="208440"/>
              </p14:xfrm>
            </p:contentPart>
          </mc:Choice>
          <mc:Fallback xmlns="">
            <p:pic>
              <p:nvPicPr>
                <p:cNvPr id="120" name="Pennanteckning 119">
                  <a:extLst>
                    <a:ext uri="{FF2B5EF4-FFF2-40B4-BE49-F238E27FC236}">
                      <a16:creationId xmlns:a16="http://schemas.microsoft.com/office/drawing/2014/main" id="{E0894341-C2E2-C94B-4EF0-79E467F3F54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23800" y="2480954"/>
                  <a:ext cx="35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1" name="Pennanteckning 120">
                  <a:extLst>
                    <a:ext uri="{FF2B5EF4-FFF2-40B4-BE49-F238E27FC236}">
                      <a16:creationId xmlns:a16="http://schemas.microsoft.com/office/drawing/2014/main" id="{A09DD8CF-8602-AD52-5279-45B829EFA2A9}"/>
                    </a:ext>
                  </a:extLst>
                </p14:cNvPr>
                <p14:cNvContentPartPr/>
                <p14:nvPr/>
              </p14:nvContentPartPr>
              <p14:xfrm>
                <a:off x="3532800" y="2586434"/>
                <a:ext cx="138960" cy="109080"/>
              </p14:xfrm>
            </p:contentPart>
          </mc:Choice>
          <mc:Fallback xmlns="">
            <p:pic>
              <p:nvPicPr>
                <p:cNvPr id="121" name="Pennanteckning 120">
                  <a:extLst>
                    <a:ext uri="{FF2B5EF4-FFF2-40B4-BE49-F238E27FC236}">
                      <a16:creationId xmlns:a16="http://schemas.microsoft.com/office/drawing/2014/main" id="{A09DD8CF-8602-AD52-5279-45B829EFA2A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517320" y="2571314"/>
                  <a:ext cx="169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2" name="Pennanteckning 121">
                  <a:extLst>
                    <a:ext uri="{FF2B5EF4-FFF2-40B4-BE49-F238E27FC236}">
                      <a16:creationId xmlns:a16="http://schemas.microsoft.com/office/drawing/2014/main" id="{33AD6A8D-D143-1E30-CCC5-31C9FBDB165E}"/>
                    </a:ext>
                  </a:extLst>
                </p14:cNvPr>
                <p14:cNvContentPartPr/>
                <p14:nvPr/>
              </p14:nvContentPartPr>
              <p14:xfrm>
                <a:off x="3666360" y="2557994"/>
                <a:ext cx="3240" cy="12240"/>
              </p14:xfrm>
            </p:contentPart>
          </mc:Choice>
          <mc:Fallback xmlns="">
            <p:pic>
              <p:nvPicPr>
                <p:cNvPr id="122" name="Pennanteckning 121">
                  <a:extLst>
                    <a:ext uri="{FF2B5EF4-FFF2-40B4-BE49-F238E27FC236}">
                      <a16:creationId xmlns:a16="http://schemas.microsoft.com/office/drawing/2014/main" id="{33AD6A8D-D143-1E30-CCC5-31C9FBDB165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651240" y="2542874"/>
                  <a:ext cx="33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3" name="Pennanteckning 122">
                  <a:extLst>
                    <a:ext uri="{FF2B5EF4-FFF2-40B4-BE49-F238E27FC236}">
                      <a16:creationId xmlns:a16="http://schemas.microsoft.com/office/drawing/2014/main" id="{AF3377BA-1DED-FEF6-EDCF-DD38D470EE5A}"/>
                    </a:ext>
                  </a:extLst>
                </p14:cNvPr>
                <p14:cNvContentPartPr/>
                <p14:nvPr/>
              </p14:nvContentPartPr>
              <p14:xfrm>
                <a:off x="3709920" y="2579954"/>
                <a:ext cx="235440" cy="122040"/>
              </p14:xfrm>
            </p:contentPart>
          </mc:Choice>
          <mc:Fallback xmlns="">
            <p:pic>
              <p:nvPicPr>
                <p:cNvPr id="123" name="Pennanteckning 122">
                  <a:extLst>
                    <a:ext uri="{FF2B5EF4-FFF2-40B4-BE49-F238E27FC236}">
                      <a16:creationId xmlns:a16="http://schemas.microsoft.com/office/drawing/2014/main" id="{AF3377BA-1DED-FEF6-EDCF-DD38D470EE5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94440" y="2564834"/>
                  <a:ext cx="266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FB8E8AC9-4913-2086-EEE5-767165469500}"/>
                    </a:ext>
                  </a:extLst>
                </p14:cNvPr>
                <p14:cNvContentPartPr/>
                <p14:nvPr/>
              </p14:nvContentPartPr>
              <p14:xfrm>
                <a:off x="4087920" y="2340194"/>
                <a:ext cx="67320" cy="450720"/>
              </p14:xfrm>
            </p:contentPart>
          </mc:Choice>
          <mc:Fallback xmlns=""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FB8E8AC9-4913-2086-EEE5-76716546950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72800" y="2325074"/>
                  <a:ext cx="97920" cy="48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29" name="Pennanteckning 128">
                <a:extLst>
                  <a:ext uri="{FF2B5EF4-FFF2-40B4-BE49-F238E27FC236}">
                    <a16:creationId xmlns:a16="http://schemas.microsoft.com/office/drawing/2014/main" id="{6E8A0CB6-3F7A-E471-A257-A30C6BFF41CC}"/>
                  </a:ext>
                </a:extLst>
              </p14:cNvPr>
              <p14:cNvContentPartPr/>
              <p14:nvPr/>
            </p14:nvContentPartPr>
            <p14:xfrm>
              <a:off x="1152840" y="2318234"/>
              <a:ext cx="3022200" cy="47880"/>
            </p14:xfrm>
          </p:contentPart>
        </mc:Choice>
        <mc:Fallback xmlns="">
          <p:pic>
            <p:nvPicPr>
              <p:cNvPr id="129" name="Pennanteckning 128">
                <a:extLst>
                  <a:ext uri="{FF2B5EF4-FFF2-40B4-BE49-F238E27FC236}">
                    <a16:creationId xmlns:a16="http://schemas.microsoft.com/office/drawing/2014/main" id="{6E8A0CB6-3F7A-E471-A257-A30C6BFF41C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37720" y="2303114"/>
                <a:ext cx="30524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4" name="Grupp 363">
            <a:extLst>
              <a:ext uri="{FF2B5EF4-FFF2-40B4-BE49-F238E27FC236}">
                <a16:creationId xmlns:a16="http://schemas.microsoft.com/office/drawing/2014/main" id="{7E0C5CB0-3BA8-D055-4DFC-302437B01B9A}"/>
              </a:ext>
            </a:extLst>
          </p:cNvPr>
          <p:cNvGrpSpPr/>
          <p:nvPr/>
        </p:nvGrpSpPr>
        <p:grpSpPr>
          <a:xfrm>
            <a:off x="5184120" y="1902434"/>
            <a:ext cx="2637360" cy="447480"/>
            <a:chOff x="5184120" y="1902434"/>
            <a:chExt cx="2637360" cy="447480"/>
          </a:xfrm>
        </p:grpSpPr>
        <p:grpSp>
          <p:nvGrpSpPr>
            <p:cNvPr id="134" name="Grupp 133">
              <a:extLst>
                <a:ext uri="{FF2B5EF4-FFF2-40B4-BE49-F238E27FC236}">
                  <a16:creationId xmlns:a16="http://schemas.microsoft.com/office/drawing/2014/main" id="{EE33D7B7-A6D1-B434-EF77-148F5E66317B}"/>
                </a:ext>
              </a:extLst>
            </p:cNvPr>
            <p:cNvGrpSpPr/>
            <p:nvPr/>
          </p:nvGrpSpPr>
          <p:grpSpPr>
            <a:xfrm>
              <a:off x="5184120" y="1902434"/>
              <a:ext cx="917280" cy="325800"/>
              <a:chOff x="5184120" y="1902434"/>
              <a:chExt cx="917280" cy="325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3F663C03-A26D-D1F6-DB48-6E73A02A956E}"/>
                      </a:ext>
                    </a:extLst>
                  </p14:cNvPr>
                  <p14:cNvContentPartPr/>
                  <p14:nvPr/>
                </p14:nvContentPartPr>
                <p14:xfrm>
                  <a:off x="5184120" y="1902434"/>
                  <a:ext cx="212040" cy="30132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3F663C03-A26D-D1F6-DB48-6E73A02A956E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5168640" y="1887314"/>
                    <a:ext cx="242280" cy="33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B14ACAFE-CA23-7907-F05A-F14075914CE7}"/>
                      </a:ext>
                    </a:extLst>
                  </p14:cNvPr>
                  <p14:cNvContentPartPr/>
                  <p14:nvPr/>
                </p14:nvContentPartPr>
                <p14:xfrm>
                  <a:off x="5473200" y="2107634"/>
                  <a:ext cx="166320" cy="7344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B14ACAFE-CA23-7907-F05A-F14075914CE7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5457720" y="2092514"/>
                    <a:ext cx="1969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008424CA-EDCB-D98E-83A0-AD36BD667842}"/>
                      </a:ext>
                    </a:extLst>
                  </p14:cNvPr>
                  <p14:cNvContentPartPr/>
                  <p14:nvPr/>
                </p14:nvContentPartPr>
                <p14:xfrm>
                  <a:off x="5712960" y="2064794"/>
                  <a:ext cx="201960" cy="16344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008424CA-EDCB-D98E-83A0-AD36BD66784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5697480" y="2049674"/>
                    <a:ext cx="23220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F06A91ED-3635-6E53-37D0-64A4F3ADB023}"/>
                      </a:ext>
                    </a:extLst>
                  </p14:cNvPr>
                  <p14:cNvContentPartPr/>
                  <p14:nvPr/>
                </p14:nvContentPartPr>
                <p14:xfrm>
                  <a:off x="5995560" y="2086754"/>
                  <a:ext cx="105840" cy="12528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F06A91ED-3635-6E53-37D0-64A4F3ADB02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5980080" y="2071634"/>
                    <a:ext cx="136080" cy="155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1" name="Grupp 140">
              <a:extLst>
                <a:ext uri="{FF2B5EF4-FFF2-40B4-BE49-F238E27FC236}">
                  <a16:creationId xmlns:a16="http://schemas.microsoft.com/office/drawing/2014/main" id="{20F5E721-FD67-4073-89EC-11F7C296C91F}"/>
                </a:ext>
              </a:extLst>
            </p:cNvPr>
            <p:cNvGrpSpPr/>
            <p:nvPr/>
          </p:nvGrpSpPr>
          <p:grpSpPr>
            <a:xfrm>
              <a:off x="6495960" y="1972274"/>
              <a:ext cx="1325520" cy="377640"/>
              <a:chOff x="6495960" y="1972274"/>
              <a:chExt cx="1325520" cy="37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35" name="Pennanteckning 134">
                    <a:extLst>
                      <a:ext uri="{FF2B5EF4-FFF2-40B4-BE49-F238E27FC236}">
                        <a16:creationId xmlns:a16="http://schemas.microsoft.com/office/drawing/2014/main" id="{DD06CF5F-0FC6-A828-541F-0A79BBA39D38}"/>
                      </a:ext>
                    </a:extLst>
                  </p14:cNvPr>
                  <p14:cNvContentPartPr/>
                  <p14:nvPr/>
                </p14:nvContentPartPr>
                <p14:xfrm>
                  <a:off x="6495960" y="2036714"/>
                  <a:ext cx="140760" cy="14436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DD06CF5F-0FC6-A828-541F-0A79BBA39D38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6480840" y="2021234"/>
                    <a:ext cx="17136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36" name="Pennanteckning 135">
                    <a:extLst>
                      <a:ext uri="{FF2B5EF4-FFF2-40B4-BE49-F238E27FC236}">
                        <a16:creationId xmlns:a16="http://schemas.microsoft.com/office/drawing/2014/main" id="{5A2E3F12-CCB6-A068-CFAD-FC0284461F9D}"/>
                      </a:ext>
                    </a:extLst>
                  </p14:cNvPr>
                  <p14:cNvContentPartPr/>
                  <p14:nvPr/>
                </p14:nvContentPartPr>
                <p14:xfrm>
                  <a:off x="6668400" y="2024834"/>
                  <a:ext cx="277560" cy="325080"/>
                </p14:xfrm>
              </p:contentPart>
            </mc:Choice>
            <mc:Fallback xmlns=""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5A2E3F12-CCB6-A068-CFAD-FC0284461F9D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6653280" y="2009354"/>
                    <a:ext cx="308160" cy="35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4B641AEB-E260-2F35-9D57-6DCB0C323E0B}"/>
                      </a:ext>
                    </a:extLst>
                  </p14:cNvPr>
                  <p14:cNvContentPartPr/>
                  <p14:nvPr/>
                </p14:nvContentPartPr>
                <p14:xfrm>
                  <a:off x="7063320" y="2059394"/>
                  <a:ext cx="196560" cy="121680"/>
                </p14:xfrm>
              </p:contentPart>
            </mc:Choice>
            <mc:Fallback xmlns=""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4B641AEB-E260-2F35-9D57-6DCB0C323E0B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7047840" y="2044274"/>
                    <a:ext cx="22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669EBE96-630D-EF4E-CCF7-78ECD85B2905}"/>
                      </a:ext>
                    </a:extLst>
                  </p14:cNvPr>
                  <p14:cNvContentPartPr/>
                  <p14:nvPr/>
                </p14:nvContentPartPr>
                <p14:xfrm>
                  <a:off x="7299480" y="2023034"/>
                  <a:ext cx="128160" cy="195480"/>
                </p14:xfrm>
              </p:contentPart>
            </mc:Choice>
            <mc:Fallback xmlns=""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669EBE96-630D-EF4E-CCF7-78ECD85B2905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7284000" y="2007554"/>
                    <a:ext cx="15840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E4B9513B-F949-D2FB-CF25-B42465260FA7}"/>
                      </a:ext>
                    </a:extLst>
                  </p14:cNvPr>
                  <p14:cNvContentPartPr/>
                  <p14:nvPr/>
                </p14:nvContentPartPr>
                <p14:xfrm>
                  <a:off x="7481640" y="2099354"/>
                  <a:ext cx="8640" cy="8064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E4B9513B-F949-D2FB-CF25-B42465260FA7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7466520" y="2084234"/>
                    <a:ext cx="392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C3B6C086-C988-D52F-1CBF-A28E29408414}"/>
                      </a:ext>
                    </a:extLst>
                  </p14:cNvPr>
                  <p14:cNvContentPartPr/>
                  <p14:nvPr/>
                </p14:nvContentPartPr>
                <p14:xfrm>
                  <a:off x="7515480" y="1972274"/>
                  <a:ext cx="306000" cy="16776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C3B6C086-C988-D52F-1CBF-A28E2940841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7500000" y="1957154"/>
                    <a:ext cx="336240" cy="198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2" name="Pennanteckning 141">
                <a:extLst>
                  <a:ext uri="{FF2B5EF4-FFF2-40B4-BE49-F238E27FC236}">
                    <a16:creationId xmlns:a16="http://schemas.microsoft.com/office/drawing/2014/main" id="{F70B764E-38E9-3B4A-149E-DFD5E6B0960B}"/>
                  </a:ext>
                </a:extLst>
              </p14:cNvPr>
              <p14:cNvContentPartPr/>
              <p14:nvPr/>
            </p14:nvContentPartPr>
            <p14:xfrm>
              <a:off x="5157840" y="2389514"/>
              <a:ext cx="2656080" cy="22320"/>
            </p14:xfrm>
          </p:contentPart>
        </mc:Choice>
        <mc:Fallback xmlns="">
          <p:pic>
            <p:nvPicPr>
              <p:cNvPr id="142" name="Pennanteckning 141">
                <a:extLst>
                  <a:ext uri="{FF2B5EF4-FFF2-40B4-BE49-F238E27FC236}">
                    <a16:creationId xmlns:a16="http://schemas.microsoft.com/office/drawing/2014/main" id="{F70B764E-38E9-3B4A-149E-DFD5E6B0960B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142720" y="2374394"/>
                <a:ext cx="26866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upp 161">
            <a:extLst>
              <a:ext uri="{FF2B5EF4-FFF2-40B4-BE49-F238E27FC236}">
                <a16:creationId xmlns:a16="http://schemas.microsoft.com/office/drawing/2014/main" id="{4DFA26AA-4168-6038-8721-EB36EBFEDC12}"/>
              </a:ext>
            </a:extLst>
          </p:cNvPr>
          <p:cNvGrpSpPr/>
          <p:nvPr/>
        </p:nvGrpSpPr>
        <p:grpSpPr>
          <a:xfrm>
            <a:off x="5273400" y="2546114"/>
            <a:ext cx="2696400" cy="499320"/>
            <a:chOff x="5273400" y="2546114"/>
            <a:chExt cx="2696400" cy="49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3" name="Pennanteckning 142">
                  <a:extLst>
                    <a:ext uri="{FF2B5EF4-FFF2-40B4-BE49-F238E27FC236}">
                      <a16:creationId xmlns:a16="http://schemas.microsoft.com/office/drawing/2014/main" id="{F3FDFB21-AF2A-C8FE-A4C6-880999A62635}"/>
                    </a:ext>
                  </a:extLst>
                </p14:cNvPr>
                <p14:cNvContentPartPr/>
                <p14:nvPr/>
              </p14:nvContentPartPr>
              <p14:xfrm>
                <a:off x="5273400" y="2566274"/>
                <a:ext cx="86040" cy="344160"/>
              </p14:xfrm>
            </p:contentPart>
          </mc:Choice>
          <mc:Fallback xmlns="">
            <p:pic>
              <p:nvPicPr>
                <p:cNvPr id="143" name="Pennanteckning 142">
                  <a:extLst>
                    <a:ext uri="{FF2B5EF4-FFF2-40B4-BE49-F238E27FC236}">
                      <a16:creationId xmlns:a16="http://schemas.microsoft.com/office/drawing/2014/main" id="{F3FDFB21-AF2A-C8FE-A4C6-880999A6263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58280" y="2551154"/>
                  <a:ext cx="116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4" name="Pennanteckning 143">
                  <a:extLst>
                    <a:ext uri="{FF2B5EF4-FFF2-40B4-BE49-F238E27FC236}">
                      <a16:creationId xmlns:a16="http://schemas.microsoft.com/office/drawing/2014/main" id="{11288919-FFFB-197C-40A4-C87377F888E3}"/>
                    </a:ext>
                  </a:extLst>
                </p14:cNvPr>
                <p14:cNvContentPartPr/>
                <p14:nvPr/>
              </p14:nvContentPartPr>
              <p14:xfrm>
                <a:off x="5522160" y="2627474"/>
                <a:ext cx="111600" cy="282960"/>
              </p14:xfrm>
            </p:contentPart>
          </mc:Choice>
          <mc:Fallback xmlns="">
            <p:pic>
              <p:nvPicPr>
                <p:cNvPr id="144" name="Pennanteckning 143">
                  <a:extLst>
                    <a:ext uri="{FF2B5EF4-FFF2-40B4-BE49-F238E27FC236}">
                      <a16:creationId xmlns:a16="http://schemas.microsoft.com/office/drawing/2014/main" id="{11288919-FFFB-197C-40A4-C87377F888E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07040" y="2612354"/>
                  <a:ext cx="1422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5" name="Pennanteckning 144">
                  <a:extLst>
                    <a:ext uri="{FF2B5EF4-FFF2-40B4-BE49-F238E27FC236}">
                      <a16:creationId xmlns:a16="http://schemas.microsoft.com/office/drawing/2014/main" id="{BCCA6684-8A39-9490-8E3A-5E4EB6B6CBEA}"/>
                    </a:ext>
                  </a:extLst>
                </p14:cNvPr>
                <p14:cNvContentPartPr/>
                <p14:nvPr/>
              </p14:nvContentPartPr>
              <p14:xfrm>
                <a:off x="5720880" y="2858954"/>
                <a:ext cx="15840" cy="97920"/>
              </p14:xfrm>
            </p:contentPart>
          </mc:Choice>
          <mc:Fallback xmlns="">
            <p:pic>
              <p:nvPicPr>
                <p:cNvPr id="145" name="Pennanteckning 144">
                  <a:extLst>
                    <a:ext uri="{FF2B5EF4-FFF2-40B4-BE49-F238E27FC236}">
                      <a16:creationId xmlns:a16="http://schemas.microsoft.com/office/drawing/2014/main" id="{BCCA6684-8A39-9490-8E3A-5E4EB6B6CB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05760" y="2843834"/>
                  <a:ext cx="46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6" name="Pennanteckning 145">
                  <a:extLst>
                    <a:ext uri="{FF2B5EF4-FFF2-40B4-BE49-F238E27FC236}">
                      <a16:creationId xmlns:a16="http://schemas.microsoft.com/office/drawing/2014/main" id="{53733040-34ED-88A1-322E-942956D3EBCC}"/>
                    </a:ext>
                  </a:extLst>
                </p14:cNvPr>
                <p14:cNvContentPartPr/>
                <p14:nvPr/>
              </p14:nvContentPartPr>
              <p14:xfrm>
                <a:off x="5849760" y="2808914"/>
                <a:ext cx="80640" cy="7560"/>
              </p14:xfrm>
            </p:contentPart>
          </mc:Choice>
          <mc:Fallback xmlns="">
            <p:pic>
              <p:nvPicPr>
                <p:cNvPr id="146" name="Pennanteckning 145">
                  <a:extLst>
                    <a:ext uri="{FF2B5EF4-FFF2-40B4-BE49-F238E27FC236}">
                      <a16:creationId xmlns:a16="http://schemas.microsoft.com/office/drawing/2014/main" id="{53733040-34ED-88A1-322E-942956D3EBC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34280" y="2793794"/>
                  <a:ext cx="111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8" name="Pennanteckning 147">
                  <a:extLst>
                    <a:ext uri="{FF2B5EF4-FFF2-40B4-BE49-F238E27FC236}">
                      <a16:creationId xmlns:a16="http://schemas.microsoft.com/office/drawing/2014/main" id="{9431AD9C-A6B5-4908-A8DD-9B961B5044D8}"/>
                    </a:ext>
                  </a:extLst>
                </p14:cNvPr>
                <p14:cNvContentPartPr/>
                <p14:nvPr/>
              </p14:nvContentPartPr>
              <p14:xfrm>
                <a:off x="6065760" y="2762474"/>
                <a:ext cx="124200" cy="108720"/>
              </p14:xfrm>
            </p:contentPart>
          </mc:Choice>
          <mc:Fallback xmlns="">
            <p:pic>
              <p:nvPicPr>
                <p:cNvPr id="148" name="Pennanteckning 147">
                  <a:extLst>
                    <a:ext uri="{FF2B5EF4-FFF2-40B4-BE49-F238E27FC236}">
                      <a16:creationId xmlns:a16="http://schemas.microsoft.com/office/drawing/2014/main" id="{9431AD9C-A6B5-4908-A8DD-9B961B5044D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50280" y="2746994"/>
                  <a:ext cx="154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9" name="Pennanteckning 148">
                  <a:extLst>
                    <a:ext uri="{FF2B5EF4-FFF2-40B4-BE49-F238E27FC236}">
                      <a16:creationId xmlns:a16="http://schemas.microsoft.com/office/drawing/2014/main" id="{44C57E8D-C18D-5F98-6D0B-0F8A5E6D589A}"/>
                    </a:ext>
                  </a:extLst>
                </p14:cNvPr>
                <p14:cNvContentPartPr/>
                <p14:nvPr/>
              </p14:nvContentPartPr>
              <p14:xfrm>
                <a:off x="6247200" y="2742314"/>
                <a:ext cx="106200" cy="163440"/>
              </p14:xfrm>
            </p:contentPart>
          </mc:Choice>
          <mc:Fallback xmlns="">
            <p:pic>
              <p:nvPicPr>
                <p:cNvPr id="149" name="Pennanteckning 148">
                  <a:extLst>
                    <a:ext uri="{FF2B5EF4-FFF2-40B4-BE49-F238E27FC236}">
                      <a16:creationId xmlns:a16="http://schemas.microsoft.com/office/drawing/2014/main" id="{44C57E8D-C18D-5F98-6D0B-0F8A5E6D589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32080" y="2727194"/>
                  <a:ext cx="136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0" name="Pennanteckning 149">
                  <a:extLst>
                    <a:ext uri="{FF2B5EF4-FFF2-40B4-BE49-F238E27FC236}">
                      <a16:creationId xmlns:a16="http://schemas.microsoft.com/office/drawing/2014/main" id="{F103E191-32A9-BB4B-71CF-E2A9BBF72DDD}"/>
                    </a:ext>
                  </a:extLst>
                </p14:cNvPr>
                <p14:cNvContentPartPr/>
                <p14:nvPr/>
              </p14:nvContentPartPr>
              <p14:xfrm>
                <a:off x="6362040" y="2763554"/>
                <a:ext cx="92520" cy="243720"/>
              </p14:xfrm>
            </p:contentPart>
          </mc:Choice>
          <mc:Fallback xmlns="">
            <p:pic>
              <p:nvPicPr>
                <p:cNvPr id="150" name="Pennanteckning 149">
                  <a:extLst>
                    <a:ext uri="{FF2B5EF4-FFF2-40B4-BE49-F238E27FC236}">
                      <a16:creationId xmlns:a16="http://schemas.microsoft.com/office/drawing/2014/main" id="{F103E191-32A9-BB4B-71CF-E2A9BBF72D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346920" y="2748434"/>
                  <a:ext cx="1231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1" name="Pennanteckning 150">
                  <a:extLst>
                    <a:ext uri="{FF2B5EF4-FFF2-40B4-BE49-F238E27FC236}">
                      <a16:creationId xmlns:a16="http://schemas.microsoft.com/office/drawing/2014/main" id="{A188138D-E703-0B43-B18C-81DF3B81014D}"/>
                    </a:ext>
                  </a:extLst>
                </p14:cNvPr>
                <p14:cNvContentPartPr/>
                <p14:nvPr/>
              </p14:nvContentPartPr>
              <p14:xfrm>
                <a:off x="6532680" y="2791634"/>
                <a:ext cx="91440" cy="96120"/>
              </p14:xfrm>
            </p:contentPart>
          </mc:Choice>
          <mc:Fallback xmlns="">
            <p:pic>
              <p:nvPicPr>
                <p:cNvPr id="151" name="Pennanteckning 150">
                  <a:extLst>
                    <a:ext uri="{FF2B5EF4-FFF2-40B4-BE49-F238E27FC236}">
                      <a16:creationId xmlns:a16="http://schemas.microsoft.com/office/drawing/2014/main" id="{A188138D-E703-0B43-B18C-81DF3B81014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517200" y="2776154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2" name="Pennanteckning 151">
                  <a:extLst>
                    <a:ext uri="{FF2B5EF4-FFF2-40B4-BE49-F238E27FC236}">
                      <a16:creationId xmlns:a16="http://schemas.microsoft.com/office/drawing/2014/main" id="{ADDAD84C-FBA7-64CE-5E62-6C490B358E53}"/>
                    </a:ext>
                  </a:extLst>
                </p14:cNvPr>
                <p14:cNvContentPartPr/>
                <p14:nvPr/>
              </p14:nvContentPartPr>
              <p14:xfrm>
                <a:off x="6708360" y="2674994"/>
                <a:ext cx="44280" cy="180720"/>
              </p14:xfrm>
            </p:contentPart>
          </mc:Choice>
          <mc:Fallback xmlns="">
            <p:pic>
              <p:nvPicPr>
                <p:cNvPr id="152" name="Pennanteckning 151">
                  <a:extLst>
                    <a:ext uri="{FF2B5EF4-FFF2-40B4-BE49-F238E27FC236}">
                      <a16:creationId xmlns:a16="http://schemas.microsoft.com/office/drawing/2014/main" id="{ADDAD84C-FBA7-64CE-5E62-6C490B358E5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693240" y="2659514"/>
                  <a:ext cx="74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3" name="Pennanteckning 152">
                  <a:extLst>
                    <a:ext uri="{FF2B5EF4-FFF2-40B4-BE49-F238E27FC236}">
                      <a16:creationId xmlns:a16="http://schemas.microsoft.com/office/drawing/2014/main" id="{63008699-FFD8-80E2-4F02-93BE68564D21}"/>
                    </a:ext>
                  </a:extLst>
                </p14:cNvPr>
                <p14:cNvContentPartPr/>
                <p14:nvPr/>
              </p14:nvContentPartPr>
              <p14:xfrm>
                <a:off x="6770640" y="2766794"/>
                <a:ext cx="215640" cy="84240"/>
              </p14:xfrm>
            </p:contentPart>
          </mc:Choice>
          <mc:Fallback xmlns="">
            <p:pic>
              <p:nvPicPr>
                <p:cNvPr id="153" name="Pennanteckning 152">
                  <a:extLst>
                    <a:ext uri="{FF2B5EF4-FFF2-40B4-BE49-F238E27FC236}">
                      <a16:creationId xmlns:a16="http://schemas.microsoft.com/office/drawing/2014/main" id="{63008699-FFD8-80E2-4F02-93BE68564D2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55160" y="2751674"/>
                  <a:ext cx="245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4" name="Pennanteckning 153">
                  <a:extLst>
                    <a:ext uri="{FF2B5EF4-FFF2-40B4-BE49-F238E27FC236}">
                      <a16:creationId xmlns:a16="http://schemas.microsoft.com/office/drawing/2014/main" id="{186C8293-C28D-C0B6-F478-1928B327672C}"/>
                    </a:ext>
                  </a:extLst>
                </p14:cNvPr>
                <p14:cNvContentPartPr/>
                <p14:nvPr/>
              </p14:nvContentPartPr>
              <p14:xfrm>
                <a:off x="7009320" y="2658434"/>
                <a:ext cx="2160" cy="16920"/>
              </p14:xfrm>
            </p:contentPart>
          </mc:Choice>
          <mc:Fallback xmlns="">
            <p:pic>
              <p:nvPicPr>
                <p:cNvPr id="154" name="Pennanteckning 153">
                  <a:extLst>
                    <a:ext uri="{FF2B5EF4-FFF2-40B4-BE49-F238E27FC236}">
                      <a16:creationId xmlns:a16="http://schemas.microsoft.com/office/drawing/2014/main" id="{186C8293-C28D-C0B6-F478-1928B32767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94200" y="2643314"/>
                  <a:ext cx="327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5" name="Pennanteckning 154">
                  <a:extLst>
                    <a:ext uri="{FF2B5EF4-FFF2-40B4-BE49-F238E27FC236}">
                      <a16:creationId xmlns:a16="http://schemas.microsoft.com/office/drawing/2014/main" id="{7ADBCFC3-1544-BF12-3934-067A115BA735}"/>
                    </a:ext>
                  </a:extLst>
                </p14:cNvPr>
                <p14:cNvContentPartPr/>
                <p14:nvPr/>
              </p14:nvContentPartPr>
              <p14:xfrm>
                <a:off x="7070520" y="2707754"/>
                <a:ext cx="21240" cy="145440"/>
              </p14:xfrm>
            </p:contentPart>
          </mc:Choice>
          <mc:Fallback xmlns="">
            <p:pic>
              <p:nvPicPr>
                <p:cNvPr id="155" name="Pennanteckning 154">
                  <a:extLst>
                    <a:ext uri="{FF2B5EF4-FFF2-40B4-BE49-F238E27FC236}">
                      <a16:creationId xmlns:a16="http://schemas.microsoft.com/office/drawing/2014/main" id="{7ADBCFC3-1544-BF12-3934-067A115BA7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55400" y="2692634"/>
                  <a:ext cx="51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6" name="Pennanteckning 155">
                  <a:extLst>
                    <a:ext uri="{FF2B5EF4-FFF2-40B4-BE49-F238E27FC236}">
                      <a16:creationId xmlns:a16="http://schemas.microsoft.com/office/drawing/2014/main" id="{143B9314-BE00-8284-C5F9-DBADA3272DD4}"/>
                    </a:ext>
                  </a:extLst>
                </p14:cNvPr>
                <p14:cNvContentPartPr/>
                <p14:nvPr/>
              </p14:nvContentPartPr>
              <p14:xfrm>
                <a:off x="7196160" y="2726834"/>
                <a:ext cx="79560" cy="107280"/>
              </p14:xfrm>
            </p:contentPart>
          </mc:Choice>
          <mc:Fallback xmlns="">
            <p:pic>
              <p:nvPicPr>
                <p:cNvPr id="156" name="Pennanteckning 155">
                  <a:extLst>
                    <a:ext uri="{FF2B5EF4-FFF2-40B4-BE49-F238E27FC236}">
                      <a16:creationId xmlns:a16="http://schemas.microsoft.com/office/drawing/2014/main" id="{143B9314-BE00-8284-C5F9-DBADA3272DD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181040" y="2711714"/>
                  <a:ext cx="110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7" name="Pennanteckning 156">
                  <a:extLst>
                    <a:ext uri="{FF2B5EF4-FFF2-40B4-BE49-F238E27FC236}">
                      <a16:creationId xmlns:a16="http://schemas.microsoft.com/office/drawing/2014/main" id="{3337D1FA-BF7C-FBC1-D024-97074AC83719}"/>
                    </a:ext>
                  </a:extLst>
                </p14:cNvPr>
                <p14:cNvContentPartPr/>
                <p14:nvPr/>
              </p14:nvContentPartPr>
              <p14:xfrm>
                <a:off x="7320360" y="2619194"/>
                <a:ext cx="38520" cy="201960"/>
              </p14:xfrm>
            </p:contentPart>
          </mc:Choice>
          <mc:Fallback xmlns="">
            <p:pic>
              <p:nvPicPr>
                <p:cNvPr id="157" name="Pennanteckning 156">
                  <a:extLst>
                    <a:ext uri="{FF2B5EF4-FFF2-40B4-BE49-F238E27FC236}">
                      <a16:creationId xmlns:a16="http://schemas.microsoft.com/office/drawing/2014/main" id="{3337D1FA-BF7C-FBC1-D024-97074AC8371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305240" y="2604074"/>
                  <a:ext cx="6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8" name="Pennanteckning 157">
                  <a:extLst>
                    <a:ext uri="{FF2B5EF4-FFF2-40B4-BE49-F238E27FC236}">
                      <a16:creationId xmlns:a16="http://schemas.microsoft.com/office/drawing/2014/main" id="{17C4B839-2E29-C2E6-1FC2-48BFBFE0D8FE}"/>
                    </a:ext>
                  </a:extLst>
                </p14:cNvPr>
                <p14:cNvContentPartPr/>
                <p14:nvPr/>
              </p14:nvContentPartPr>
              <p14:xfrm>
                <a:off x="7326840" y="2713154"/>
                <a:ext cx="128880" cy="94320"/>
              </p14:xfrm>
            </p:contentPart>
          </mc:Choice>
          <mc:Fallback xmlns="">
            <p:pic>
              <p:nvPicPr>
                <p:cNvPr id="158" name="Pennanteckning 157">
                  <a:extLst>
                    <a:ext uri="{FF2B5EF4-FFF2-40B4-BE49-F238E27FC236}">
                      <a16:creationId xmlns:a16="http://schemas.microsoft.com/office/drawing/2014/main" id="{17C4B839-2E29-C2E6-1FC2-48BFBFE0D8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11360" y="2698034"/>
                  <a:ext cx="159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9" name="Pennanteckning 158">
                  <a:extLst>
                    <a:ext uri="{FF2B5EF4-FFF2-40B4-BE49-F238E27FC236}">
                      <a16:creationId xmlns:a16="http://schemas.microsoft.com/office/drawing/2014/main" id="{86E228F9-4FF0-8BDA-EDB5-D16FACF7B418}"/>
                    </a:ext>
                  </a:extLst>
                </p14:cNvPr>
                <p14:cNvContentPartPr/>
                <p14:nvPr/>
              </p14:nvContentPartPr>
              <p14:xfrm>
                <a:off x="7478040" y="2682914"/>
                <a:ext cx="73440" cy="32400"/>
              </p14:xfrm>
            </p:contentPart>
          </mc:Choice>
          <mc:Fallback xmlns="">
            <p:pic>
              <p:nvPicPr>
                <p:cNvPr id="159" name="Pennanteckning 158">
                  <a:extLst>
                    <a:ext uri="{FF2B5EF4-FFF2-40B4-BE49-F238E27FC236}">
                      <a16:creationId xmlns:a16="http://schemas.microsoft.com/office/drawing/2014/main" id="{86E228F9-4FF0-8BDA-EDB5-D16FACF7B41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462920" y="2667794"/>
                  <a:ext cx="103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0" name="Pennanteckning 159">
                  <a:extLst>
                    <a:ext uri="{FF2B5EF4-FFF2-40B4-BE49-F238E27FC236}">
                      <a16:creationId xmlns:a16="http://schemas.microsoft.com/office/drawing/2014/main" id="{0B3646F0-A1E8-2356-B59B-9AF41227441C}"/>
                    </a:ext>
                  </a:extLst>
                </p14:cNvPr>
                <p14:cNvContentPartPr/>
                <p14:nvPr/>
              </p14:nvContentPartPr>
              <p14:xfrm>
                <a:off x="7546800" y="2706674"/>
                <a:ext cx="203400" cy="91440"/>
              </p14:xfrm>
            </p:contentPart>
          </mc:Choice>
          <mc:Fallback xmlns="">
            <p:pic>
              <p:nvPicPr>
                <p:cNvPr id="160" name="Pennanteckning 159">
                  <a:extLst>
                    <a:ext uri="{FF2B5EF4-FFF2-40B4-BE49-F238E27FC236}">
                      <a16:creationId xmlns:a16="http://schemas.microsoft.com/office/drawing/2014/main" id="{0B3646F0-A1E8-2356-B59B-9AF41227441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531680" y="2691554"/>
                  <a:ext cx="234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1" name="Pennanteckning 160">
                  <a:extLst>
                    <a:ext uri="{FF2B5EF4-FFF2-40B4-BE49-F238E27FC236}">
                      <a16:creationId xmlns:a16="http://schemas.microsoft.com/office/drawing/2014/main" id="{FCCF3D46-F01A-E07D-52E6-0FE23B507195}"/>
                    </a:ext>
                  </a:extLst>
                </p14:cNvPr>
                <p14:cNvContentPartPr/>
                <p14:nvPr/>
              </p14:nvContentPartPr>
              <p14:xfrm>
                <a:off x="7895640" y="2546114"/>
                <a:ext cx="74160" cy="499320"/>
              </p14:xfrm>
            </p:contentPart>
          </mc:Choice>
          <mc:Fallback xmlns="">
            <p:pic>
              <p:nvPicPr>
                <p:cNvPr id="161" name="Pennanteckning 160">
                  <a:extLst>
                    <a:ext uri="{FF2B5EF4-FFF2-40B4-BE49-F238E27FC236}">
                      <a16:creationId xmlns:a16="http://schemas.microsoft.com/office/drawing/2014/main" id="{FCCF3D46-F01A-E07D-52E6-0FE23B50719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80520" y="2530994"/>
                  <a:ext cx="10476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upp 364">
            <a:extLst>
              <a:ext uri="{FF2B5EF4-FFF2-40B4-BE49-F238E27FC236}">
                <a16:creationId xmlns:a16="http://schemas.microsoft.com/office/drawing/2014/main" id="{53136457-D0E5-2D99-2044-84FFBCE3B6E0}"/>
              </a:ext>
            </a:extLst>
          </p:cNvPr>
          <p:cNvGrpSpPr/>
          <p:nvPr/>
        </p:nvGrpSpPr>
        <p:grpSpPr>
          <a:xfrm>
            <a:off x="5307240" y="3233714"/>
            <a:ext cx="2738520" cy="748080"/>
            <a:chOff x="5307240" y="3233714"/>
            <a:chExt cx="2738520" cy="748080"/>
          </a:xfrm>
        </p:grpSpPr>
        <p:grpSp>
          <p:nvGrpSpPr>
            <p:cNvPr id="168" name="Grupp 167">
              <a:extLst>
                <a:ext uri="{FF2B5EF4-FFF2-40B4-BE49-F238E27FC236}">
                  <a16:creationId xmlns:a16="http://schemas.microsoft.com/office/drawing/2014/main" id="{C6443E0C-BD14-417B-A2F6-F3EDD95BCDBE}"/>
                </a:ext>
              </a:extLst>
            </p:cNvPr>
            <p:cNvGrpSpPr/>
            <p:nvPr/>
          </p:nvGrpSpPr>
          <p:grpSpPr>
            <a:xfrm>
              <a:off x="5307240" y="3313994"/>
              <a:ext cx="174600" cy="262080"/>
              <a:chOff x="5307240" y="3313994"/>
              <a:chExt cx="174600" cy="26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63" name="Pennanteckning 162">
                    <a:extLst>
                      <a:ext uri="{FF2B5EF4-FFF2-40B4-BE49-F238E27FC236}">
                        <a16:creationId xmlns:a16="http://schemas.microsoft.com/office/drawing/2014/main" id="{0E715A56-D2EC-A006-ED31-25F6F1EF619F}"/>
                      </a:ext>
                    </a:extLst>
                  </p14:cNvPr>
                  <p14:cNvContentPartPr/>
                  <p14:nvPr/>
                </p14:nvContentPartPr>
                <p14:xfrm>
                  <a:off x="5406600" y="3332354"/>
                  <a:ext cx="3240" cy="243720"/>
                </p14:xfrm>
              </p:contentPart>
            </mc:Choice>
            <mc:Fallback xmlns="">
              <p:pic>
                <p:nvPicPr>
                  <p:cNvPr id="163" name="Pennanteckning 162">
                    <a:extLst>
                      <a:ext uri="{FF2B5EF4-FFF2-40B4-BE49-F238E27FC236}">
                        <a16:creationId xmlns:a16="http://schemas.microsoft.com/office/drawing/2014/main" id="{0E715A56-D2EC-A006-ED31-25F6F1EF619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5391120" y="3316874"/>
                    <a:ext cx="3348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64" name="Pennanteckning 163">
                    <a:extLst>
                      <a:ext uri="{FF2B5EF4-FFF2-40B4-BE49-F238E27FC236}">
                        <a16:creationId xmlns:a16="http://schemas.microsoft.com/office/drawing/2014/main" id="{7A6AC3EE-56D0-2A5D-A9E5-98405FD546B9}"/>
                      </a:ext>
                    </a:extLst>
                  </p14:cNvPr>
                  <p14:cNvContentPartPr/>
                  <p14:nvPr/>
                </p14:nvContentPartPr>
                <p14:xfrm>
                  <a:off x="5307240" y="3313994"/>
                  <a:ext cx="174600" cy="74160"/>
                </p14:xfrm>
              </p:contentPart>
            </mc:Choice>
            <mc:Fallback xmlns="">
              <p:pic>
                <p:nvPicPr>
                  <p:cNvPr id="164" name="Pennanteckning 163">
                    <a:extLst>
                      <a:ext uri="{FF2B5EF4-FFF2-40B4-BE49-F238E27FC236}">
                        <a16:creationId xmlns:a16="http://schemas.microsoft.com/office/drawing/2014/main" id="{7A6AC3EE-56D0-2A5D-A9E5-98405FD546B9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5291760" y="3298874"/>
                    <a:ext cx="204840" cy="10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Grupp 166">
              <a:extLst>
                <a:ext uri="{FF2B5EF4-FFF2-40B4-BE49-F238E27FC236}">
                  <a16:creationId xmlns:a16="http://schemas.microsoft.com/office/drawing/2014/main" id="{7BF9FC93-C499-5A57-877C-A5CBE487CD4F}"/>
                </a:ext>
              </a:extLst>
            </p:cNvPr>
            <p:cNvGrpSpPr/>
            <p:nvPr/>
          </p:nvGrpSpPr>
          <p:grpSpPr>
            <a:xfrm>
              <a:off x="5719080" y="3347834"/>
              <a:ext cx="180000" cy="167400"/>
              <a:chOff x="5719080" y="3347834"/>
              <a:chExt cx="18000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65" name="Pennanteckning 164">
                    <a:extLst>
                      <a:ext uri="{FF2B5EF4-FFF2-40B4-BE49-F238E27FC236}">
                        <a16:creationId xmlns:a16="http://schemas.microsoft.com/office/drawing/2014/main" id="{79EEAAFB-EEA8-2CBB-EA89-5D9702E0A5C3}"/>
                      </a:ext>
                    </a:extLst>
                  </p14:cNvPr>
                  <p14:cNvContentPartPr/>
                  <p14:nvPr/>
                </p14:nvContentPartPr>
                <p14:xfrm>
                  <a:off x="5719080" y="3403274"/>
                  <a:ext cx="80640" cy="111960"/>
                </p14:xfrm>
              </p:contentPart>
            </mc:Choice>
            <mc:Fallback xmlns="">
              <p:pic>
                <p:nvPicPr>
                  <p:cNvPr id="165" name="Pennanteckning 164">
                    <a:extLst>
                      <a:ext uri="{FF2B5EF4-FFF2-40B4-BE49-F238E27FC236}">
                        <a16:creationId xmlns:a16="http://schemas.microsoft.com/office/drawing/2014/main" id="{79EEAAFB-EEA8-2CBB-EA89-5D9702E0A5C3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5703960" y="3388154"/>
                    <a:ext cx="1112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66" name="Pennanteckning 165">
                    <a:extLst>
                      <a:ext uri="{FF2B5EF4-FFF2-40B4-BE49-F238E27FC236}">
                        <a16:creationId xmlns:a16="http://schemas.microsoft.com/office/drawing/2014/main" id="{8CEC0AF7-AB37-BF18-F675-BAFA40108263}"/>
                      </a:ext>
                    </a:extLst>
                  </p14:cNvPr>
                  <p14:cNvContentPartPr/>
                  <p14:nvPr/>
                </p14:nvContentPartPr>
                <p14:xfrm>
                  <a:off x="5719080" y="3347834"/>
                  <a:ext cx="180000" cy="151920"/>
                </p14:xfrm>
              </p:contentPart>
            </mc:Choice>
            <mc:Fallback xmlns="">
              <p:pic>
                <p:nvPicPr>
                  <p:cNvPr id="166" name="Pennanteckning 165">
                    <a:extLst>
                      <a:ext uri="{FF2B5EF4-FFF2-40B4-BE49-F238E27FC236}">
                        <a16:creationId xmlns:a16="http://schemas.microsoft.com/office/drawing/2014/main" id="{8CEC0AF7-AB37-BF18-F675-BAFA4010826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5703960" y="3332354"/>
                    <a:ext cx="210600" cy="182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2" name="Grupp 171">
              <a:extLst>
                <a:ext uri="{FF2B5EF4-FFF2-40B4-BE49-F238E27FC236}">
                  <a16:creationId xmlns:a16="http://schemas.microsoft.com/office/drawing/2014/main" id="{16D23BD0-F440-966E-1333-A2C9FFFE78FD}"/>
                </a:ext>
              </a:extLst>
            </p:cNvPr>
            <p:cNvGrpSpPr/>
            <p:nvPr/>
          </p:nvGrpSpPr>
          <p:grpSpPr>
            <a:xfrm>
              <a:off x="6147840" y="3344234"/>
              <a:ext cx="334800" cy="207360"/>
              <a:chOff x="6147840" y="3344234"/>
              <a:chExt cx="334800" cy="207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7D3BEA25-040D-10C7-2568-665C5F381560}"/>
                      </a:ext>
                    </a:extLst>
                  </p14:cNvPr>
                  <p14:cNvContentPartPr/>
                  <p14:nvPr/>
                </p14:nvContentPartPr>
                <p14:xfrm>
                  <a:off x="6147840" y="3417314"/>
                  <a:ext cx="112680" cy="5760"/>
                </p14:xfrm>
              </p:contentPart>
            </mc:Choice>
            <mc:Fallback xmlns=""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7D3BEA25-040D-10C7-2568-665C5F38156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6132360" y="3402194"/>
                    <a:ext cx="1429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A1AC4C0B-1A95-5519-5BD8-BF1F65F0449B}"/>
                      </a:ext>
                    </a:extLst>
                  </p14:cNvPr>
                  <p14:cNvContentPartPr/>
                  <p14:nvPr/>
                </p14:nvContentPartPr>
                <p14:xfrm>
                  <a:off x="6200760" y="3475274"/>
                  <a:ext cx="103320" cy="32400"/>
                </p14:xfrm>
              </p:contentPart>
            </mc:Choice>
            <mc:Fallback xmlns=""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A1AC4C0B-1A95-5519-5BD8-BF1F65F0449B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6185280" y="3460154"/>
                    <a:ext cx="13392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C1B5FB68-61B4-D1C2-FC8F-CA80BDC1ABD8}"/>
                      </a:ext>
                    </a:extLst>
                  </p14:cNvPr>
                  <p14:cNvContentPartPr/>
                  <p14:nvPr/>
                </p14:nvContentPartPr>
                <p14:xfrm>
                  <a:off x="6379320" y="3344234"/>
                  <a:ext cx="103320" cy="207360"/>
                </p14:xfrm>
              </p:contentPart>
            </mc:Choice>
            <mc:Fallback xmlns=""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C1B5FB68-61B4-D1C2-FC8F-CA80BDC1ABD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6364200" y="3328754"/>
                    <a:ext cx="133920" cy="237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0" name="Grupp 179">
              <a:extLst>
                <a:ext uri="{FF2B5EF4-FFF2-40B4-BE49-F238E27FC236}">
                  <a16:creationId xmlns:a16="http://schemas.microsoft.com/office/drawing/2014/main" id="{2B2C97AA-6D89-99B8-6467-D2CDFD02CB37}"/>
                </a:ext>
              </a:extLst>
            </p:cNvPr>
            <p:cNvGrpSpPr/>
            <p:nvPr/>
          </p:nvGrpSpPr>
          <p:grpSpPr>
            <a:xfrm>
              <a:off x="6785040" y="3233714"/>
              <a:ext cx="1260720" cy="282240"/>
              <a:chOff x="6785040" y="3233714"/>
              <a:chExt cx="1260720" cy="28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3433C53F-9BC1-4456-4D57-80AB8D5FFBF5}"/>
                      </a:ext>
                    </a:extLst>
                  </p14:cNvPr>
                  <p14:cNvContentPartPr/>
                  <p14:nvPr/>
                </p14:nvContentPartPr>
                <p14:xfrm>
                  <a:off x="6785040" y="3303194"/>
                  <a:ext cx="138240" cy="15552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3433C53F-9BC1-4456-4D57-80AB8D5FFBF5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6769920" y="3287714"/>
                    <a:ext cx="16848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C48D1A38-CF8E-BBBC-A630-EE36CBD5A836}"/>
                      </a:ext>
                    </a:extLst>
                  </p14:cNvPr>
                  <p14:cNvContentPartPr/>
                  <p14:nvPr/>
                </p14:nvContentPartPr>
                <p14:xfrm>
                  <a:off x="7131000" y="3295634"/>
                  <a:ext cx="85680" cy="6876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C48D1A38-CF8E-BBBC-A630-EE36CBD5A836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7115880" y="3280514"/>
                    <a:ext cx="1162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75" name="Pennanteckning 174">
                    <a:extLst>
                      <a:ext uri="{FF2B5EF4-FFF2-40B4-BE49-F238E27FC236}">
                        <a16:creationId xmlns:a16="http://schemas.microsoft.com/office/drawing/2014/main" id="{F26F6EFF-2E79-30E4-69C5-C918BDA19E6F}"/>
                      </a:ext>
                    </a:extLst>
                  </p14:cNvPr>
                  <p14:cNvContentPartPr/>
                  <p14:nvPr/>
                </p14:nvContentPartPr>
                <p14:xfrm>
                  <a:off x="7284720" y="3307514"/>
                  <a:ext cx="174600" cy="108000"/>
                </p14:xfrm>
              </p:contentPart>
            </mc:Choice>
            <mc:Fallback xmlns="">
              <p:pic>
                <p:nvPicPr>
                  <p:cNvPr id="175" name="Pennanteckning 174">
                    <a:extLst>
                      <a:ext uri="{FF2B5EF4-FFF2-40B4-BE49-F238E27FC236}">
                        <a16:creationId xmlns:a16="http://schemas.microsoft.com/office/drawing/2014/main" id="{F26F6EFF-2E79-30E4-69C5-C918BDA19E6F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7269600" y="3292394"/>
                    <a:ext cx="20484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76" name="Pennanteckning 175">
                    <a:extLst>
                      <a:ext uri="{FF2B5EF4-FFF2-40B4-BE49-F238E27FC236}">
                        <a16:creationId xmlns:a16="http://schemas.microsoft.com/office/drawing/2014/main" id="{670A30FB-C332-F135-7547-EDDD6DF230A3}"/>
                      </a:ext>
                    </a:extLst>
                  </p14:cNvPr>
                  <p14:cNvContentPartPr/>
                  <p14:nvPr/>
                </p14:nvContentPartPr>
                <p14:xfrm>
                  <a:off x="7482720" y="3328754"/>
                  <a:ext cx="40320" cy="4428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670A30FB-C332-F135-7547-EDDD6DF230A3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7467240" y="3313274"/>
                    <a:ext cx="7092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77" name="Pennanteckning 176">
                    <a:extLst>
                      <a:ext uri="{FF2B5EF4-FFF2-40B4-BE49-F238E27FC236}">
                        <a16:creationId xmlns:a16="http://schemas.microsoft.com/office/drawing/2014/main" id="{55C6611B-0944-062C-2766-9A18020A04AD}"/>
                      </a:ext>
                    </a:extLst>
                  </p14:cNvPr>
                  <p14:cNvContentPartPr/>
                  <p14:nvPr/>
                </p14:nvContentPartPr>
                <p14:xfrm>
                  <a:off x="7534560" y="3233714"/>
                  <a:ext cx="12240" cy="1872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55C6611B-0944-062C-2766-9A18020A04AD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7519440" y="3218594"/>
                    <a:ext cx="4284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78" name="Pennanteckning 177">
                    <a:extLst>
                      <a:ext uri="{FF2B5EF4-FFF2-40B4-BE49-F238E27FC236}">
                        <a16:creationId xmlns:a16="http://schemas.microsoft.com/office/drawing/2014/main" id="{63E7B5A9-A125-37D6-C75F-332DC5DA40AE}"/>
                      </a:ext>
                    </a:extLst>
                  </p14:cNvPr>
                  <p14:cNvContentPartPr/>
                  <p14:nvPr/>
                </p14:nvContentPartPr>
                <p14:xfrm>
                  <a:off x="7600440" y="3330554"/>
                  <a:ext cx="263880" cy="61560"/>
                </p14:xfrm>
              </p:contentPart>
            </mc:Choice>
            <mc:Fallback xmlns="">
              <p:pic>
                <p:nvPicPr>
                  <p:cNvPr id="178" name="Pennanteckning 177">
                    <a:extLst>
                      <a:ext uri="{FF2B5EF4-FFF2-40B4-BE49-F238E27FC236}">
                        <a16:creationId xmlns:a16="http://schemas.microsoft.com/office/drawing/2014/main" id="{63E7B5A9-A125-37D6-C75F-332DC5DA40AE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7584960" y="3315074"/>
                    <a:ext cx="29448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79" name="Pennanteckning 178">
                    <a:extLst>
                      <a:ext uri="{FF2B5EF4-FFF2-40B4-BE49-F238E27FC236}">
                        <a16:creationId xmlns:a16="http://schemas.microsoft.com/office/drawing/2014/main" id="{42D5461C-F1B2-795F-0362-2D1B89C5A147}"/>
                      </a:ext>
                    </a:extLst>
                  </p14:cNvPr>
                  <p14:cNvContentPartPr/>
                  <p14:nvPr/>
                </p14:nvContentPartPr>
                <p14:xfrm>
                  <a:off x="7909320" y="3290234"/>
                  <a:ext cx="136440" cy="225720"/>
                </p14:xfrm>
              </p:contentPart>
            </mc:Choice>
            <mc:Fallback xmlns="">
              <p:pic>
                <p:nvPicPr>
                  <p:cNvPr id="179" name="Pennanteckning 178">
                    <a:extLst>
                      <a:ext uri="{FF2B5EF4-FFF2-40B4-BE49-F238E27FC236}">
                        <a16:creationId xmlns:a16="http://schemas.microsoft.com/office/drawing/2014/main" id="{42D5461C-F1B2-795F-0362-2D1B89C5A147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7894200" y="3275114"/>
                    <a:ext cx="166680" cy="255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7" name="Grupp 186">
              <a:extLst>
                <a:ext uri="{FF2B5EF4-FFF2-40B4-BE49-F238E27FC236}">
                  <a16:creationId xmlns:a16="http://schemas.microsoft.com/office/drawing/2014/main" id="{75EE66D1-ECC6-F098-BCF0-1265EAD0A3B4}"/>
                </a:ext>
              </a:extLst>
            </p:cNvPr>
            <p:cNvGrpSpPr/>
            <p:nvPr/>
          </p:nvGrpSpPr>
          <p:grpSpPr>
            <a:xfrm>
              <a:off x="6819960" y="3706034"/>
              <a:ext cx="842760" cy="275760"/>
              <a:chOff x="6819960" y="3706034"/>
              <a:chExt cx="842760" cy="27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81" name="Pennanteckning 180">
                    <a:extLst>
                      <a:ext uri="{FF2B5EF4-FFF2-40B4-BE49-F238E27FC236}">
                        <a16:creationId xmlns:a16="http://schemas.microsoft.com/office/drawing/2014/main" id="{8445DD6F-6F7D-983F-F245-52C0D51CAC13}"/>
                      </a:ext>
                    </a:extLst>
                  </p14:cNvPr>
                  <p14:cNvContentPartPr/>
                  <p14:nvPr/>
                </p14:nvContentPartPr>
                <p14:xfrm>
                  <a:off x="6872520" y="3762554"/>
                  <a:ext cx="32400" cy="219240"/>
                </p14:xfrm>
              </p:contentPart>
            </mc:Choice>
            <mc:Fallback xmlns="">
              <p:pic>
                <p:nvPicPr>
                  <p:cNvPr id="181" name="Pennanteckning 180">
                    <a:extLst>
                      <a:ext uri="{FF2B5EF4-FFF2-40B4-BE49-F238E27FC236}">
                        <a16:creationId xmlns:a16="http://schemas.microsoft.com/office/drawing/2014/main" id="{8445DD6F-6F7D-983F-F245-52C0D51CAC13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6857400" y="3747434"/>
                    <a:ext cx="62640" cy="24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82" name="Pennanteckning 181">
                    <a:extLst>
                      <a:ext uri="{FF2B5EF4-FFF2-40B4-BE49-F238E27FC236}">
                        <a16:creationId xmlns:a16="http://schemas.microsoft.com/office/drawing/2014/main" id="{CF2A56D4-8C38-41D5-A6AB-64E55563D4D4}"/>
                      </a:ext>
                    </a:extLst>
                  </p14:cNvPr>
                  <p14:cNvContentPartPr/>
                  <p14:nvPr/>
                </p14:nvContentPartPr>
                <p14:xfrm>
                  <a:off x="6819960" y="3786314"/>
                  <a:ext cx="165240" cy="70560"/>
                </p14:xfrm>
              </p:contentPart>
            </mc:Choice>
            <mc:Fallback xmlns="">
              <p:pic>
                <p:nvPicPr>
                  <p:cNvPr id="182" name="Pennanteckning 181">
                    <a:extLst>
                      <a:ext uri="{FF2B5EF4-FFF2-40B4-BE49-F238E27FC236}">
                        <a16:creationId xmlns:a16="http://schemas.microsoft.com/office/drawing/2014/main" id="{CF2A56D4-8C38-41D5-A6AB-64E55563D4D4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6804840" y="3771194"/>
                    <a:ext cx="195840" cy="10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83" name="Pennanteckning 182">
                    <a:extLst>
                      <a:ext uri="{FF2B5EF4-FFF2-40B4-BE49-F238E27FC236}">
                        <a16:creationId xmlns:a16="http://schemas.microsoft.com/office/drawing/2014/main" id="{C2A2368A-C150-A48F-D201-1F6B527BA7F1}"/>
                      </a:ext>
                    </a:extLst>
                  </p14:cNvPr>
                  <p14:cNvContentPartPr/>
                  <p14:nvPr/>
                </p14:nvContentPartPr>
                <p14:xfrm>
                  <a:off x="7131720" y="3706034"/>
                  <a:ext cx="102600" cy="198360"/>
                </p14:xfrm>
              </p:contentPart>
            </mc:Choice>
            <mc:Fallback xmlns="">
              <p:pic>
                <p:nvPicPr>
                  <p:cNvPr id="183" name="Pennanteckning 182">
                    <a:extLst>
                      <a:ext uri="{FF2B5EF4-FFF2-40B4-BE49-F238E27FC236}">
                        <a16:creationId xmlns:a16="http://schemas.microsoft.com/office/drawing/2014/main" id="{C2A2368A-C150-A48F-D201-1F6B527BA7F1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7116240" y="3690914"/>
                    <a:ext cx="13284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84" name="Pennanteckning 183">
                    <a:extLst>
                      <a:ext uri="{FF2B5EF4-FFF2-40B4-BE49-F238E27FC236}">
                        <a16:creationId xmlns:a16="http://schemas.microsoft.com/office/drawing/2014/main" id="{C446C767-73E9-C7E4-2111-9DCB0B028072}"/>
                      </a:ext>
                    </a:extLst>
                  </p14:cNvPr>
                  <p14:cNvContentPartPr/>
                  <p14:nvPr/>
                </p14:nvContentPartPr>
                <p14:xfrm>
                  <a:off x="7275720" y="3820154"/>
                  <a:ext cx="43200" cy="97200"/>
                </p14:xfrm>
              </p:contentPart>
            </mc:Choice>
            <mc:Fallback xmlns="">
              <p:pic>
                <p:nvPicPr>
                  <p:cNvPr id="184" name="Pennanteckning 183">
                    <a:extLst>
                      <a:ext uri="{FF2B5EF4-FFF2-40B4-BE49-F238E27FC236}">
                        <a16:creationId xmlns:a16="http://schemas.microsoft.com/office/drawing/2014/main" id="{C446C767-73E9-C7E4-2111-9DCB0B028072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7260240" y="3804674"/>
                    <a:ext cx="7380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85" name="Pennanteckning 184">
                    <a:extLst>
                      <a:ext uri="{FF2B5EF4-FFF2-40B4-BE49-F238E27FC236}">
                        <a16:creationId xmlns:a16="http://schemas.microsoft.com/office/drawing/2014/main" id="{0E41E2C4-D0CB-88D4-61FE-2B2CCE7F308D}"/>
                      </a:ext>
                    </a:extLst>
                  </p14:cNvPr>
                  <p14:cNvContentPartPr/>
                  <p14:nvPr/>
                </p14:nvContentPartPr>
                <p14:xfrm>
                  <a:off x="7345920" y="3735194"/>
                  <a:ext cx="52200" cy="73440"/>
                </p14:xfrm>
              </p:contentPart>
            </mc:Choice>
            <mc:Fallback xmlns="">
              <p:pic>
                <p:nvPicPr>
                  <p:cNvPr id="185" name="Pennanteckning 184">
                    <a:extLst>
                      <a:ext uri="{FF2B5EF4-FFF2-40B4-BE49-F238E27FC236}">
                        <a16:creationId xmlns:a16="http://schemas.microsoft.com/office/drawing/2014/main" id="{0E41E2C4-D0CB-88D4-61FE-2B2CCE7F308D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330800" y="3720074"/>
                    <a:ext cx="828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86" name="Pennanteckning 185">
                    <a:extLst>
                      <a:ext uri="{FF2B5EF4-FFF2-40B4-BE49-F238E27FC236}">
                        <a16:creationId xmlns:a16="http://schemas.microsoft.com/office/drawing/2014/main" id="{3C06BB99-9458-FF2B-7D0E-5194B120E930}"/>
                      </a:ext>
                    </a:extLst>
                  </p14:cNvPr>
                  <p14:cNvContentPartPr/>
                  <p14:nvPr/>
                </p14:nvContentPartPr>
                <p14:xfrm>
                  <a:off x="7412520" y="3808994"/>
                  <a:ext cx="250200" cy="147960"/>
                </p14:xfrm>
              </p:contentPart>
            </mc:Choice>
            <mc:Fallback xmlns="">
              <p:pic>
                <p:nvPicPr>
                  <p:cNvPr id="186" name="Pennanteckning 185">
                    <a:extLst>
                      <a:ext uri="{FF2B5EF4-FFF2-40B4-BE49-F238E27FC236}">
                        <a16:creationId xmlns:a16="http://schemas.microsoft.com/office/drawing/2014/main" id="{3C06BB99-9458-FF2B-7D0E-5194B120E930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397040" y="3793874"/>
                    <a:ext cx="28080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94" name="Grupp 193">
            <a:extLst>
              <a:ext uri="{FF2B5EF4-FFF2-40B4-BE49-F238E27FC236}">
                <a16:creationId xmlns:a16="http://schemas.microsoft.com/office/drawing/2014/main" id="{1B008787-031B-311E-A98E-00A28D7F911E}"/>
              </a:ext>
            </a:extLst>
          </p:cNvPr>
          <p:cNvGrpSpPr/>
          <p:nvPr/>
        </p:nvGrpSpPr>
        <p:grpSpPr>
          <a:xfrm>
            <a:off x="5285640" y="4251434"/>
            <a:ext cx="1076400" cy="313200"/>
            <a:chOff x="5285640" y="4251434"/>
            <a:chExt cx="10764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88" name="Pennanteckning 187">
                  <a:extLst>
                    <a:ext uri="{FF2B5EF4-FFF2-40B4-BE49-F238E27FC236}">
                      <a16:creationId xmlns:a16="http://schemas.microsoft.com/office/drawing/2014/main" id="{A04F1878-8691-3379-07B7-9A439E9E8B59}"/>
                    </a:ext>
                  </a:extLst>
                </p14:cNvPr>
                <p14:cNvContentPartPr/>
                <p14:nvPr/>
              </p14:nvContentPartPr>
              <p14:xfrm>
                <a:off x="5775600" y="4321634"/>
                <a:ext cx="73440" cy="149040"/>
              </p14:xfrm>
            </p:contentPart>
          </mc:Choice>
          <mc:Fallback xmlns="">
            <p:pic>
              <p:nvPicPr>
                <p:cNvPr id="188" name="Pennanteckning 187">
                  <a:extLst>
                    <a:ext uri="{FF2B5EF4-FFF2-40B4-BE49-F238E27FC236}">
                      <a16:creationId xmlns:a16="http://schemas.microsoft.com/office/drawing/2014/main" id="{A04F1878-8691-3379-07B7-9A439E9E8B5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760480" y="4306154"/>
                  <a:ext cx="103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89" name="Pennanteckning 188">
                  <a:extLst>
                    <a:ext uri="{FF2B5EF4-FFF2-40B4-BE49-F238E27FC236}">
                      <a16:creationId xmlns:a16="http://schemas.microsoft.com/office/drawing/2014/main" id="{723B2DCF-CBAB-0C2D-9919-A49FE8F80D16}"/>
                    </a:ext>
                  </a:extLst>
                </p14:cNvPr>
                <p14:cNvContentPartPr/>
                <p14:nvPr/>
              </p14:nvContentPartPr>
              <p14:xfrm>
                <a:off x="5782080" y="4256834"/>
                <a:ext cx="175320" cy="190800"/>
              </p14:xfrm>
            </p:contentPart>
          </mc:Choice>
          <mc:Fallback xmlns="">
            <p:pic>
              <p:nvPicPr>
                <p:cNvPr id="189" name="Pennanteckning 188">
                  <a:extLst>
                    <a:ext uri="{FF2B5EF4-FFF2-40B4-BE49-F238E27FC236}">
                      <a16:creationId xmlns:a16="http://schemas.microsoft.com/office/drawing/2014/main" id="{723B2DCF-CBAB-0C2D-9919-A49FE8F80D1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66960" y="4241714"/>
                  <a:ext cx="205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0" name="Pennanteckning 189">
                  <a:extLst>
                    <a:ext uri="{FF2B5EF4-FFF2-40B4-BE49-F238E27FC236}">
                      <a16:creationId xmlns:a16="http://schemas.microsoft.com/office/drawing/2014/main" id="{32C734F3-9001-E16D-8DBC-9BED2F6D2DDC}"/>
                    </a:ext>
                  </a:extLst>
                </p14:cNvPr>
                <p14:cNvContentPartPr/>
                <p14:nvPr/>
              </p14:nvContentPartPr>
              <p14:xfrm>
                <a:off x="5523240" y="4300754"/>
                <a:ext cx="97200" cy="195480"/>
              </p14:xfrm>
            </p:contentPart>
          </mc:Choice>
          <mc:Fallback xmlns="">
            <p:pic>
              <p:nvPicPr>
                <p:cNvPr id="190" name="Pennanteckning 189">
                  <a:extLst>
                    <a:ext uri="{FF2B5EF4-FFF2-40B4-BE49-F238E27FC236}">
                      <a16:creationId xmlns:a16="http://schemas.microsoft.com/office/drawing/2014/main" id="{32C734F3-9001-E16D-8DBC-9BED2F6D2DD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07760" y="4285274"/>
                  <a:ext cx="1274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1" name="Pennanteckning 190">
                  <a:extLst>
                    <a:ext uri="{FF2B5EF4-FFF2-40B4-BE49-F238E27FC236}">
                      <a16:creationId xmlns:a16="http://schemas.microsoft.com/office/drawing/2014/main" id="{85F0AF01-20BD-1535-D9A3-891DB43EB624}"/>
                    </a:ext>
                  </a:extLst>
                </p14:cNvPr>
                <p14:cNvContentPartPr/>
                <p14:nvPr/>
              </p14:nvContentPartPr>
              <p14:xfrm>
                <a:off x="5285640" y="4251434"/>
                <a:ext cx="159480" cy="214560"/>
              </p14:xfrm>
            </p:contentPart>
          </mc:Choice>
          <mc:Fallback xmlns="">
            <p:pic>
              <p:nvPicPr>
                <p:cNvPr id="191" name="Pennanteckning 190">
                  <a:extLst>
                    <a:ext uri="{FF2B5EF4-FFF2-40B4-BE49-F238E27FC236}">
                      <a16:creationId xmlns:a16="http://schemas.microsoft.com/office/drawing/2014/main" id="{85F0AF01-20BD-1535-D9A3-891DB43EB62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70520" y="4235954"/>
                  <a:ext cx="190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2" name="Pennanteckning 191">
                  <a:extLst>
                    <a:ext uri="{FF2B5EF4-FFF2-40B4-BE49-F238E27FC236}">
                      <a16:creationId xmlns:a16="http://schemas.microsoft.com/office/drawing/2014/main" id="{5252DD82-84D2-53DF-B13A-7C7A24016602}"/>
                    </a:ext>
                  </a:extLst>
                </p14:cNvPr>
                <p14:cNvContentPartPr/>
                <p14:nvPr/>
              </p14:nvContentPartPr>
              <p14:xfrm>
                <a:off x="6065760" y="4287074"/>
                <a:ext cx="133560" cy="235440"/>
              </p14:xfrm>
            </p:contentPart>
          </mc:Choice>
          <mc:Fallback xmlns="">
            <p:pic>
              <p:nvPicPr>
                <p:cNvPr id="192" name="Pennanteckning 191">
                  <a:extLst>
                    <a:ext uri="{FF2B5EF4-FFF2-40B4-BE49-F238E27FC236}">
                      <a16:creationId xmlns:a16="http://schemas.microsoft.com/office/drawing/2014/main" id="{5252DD82-84D2-53DF-B13A-7C7A2401660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050280" y="4271594"/>
                  <a:ext cx="1638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3" name="Pennanteckning 192">
                  <a:extLst>
                    <a:ext uri="{FF2B5EF4-FFF2-40B4-BE49-F238E27FC236}">
                      <a16:creationId xmlns:a16="http://schemas.microsoft.com/office/drawing/2014/main" id="{8E00E49B-5758-FA81-57E6-AC84929121E5}"/>
                    </a:ext>
                  </a:extLst>
                </p14:cNvPr>
                <p14:cNvContentPartPr/>
                <p14:nvPr/>
              </p14:nvContentPartPr>
              <p14:xfrm>
                <a:off x="6336480" y="4296074"/>
                <a:ext cx="25560" cy="268560"/>
              </p14:xfrm>
            </p:contentPart>
          </mc:Choice>
          <mc:Fallback xmlns="">
            <p:pic>
              <p:nvPicPr>
                <p:cNvPr id="193" name="Pennanteckning 192">
                  <a:extLst>
                    <a:ext uri="{FF2B5EF4-FFF2-40B4-BE49-F238E27FC236}">
                      <a16:creationId xmlns:a16="http://schemas.microsoft.com/office/drawing/2014/main" id="{8E00E49B-5758-FA81-57E6-AC84929121E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21360" y="4280954"/>
                  <a:ext cx="561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Grupp 362">
            <a:extLst>
              <a:ext uri="{FF2B5EF4-FFF2-40B4-BE49-F238E27FC236}">
                <a16:creationId xmlns:a16="http://schemas.microsoft.com/office/drawing/2014/main" id="{95C268B3-962B-F8B7-A224-76F0A497970B}"/>
              </a:ext>
            </a:extLst>
          </p:cNvPr>
          <p:cNvGrpSpPr/>
          <p:nvPr/>
        </p:nvGrpSpPr>
        <p:grpSpPr>
          <a:xfrm>
            <a:off x="736320" y="5570834"/>
            <a:ext cx="3138480" cy="818280"/>
            <a:chOff x="736320" y="5570834"/>
            <a:chExt cx="3138480" cy="818280"/>
          </a:xfrm>
        </p:grpSpPr>
        <p:grpSp>
          <p:nvGrpSpPr>
            <p:cNvPr id="84" name="Grupp 83">
              <a:extLst>
                <a:ext uri="{FF2B5EF4-FFF2-40B4-BE49-F238E27FC236}">
                  <a16:creationId xmlns:a16="http://schemas.microsoft.com/office/drawing/2014/main" id="{410DA269-CAEE-68FA-FD51-CF4273593F3F}"/>
                </a:ext>
              </a:extLst>
            </p:cNvPr>
            <p:cNvGrpSpPr/>
            <p:nvPr/>
          </p:nvGrpSpPr>
          <p:grpSpPr>
            <a:xfrm>
              <a:off x="1776720" y="5711234"/>
              <a:ext cx="293040" cy="223560"/>
              <a:chOff x="1776720" y="5711234"/>
              <a:chExt cx="29304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81" name="Pennanteckning 80">
                    <a:extLst>
                      <a:ext uri="{FF2B5EF4-FFF2-40B4-BE49-F238E27FC236}">
                        <a16:creationId xmlns:a16="http://schemas.microsoft.com/office/drawing/2014/main" id="{1374BB0F-FF2D-7FC3-3F68-E430D939B079}"/>
                      </a:ext>
                    </a:extLst>
                  </p14:cNvPr>
                  <p14:cNvContentPartPr/>
                  <p14:nvPr/>
                </p14:nvContentPartPr>
                <p14:xfrm>
                  <a:off x="1776720" y="5711234"/>
                  <a:ext cx="194400" cy="111600"/>
                </p14:xfrm>
              </p:contentPart>
            </mc:Choice>
            <mc:Fallback xmlns="">
              <p:pic>
                <p:nvPicPr>
                  <p:cNvPr id="81" name="Pennanteckning 80">
                    <a:extLst>
                      <a:ext uri="{FF2B5EF4-FFF2-40B4-BE49-F238E27FC236}">
                        <a16:creationId xmlns:a16="http://schemas.microsoft.com/office/drawing/2014/main" id="{1374BB0F-FF2D-7FC3-3F68-E430D939B079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1761240" y="5695754"/>
                    <a:ext cx="22500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82" name="Pennanteckning 81">
                    <a:extLst>
                      <a:ext uri="{FF2B5EF4-FFF2-40B4-BE49-F238E27FC236}">
                        <a16:creationId xmlns:a16="http://schemas.microsoft.com/office/drawing/2014/main" id="{5AB5F868-4E3E-7637-9721-92963C35553C}"/>
                      </a:ext>
                    </a:extLst>
                  </p14:cNvPr>
                  <p14:cNvContentPartPr/>
                  <p14:nvPr/>
                </p14:nvContentPartPr>
                <p14:xfrm>
                  <a:off x="2052120" y="5853434"/>
                  <a:ext cx="10440" cy="81360"/>
                </p14:xfrm>
              </p:contentPart>
            </mc:Choice>
            <mc:Fallback xmlns="">
              <p:pic>
                <p:nvPicPr>
                  <p:cNvPr id="82" name="Pennanteckning 81">
                    <a:extLst>
                      <a:ext uri="{FF2B5EF4-FFF2-40B4-BE49-F238E27FC236}">
                        <a16:creationId xmlns:a16="http://schemas.microsoft.com/office/drawing/2014/main" id="{5AB5F868-4E3E-7637-9721-92963C35553C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2036640" y="5838314"/>
                    <a:ext cx="41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41BDC711-BA94-43B7-22EA-DB25C5CC1AFE}"/>
                      </a:ext>
                    </a:extLst>
                  </p14:cNvPr>
                  <p14:cNvContentPartPr/>
                  <p14:nvPr/>
                </p14:nvContentPartPr>
                <p14:xfrm>
                  <a:off x="2041680" y="5746874"/>
                  <a:ext cx="28080" cy="936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41BDC711-BA94-43B7-22EA-DB25C5CC1AFE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2026560" y="5731394"/>
                    <a:ext cx="58680" cy="39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upp 91">
              <a:extLst>
                <a:ext uri="{FF2B5EF4-FFF2-40B4-BE49-F238E27FC236}">
                  <a16:creationId xmlns:a16="http://schemas.microsoft.com/office/drawing/2014/main" id="{2AEC9024-F739-C472-D192-EE82341C5829}"/>
                </a:ext>
              </a:extLst>
            </p:cNvPr>
            <p:cNvGrpSpPr/>
            <p:nvPr/>
          </p:nvGrpSpPr>
          <p:grpSpPr>
            <a:xfrm>
              <a:off x="2365680" y="5570834"/>
              <a:ext cx="1121760" cy="253800"/>
              <a:chOff x="2365680" y="5570834"/>
              <a:chExt cx="1121760" cy="25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DC5B05B3-129C-E998-F883-784CB219BBA9}"/>
                      </a:ext>
                    </a:extLst>
                  </p14:cNvPr>
                  <p14:cNvContentPartPr/>
                  <p14:nvPr/>
                </p14:nvContentPartPr>
                <p14:xfrm>
                  <a:off x="2365680" y="5701154"/>
                  <a:ext cx="147240" cy="12348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DC5B05B3-129C-E998-F883-784CB219BBA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2350560" y="5686034"/>
                    <a:ext cx="1778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383C191D-B206-C6C0-0907-1C251C85524B}"/>
                      </a:ext>
                    </a:extLst>
                  </p14:cNvPr>
                  <p14:cNvContentPartPr/>
                  <p14:nvPr/>
                </p14:nvContentPartPr>
                <p14:xfrm>
                  <a:off x="2598240" y="5570834"/>
                  <a:ext cx="38520" cy="219960"/>
                </p14:xfrm>
              </p:contentPart>
            </mc:Choice>
            <mc:Fallback xmlns="">
              <p:pic>
                <p:nvPicPr>
                  <p:cNvPr id="86" name="Pennanteckning 85">
                    <a:extLst>
                      <a:ext uri="{FF2B5EF4-FFF2-40B4-BE49-F238E27FC236}">
                        <a16:creationId xmlns:a16="http://schemas.microsoft.com/office/drawing/2014/main" id="{383C191D-B206-C6C0-0907-1C251C85524B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2582760" y="5555354"/>
                    <a:ext cx="6912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5825A7A3-AFAB-E841-D56F-785F74D28EC8}"/>
                      </a:ext>
                    </a:extLst>
                  </p14:cNvPr>
                  <p14:cNvContentPartPr/>
                  <p14:nvPr/>
                </p14:nvContentPartPr>
                <p14:xfrm>
                  <a:off x="2698320" y="5657234"/>
                  <a:ext cx="213840" cy="140040"/>
                </p14:xfrm>
              </p:contentPart>
            </mc:Choice>
            <mc:Fallback xmlns="">
              <p:pic>
                <p:nvPicPr>
                  <p:cNvPr id="87" name="Pennanteckning 86">
                    <a:extLst>
                      <a:ext uri="{FF2B5EF4-FFF2-40B4-BE49-F238E27FC236}">
                        <a16:creationId xmlns:a16="http://schemas.microsoft.com/office/drawing/2014/main" id="{5825A7A3-AFAB-E841-D56F-785F74D28EC8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2683200" y="5642114"/>
                    <a:ext cx="24408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01D4A0A7-209B-5EF4-9394-D4477F194CE5}"/>
                      </a:ext>
                    </a:extLst>
                  </p14:cNvPr>
                  <p14:cNvContentPartPr/>
                  <p14:nvPr/>
                </p14:nvContentPartPr>
                <p14:xfrm>
                  <a:off x="2974800" y="5646434"/>
                  <a:ext cx="105120" cy="16632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01D4A0A7-209B-5EF4-9394-D4477F194CE5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2959320" y="5631314"/>
                    <a:ext cx="13572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6D40FAF3-89F6-34E1-C55E-DC37F6605D37}"/>
                      </a:ext>
                    </a:extLst>
                  </p14:cNvPr>
                  <p14:cNvContentPartPr/>
                  <p14:nvPr/>
                </p14:nvContentPartPr>
                <p14:xfrm>
                  <a:off x="3270000" y="5575154"/>
                  <a:ext cx="34920" cy="22356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6D40FAF3-89F6-34E1-C55E-DC37F6605D37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3254880" y="5560034"/>
                    <a:ext cx="6552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3F776032-470A-C546-61BB-C8CE2B5E7A10}"/>
                      </a:ext>
                    </a:extLst>
                  </p14:cNvPr>
                  <p14:cNvContentPartPr/>
                  <p14:nvPr/>
                </p14:nvContentPartPr>
                <p14:xfrm>
                  <a:off x="3238320" y="5659034"/>
                  <a:ext cx="126360" cy="46080"/>
                </p14:xfrm>
              </p:contentPart>
            </mc:Choice>
            <mc:Fallback xmlns=""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3F776032-470A-C546-61BB-C8CE2B5E7A10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3222840" y="5643914"/>
                    <a:ext cx="15660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705321AC-2249-92E7-C259-136A7DE05CC1}"/>
                      </a:ext>
                    </a:extLst>
                  </p14:cNvPr>
                  <p14:cNvContentPartPr/>
                  <p14:nvPr/>
                </p14:nvContentPartPr>
                <p14:xfrm>
                  <a:off x="3420480" y="5653634"/>
                  <a:ext cx="66960" cy="10800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705321AC-2249-92E7-C259-136A7DE05CC1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3405360" y="5638514"/>
                    <a:ext cx="97560" cy="138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93" name="Pennanteckning 92">
                  <a:extLst>
                    <a:ext uri="{FF2B5EF4-FFF2-40B4-BE49-F238E27FC236}">
                      <a16:creationId xmlns:a16="http://schemas.microsoft.com/office/drawing/2014/main" id="{5DC6D08A-6703-28E6-88D1-602337FA7D34}"/>
                    </a:ext>
                  </a:extLst>
                </p14:cNvPr>
                <p14:cNvContentPartPr/>
                <p14:nvPr/>
              </p14:nvContentPartPr>
              <p14:xfrm>
                <a:off x="3735120" y="5580914"/>
                <a:ext cx="139680" cy="219600"/>
              </p14:xfrm>
            </p:contentPart>
          </mc:Choice>
          <mc:Fallback xmlns="">
            <p:pic>
              <p:nvPicPr>
                <p:cNvPr id="93" name="Pennanteckning 92">
                  <a:extLst>
                    <a:ext uri="{FF2B5EF4-FFF2-40B4-BE49-F238E27FC236}">
                      <a16:creationId xmlns:a16="http://schemas.microsoft.com/office/drawing/2014/main" id="{5DC6D08A-6703-28E6-88D1-602337FA7D3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20000" y="5565434"/>
                  <a:ext cx="170280" cy="250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0" name="Grupp 99">
              <a:extLst>
                <a:ext uri="{FF2B5EF4-FFF2-40B4-BE49-F238E27FC236}">
                  <a16:creationId xmlns:a16="http://schemas.microsoft.com/office/drawing/2014/main" id="{400BD7EA-92A1-7C78-BFBF-53009F802AEC}"/>
                </a:ext>
              </a:extLst>
            </p:cNvPr>
            <p:cNvGrpSpPr/>
            <p:nvPr/>
          </p:nvGrpSpPr>
          <p:grpSpPr>
            <a:xfrm>
              <a:off x="1783920" y="6129554"/>
              <a:ext cx="78840" cy="235440"/>
              <a:chOff x="1783920" y="6129554"/>
              <a:chExt cx="78840" cy="23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94" name="Pennanteckning 93">
                    <a:extLst>
                      <a:ext uri="{FF2B5EF4-FFF2-40B4-BE49-F238E27FC236}">
                        <a16:creationId xmlns:a16="http://schemas.microsoft.com/office/drawing/2014/main" id="{932981D0-D5B1-8FE2-E52B-A7BE31A57F24}"/>
                      </a:ext>
                    </a:extLst>
                  </p14:cNvPr>
                  <p14:cNvContentPartPr/>
                  <p14:nvPr/>
                </p14:nvContentPartPr>
                <p14:xfrm>
                  <a:off x="1783920" y="6218834"/>
                  <a:ext cx="78840" cy="146160"/>
                </p14:xfrm>
              </p:contentPart>
            </mc:Choice>
            <mc:Fallback xmlns="">
              <p:pic>
                <p:nvPicPr>
                  <p:cNvPr id="94" name="Pennanteckning 93">
                    <a:extLst>
                      <a:ext uri="{FF2B5EF4-FFF2-40B4-BE49-F238E27FC236}">
                        <a16:creationId xmlns:a16="http://schemas.microsoft.com/office/drawing/2014/main" id="{932981D0-D5B1-8FE2-E52B-A7BE31A57F24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1768800" y="6203714"/>
                    <a:ext cx="10908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95" name="Pennanteckning 94">
                    <a:extLst>
                      <a:ext uri="{FF2B5EF4-FFF2-40B4-BE49-F238E27FC236}">
                        <a16:creationId xmlns:a16="http://schemas.microsoft.com/office/drawing/2014/main" id="{1B56BBA7-08AE-0748-4200-282DB445E562}"/>
                      </a:ext>
                    </a:extLst>
                  </p14:cNvPr>
                  <p14:cNvContentPartPr/>
                  <p14:nvPr/>
                </p14:nvContentPartPr>
                <p14:xfrm>
                  <a:off x="1851240" y="6129554"/>
                  <a:ext cx="7560" cy="20520"/>
                </p14:xfrm>
              </p:contentPart>
            </mc:Choice>
            <mc:Fallback xmlns="">
              <p:pic>
                <p:nvPicPr>
                  <p:cNvPr id="95" name="Pennanteckning 94">
                    <a:extLst>
                      <a:ext uri="{FF2B5EF4-FFF2-40B4-BE49-F238E27FC236}">
                        <a16:creationId xmlns:a16="http://schemas.microsoft.com/office/drawing/2014/main" id="{1B56BBA7-08AE-0748-4200-282DB445E562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1836120" y="6114434"/>
                    <a:ext cx="38160" cy="50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9" name="Grupp 98">
              <a:extLst>
                <a:ext uri="{FF2B5EF4-FFF2-40B4-BE49-F238E27FC236}">
                  <a16:creationId xmlns:a16="http://schemas.microsoft.com/office/drawing/2014/main" id="{0100131F-13A8-9BA9-BD98-5B0419ADE31D}"/>
                </a:ext>
              </a:extLst>
            </p:cNvPr>
            <p:cNvGrpSpPr/>
            <p:nvPr/>
          </p:nvGrpSpPr>
          <p:grpSpPr>
            <a:xfrm>
              <a:off x="2073000" y="6158714"/>
              <a:ext cx="118080" cy="191880"/>
              <a:chOff x="2073000" y="6158714"/>
              <a:chExt cx="118080" cy="191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96" name="Pennanteckning 95">
                    <a:extLst>
                      <a:ext uri="{FF2B5EF4-FFF2-40B4-BE49-F238E27FC236}">
                        <a16:creationId xmlns:a16="http://schemas.microsoft.com/office/drawing/2014/main" id="{C1A87CA4-9C40-12B7-624C-87DF79F6C007}"/>
                      </a:ext>
                    </a:extLst>
                  </p14:cNvPr>
                  <p14:cNvContentPartPr/>
                  <p14:nvPr/>
                </p14:nvContentPartPr>
                <p14:xfrm>
                  <a:off x="2073000" y="6158714"/>
                  <a:ext cx="108000" cy="132480"/>
                </p14:xfrm>
              </p:contentPart>
            </mc:Choice>
            <mc:Fallback xmlns="">
              <p:pic>
                <p:nvPicPr>
                  <p:cNvPr id="96" name="Pennanteckning 95">
                    <a:extLst>
                      <a:ext uri="{FF2B5EF4-FFF2-40B4-BE49-F238E27FC236}">
                        <a16:creationId xmlns:a16="http://schemas.microsoft.com/office/drawing/2014/main" id="{C1A87CA4-9C40-12B7-624C-87DF79F6C007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2057880" y="6143594"/>
                    <a:ext cx="13860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CA646D8C-FF12-2522-A413-07054318CCEA}"/>
                      </a:ext>
                    </a:extLst>
                  </p14:cNvPr>
                  <p14:cNvContentPartPr/>
                  <p14:nvPr/>
                </p14:nvContentPartPr>
                <p14:xfrm>
                  <a:off x="2106840" y="6283634"/>
                  <a:ext cx="84240" cy="6696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CA646D8C-FF12-2522-A413-07054318CCEA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2091360" y="6268514"/>
                    <a:ext cx="114840" cy="97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98" name="Pennanteckning 97">
                  <a:extLst>
                    <a:ext uri="{FF2B5EF4-FFF2-40B4-BE49-F238E27FC236}">
                      <a16:creationId xmlns:a16="http://schemas.microsoft.com/office/drawing/2014/main" id="{7AC196E6-3BE4-A550-9EEB-9D1EC062EA0D}"/>
                    </a:ext>
                  </a:extLst>
                </p14:cNvPr>
                <p14:cNvContentPartPr/>
                <p14:nvPr/>
              </p14:nvContentPartPr>
              <p14:xfrm>
                <a:off x="2361000" y="6164474"/>
                <a:ext cx="34920" cy="224640"/>
              </p14:xfrm>
            </p:contentPart>
          </mc:Choice>
          <mc:Fallback xmlns="">
            <p:pic>
              <p:nvPicPr>
                <p:cNvPr id="98" name="Pennanteckning 97">
                  <a:extLst>
                    <a:ext uri="{FF2B5EF4-FFF2-40B4-BE49-F238E27FC236}">
                      <a16:creationId xmlns:a16="http://schemas.microsoft.com/office/drawing/2014/main" id="{7AC196E6-3BE4-A550-9EEB-9D1EC062EA0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345880" y="6148994"/>
                  <a:ext cx="65520" cy="25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8" name="Grupp 217">
              <a:extLst>
                <a:ext uri="{FF2B5EF4-FFF2-40B4-BE49-F238E27FC236}">
                  <a16:creationId xmlns:a16="http://schemas.microsoft.com/office/drawing/2014/main" id="{C9EB2C74-91EB-829A-581C-AD8CC8B03627}"/>
                </a:ext>
              </a:extLst>
            </p:cNvPr>
            <p:cNvGrpSpPr/>
            <p:nvPr/>
          </p:nvGrpSpPr>
          <p:grpSpPr>
            <a:xfrm>
              <a:off x="736320" y="5594594"/>
              <a:ext cx="849240" cy="365040"/>
              <a:chOff x="736320" y="5594594"/>
              <a:chExt cx="849240" cy="36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07" name="Pennanteckning 206">
                    <a:extLst>
                      <a:ext uri="{FF2B5EF4-FFF2-40B4-BE49-F238E27FC236}">
                        <a16:creationId xmlns:a16="http://schemas.microsoft.com/office/drawing/2014/main" id="{F50200A3-7039-815B-439E-F5958B6873FB}"/>
                      </a:ext>
                    </a:extLst>
                  </p14:cNvPr>
                  <p14:cNvContentPartPr/>
                  <p14:nvPr/>
                </p14:nvContentPartPr>
                <p14:xfrm>
                  <a:off x="822000" y="5680274"/>
                  <a:ext cx="5040" cy="174600"/>
                </p14:xfrm>
              </p:contentPart>
            </mc:Choice>
            <mc:Fallback xmlns="">
              <p:pic>
                <p:nvPicPr>
                  <p:cNvPr id="207" name="Pennanteckning 206">
                    <a:extLst>
                      <a:ext uri="{FF2B5EF4-FFF2-40B4-BE49-F238E27FC236}">
                        <a16:creationId xmlns:a16="http://schemas.microsoft.com/office/drawing/2014/main" id="{F50200A3-7039-815B-439E-F5958B6873FB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806880" y="5664794"/>
                    <a:ext cx="3528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EA544967-92C0-7D17-F73B-CC0ACD45506D}"/>
                      </a:ext>
                    </a:extLst>
                  </p14:cNvPr>
                  <p14:cNvContentPartPr/>
                  <p14:nvPr/>
                </p14:nvContentPartPr>
                <p14:xfrm>
                  <a:off x="736320" y="5594594"/>
                  <a:ext cx="182880" cy="10512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EA544967-92C0-7D17-F73B-CC0ACD45506D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720840" y="5579114"/>
                    <a:ext cx="21312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9FA0FB01-83AF-C970-8231-BDA9A0D7663F}"/>
                      </a:ext>
                    </a:extLst>
                  </p14:cNvPr>
                  <p14:cNvContentPartPr/>
                  <p14:nvPr/>
                </p14:nvContentPartPr>
                <p14:xfrm>
                  <a:off x="986160" y="5720234"/>
                  <a:ext cx="80640" cy="12816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9FA0FB01-83AF-C970-8231-BDA9A0D7663F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971040" y="5705114"/>
                    <a:ext cx="11124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1E2E4DFB-E958-90EA-7788-401060ECE40F}"/>
                      </a:ext>
                    </a:extLst>
                  </p14:cNvPr>
                  <p14:cNvContentPartPr/>
                  <p14:nvPr/>
                </p14:nvContentPartPr>
                <p14:xfrm>
                  <a:off x="964200" y="5692154"/>
                  <a:ext cx="153360" cy="11448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1E2E4DFB-E958-90EA-7788-401060ECE40F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949080" y="5676674"/>
                    <a:ext cx="1839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9D01B8D5-CABE-D404-EF6F-05E23E2AD2E5}"/>
                      </a:ext>
                    </a:extLst>
                  </p14:cNvPr>
                  <p14:cNvContentPartPr/>
                  <p14:nvPr/>
                </p14:nvContentPartPr>
                <p14:xfrm>
                  <a:off x="1292520" y="5760554"/>
                  <a:ext cx="137880" cy="1800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9D01B8D5-CABE-D404-EF6F-05E23E2AD2E5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1277400" y="5745074"/>
                    <a:ext cx="1684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4F64E7F4-832B-6DEC-B300-7D4B86C0331D}"/>
                      </a:ext>
                    </a:extLst>
                  </p14:cNvPr>
                  <p14:cNvContentPartPr/>
                  <p14:nvPr/>
                </p14:nvContentPartPr>
                <p14:xfrm>
                  <a:off x="1367040" y="5785034"/>
                  <a:ext cx="89640" cy="1404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4F64E7F4-832B-6DEC-B300-7D4B86C0331D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1351920" y="5769914"/>
                    <a:ext cx="1202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802C6C4C-DFBC-C518-9744-70B208CBAE40}"/>
                      </a:ext>
                    </a:extLst>
                  </p14:cNvPr>
                  <p14:cNvContentPartPr/>
                  <p14:nvPr/>
                </p14:nvContentPartPr>
                <p14:xfrm>
                  <a:off x="1495920" y="5662994"/>
                  <a:ext cx="89640" cy="193680"/>
                </p14:xfrm>
              </p:contentPart>
            </mc:Choice>
            <mc:Fallback xmlns=""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802C6C4C-DFBC-C518-9744-70B208CBAE40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1480440" y="5647514"/>
                    <a:ext cx="12024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D201A2EB-3095-019B-7346-8CF36334C956}"/>
                      </a:ext>
                    </a:extLst>
                  </p14:cNvPr>
                  <p14:cNvContentPartPr/>
                  <p14:nvPr/>
                </p14:nvContentPartPr>
                <p14:xfrm>
                  <a:off x="1317360" y="5845154"/>
                  <a:ext cx="146880" cy="1044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D201A2EB-3095-019B-7346-8CF36334C956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1302240" y="5830034"/>
                    <a:ext cx="17712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E434AFAC-25E0-8B81-0F64-759E7BFCC0F9}"/>
                      </a:ext>
                    </a:extLst>
                  </p14:cNvPr>
                  <p14:cNvContentPartPr/>
                  <p14:nvPr/>
                </p14:nvContentPartPr>
                <p14:xfrm>
                  <a:off x="1506720" y="5821394"/>
                  <a:ext cx="75240" cy="13824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E434AFAC-25E0-8B81-0F64-759E7BFCC0F9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1491600" y="5806274"/>
                    <a:ext cx="105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6" name="Grupp 365">
            <a:extLst>
              <a:ext uri="{FF2B5EF4-FFF2-40B4-BE49-F238E27FC236}">
                <a16:creationId xmlns:a16="http://schemas.microsoft.com/office/drawing/2014/main" id="{2261090A-5E39-92B4-0076-548762F7B45E}"/>
              </a:ext>
            </a:extLst>
          </p:cNvPr>
          <p:cNvGrpSpPr/>
          <p:nvPr/>
        </p:nvGrpSpPr>
        <p:grpSpPr>
          <a:xfrm>
            <a:off x="5429280" y="4764794"/>
            <a:ext cx="3272760" cy="979560"/>
            <a:chOff x="5429280" y="4764794"/>
            <a:chExt cx="3272760" cy="979560"/>
          </a:xfrm>
        </p:grpSpPr>
        <p:grpSp>
          <p:nvGrpSpPr>
            <p:cNvPr id="199" name="Grupp 198">
              <a:extLst>
                <a:ext uri="{FF2B5EF4-FFF2-40B4-BE49-F238E27FC236}">
                  <a16:creationId xmlns:a16="http://schemas.microsoft.com/office/drawing/2014/main" id="{1AA9EB63-A562-B270-FE2F-08974B9FC608}"/>
                </a:ext>
              </a:extLst>
            </p:cNvPr>
            <p:cNvGrpSpPr/>
            <p:nvPr/>
          </p:nvGrpSpPr>
          <p:grpSpPr>
            <a:xfrm>
              <a:off x="5429280" y="4874234"/>
              <a:ext cx="465480" cy="315720"/>
              <a:chOff x="5429280" y="4874234"/>
              <a:chExt cx="465480" cy="31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95" name="Pennanteckning 194">
                    <a:extLst>
                      <a:ext uri="{FF2B5EF4-FFF2-40B4-BE49-F238E27FC236}">
                        <a16:creationId xmlns:a16="http://schemas.microsoft.com/office/drawing/2014/main" id="{4436FBD8-2901-246A-E3F6-265C67189BBB}"/>
                      </a:ext>
                    </a:extLst>
                  </p14:cNvPr>
                  <p14:cNvContentPartPr/>
                  <p14:nvPr/>
                </p14:nvContentPartPr>
                <p14:xfrm>
                  <a:off x="5482920" y="4905914"/>
                  <a:ext cx="30600" cy="284040"/>
                </p14:xfrm>
              </p:contentPart>
            </mc:Choice>
            <mc:Fallback xmlns="">
              <p:pic>
                <p:nvPicPr>
                  <p:cNvPr id="195" name="Pennanteckning 194">
                    <a:extLst>
                      <a:ext uri="{FF2B5EF4-FFF2-40B4-BE49-F238E27FC236}">
                        <a16:creationId xmlns:a16="http://schemas.microsoft.com/office/drawing/2014/main" id="{4436FBD8-2901-246A-E3F6-265C67189BBB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5467800" y="4890794"/>
                    <a:ext cx="60840" cy="31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96" name="Pennanteckning 195">
                    <a:extLst>
                      <a:ext uri="{FF2B5EF4-FFF2-40B4-BE49-F238E27FC236}">
                        <a16:creationId xmlns:a16="http://schemas.microsoft.com/office/drawing/2014/main" id="{4751CEBC-DDCA-8089-4418-50CA08989917}"/>
                      </a:ext>
                    </a:extLst>
                  </p14:cNvPr>
                  <p14:cNvContentPartPr/>
                  <p14:nvPr/>
                </p14:nvContentPartPr>
                <p14:xfrm>
                  <a:off x="5429280" y="4874234"/>
                  <a:ext cx="176400" cy="95040"/>
                </p14:xfrm>
              </p:contentPart>
            </mc:Choice>
            <mc:Fallback xmlns="">
              <p:pic>
                <p:nvPicPr>
                  <p:cNvPr id="196" name="Pennanteckning 195">
                    <a:extLst>
                      <a:ext uri="{FF2B5EF4-FFF2-40B4-BE49-F238E27FC236}">
                        <a16:creationId xmlns:a16="http://schemas.microsoft.com/office/drawing/2014/main" id="{4751CEBC-DDCA-8089-4418-50CA08989917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5414160" y="4858754"/>
                    <a:ext cx="2070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B120F2CB-BFF5-A5BF-841E-F0B40DAB687E}"/>
                      </a:ext>
                    </a:extLst>
                  </p14:cNvPr>
                  <p14:cNvContentPartPr/>
                  <p14:nvPr/>
                </p14:nvContentPartPr>
                <p14:xfrm>
                  <a:off x="5741040" y="4983674"/>
                  <a:ext cx="61560" cy="122040"/>
                </p14:xfrm>
              </p:contentPart>
            </mc:Choice>
            <mc:Fallback xmlns=""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B120F2CB-BFF5-A5BF-841E-F0B40DAB687E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5725920" y="4968194"/>
                    <a:ext cx="9180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C9B59380-D788-2825-D91B-3E657CB438C1}"/>
                      </a:ext>
                    </a:extLst>
                  </p14:cNvPr>
                  <p14:cNvContentPartPr/>
                  <p14:nvPr/>
                </p14:nvContentPartPr>
                <p14:xfrm>
                  <a:off x="5749320" y="4910594"/>
                  <a:ext cx="145440" cy="152640"/>
                </p14:xfrm>
              </p:contentPart>
            </mc:Choice>
            <mc:Fallback xmlns=""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C9B59380-D788-2825-D91B-3E657CB438C1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5734200" y="4895474"/>
                    <a:ext cx="17568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9" name="Grupp 228">
              <a:extLst>
                <a:ext uri="{FF2B5EF4-FFF2-40B4-BE49-F238E27FC236}">
                  <a16:creationId xmlns:a16="http://schemas.microsoft.com/office/drawing/2014/main" id="{04F75F8E-6315-A6A7-0C91-FE116AF5CDEA}"/>
                </a:ext>
              </a:extLst>
            </p:cNvPr>
            <p:cNvGrpSpPr/>
            <p:nvPr/>
          </p:nvGrpSpPr>
          <p:grpSpPr>
            <a:xfrm>
              <a:off x="6067560" y="4921394"/>
              <a:ext cx="265680" cy="203760"/>
              <a:chOff x="6067560" y="4921394"/>
              <a:chExt cx="265680" cy="203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74B47873-FCC3-79E0-62BD-818C7DEA16E3}"/>
                      </a:ext>
                    </a:extLst>
                  </p14:cNvPr>
                  <p14:cNvContentPartPr/>
                  <p14:nvPr/>
                </p14:nvContentPartPr>
                <p14:xfrm>
                  <a:off x="6068280" y="4996274"/>
                  <a:ext cx="77760" cy="8640"/>
                </p14:xfrm>
              </p:contentPart>
            </mc:Choice>
            <mc:Fallback xmlns=""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74B47873-FCC3-79E0-62BD-818C7DEA16E3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6053160" y="4981154"/>
                    <a:ext cx="1083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417276B1-29CC-8B55-2F77-BAEC2ECA769D}"/>
                      </a:ext>
                    </a:extLst>
                  </p14:cNvPr>
                  <p14:cNvContentPartPr/>
                  <p14:nvPr/>
                </p14:nvContentPartPr>
                <p14:xfrm>
                  <a:off x="6067560" y="5078354"/>
                  <a:ext cx="129960" cy="1044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417276B1-29CC-8B55-2F77-BAEC2ECA769D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6052440" y="5063234"/>
                    <a:ext cx="160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8019CAC4-2009-E4C3-66B4-9D7CA7475DF5}"/>
                      </a:ext>
                    </a:extLst>
                  </p14:cNvPr>
                  <p14:cNvContentPartPr/>
                  <p14:nvPr/>
                </p14:nvContentPartPr>
                <p14:xfrm>
                  <a:off x="6221640" y="4921394"/>
                  <a:ext cx="111600" cy="203760"/>
                </p14:xfrm>
              </p:contentPart>
            </mc:Choice>
            <mc:Fallback xmlns=""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8019CAC4-2009-E4C3-66B4-9D7CA7475DF5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6206520" y="4906274"/>
                    <a:ext cx="142200" cy="234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8" name="Grupp 247">
              <a:extLst>
                <a:ext uri="{FF2B5EF4-FFF2-40B4-BE49-F238E27FC236}">
                  <a16:creationId xmlns:a16="http://schemas.microsoft.com/office/drawing/2014/main" id="{2F7B0A95-BDA7-00F2-7B12-85B34E74FF72}"/>
                </a:ext>
              </a:extLst>
            </p:cNvPr>
            <p:cNvGrpSpPr/>
            <p:nvPr/>
          </p:nvGrpSpPr>
          <p:grpSpPr>
            <a:xfrm>
              <a:off x="6585600" y="4764794"/>
              <a:ext cx="2116440" cy="565560"/>
              <a:chOff x="6585600" y="4764794"/>
              <a:chExt cx="2116440" cy="56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9426ABE6-1B46-1AA7-8558-96125B4310FB}"/>
                      </a:ext>
                    </a:extLst>
                  </p14:cNvPr>
                  <p14:cNvContentPartPr/>
                  <p14:nvPr/>
                </p14:nvContentPartPr>
                <p14:xfrm>
                  <a:off x="6585600" y="4891514"/>
                  <a:ext cx="129960" cy="25092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9426ABE6-1B46-1AA7-8558-96125B4310FB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6570120" y="4876034"/>
                    <a:ext cx="160200" cy="28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0EAD94DD-A598-9C2A-881B-069D8134EAF3}"/>
                      </a:ext>
                    </a:extLst>
                  </p14:cNvPr>
                  <p14:cNvContentPartPr/>
                  <p14:nvPr/>
                </p14:nvContentPartPr>
                <p14:xfrm>
                  <a:off x="6756960" y="5036594"/>
                  <a:ext cx="109800" cy="11520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0EAD94DD-A598-9C2A-881B-069D8134EAF3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6741480" y="5021114"/>
                    <a:ext cx="14040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4C609F78-D22A-28FE-5816-C6C5AE669693}"/>
                      </a:ext>
                    </a:extLst>
                  </p14:cNvPr>
                  <p14:cNvContentPartPr/>
                  <p14:nvPr/>
                </p14:nvContentPartPr>
                <p14:xfrm>
                  <a:off x="6892680" y="5016434"/>
                  <a:ext cx="201960" cy="9432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4C609F78-D22A-28FE-5816-C6C5AE669693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6877560" y="5000954"/>
                    <a:ext cx="23220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48CE9F2F-A88C-BDE6-D710-6F61FA190875}"/>
                      </a:ext>
                    </a:extLst>
                  </p14:cNvPr>
                  <p14:cNvContentPartPr/>
                  <p14:nvPr/>
                </p14:nvContentPartPr>
                <p14:xfrm>
                  <a:off x="7202640" y="4867754"/>
                  <a:ext cx="11160" cy="158040"/>
                </p14:xfrm>
              </p:contentPart>
            </mc:Choice>
            <mc:Fallback xmlns=""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48CE9F2F-A88C-BDE6-D710-6F61FA190875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187520" y="4852634"/>
                    <a:ext cx="417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61F442F4-8AFA-CEAC-882D-308C36954063}"/>
                      </a:ext>
                    </a:extLst>
                  </p14:cNvPr>
                  <p14:cNvContentPartPr/>
                  <p14:nvPr/>
                </p14:nvContentPartPr>
                <p14:xfrm>
                  <a:off x="7198320" y="4967114"/>
                  <a:ext cx="99720" cy="11160"/>
                </p14:xfrm>
              </p:contentPart>
            </mc:Choice>
            <mc:Fallback xmlns=""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61F442F4-8AFA-CEAC-882D-308C36954063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182840" y="4951994"/>
                    <a:ext cx="1303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279585A6-3139-BF69-C561-3F7C54EB17BA}"/>
                      </a:ext>
                    </a:extLst>
                  </p14:cNvPr>
                  <p14:cNvContentPartPr/>
                  <p14:nvPr/>
                </p14:nvContentPartPr>
                <p14:xfrm>
                  <a:off x="7451760" y="5015354"/>
                  <a:ext cx="3960" cy="6516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279585A6-3139-BF69-C561-3F7C54EB17BA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7436280" y="5000234"/>
                    <a:ext cx="3456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4D3A8DA1-898B-134F-9AED-BD59E6228E4B}"/>
                      </a:ext>
                    </a:extLst>
                  </p14:cNvPr>
                  <p14:cNvContentPartPr/>
                  <p14:nvPr/>
                </p14:nvContentPartPr>
                <p14:xfrm>
                  <a:off x="7476240" y="4883234"/>
                  <a:ext cx="11160" cy="14760"/>
                </p14:xfrm>
              </p:contentPart>
            </mc:Choice>
            <mc:Fallback xmlns=""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4D3A8DA1-898B-134F-9AED-BD59E6228E4B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7461120" y="4868114"/>
                    <a:ext cx="417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0ECF72C7-B347-CDF3-6885-2BB109986212}"/>
                      </a:ext>
                    </a:extLst>
                  </p14:cNvPr>
                  <p14:cNvContentPartPr/>
                  <p14:nvPr/>
                </p14:nvContentPartPr>
                <p14:xfrm>
                  <a:off x="7554720" y="4982594"/>
                  <a:ext cx="169920" cy="77760"/>
                </p14:xfrm>
              </p:contentPart>
            </mc:Choice>
            <mc:Fallback xmlns=""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0ECF72C7-B347-CDF3-6885-2BB109986212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539240" y="4967474"/>
                    <a:ext cx="20052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D2045DF2-2727-6562-DE21-541CE4380A35}"/>
                      </a:ext>
                    </a:extLst>
                  </p14:cNvPr>
                  <p14:cNvContentPartPr/>
                  <p14:nvPr/>
                </p14:nvContentPartPr>
                <p14:xfrm>
                  <a:off x="7776120" y="5034434"/>
                  <a:ext cx="3240" cy="29592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D2045DF2-2727-6562-DE21-541CE4380A35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7761000" y="5019314"/>
                    <a:ext cx="33480" cy="32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AB1D8405-19B6-F75A-FED6-87C58D4EEBB2}"/>
                      </a:ext>
                    </a:extLst>
                  </p14:cNvPr>
                  <p14:cNvContentPartPr/>
                  <p14:nvPr/>
                </p14:nvContentPartPr>
                <p14:xfrm>
                  <a:off x="7770000" y="5006354"/>
                  <a:ext cx="95760" cy="7380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AB1D8405-19B6-F75A-FED6-87C58D4EEBB2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7754520" y="4991234"/>
                    <a:ext cx="126360" cy="10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240" name="Pennanteckning 239">
                    <a:extLst>
                      <a:ext uri="{FF2B5EF4-FFF2-40B4-BE49-F238E27FC236}">
                        <a16:creationId xmlns:a16="http://schemas.microsoft.com/office/drawing/2014/main" id="{F1960AE6-855C-5446-DD27-FA0839D713AF}"/>
                      </a:ext>
                    </a:extLst>
                  </p14:cNvPr>
                  <p14:cNvContentPartPr/>
                  <p14:nvPr/>
                </p14:nvContentPartPr>
                <p14:xfrm>
                  <a:off x="7928400" y="4938674"/>
                  <a:ext cx="182880" cy="110520"/>
                </p14:xfrm>
              </p:contentPart>
            </mc:Choice>
            <mc:Fallback xmlns="">
              <p:pic>
                <p:nvPicPr>
                  <p:cNvPr id="240" name="Pennanteckning 239">
                    <a:extLst>
                      <a:ext uri="{FF2B5EF4-FFF2-40B4-BE49-F238E27FC236}">
                        <a16:creationId xmlns:a16="http://schemas.microsoft.com/office/drawing/2014/main" id="{F1960AE6-855C-5446-DD27-FA0839D713AF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7913280" y="4923554"/>
                    <a:ext cx="21312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241" name="Pennanteckning 240">
                    <a:extLst>
                      <a:ext uri="{FF2B5EF4-FFF2-40B4-BE49-F238E27FC236}">
                        <a16:creationId xmlns:a16="http://schemas.microsoft.com/office/drawing/2014/main" id="{51ED9EF3-3562-AD86-B2B8-AEFF1D411AB7}"/>
                      </a:ext>
                    </a:extLst>
                  </p14:cNvPr>
                  <p14:cNvContentPartPr/>
                  <p14:nvPr/>
                </p14:nvContentPartPr>
                <p14:xfrm>
                  <a:off x="8134680" y="4859474"/>
                  <a:ext cx="32040" cy="209160"/>
                </p14:xfrm>
              </p:contentPart>
            </mc:Choice>
            <mc:Fallback xmlns="">
              <p:pic>
                <p:nvPicPr>
                  <p:cNvPr id="241" name="Pennanteckning 240">
                    <a:extLst>
                      <a:ext uri="{FF2B5EF4-FFF2-40B4-BE49-F238E27FC236}">
                        <a16:creationId xmlns:a16="http://schemas.microsoft.com/office/drawing/2014/main" id="{51ED9EF3-3562-AD86-B2B8-AEFF1D411AB7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119200" y="4844354"/>
                    <a:ext cx="6264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984DD176-BC05-BDFB-A61E-DE44B123724A}"/>
                      </a:ext>
                    </a:extLst>
                  </p14:cNvPr>
                  <p14:cNvContentPartPr/>
                  <p14:nvPr/>
                </p14:nvContentPartPr>
                <p14:xfrm>
                  <a:off x="8151960" y="4969994"/>
                  <a:ext cx="106920" cy="2052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984DD176-BC05-BDFB-A61E-DE44B123724A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8136480" y="4954514"/>
                    <a:ext cx="13752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EB0C5364-CCA7-C0D0-E95F-E44B953B84B7}"/>
                      </a:ext>
                    </a:extLst>
                  </p14:cNvPr>
                  <p14:cNvContentPartPr/>
                  <p14:nvPr/>
                </p14:nvContentPartPr>
                <p14:xfrm>
                  <a:off x="8285160" y="4930754"/>
                  <a:ext cx="234720" cy="5220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EB0C5364-CCA7-C0D0-E95F-E44B953B84B7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8269680" y="4915274"/>
                    <a:ext cx="26532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2E36F57A-0B46-50A6-2A8B-D9DBF173D08D}"/>
                      </a:ext>
                    </a:extLst>
                  </p14:cNvPr>
                  <p14:cNvContentPartPr/>
                  <p14:nvPr/>
                </p14:nvContentPartPr>
                <p14:xfrm>
                  <a:off x="8511960" y="4764794"/>
                  <a:ext cx="73440" cy="280440"/>
                </p14:xfrm>
              </p:contentPart>
            </mc:Choice>
            <mc:Fallback xmlns=""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2E36F57A-0B46-50A6-2A8B-D9DBF173D08D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8496840" y="4749314"/>
                    <a:ext cx="10368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3D611ED5-24F5-D6F2-DD4B-F5E524DAFFC6}"/>
                      </a:ext>
                    </a:extLst>
                  </p14:cNvPr>
                  <p14:cNvContentPartPr/>
                  <p14:nvPr/>
                </p14:nvContentPartPr>
                <p14:xfrm>
                  <a:off x="8487480" y="4910594"/>
                  <a:ext cx="214560" cy="60480"/>
                </p14:xfrm>
              </p:contentPart>
            </mc:Choice>
            <mc:Fallback xmlns=""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3D611ED5-24F5-D6F2-DD4B-F5E524DAFFC6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8472000" y="4895474"/>
                    <a:ext cx="2451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E955A14D-235B-7269-B885-02556B51A888}"/>
                      </a:ext>
                    </a:extLst>
                  </p14:cNvPr>
                  <p14:cNvContentPartPr/>
                  <p14:nvPr/>
                </p14:nvContentPartPr>
                <p14:xfrm>
                  <a:off x="7212000" y="4984394"/>
                  <a:ext cx="6840" cy="13788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E955A14D-235B-7269-B885-02556B51A888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196520" y="4969274"/>
                    <a:ext cx="370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6" name="Grupp 255">
              <a:extLst>
                <a:ext uri="{FF2B5EF4-FFF2-40B4-BE49-F238E27FC236}">
                  <a16:creationId xmlns:a16="http://schemas.microsoft.com/office/drawing/2014/main" id="{E456F134-B294-E162-78B6-85E17A00E794}"/>
                </a:ext>
              </a:extLst>
            </p:cNvPr>
            <p:cNvGrpSpPr/>
            <p:nvPr/>
          </p:nvGrpSpPr>
          <p:grpSpPr>
            <a:xfrm>
              <a:off x="5562480" y="5441234"/>
              <a:ext cx="978840" cy="303120"/>
              <a:chOff x="5562480" y="5441234"/>
              <a:chExt cx="978840" cy="303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B1F0ECB3-D9A4-81F9-61D4-A8AE1425913F}"/>
                      </a:ext>
                    </a:extLst>
                  </p14:cNvPr>
                  <p14:cNvContentPartPr/>
                  <p14:nvPr/>
                </p14:nvContentPartPr>
                <p14:xfrm>
                  <a:off x="5607840" y="5441234"/>
                  <a:ext cx="86760" cy="30312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B1F0ECB3-D9A4-81F9-61D4-A8AE1425913F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5592720" y="5426114"/>
                    <a:ext cx="117000" cy="33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50" name="Pennanteckning 249">
                    <a:extLst>
                      <a:ext uri="{FF2B5EF4-FFF2-40B4-BE49-F238E27FC236}">
                        <a16:creationId xmlns:a16="http://schemas.microsoft.com/office/drawing/2014/main" id="{A9236A4D-AD9C-75A8-DD45-5AD38FCE8C2F}"/>
                      </a:ext>
                    </a:extLst>
                  </p14:cNvPr>
                  <p14:cNvContentPartPr/>
                  <p14:nvPr/>
                </p14:nvContentPartPr>
                <p14:xfrm>
                  <a:off x="5562480" y="5561474"/>
                  <a:ext cx="99720" cy="34920"/>
                </p14:xfrm>
              </p:contentPart>
            </mc:Choice>
            <mc:Fallback xmlns="">
              <p:pic>
                <p:nvPicPr>
                  <p:cNvPr id="250" name="Pennanteckning 249">
                    <a:extLst>
                      <a:ext uri="{FF2B5EF4-FFF2-40B4-BE49-F238E27FC236}">
                        <a16:creationId xmlns:a16="http://schemas.microsoft.com/office/drawing/2014/main" id="{A9236A4D-AD9C-75A8-DD45-5AD38FCE8C2F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5547000" y="5546354"/>
                    <a:ext cx="13032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51" name="Pennanteckning 250">
                    <a:extLst>
                      <a:ext uri="{FF2B5EF4-FFF2-40B4-BE49-F238E27FC236}">
                        <a16:creationId xmlns:a16="http://schemas.microsoft.com/office/drawing/2014/main" id="{4E23B613-1CD5-8984-C03C-0D1739FE5443}"/>
                      </a:ext>
                    </a:extLst>
                  </p14:cNvPr>
                  <p14:cNvContentPartPr/>
                  <p14:nvPr/>
                </p14:nvContentPartPr>
                <p14:xfrm>
                  <a:off x="5700000" y="5572634"/>
                  <a:ext cx="77040" cy="65880"/>
                </p14:xfrm>
              </p:contentPart>
            </mc:Choice>
            <mc:Fallback xmlns="">
              <p:pic>
                <p:nvPicPr>
                  <p:cNvPr id="251" name="Pennanteckning 250">
                    <a:extLst>
                      <a:ext uri="{FF2B5EF4-FFF2-40B4-BE49-F238E27FC236}">
                        <a16:creationId xmlns:a16="http://schemas.microsoft.com/office/drawing/2014/main" id="{4E23B613-1CD5-8984-C03C-0D1739FE5443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5684880" y="5557154"/>
                    <a:ext cx="10764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A9B8D086-ADC7-0F6A-75B0-AB1A011D434D}"/>
                      </a:ext>
                    </a:extLst>
                  </p14:cNvPr>
                  <p14:cNvContentPartPr/>
                  <p14:nvPr/>
                </p14:nvContentPartPr>
                <p14:xfrm>
                  <a:off x="5845080" y="5588834"/>
                  <a:ext cx="114480" cy="6048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A9B8D086-ADC7-0F6A-75B0-AB1A011D434D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5829960" y="5573714"/>
                    <a:ext cx="14472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FEDCBB7C-0C49-18E0-C82F-44A98239EDF0}"/>
                      </a:ext>
                    </a:extLst>
                  </p14:cNvPr>
                  <p14:cNvContentPartPr/>
                  <p14:nvPr/>
                </p14:nvContentPartPr>
                <p14:xfrm>
                  <a:off x="5993760" y="5477594"/>
                  <a:ext cx="5040" cy="17100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FEDCBB7C-0C49-18E0-C82F-44A98239EDF0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5978280" y="5462474"/>
                    <a:ext cx="35280" cy="20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066DEC74-881B-A176-A79C-A29F06C48CC3}"/>
                      </a:ext>
                    </a:extLst>
                  </p14:cNvPr>
                  <p14:cNvContentPartPr/>
                  <p14:nvPr/>
                </p14:nvContentPartPr>
                <p14:xfrm>
                  <a:off x="5990160" y="5576234"/>
                  <a:ext cx="58680" cy="23040"/>
                </p14:xfrm>
              </p:contentPart>
            </mc:Choice>
            <mc:Fallback xmlns=""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066DEC74-881B-A176-A79C-A29F06C48CC3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5974680" y="5561114"/>
                    <a:ext cx="8928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CFB7C82C-570C-FE51-3C6B-A0C311DBFCE1}"/>
                      </a:ext>
                    </a:extLst>
                  </p14:cNvPr>
                  <p14:cNvContentPartPr/>
                  <p14:nvPr/>
                </p14:nvContentPartPr>
                <p14:xfrm>
                  <a:off x="6105000" y="5497754"/>
                  <a:ext cx="436320" cy="119880"/>
                </p14:xfrm>
              </p:contentPart>
            </mc:Choice>
            <mc:Fallback xmlns=""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CFB7C82C-570C-FE51-3C6B-A0C311DBFCE1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6089520" y="5482634"/>
                    <a:ext cx="466560" cy="150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8" name="Grupp 267">
              <a:extLst>
                <a:ext uri="{FF2B5EF4-FFF2-40B4-BE49-F238E27FC236}">
                  <a16:creationId xmlns:a16="http://schemas.microsoft.com/office/drawing/2014/main" id="{653B7C10-2737-1BBD-97AD-6C369922DAFF}"/>
                </a:ext>
              </a:extLst>
            </p:cNvPr>
            <p:cNvGrpSpPr/>
            <p:nvPr/>
          </p:nvGrpSpPr>
          <p:grpSpPr>
            <a:xfrm>
              <a:off x="6801600" y="5423954"/>
              <a:ext cx="1457280" cy="269640"/>
              <a:chOff x="6801600" y="5423954"/>
              <a:chExt cx="1457280" cy="26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57" name="Pennanteckning 256">
                    <a:extLst>
                      <a:ext uri="{FF2B5EF4-FFF2-40B4-BE49-F238E27FC236}">
                        <a16:creationId xmlns:a16="http://schemas.microsoft.com/office/drawing/2014/main" id="{87AD6931-2FE1-1C9F-EF70-3776CCD1523A}"/>
                      </a:ext>
                    </a:extLst>
                  </p14:cNvPr>
                  <p14:cNvContentPartPr/>
                  <p14:nvPr/>
                </p14:nvContentPartPr>
                <p14:xfrm>
                  <a:off x="6801600" y="5459594"/>
                  <a:ext cx="74160" cy="149760"/>
                </p14:xfrm>
              </p:contentPart>
            </mc:Choice>
            <mc:Fallback xmlns="">
              <p:pic>
                <p:nvPicPr>
                  <p:cNvPr id="257" name="Pennanteckning 256">
                    <a:extLst>
                      <a:ext uri="{FF2B5EF4-FFF2-40B4-BE49-F238E27FC236}">
                        <a16:creationId xmlns:a16="http://schemas.microsoft.com/office/drawing/2014/main" id="{87AD6931-2FE1-1C9F-EF70-3776CCD1523A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6786120" y="5444114"/>
                    <a:ext cx="10476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B4DA37A5-AF02-E315-E650-2B180CFAE5F3}"/>
                      </a:ext>
                    </a:extLst>
                  </p14:cNvPr>
                  <p14:cNvContentPartPr/>
                  <p14:nvPr/>
                </p14:nvContentPartPr>
                <p14:xfrm>
                  <a:off x="6961080" y="5455994"/>
                  <a:ext cx="144360" cy="12600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B4DA37A5-AF02-E315-E650-2B180CFAE5F3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6945960" y="5440514"/>
                    <a:ext cx="17496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6C81EED1-A95D-1AB4-8BCC-22EDE0891E8F}"/>
                      </a:ext>
                    </a:extLst>
                  </p14:cNvPr>
                  <p14:cNvContentPartPr/>
                  <p14:nvPr/>
                </p14:nvContentPartPr>
                <p14:xfrm>
                  <a:off x="7143600" y="5423954"/>
                  <a:ext cx="17640" cy="20376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6C81EED1-A95D-1AB4-8BCC-22EDE0891E8F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7128120" y="5408834"/>
                    <a:ext cx="4824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72B2D480-ECBD-2895-E46B-7E1A39D80D3B}"/>
                      </a:ext>
                    </a:extLst>
                  </p14:cNvPr>
                  <p14:cNvContentPartPr/>
                  <p14:nvPr/>
                </p14:nvContentPartPr>
                <p14:xfrm>
                  <a:off x="7113360" y="5507834"/>
                  <a:ext cx="106200" cy="2232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72B2D480-ECBD-2895-E46B-7E1A39D80D3B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7098240" y="5492714"/>
                    <a:ext cx="13680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89EEF400-6079-62B3-EAB2-2D0C337A1AFF}"/>
                      </a:ext>
                    </a:extLst>
                  </p14:cNvPr>
                  <p14:cNvContentPartPr/>
                  <p14:nvPr/>
                </p14:nvContentPartPr>
                <p14:xfrm>
                  <a:off x="7421520" y="5455994"/>
                  <a:ext cx="19440" cy="16992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89EEF400-6079-62B3-EAB2-2D0C337A1AFF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7406400" y="5440514"/>
                    <a:ext cx="5004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404F8680-8C43-BE88-0C04-8FBEA2997920}"/>
                      </a:ext>
                    </a:extLst>
                  </p14:cNvPr>
                  <p14:cNvContentPartPr/>
                  <p14:nvPr/>
                </p14:nvContentPartPr>
                <p14:xfrm>
                  <a:off x="7369680" y="5526914"/>
                  <a:ext cx="111600" cy="2772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404F8680-8C43-BE88-0C04-8FBEA2997920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7354200" y="5511794"/>
                    <a:ext cx="14220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78EAA662-2578-05DF-2DA0-1668FF6F22D9}"/>
                      </a:ext>
                    </a:extLst>
                  </p14:cNvPr>
                  <p14:cNvContentPartPr/>
                  <p14:nvPr/>
                </p14:nvContentPartPr>
                <p14:xfrm>
                  <a:off x="7524480" y="5538794"/>
                  <a:ext cx="49680" cy="5472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78EAA662-2578-05DF-2DA0-1668FF6F22D9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7509360" y="5523674"/>
                    <a:ext cx="799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264" name="Pennanteckning 263">
                    <a:extLst>
                      <a:ext uri="{FF2B5EF4-FFF2-40B4-BE49-F238E27FC236}">
                        <a16:creationId xmlns:a16="http://schemas.microsoft.com/office/drawing/2014/main" id="{42D17906-462A-CEDF-6031-0038DEB6EEA7}"/>
                      </a:ext>
                    </a:extLst>
                  </p14:cNvPr>
                  <p14:cNvContentPartPr/>
                  <p14:nvPr/>
                </p14:nvContentPartPr>
                <p14:xfrm>
                  <a:off x="7708800" y="5487674"/>
                  <a:ext cx="75240" cy="205920"/>
                </p14:xfrm>
              </p:contentPart>
            </mc:Choice>
            <mc:Fallback xmlns="">
              <p:pic>
                <p:nvPicPr>
                  <p:cNvPr id="264" name="Pennanteckning 263">
                    <a:extLst>
                      <a:ext uri="{FF2B5EF4-FFF2-40B4-BE49-F238E27FC236}">
                        <a16:creationId xmlns:a16="http://schemas.microsoft.com/office/drawing/2014/main" id="{42D17906-462A-CEDF-6031-0038DEB6EEA7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7693680" y="5472554"/>
                    <a:ext cx="10548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AE92361D-F0F7-BFAA-533D-0E399086C1A5}"/>
                      </a:ext>
                    </a:extLst>
                  </p14:cNvPr>
                  <p14:cNvContentPartPr/>
                  <p14:nvPr/>
                </p14:nvContentPartPr>
                <p14:xfrm>
                  <a:off x="7674240" y="5570834"/>
                  <a:ext cx="137880" cy="29520"/>
                </p14:xfrm>
              </p:contentPart>
            </mc:Choice>
            <mc:Fallback xmlns=""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AE92361D-F0F7-BFAA-533D-0E399086C1A5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7658760" y="5555354"/>
                    <a:ext cx="16848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DFE3C19A-6D9F-3966-8735-A2CBF3DE2513}"/>
                      </a:ext>
                    </a:extLst>
                  </p14:cNvPr>
                  <p14:cNvContentPartPr/>
                  <p14:nvPr/>
                </p14:nvContentPartPr>
                <p14:xfrm>
                  <a:off x="7893840" y="5498834"/>
                  <a:ext cx="96120" cy="10872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DFE3C19A-6D9F-3966-8735-A2CBF3DE251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7878720" y="5483354"/>
                    <a:ext cx="126720" cy="13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39E736E4-D7C4-F76C-1CE6-9E828FA5ABE7}"/>
                      </a:ext>
                    </a:extLst>
                  </p14:cNvPr>
                  <p14:cNvContentPartPr/>
                  <p14:nvPr/>
                </p14:nvContentPartPr>
                <p14:xfrm>
                  <a:off x="8065200" y="5503154"/>
                  <a:ext cx="193680" cy="9252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39E736E4-D7C4-F76C-1CE6-9E828FA5ABE7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8050080" y="5488034"/>
                    <a:ext cx="224280" cy="123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269" name="Rak 268">
            <a:extLst>
              <a:ext uri="{FF2B5EF4-FFF2-40B4-BE49-F238E27FC236}">
                <a16:creationId xmlns:a16="http://schemas.microsoft.com/office/drawing/2014/main" id="{A7B3C584-9CF9-166A-981E-20992AABA2AB}"/>
              </a:ext>
            </a:extLst>
          </p:cNvPr>
          <p:cNvCxnSpPr>
            <a:cxnSpLocks/>
          </p:cNvCxnSpPr>
          <p:nvPr/>
        </p:nvCxnSpPr>
        <p:spPr>
          <a:xfrm>
            <a:off x="9015046" y="1915062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7" name="Grupp 366">
            <a:extLst>
              <a:ext uri="{FF2B5EF4-FFF2-40B4-BE49-F238E27FC236}">
                <a16:creationId xmlns:a16="http://schemas.microsoft.com/office/drawing/2014/main" id="{20CC9C8F-E0BE-AB62-2B20-88C97658965F}"/>
              </a:ext>
            </a:extLst>
          </p:cNvPr>
          <p:cNvGrpSpPr/>
          <p:nvPr/>
        </p:nvGrpSpPr>
        <p:grpSpPr>
          <a:xfrm>
            <a:off x="9288840" y="1852394"/>
            <a:ext cx="2192400" cy="388800"/>
            <a:chOff x="9288840" y="1852394"/>
            <a:chExt cx="2192400" cy="388800"/>
          </a:xfrm>
        </p:grpSpPr>
        <p:grpSp>
          <p:nvGrpSpPr>
            <p:cNvPr id="283" name="Grupp 282">
              <a:extLst>
                <a:ext uri="{FF2B5EF4-FFF2-40B4-BE49-F238E27FC236}">
                  <a16:creationId xmlns:a16="http://schemas.microsoft.com/office/drawing/2014/main" id="{D38A6E9C-3AAE-0580-AE31-D48C13D04B90}"/>
                </a:ext>
              </a:extLst>
            </p:cNvPr>
            <p:cNvGrpSpPr/>
            <p:nvPr/>
          </p:nvGrpSpPr>
          <p:grpSpPr>
            <a:xfrm>
              <a:off x="9288840" y="1941314"/>
              <a:ext cx="1114920" cy="299880"/>
              <a:chOff x="9288840" y="1941314"/>
              <a:chExt cx="1114920" cy="29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0699F027-89D1-C546-43D3-6AE78556AB1D}"/>
                      </a:ext>
                    </a:extLst>
                  </p14:cNvPr>
                  <p14:cNvContentPartPr/>
                  <p14:nvPr/>
                </p14:nvContentPartPr>
                <p14:xfrm>
                  <a:off x="9288840" y="2049314"/>
                  <a:ext cx="165240" cy="191880"/>
                </p14:xfrm>
              </p:contentPart>
            </mc:Choice>
            <mc:Fallback xmlns=""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0699F027-89D1-C546-43D3-6AE78556AB1D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9273720" y="2034194"/>
                    <a:ext cx="19584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DFE56CF0-6787-3379-699B-158AF7DB6161}"/>
                      </a:ext>
                    </a:extLst>
                  </p14:cNvPr>
                  <p14:cNvContentPartPr/>
                  <p14:nvPr/>
                </p14:nvContentPartPr>
                <p14:xfrm>
                  <a:off x="9550560" y="1954634"/>
                  <a:ext cx="12960" cy="250560"/>
                </p14:xfrm>
              </p:contentPart>
            </mc:Choice>
            <mc:Fallback xmlns=""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DFE56CF0-6787-3379-699B-158AF7DB6161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9535440" y="1939154"/>
                    <a:ext cx="4356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7DD07D02-25BE-FBB7-7602-05DF5F5282C1}"/>
                      </a:ext>
                    </a:extLst>
                  </p14:cNvPr>
                  <p14:cNvContentPartPr/>
                  <p14:nvPr/>
                </p14:nvContentPartPr>
                <p14:xfrm>
                  <a:off x="9627600" y="2034914"/>
                  <a:ext cx="218880" cy="142560"/>
                </p14:xfrm>
              </p:contentPart>
            </mc:Choice>
            <mc:Fallback xmlns=""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7DD07D02-25BE-FBB7-7602-05DF5F5282C1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9612480" y="2019434"/>
                    <a:ext cx="24912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273" name="Pennanteckning 272">
                    <a:extLst>
                      <a:ext uri="{FF2B5EF4-FFF2-40B4-BE49-F238E27FC236}">
                        <a16:creationId xmlns:a16="http://schemas.microsoft.com/office/drawing/2014/main" id="{D9412AA4-9927-C79D-D83D-F95F2BE8E985}"/>
                      </a:ext>
                    </a:extLst>
                  </p14:cNvPr>
                  <p14:cNvContentPartPr/>
                  <p14:nvPr/>
                </p14:nvContentPartPr>
                <p14:xfrm>
                  <a:off x="9885360" y="1994594"/>
                  <a:ext cx="41400" cy="182880"/>
                </p14:xfrm>
              </p:contentPart>
            </mc:Choice>
            <mc:Fallback xmlns="">
              <p:pic>
                <p:nvPicPr>
                  <p:cNvPr id="273" name="Pennanteckning 272">
                    <a:extLst>
                      <a:ext uri="{FF2B5EF4-FFF2-40B4-BE49-F238E27FC236}">
                        <a16:creationId xmlns:a16="http://schemas.microsoft.com/office/drawing/2014/main" id="{D9412AA4-9927-C79D-D83D-F95F2BE8E985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9869880" y="1979474"/>
                    <a:ext cx="72000" cy="21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274" name="Pennanteckning 273">
                    <a:extLst>
                      <a:ext uri="{FF2B5EF4-FFF2-40B4-BE49-F238E27FC236}">
                        <a16:creationId xmlns:a16="http://schemas.microsoft.com/office/drawing/2014/main" id="{DEF606A1-5109-D8F0-3F9A-1C77D0353542}"/>
                      </a:ext>
                    </a:extLst>
                  </p14:cNvPr>
                  <p14:cNvContentPartPr/>
                  <p14:nvPr/>
                </p14:nvContentPartPr>
                <p14:xfrm>
                  <a:off x="9922440" y="2005754"/>
                  <a:ext cx="184680" cy="44280"/>
                </p14:xfrm>
              </p:contentPart>
            </mc:Choice>
            <mc:Fallback xmlns="">
              <p:pic>
                <p:nvPicPr>
                  <p:cNvPr id="274" name="Pennanteckning 273">
                    <a:extLst>
                      <a:ext uri="{FF2B5EF4-FFF2-40B4-BE49-F238E27FC236}">
                        <a16:creationId xmlns:a16="http://schemas.microsoft.com/office/drawing/2014/main" id="{DEF606A1-5109-D8F0-3F9A-1C77D0353542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9907320" y="1990274"/>
                    <a:ext cx="21492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742CD4A2-049C-109B-2A68-781C40502235}"/>
                      </a:ext>
                    </a:extLst>
                  </p14:cNvPr>
                  <p14:cNvContentPartPr/>
                  <p14:nvPr/>
                </p14:nvContentPartPr>
                <p14:xfrm>
                  <a:off x="10127280" y="2037434"/>
                  <a:ext cx="5400" cy="7560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742CD4A2-049C-109B-2A68-781C40502235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10112160" y="2022314"/>
                    <a:ext cx="3600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32A12778-3E5B-6B44-9E54-C2ADFFD54F54}"/>
                      </a:ext>
                    </a:extLst>
                  </p14:cNvPr>
                  <p14:cNvContentPartPr/>
                  <p14:nvPr/>
                </p14:nvContentPartPr>
                <p14:xfrm>
                  <a:off x="10144920" y="1941314"/>
                  <a:ext cx="24120" cy="324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32A12778-3E5B-6B44-9E54-C2ADFFD54F54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10129800" y="1926194"/>
                    <a:ext cx="5436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D297D507-A09C-26CD-76F4-87D09CCFE736}"/>
                      </a:ext>
                    </a:extLst>
                  </p14:cNvPr>
                  <p14:cNvContentPartPr/>
                  <p14:nvPr/>
                </p14:nvContentPartPr>
                <p14:xfrm>
                  <a:off x="10281720" y="1949954"/>
                  <a:ext cx="122040" cy="15372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D297D507-A09C-26CD-76F4-87D09CCFE736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10266240" y="1934834"/>
                    <a:ext cx="152280" cy="18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2" name="Grupp 281">
              <a:extLst>
                <a:ext uri="{FF2B5EF4-FFF2-40B4-BE49-F238E27FC236}">
                  <a16:creationId xmlns:a16="http://schemas.microsoft.com/office/drawing/2014/main" id="{959144C3-BB01-60DE-2696-60DC441C1BE2}"/>
                </a:ext>
              </a:extLst>
            </p:cNvPr>
            <p:cNvGrpSpPr/>
            <p:nvPr/>
          </p:nvGrpSpPr>
          <p:grpSpPr>
            <a:xfrm>
              <a:off x="10801560" y="1852394"/>
              <a:ext cx="679680" cy="327240"/>
              <a:chOff x="10801560" y="1852394"/>
              <a:chExt cx="679680" cy="327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278" name="Pennanteckning 277">
                    <a:extLst>
                      <a:ext uri="{FF2B5EF4-FFF2-40B4-BE49-F238E27FC236}">
                        <a16:creationId xmlns:a16="http://schemas.microsoft.com/office/drawing/2014/main" id="{745CC0EC-1AB1-092E-A8DE-838757268AD8}"/>
                      </a:ext>
                    </a:extLst>
                  </p14:cNvPr>
                  <p14:cNvContentPartPr/>
                  <p14:nvPr/>
                </p14:nvContentPartPr>
                <p14:xfrm>
                  <a:off x="10801560" y="2011874"/>
                  <a:ext cx="178200" cy="165240"/>
                </p14:xfrm>
              </p:contentPart>
            </mc:Choice>
            <mc:Fallback xmlns="">
              <p:pic>
                <p:nvPicPr>
                  <p:cNvPr id="278" name="Pennanteckning 277">
                    <a:extLst>
                      <a:ext uri="{FF2B5EF4-FFF2-40B4-BE49-F238E27FC236}">
                        <a16:creationId xmlns:a16="http://schemas.microsoft.com/office/drawing/2014/main" id="{745CC0EC-1AB1-092E-A8DE-838757268AD8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10786440" y="1996754"/>
                    <a:ext cx="20880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279" name="Pennanteckning 278">
                    <a:extLst>
                      <a:ext uri="{FF2B5EF4-FFF2-40B4-BE49-F238E27FC236}">
                        <a16:creationId xmlns:a16="http://schemas.microsoft.com/office/drawing/2014/main" id="{D8ED4BBE-BA33-CCA4-270A-1417A18E8343}"/>
                      </a:ext>
                    </a:extLst>
                  </p14:cNvPr>
                  <p14:cNvContentPartPr/>
                  <p14:nvPr/>
                </p14:nvContentPartPr>
                <p14:xfrm>
                  <a:off x="11046000" y="2002874"/>
                  <a:ext cx="190080" cy="176760"/>
                </p14:xfrm>
              </p:contentPart>
            </mc:Choice>
            <mc:Fallback xmlns="">
              <p:pic>
                <p:nvPicPr>
                  <p:cNvPr id="279" name="Pennanteckning 278">
                    <a:extLst>
                      <a:ext uri="{FF2B5EF4-FFF2-40B4-BE49-F238E27FC236}">
                        <a16:creationId xmlns:a16="http://schemas.microsoft.com/office/drawing/2014/main" id="{D8ED4BBE-BA33-CCA4-270A-1417A18E8343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11030520" y="1987394"/>
                    <a:ext cx="22032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5EA5F64A-0006-8B1C-B311-7B06C2FFEF0A}"/>
                      </a:ext>
                    </a:extLst>
                  </p14:cNvPr>
                  <p14:cNvContentPartPr/>
                  <p14:nvPr/>
                </p14:nvContentPartPr>
                <p14:xfrm>
                  <a:off x="11363160" y="1852394"/>
                  <a:ext cx="23040" cy="284760"/>
                </p14:xfrm>
              </p:contentPart>
            </mc:Choice>
            <mc:Fallback xmlns=""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5EA5F64A-0006-8B1C-B311-7B06C2FFEF0A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11348040" y="1837274"/>
                    <a:ext cx="5364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D246F79B-86D4-F4B6-FA68-69A8BF731EAD}"/>
                      </a:ext>
                    </a:extLst>
                  </p14:cNvPr>
                  <p14:cNvContentPartPr/>
                  <p14:nvPr/>
                </p14:nvContentPartPr>
                <p14:xfrm>
                  <a:off x="11310240" y="1955354"/>
                  <a:ext cx="171000" cy="47880"/>
                </p14:xfrm>
              </p:contentPart>
            </mc:Choice>
            <mc:Fallback xmlns=""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D246F79B-86D4-F4B6-FA68-69A8BF731EAD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11295120" y="1940234"/>
                    <a:ext cx="201240" cy="781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84" name="Pennanteckning 283">
                <a:extLst>
                  <a:ext uri="{FF2B5EF4-FFF2-40B4-BE49-F238E27FC236}">
                    <a16:creationId xmlns:a16="http://schemas.microsoft.com/office/drawing/2014/main" id="{ADFF5BE9-87EF-02ED-D656-FEEEB430CB30}"/>
                  </a:ext>
                </a:extLst>
              </p14:cNvPr>
              <p14:cNvContentPartPr/>
              <p14:nvPr/>
            </p14:nvContentPartPr>
            <p14:xfrm>
              <a:off x="9182280" y="2360354"/>
              <a:ext cx="2218680" cy="95040"/>
            </p14:xfrm>
          </p:contentPart>
        </mc:Choice>
        <mc:Fallback xmlns="">
          <p:pic>
            <p:nvPicPr>
              <p:cNvPr id="284" name="Pennanteckning 283">
                <a:extLst>
                  <a:ext uri="{FF2B5EF4-FFF2-40B4-BE49-F238E27FC236}">
                    <a16:creationId xmlns:a16="http://schemas.microsoft.com/office/drawing/2014/main" id="{ADFF5BE9-87EF-02ED-D656-FEEEB430CB30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167160" y="2345234"/>
                <a:ext cx="224928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upp 367">
            <a:extLst>
              <a:ext uri="{FF2B5EF4-FFF2-40B4-BE49-F238E27FC236}">
                <a16:creationId xmlns:a16="http://schemas.microsoft.com/office/drawing/2014/main" id="{4C53BDCA-3AC4-FCC7-9FFF-A93CB5F1EB36}"/>
              </a:ext>
            </a:extLst>
          </p:cNvPr>
          <p:cNvGrpSpPr/>
          <p:nvPr/>
        </p:nvGrpSpPr>
        <p:grpSpPr>
          <a:xfrm>
            <a:off x="9284880" y="2564474"/>
            <a:ext cx="2696040" cy="430560"/>
            <a:chOff x="9284880" y="2564474"/>
            <a:chExt cx="2696040" cy="430560"/>
          </a:xfrm>
        </p:grpSpPr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7115AB33-3294-B31A-F183-A92F93E6571B}"/>
                </a:ext>
              </a:extLst>
            </p:cNvPr>
            <p:cNvGrpSpPr/>
            <p:nvPr/>
          </p:nvGrpSpPr>
          <p:grpSpPr>
            <a:xfrm>
              <a:off x="9284880" y="2633954"/>
              <a:ext cx="1204200" cy="240120"/>
              <a:chOff x="9284880" y="2633954"/>
              <a:chExt cx="1204200" cy="24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85" name="Pennanteckning 284">
                    <a:extLst>
                      <a:ext uri="{FF2B5EF4-FFF2-40B4-BE49-F238E27FC236}">
                        <a16:creationId xmlns:a16="http://schemas.microsoft.com/office/drawing/2014/main" id="{C8D3FB53-B8B5-9209-994F-8FE2BF8D7881}"/>
                      </a:ext>
                    </a:extLst>
                  </p14:cNvPr>
                  <p14:cNvContentPartPr/>
                  <p14:nvPr/>
                </p14:nvContentPartPr>
                <p14:xfrm>
                  <a:off x="9284880" y="2691194"/>
                  <a:ext cx="123120" cy="173520"/>
                </p14:xfrm>
              </p:contentPart>
            </mc:Choice>
            <mc:Fallback xmlns="">
              <p:pic>
                <p:nvPicPr>
                  <p:cNvPr id="285" name="Pennanteckning 284">
                    <a:extLst>
                      <a:ext uri="{FF2B5EF4-FFF2-40B4-BE49-F238E27FC236}">
                        <a16:creationId xmlns:a16="http://schemas.microsoft.com/office/drawing/2014/main" id="{C8D3FB53-B8B5-9209-994F-8FE2BF8D7881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9269400" y="2676074"/>
                    <a:ext cx="153720" cy="20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A27A9211-A18A-D2D5-D79F-33A5948DB64F}"/>
                      </a:ext>
                    </a:extLst>
                  </p14:cNvPr>
                  <p14:cNvContentPartPr/>
                  <p14:nvPr/>
                </p14:nvContentPartPr>
                <p14:xfrm>
                  <a:off x="9449400" y="2746994"/>
                  <a:ext cx="65880" cy="78840"/>
                </p14:xfrm>
              </p:contentPart>
            </mc:Choice>
            <mc:Fallback xmlns=""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A27A9211-A18A-D2D5-D79F-33A5948DB64F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9434280" y="2731514"/>
                    <a:ext cx="964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87" name="Pennanteckning 286">
                    <a:extLst>
                      <a:ext uri="{FF2B5EF4-FFF2-40B4-BE49-F238E27FC236}">
                        <a16:creationId xmlns:a16="http://schemas.microsoft.com/office/drawing/2014/main" id="{3231E10B-5EFE-D640-9B50-6BC0B35BCBB3}"/>
                      </a:ext>
                    </a:extLst>
                  </p14:cNvPr>
                  <p14:cNvContentPartPr/>
                  <p14:nvPr/>
                </p14:nvContentPartPr>
                <p14:xfrm>
                  <a:off x="9612480" y="2731514"/>
                  <a:ext cx="177120" cy="128160"/>
                </p14:xfrm>
              </p:contentPart>
            </mc:Choice>
            <mc:Fallback xmlns="">
              <p:pic>
                <p:nvPicPr>
                  <p:cNvPr id="287" name="Pennanteckning 286">
                    <a:extLst>
                      <a:ext uri="{FF2B5EF4-FFF2-40B4-BE49-F238E27FC236}">
                        <a16:creationId xmlns:a16="http://schemas.microsoft.com/office/drawing/2014/main" id="{3231E10B-5EFE-D640-9B50-6BC0B35BCBB3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9597360" y="2716034"/>
                    <a:ext cx="20772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88" name="Pennanteckning 287">
                    <a:extLst>
                      <a:ext uri="{FF2B5EF4-FFF2-40B4-BE49-F238E27FC236}">
                        <a16:creationId xmlns:a16="http://schemas.microsoft.com/office/drawing/2014/main" id="{B47B1C0B-3847-C7E8-9E51-6C8988D15F22}"/>
                      </a:ext>
                    </a:extLst>
                  </p14:cNvPr>
                  <p14:cNvContentPartPr/>
                  <p14:nvPr/>
                </p14:nvContentPartPr>
                <p14:xfrm>
                  <a:off x="9883560" y="2646554"/>
                  <a:ext cx="68760" cy="205560"/>
                </p14:xfrm>
              </p:contentPart>
            </mc:Choice>
            <mc:Fallback xmlns="">
              <p:pic>
                <p:nvPicPr>
                  <p:cNvPr id="288" name="Pennanteckning 287">
                    <a:extLst>
                      <a:ext uri="{FF2B5EF4-FFF2-40B4-BE49-F238E27FC236}">
                        <a16:creationId xmlns:a16="http://schemas.microsoft.com/office/drawing/2014/main" id="{B47B1C0B-3847-C7E8-9E51-6C8988D15F22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9868080" y="2631434"/>
                    <a:ext cx="9936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07DD477B-C3E1-FF52-B31B-7157D821E335}"/>
                      </a:ext>
                    </a:extLst>
                  </p14:cNvPr>
                  <p14:cNvContentPartPr/>
                  <p14:nvPr/>
                </p14:nvContentPartPr>
                <p14:xfrm>
                  <a:off x="10037640" y="2726114"/>
                  <a:ext cx="3960" cy="58680"/>
                </p14:xfrm>
              </p:contentPart>
            </mc:Choice>
            <mc:Fallback xmlns=""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07DD477B-C3E1-FF52-B31B-7157D821E335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10022160" y="2710634"/>
                    <a:ext cx="3456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2EE97E46-F14B-AE06-438F-3E3902B80C54}"/>
                      </a:ext>
                    </a:extLst>
                  </p14:cNvPr>
                  <p14:cNvContentPartPr/>
                  <p14:nvPr/>
                </p14:nvContentPartPr>
                <p14:xfrm>
                  <a:off x="10085880" y="2633954"/>
                  <a:ext cx="403200" cy="240120"/>
                </p14:xfrm>
              </p:contentPart>
            </mc:Choice>
            <mc:Fallback xmlns=""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2EE97E46-F14B-AE06-438F-3E3902B80C54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10070760" y="2618474"/>
                    <a:ext cx="433800" cy="27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99D52BA8-1762-35DD-8F3C-A8A1A27FF561}"/>
                </a:ext>
              </a:extLst>
            </p:cNvPr>
            <p:cNvGrpSpPr/>
            <p:nvPr/>
          </p:nvGrpSpPr>
          <p:grpSpPr>
            <a:xfrm>
              <a:off x="10824240" y="2627474"/>
              <a:ext cx="222840" cy="326880"/>
              <a:chOff x="10824240" y="2627474"/>
              <a:chExt cx="222840" cy="326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203EE499-6435-F463-9659-F1D73AFAA169}"/>
                      </a:ext>
                    </a:extLst>
                  </p14:cNvPr>
                  <p14:cNvContentPartPr/>
                  <p14:nvPr/>
                </p14:nvContentPartPr>
                <p14:xfrm>
                  <a:off x="10824240" y="2627474"/>
                  <a:ext cx="142560" cy="279360"/>
                </p14:xfrm>
              </p:contentPart>
            </mc:Choice>
            <mc:Fallback xmlns=""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203EE499-6435-F463-9659-F1D73AFAA169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10809120" y="2612354"/>
                    <a:ext cx="173160" cy="30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96873E92-E387-86E2-EDD7-DC8F6687FB81}"/>
                      </a:ext>
                    </a:extLst>
                  </p14:cNvPr>
                  <p14:cNvContentPartPr/>
                  <p14:nvPr/>
                </p14:nvContentPartPr>
                <p14:xfrm>
                  <a:off x="11043120" y="2866514"/>
                  <a:ext cx="3960" cy="87840"/>
                </p14:xfrm>
              </p:contentPart>
            </mc:Choice>
            <mc:Fallback xmlns=""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96873E92-E387-86E2-EDD7-DC8F6687FB81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11028000" y="2851034"/>
                    <a:ext cx="34560" cy="118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8" name="Grupp 297">
              <a:extLst>
                <a:ext uri="{FF2B5EF4-FFF2-40B4-BE49-F238E27FC236}">
                  <a16:creationId xmlns:a16="http://schemas.microsoft.com/office/drawing/2014/main" id="{9E99C3AE-CCF9-9064-8B88-7F367672BE71}"/>
                </a:ext>
              </a:extLst>
            </p:cNvPr>
            <p:cNvGrpSpPr/>
            <p:nvPr/>
          </p:nvGrpSpPr>
          <p:grpSpPr>
            <a:xfrm>
              <a:off x="11319960" y="2564474"/>
              <a:ext cx="660960" cy="430560"/>
              <a:chOff x="11319960" y="2564474"/>
              <a:chExt cx="660960" cy="43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95" name="Pennanteckning 294">
                    <a:extLst>
                      <a:ext uri="{FF2B5EF4-FFF2-40B4-BE49-F238E27FC236}">
                        <a16:creationId xmlns:a16="http://schemas.microsoft.com/office/drawing/2014/main" id="{C5F774C1-F925-481E-1633-ADD53ECDCFF3}"/>
                      </a:ext>
                    </a:extLst>
                  </p14:cNvPr>
                  <p14:cNvContentPartPr/>
                  <p14:nvPr/>
                </p14:nvContentPartPr>
                <p14:xfrm>
                  <a:off x="11319960" y="2646914"/>
                  <a:ext cx="241560" cy="274320"/>
                </p14:xfrm>
              </p:contentPart>
            </mc:Choice>
            <mc:Fallback xmlns="">
              <p:pic>
                <p:nvPicPr>
                  <p:cNvPr id="295" name="Pennanteckning 294">
                    <a:extLst>
                      <a:ext uri="{FF2B5EF4-FFF2-40B4-BE49-F238E27FC236}">
                        <a16:creationId xmlns:a16="http://schemas.microsoft.com/office/drawing/2014/main" id="{C5F774C1-F925-481E-1633-ADD53ECDCFF3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11304480" y="2631794"/>
                    <a:ext cx="27216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96" name="Pennanteckning 295">
                    <a:extLst>
                      <a:ext uri="{FF2B5EF4-FFF2-40B4-BE49-F238E27FC236}">
                        <a16:creationId xmlns:a16="http://schemas.microsoft.com/office/drawing/2014/main" id="{28087A3E-8CA4-C8CE-4609-0DE15550A3A3}"/>
                      </a:ext>
                    </a:extLst>
                  </p14:cNvPr>
                  <p14:cNvContentPartPr/>
                  <p14:nvPr/>
                </p14:nvContentPartPr>
                <p14:xfrm>
                  <a:off x="11749080" y="2564474"/>
                  <a:ext cx="112680" cy="313560"/>
                </p14:xfrm>
              </p:contentPart>
            </mc:Choice>
            <mc:Fallback xmlns="">
              <p:pic>
                <p:nvPicPr>
                  <p:cNvPr id="296" name="Pennanteckning 295">
                    <a:extLst>
                      <a:ext uri="{FF2B5EF4-FFF2-40B4-BE49-F238E27FC236}">
                        <a16:creationId xmlns:a16="http://schemas.microsoft.com/office/drawing/2014/main" id="{28087A3E-8CA4-C8CE-4609-0DE15550A3A3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11733600" y="2549354"/>
                    <a:ext cx="142920" cy="34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97" name="Pennanteckning 296">
                    <a:extLst>
                      <a:ext uri="{FF2B5EF4-FFF2-40B4-BE49-F238E27FC236}">
                        <a16:creationId xmlns:a16="http://schemas.microsoft.com/office/drawing/2014/main" id="{0315B8F5-687B-C570-69CA-FCDED8A3C81E}"/>
                      </a:ext>
                    </a:extLst>
                  </p14:cNvPr>
                  <p14:cNvContentPartPr/>
                  <p14:nvPr/>
                </p14:nvContentPartPr>
                <p14:xfrm>
                  <a:off x="11920440" y="2841674"/>
                  <a:ext cx="60480" cy="153360"/>
                </p14:xfrm>
              </p:contentPart>
            </mc:Choice>
            <mc:Fallback xmlns="">
              <p:pic>
                <p:nvPicPr>
                  <p:cNvPr id="297" name="Pennanteckning 296">
                    <a:extLst>
                      <a:ext uri="{FF2B5EF4-FFF2-40B4-BE49-F238E27FC236}">
                        <a16:creationId xmlns:a16="http://schemas.microsoft.com/office/drawing/2014/main" id="{0315B8F5-687B-C570-69CA-FCDED8A3C81E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11904960" y="2826554"/>
                    <a:ext cx="91080" cy="183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24" name="Grupp 323">
            <a:extLst>
              <a:ext uri="{FF2B5EF4-FFF2-40B4-BE49-F238E27FC236}">
                <a16:creationId xmlns:a16="http://schemas.microsoft.com/office/drawing/2014/main" id="{DE79741F-CF61-42FA-C241-240A1F079A6E}"/>
              </a:ext>
            </a:extLst>
          </p:cNvPr>
          <p:cNvGrpSpPr/>
          <p:nvPr/>
        </p:nvGrpSpPr>
        <p:grpSpPr>
          <a:xfrm>
            <a:off x="9301800" y="3454394"/>
            <a:ext cx="2454120" cy="501840"/>
            <a:chOff x="9301800" y="3454394"/>
            <a:chExt cx="245412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09" name="Pennanteckning 308">
                  <a:extLst>
                    <a:ext uri="{FF2B5EF4-FFF2-40B4-BE49-F238E27FC236}">
                      <a16:creationId xmlns:a16="http://schemas.microsoft.com/office/drawing/2014/main" id="{A42BE672-7395-2366-B48E-473AC679542C}"/>
                    </a:ext>
                  </a:extLst>
                </p14:cNvPr>
                <p14:cNvContentPartPr/>
                <p14:nvPr/>
              </p14:nvContentPartPr>
              <p14:xfrm>
                <a:off x="9301800" y="3531074"/>
                <a:ext cx="12960" cy="147240"/>
              </p14:xfrm>
            </p:contentPart>
          </mc:Choice>
          <mc:Fallback xmlns="">
            <p:pic>
              <p:nvPicPr>
                <p:cNvPr id="309" name="Pennanteckning 308">
                  <a:extLst>
                    <a:ext uri="{FF2B5EF4-FFF2-40B4-BE49-F238E27FC236}">
                      <a16:creationId xmlns:a16="http://schemas.microsoft.com/office/drawing/2014/main" id="{A42BE672-7395-2366-B48E-473AC67954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286320" y="3515954"/>
                  <a:ext cx="43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0" name="Pennanteckning 309">
                  <a:extLst>
                    <a:ext uri="{FF2B5EF4-FFF2-40B4-BE49-F238E27FC236}">
                      <a16:creationId xmlns:a16="http://schemas.microsoft.com/office/drawing/2014/main" id="{19322F39-F5B9-330E-C49F-7A955328BC7B}"/>
                    </a:ext>
                  </a:extLst>
                </p14:cNvPr>
                <p14:cNvContentPartPr/>
                <p14:nvPr/>
              </p14:nvContentPartPr>
              <p14:xfrm>
                <a:off x="9420960" y="3504434"/>
                <a:ext cx="15120" cy="188280"/>
              </p14:xfrm>
            </p:contentPart>
          </mc:Choice>
          <mc:Fallback xmlns="">
            <p:pic>
              <p:nvPicPr>
                <p:cNvPr id="310" name="Pennanteckning 309">
                  <a:extLst>
                    <a:ext uri="{FF2B5EF4-FFF2-40B4-BE49-F238E27FC236}">
                      <a16:creationId xmlns:a16="http://schemas.microsoft.com/office/drawing/2014/main" id="{19322F39-F5B9-330E-C49F-7A955328BC7B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405840" y="3489314"/>
                  <a:ext cx="45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11" name="Pennanteckning 310">
                  <a:extLst>
                    <a:ext uri="{FF2B5EF4-FFF2-40B4-BE49-F238E27FC236}">
                      <a16:creationId xmlns:a16="http://schemas.microsoft.com/office/drawing/2014/main" id="{48D4A8F8-5757-9228-13C7-7DB24BCFBEB8}"/>
                    </a:ext>
                  </a:extLst>
                </p14:cNvPr>
                <p14:cNvContentPartPr/>
                <p14:nvPr/>
              </p14:nvContentPartPr>
              <p14:xfrm>
                <a:off x="9352560" y="3601994"/>
                <a:ext cx="104400" cy="28800"/>
              </p14:xfrm>
            </p:contentPart>
          </mc:Choice>
          <mc:Fallback xmlns="">
            <p:pic>
              <p:nvPicPr>
                <p:cNvPr id="311" name="Pennanteckning 310">
                  <a:extLst>
                    <a:ext uri="{FF2B5EF4-FFF2-40B4-BE49-F238E27FC236}">
                      <a16:creationId xmlns:a16="http://schemas.microsoft.com/office/drawing/2014/main" id="{48D4A8F8-5757-9228-13C7-7DB24BCFBEB8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337440" y="3586874"/>
                  <a:ext cx="134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12" name="Pennanteckning 311">
                  <a:extLst>
                    <a:ext uri="{FF2B5EF4-FFF2-40B4-BE49-F238E27FC236}">
                      <a16:creationId xmlns:a16="http://schemas.microsoft.com/office/drawing/2014/main" id="{A8D91C51-F109-77C6-51F6-D7EE2512123A}"/>
                    </a:ext>
                  </a:extLst>
                </p14:cNvPr>
                <p14:cNvContentPartPr/>
                <p14:nvPr/>
              </p14:nvContentPartPr>
              <p14:xfrm>
                <a:off x="9512400" y="3623954"/>
                <a:ext cx="111600" cy="242640"/>
              </p14:xfrm>
            </p:contentPart>
          </mc:Choice>
          <mc:Fallback xmlns="">
            <p:pic>
              <p:nvPicPr>
                <p:cNvPr id="312" name="Pennanteckning 311">
                  <a:extLst>
                    <a:ext uri="{FF2B5EF4-FFF2-40B4-BE49-F238E27FC236}">
                      <a16:creationId xmlns:a16="http://schemas.microsoft.com/office/drawing/2014/main" id="{A8D91C51-F109-77C6-51F6-D7EE2512123A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496920" y="3608834"/>
                  <a:ext cx="1422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13" name="Pennanteckning 312">
                  <a:extLst>
                    <a:ext uri="{FF2B5EF4-FFF2-40B4-BE49-F238E27FC236}">
                      <a16:creationId xmlns:a16="http://schemas.microsoft.com/office/drawing/2014/main" id="{EE867D7C-3B9D-7BCB-BFC7-DE8565E9C941}"/>
                    </a:ext>
                  </a:extLst>
                </p14:cNvPr>
                <p14:cNvContentPartPr/>
                <p14:nvPr/>
              </p14:nvContentPartPr>
              <p14:xfrm>
                <a:off x="9731280" y="3683354"/>
                <a:ext cx="5040" cy="205920"/>
              </p14:xfrm>
            </p:contentPart>
          </mc:Choice>
          <mc:Fallback xmlns="">
            <p:pic>
              <p:nvPicPr>
                <p:cNvPr id="313" name="Pennanteckning 312">
                  <a:extLst>
                    <a:ext uri="{FF2B5EF4-FFF2-40B4-BE49-F238E27FC236}">
                      <a16:creationId xmlns:a16="http://schemas.microsoft.com/office/drawing/2014/main" id="{EE867D7C-3B9D-7BCB-BFC7-DE8565E9C94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715800" y="3668234"/>
                  <a:ext cx="35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14" name="Pennanteckning 313">
                  <a:extLst>
                    <a:ext uri="{FF2B5EF4-FFF2-40B4-BE49-F238E27FC236}">
                      <a16:creationId xmlns:a16="http://schemas.microsoft.com/office/drawing/2014/main" id="{C9CC7E15-2533-0B3F-04FF-2C08DA570496}"/>
                    </a:ext>
                  </a:extLst>
                </p14:cNvPr>
                <p14:cNvContentPartPr/>
                <p14:nvPr/>
              </p14:nvContentPartPr>
              <p14:xfrm>
                <a:off x="9699960" y="3648794"/>
                <a:ext cx="109440" cy="54000"/>
              </p14:xfrm>
            </p:contentPart>
          </mc:Choice>
          <mc:Fallback xmlns="">
            <p:pic>
              <p:nvPicPr>
                <p:cNvPr id="314" name="Pennanteckning 313">
                  <a:extLst>
                    <a:ext uri="{FF2B5EF4-FFF2-40B4-BE49-F238E27FC236}">
                      <a16:creationId xmlns:a16="http://schemas.microsoft.com/office/drawing/2014/main" id="{C9CC7E15-2533-0B3F-04FF-2C08DA57049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9684840" y="3633314"/>
                  <a:ext cx="140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15" name="Pennanteckning 314">
                  <a:extLst>
                    <a:ext uri="{FF2B5EF4-FFF2-40B4-BE49-F238E27FC236}">
                      <a16:creationId xmlns:a16="http://schemas.microsoft.com/office/drawing/2014/main" id="{F5DDE562-6377-66C4-D558-F3698C2E112A}"/>
                    </a:ext>
                  </a:extLst>
                </p14:cNvPr>
                <p14:cNvContentPartPr/>
                <p14:nvPr/>
              </p14:nvContentPartPr>
              <p14:xfrm>
                <a:off x="9858720" y="3597674"/>
                <a:ext cx="119880" cy="106920"/>
              </p14:xfrm>
            </p:contentPart>
          </mc:Choice>
          <mc:Fallback xmlns="">
            <p:pic>
              <p:nvPicPr>
                <p:cNvPr id="315" name="Pennanteckning 314">
                  <a:extLst>
                    <a:ext uri="{FF2B5EF4-FFF2-40B4-BE49-F238E27FC236}">
                      <a16:creationId xmlns:a16="http://schemas.microsoft.com/office/drawing/2014/main" id="{F5DDE562-6377-66C4-D558-F3698C2E112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843600" y="3582194"/>
                  <a:ext cx="150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16" name="Pennanteckning 315">
                  <a:extLst>
                    <a:ext uri="{FF2B5EF4-FFF2-40B4-BE49-F238E27FC236}">
                      <a16:creationId xmlns:a16="http://schemas.microsoft.com/office/drawing/2014/main" id="{11654C91-B6B4-8AA5-AD8D-70E98F11BD63}"/>
                    </a:ext>
                  </a:extLst>
                </p14:cNvPr>
                <p14:cNvContentPartPr/>
                <p14:nvPr/>
              </p14:nvContentPartPr>
              <p14:xfrm>
                <a:off x="10045560" y="3587594"/>
                <a:ext cx="56160" cy="53280"/>
              </p14:xfrm>
            </p:contentPart>
          </mc:Choice>
          <mc:Fallback xmlns="">
            <p:pic>
              <p:nvPicPr>
                <p:cNvPr id="316" name="Pennanteckning 315">
                  <a:extLst>
                    <a:ext uri="{FF2B5EF4-FFF2-40B4-BE49-F238E27FC236}">
                      <a16:creationId xmlns:a16="http://schemas.microsoft.com/office/drawing/2014/main" id="{11654C91-B6B4-8AA5-AD8D-70E98F11BD63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030440" y="3572474"/>
                  <a:ext cx="86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17" name="Pennanteckning 316">
                  <a:extLst>
                    <a:ext uri="{FF2B5EF4-FFF2-40B4-BE49-F238E27FC236}">
                      <a16:creationId xmlns:a16="http://schemas.microsoft.com/office/drawing/2014/main" id="{4C07278D-0ADC-9B38-80DB-4652A5685436}"/>
                    </a:ext>
                  </a:extLst>
                </p14:cNvPr>
                <p14:cNvContentPartPr/>
                <p14:nvPr/>
              </p14:nvContentPartPr>
              <p14:xfrm>
                <a:off x="10174440" y="3615674"/>
                <a:ext cx="19440" cy="268560"/>
              </p14:xfrm>
            </p:contentPart>
          </mc:Choice>
          <mc:Fallback xmlns="">
            <p:pic>
              <p:nvPicPr>
                <p:cNvPr id="317" name="Pennanteckning 316">
                  <a:extLst>
                    <a:ext uri="{FF2B5EF4-FFF2-40B4-BE49-F238E27FC236}">
                      <a16:creationId xmlns:a16="http://schemas.microsoft.com/office/drawing/2014/main" id="{4C07278D-0ADC-9B38-80DB-4652A568543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158960" y="3600554"/>
                  <a:ext cx="50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18" name="Pennanteckning 317">
                  <a:extLst>
                    <a:ext uri="{FF2B5EF4-FFF2-40B4-BE49-F238E27FC236}">
                      <a16:creationId xmlns:a16="http://schemas.microsoft.com/office/drawing/2014/main" id="{BE5FB055-C4D8-2ABF-9231-52AFE83E67B8}"/>
                    </a:ext>
                  </a:extLst>
                </p14:cNvPr>
                <p14:cNvContentPartPr/>
                <p14:nvPr/>
              </p14:nvContentPartPr>
              <p14:xfrm>
                <a:off x="10197120" y="3591194"/>
                <a:ext cx="108000" cy="90720"/>
              </p14:xfrm>
            </p:contentPart>
          </mc:Choice>
          <mc:Fallback xmlns="">
            <p:pic>
              <p:nvPicPr>
                <p:cNvPr id="318" name="Pennanteckning 317">
                  <a:extLst>
                    <a:ext uri="{FF2B5EF4-FFF2-40B4-BE49-F238E27FC236}">
                      <a16:creationId xmlns:a16="http://schemas.microsoft.com/office/drawing/2014/main" id="{BE5FB055-C4D8-2ABF-9231-52AFE83E67B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181640" y="3576074"/>
                  <a:ext cx="138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19" name="Pennanteckning 318">
                  <a:extLst>
                    <a:ext uri="{FF2B5EF4-FFF2-40B4-BE49-F238E27FC236}">
                      <a16:creationId xmlns:a16="http://schemas.microsoft.com/office/drawing/2014/main" id="{0B303FA6-9DCF-1663-BD22-BB9A8388482D}"/>
                    </a:ext>
                  </a:extLst>
                </p14:cNvPr>
                <p14:cNvContentPartPr/>
                <p14:nvPr/>
              </p14:nvContentPartPr>
              <p14:xfrm>
                <a:off x="10364880" y="3608114"/>
                <a:ext cx="271080" cy="99360"/>
              </p14:xfrm>
            </p:contentPart>
          </mc:Choice>
          <mc:Fallback xmlns="">
            <p:pic>
              <p:nvPicPr>
                <p:cNvPr id="319" name="Pennanteckning 318">
                  <a:extLst>
                    <a:ext uri="{FF2B5EF4-FFF2-40B4-BE49-F238E27FC236}">
                      <a16:creationId xmlns:a16="http://schemas.microsoft.com/office/drawing/2014/main" id="{0B303FA6-9DCF-1663-BD22-BB9A8388482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0349400" y="3592634"/>
                  <a:ext cx="301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0" name="Pennanteckning 319">
                  <a:extLst>
                    <a:ext uri="{FF2B5EF4-FFF2-40B4-BE49-F238E27FC236}">
                      <a16:creationId xmlns:a16="http://schemas.microsoft.com/office/drawing/2014/main" id="{FD130AC8-8F0A-A4B5-7B6A-E372EC84A8F8}"/>
                    </a:ext>
                  </a:extLst>
                </p14:cNvPr>
                <p14:cNvContentPartPr/>
                <p14:nvPr/>
              </p14:nvContentPartPr>
              <p14:xfrm>
                <a:off x="10668360" y="3454394"/>
                <a:ext cx="592560" cy="264600"/>
              </p14:xfrm>
            </p:contentPart>
          </mc:Choice>
          <mc:Fallback xmlns="">
            <p:pic>
              <p:nvPicPr>
                <p:cNvPr id="320" name="Pennanteckning 319">
                  <a:extLst>
                    <a:ext uri="{FF2B5EF4-FFF2-40B4-BE49-F238E27FC236}">
                      <a16:creationId xmlns:a16="http://schemas.microsoft.com/office/drawing/2014/main" id="{FD130AC8-8F0A-A4B5-7B6A-E372EC84A8F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653240" y="3439274"/>
                  <a:ext cx="623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21" name="Pennanteckning 320">
                  <a:extLst>
                    <a:ext uri="{FF2B5EF4-FFF2-40B4-BE49-F238E27FC236}">
                      <a16:creationId xmlns:a16="http://schemas.microsoft.com/office/drawing/2014/main" id="{92D11958-B0B9-6DE9-271F-85D084996A9C}"/>
                    </a:ext>
                  </a:extLst>
                </p14:cNvPr>
                <p14:cNvContentPartPr/>
                <p14:nvPr/>
              </p14:nvContentPartPr>
              <p14:xfrm>
                <a:off x="11186400" y="3553034"/>
                <a:ext cx="569520" cy="132480"/>
              </p14:xfrm>
            </p:contentPart>
          </mc:Choice>
          <mc:Fallback xmlns="">
            <p:pic>
              <p:nvPicPr>
                <p:cNvPr id="321" name="Pennanteckning 320">
                  <a:extLst>
                    <a:ext uri="{FF2B5EF4-FFF2-40B4-BE49-F238E27FC236}">
                      <a16:creationId xmlns:a16="http://schemas.microsoft.com/office/drawing/2014/main" id="{92D11958-B0B9-6DE9-271F-85D084996A9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170920" y="3537554"/>
                  <a:ext cx="599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23" name="Pennanteckning 322">
                  <a:extLst>
                    <a:ext uri="{FF2B5EF4-FFF2-40B4-BE49-F238E27FC236}">
                      <a16:creationId xmlns:a16="http://schemas.microsoft.com/office/drawing/2014/main" id="{EFE7E2D1-54D8-058A-DC7E-E9B6F4C3B816}"/>
                    </a:ext>
                  </a:extLst>
                </p14:cNvPr>
                <p14:cNvContentPartPr/>
                <p14:nvPr/>
              </p14:nvContentPartPr>
              <p14:xfrm>
                <a:off x="9464880" y="3810794"/>
                <a:ext cx="2008440" cy="145440"/>
              </p14:xfrm>
            </p:contentPart>
          </mc:Choice>
          <mc:Fallback xmlns="">
            <p:pic>
              <p:nvPicPr>
                <p:cNvPr id="323" name="Pennanteckning 322">
                  <a:extLst>
                    <a:ext uri="{FF2B5EF4-FFF2-40B4-BE49-F238E27FC236}">
                      <a16:creationId xmlns:a16="http://schemas.microsoft.com/office/drawing/2014/main" id="{EFE7E2D1-54D8-058A-DC7E-E9B6F4C3B81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449760" y="3795674"/>
                  <a:ext cx="20386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upp 368">
            <a:extLst>
              <a:ext uri="{FF2B5EF4-FFF2-40B4-BE49-F238E27FC236}">
                <a16:creationId xmlns:a16="http://schemas.microsoft.com/office/drawing/2014/main" id="{1840F909-A2C9-F3F7-1996-E4D658C14B13}"/>
              </a:ext>
            </a:extLst>
          </p:cNvPr>
          <p:cNvGrpSpPr/>
          <p:nvPr/>
        </p:nvGrpSpPr>
        <p:grpSpPr>
          <a:xfrm>
            <a:off x="9454080" y="4230914"/>
            <a:ext cx="2159640" cy="469440"/>
            <a:chOff x="9454080" y="4230914"/>
            <a:chExt cx="2159640" cy="469440"/>
          </a:xfrm>
        </p:grpSpPr>
        <p:grpSp>
          <p:nvGrpSpPr>
            <p:cNvPr id="327" name="Grupp 326">
              <a:extLst>
                <a:ext uri="{FF2B5EF4-FFF2-40B4-BE49-F238E27FC236}">
                  <a16:creationId xmlns:a16="http://schemas.microsoft.com/office/drawing/2014/main" id="{44B77A8D-FBC8-FD9D-9534-96106689296E}"/>
                </a:ext>
              </a:extLst>
            </p:cNvPr>
            <p:cNvGrpSpPr/>
            <p:nvPr/>
          </p:nvGrpSpPr>
          <p:grpSpPr>
            <a:xfrm>
              <a:off x="9454080" y="4334234"/>
              <a:ext cx="226440" cy="210240"/>
              <a:chOff x="9454080" y="4334234"/>
              <a:chExt cx="226440" cy="21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325" name="Pennanteckning 324">
                    <a:extLst>
                      <a:ext uri="{FF2B5EF4-FFF2-40B4-BE49-F238E27FC236}">
                        <a16:creationId xmlns:a16="http://schemas.microsoft.com/office/drawing/2014/main" id="{25375D0D-3808-2D0C-7CD1-386B62DA2E0E}"/>
                      </a:ext>
                    </a:extLst>
                  </p14:cNvPr>
                  <p14:cNvContentPartPr/>
                  <p14:nvPr/>
                </p14:nvContentPartPr>
                <p14:xfrm>
                  <a:off x="9454080" y="4378874"/>
                  <a:ext cx="134280" cy="159120"/>
                </p14:xfrm>
              </p:contentPart>
            </mc:Choice>
            <mc:Fallback xmlns="">
              <p:pic>
                <p:nvPicPr>
                  <p:cNvPr id="325" name="Pennanteckning 324">
                    <a:extLst>
                      <a:ext uri="{FF2B5EF4-FFF2-40B4-BE49-F238E27FC236}">
                        <a16:creationId xmlns:a16="http://schemas.microsoft.com/office/drawing/2014/main" id="{25375D0D-3808-2D0C-7CD1-386B62DA2E0E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9438600" y="4363754"/>
                    <a:ext cx="16488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326" name="Pennanteckning 325">
                    <a:extLst>
                      <a:ext uri="{FF2B5EF4-FFF2-40B4-BE49-F238E27FC236}">
                        <a16:creationId xmlns:a16="http://schemas.microsoft.com/office/drawing/2014/main" id="{70C08D96-7EB7-B9F1-5CAB-74E0FE1A6EC3}"/>
                      </a:ext>
                    </a:extLst>
                  </p14:cNvPr>
                  <p14:cNvContentPartPr/>
                  <p14:nvPr/>
                </p14:nvContentPartPr>
                <p14:xfrm>
                  <a:off x="9483240" y="4334234"/>
                  <a:ext cx="197280" cy="210240"/>
                </p14:xfrm>
              </p:contentPart>
            </mc:Choice>
            <mc:Fallback xmlns="">
              <p:pic>
                <p:nvPicPr>
                  <p:cNvPr id="326" name="Pennanteckning 325">
                    <a:extLst>
                      <a:ext uri="{FF2B5EF4-FFF2-40B4-BE49-F238E27FC236}">
                        <a16:creationId xmlns:a16="http://schemas.microsoft.com/office/drawing/2014/main" id="{70C08D96-7EB7-B9F1-5CAB-74E0FE1A6EC3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9467760" y="4319114"/>
                    <a:ext cx="227880" cy="240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28" name="Pennanteckning 327">
                  <a:extLst>
                    <a:ext uri="{FF2B5EF4-FFF2-40B4-BE49-F238E27FC236}">
                      <a16:creationId xmlns:a16="http://schemas.microsoft.com/office/drawing/2014/main" id="{005E29C1-B42F-DC6B-C495-CFD116FF068D}"/>
                    </a:ext>
                  </a:extLst>
                </p14:cNvPr>
                <p14:cNvContentPartPr/>
                <p14:nvPr/>
              </p14:nvContentPartPr>
              <p14:xfrm>
                <a:off x="9925320" y="4447274"/>
                <a:ext cx="90720" cy="6840"/>
              </p14:xfrm>
            </p:contentPart>
          </mc:Choice>
          <mc:Fallback xmlns="">
            <p:pic>
              <p:nvPicPr>
                <p:cNvPr id="328" name="Pennanteckning 327">
                  <a:extLst>
                    <a:ext uri="{FF2B5EF4-FFF2-40B4-BE49-F238E27FC236}">
                      <a16:creationId xmlns:a16="http://schemas.microsoft.com/office/drawing/2014/main" id="{005E29C1-B42F-DC6B-C495-CFD116FF068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910200" y="4432154"/>
                  <a:ext cx="120960" cy="37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6" name="Grupp 335">
              <a:extLst>
                <a:ext uri="{FF2B5EF4-FFF2-40B4-BE49-F238E27FC236}">
                  <a16:creationId xmlns:a16="http://schemas.microsoft.com/office/drawing/2014/main" id="{2FD1BACF-1507-FD01-D474-3BC26EF31A0D}"/>
                </a:ext>
              </a:extLst>
            </p:cNvPr>
            <p:cNvGrpSpPr/>
            <p:nvPr/>
          </p:nvGrpSpPr>
          <p:grpSpPr>
            <a:xfrm>
              <a:off x="10357680" y="4230914"/>
              <a:ext cx="1256040" cy="469440"/>
              <a:chOff x="10357680" y="4230914"/>
              <a:chExt cx="1256040" cy="46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329" name="Pennanteckning 328">
                    <a:extLst>
                      <a:ext uri="{FF2B5EF4-FFF2-40B4-BE49-F238E27FC236}">
                        <a16:creationId xmlns:a16="http://schemas.microsoft.com/office/drawing/2014/main" id="{E4E4A0A6-D6C5-7414-9241-E008A04CC894}"/>
                      </a:ext>
                    </a:extLst>
                  </p14:cNvPr>
                  <p14:cNvContentPartPr/>
                  <p14:nvPr/>
                </p14:nvContentPartPr>
                <p14:xfrm>
                  <a:off x="10378560" y="4420994"/>
                  <a:ext cx="51480" cy="253800"/>
                </p14:xfrm>
              </p:contentPart>
            </mc:Choice>
            <mc:Fallback xmlns="">
              <p:pic>
                <p:nvPicPr>
                  <p:cNvPr id="329" name="Pennanteckning 328">
                    <a:extLst>
                      <a:ext uri="{FF2B5EF4-FFF2-40B4-BE49-F238E27FC236}">
                        <a16:creationId xmlns:a16="http://schemas.microsoft.com/office/drawing/2014/main" id="{E4E4A0A6-D6C5-7414-9241-E008A04CC894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10363080" y="4405874"/>
                    <a:ext cx="8208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330" name="Pennanteckning 329">
                    <a:extLst>
                      <a:ext uri="{FF2B5EF4-FFF2-40B4-BE49-F238E27FC236}">
                        <a16:creationId xmlns:a16="http://schemas.microsoft.com/office/drawing/2014/main" id="{59BE16B1-3BBF-65AC-4967-CD631587EFEF}"/>
                      </a:ext>
                    </a:extLst>
                  </p14:cNvPr>
                  <p14:cNvContentPartPr/>
                  <p14:nvPr/>
                </p14:nvContentPartPr>
                <p14:xfrm>
                  <a:off x="10357680" y="4393634"/>
                  <a:ext cx="144360" cy="112680"/>
                </p14:xfrm>
              </p:contentPart>
            </mc:Choice>
            <mc:Fallback xmlns="">
              <p:pic>
                <p:nvPicPr>
                  <p:cNvPr id="330" name="Pennanteckning 329">
                    <a:extLst>
                      <a:ext uri="{FF2B5EF4-FFF2-40B4-BE49-F238E27FC236}">
                        <a16:creationId xmlns:a16="http://schemas.microsoft.com/office/drawing/2014/main" id="{59BE16B1-3BBF-65AC-4967-CD631587EFEF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10342200" y="4378514"/>
                    <a:ext cx="17496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331" name="Pennanteckning 330">
                    <a:extLst>
                      <a:ext uri="{FF2B5EF4-FFF2-40B4-BE49-F238E27FC236}">
                        <a16:creationId xmlns:a16="http://schemas.microsoft.com/office/drawing/2014/main" id="{8D8083CB-A785-1769-D943-37800101FBC0}"/>
                      </a:ext>
                    </a:extLst>
                  </p14:cNvPr>
                  <p14:cNvContentPartPr/>
                  <p14:nvPr/>
                </p14:nvContentPartPr>
                <p14:xfrm>
                  <a:off x="10580880" y="4357274"/>
                  <a:ext cx="124200" cy="176760"/>
                </p14:xfrm>
              </p:contentPart>
            </mc:Choice>
            <mc:Fallback xmlns="">
              <p:pic>
                <p:nvPicPr>
                  <p:cNvPr id="331" name="Pennanteckning 330">
                    <a:extLst>
                      <a:ext uri="{FF2B5EF4-FFF2-40B4-BE49-F238E27FC236}">
                        <a16:creationId xmlns:a16="http://schemas.microsoft.com/office/drawing/2014/main" id="{8D8083CB-A785-1769-D943-37800101FBC0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10565760" y="4341794"/>
                    <a:ext cx="15480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332" name="Pennanteckning 331">
                    <a:extLst>
                      <a:ext uri="{FF2B5EF4-FFF2-40B4-BE49-F238E27FC236}">
                        <a16:creationId xmlns:a16="http://schemas.microsoft.com/office/drawing/2014/main" id="{FFBFB7C5-B010-10F7-BA0F-A95EFF0C4261}"/>
                      </a:ext>
                    </a:extLst>
                  </p14:cNvPr>
                  <p14:cNvContentPartPr/>
                  <p14:nvPr/>
                </p14:nvContentPartPr>
                <p14:xfrm>
                  <a:off x="10777080" y="4420994"/>
                  <a:ext cx="162720" cy="93960"/>
                </p14:xfrm>
              </p:contentPart>
            </mc:Choice>
            <mc:Fallback xmlns="">
              <p:pic>
                <p:nvPicPr>
                  <p:cNvPr id="332" name="Pennanteckning 331">
                    <a:extLst>
                      <a:ext uri="{FF2B5EF4-FFF2-40B4-BE49-F238E27FC236}">
                        <a16:creationId xmlns:a16="http://schemas.microsoft.com/office/drawing/2014/main" id="{FFBFB7C5-B010-10F7-BA0F-A95EFF0C4261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10761600" y="4405874"/>
                    <a:ext cx="193320" cy="1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333" name="Pennanteckning 332">
                    <a:extLst>
                      <a:ext uri="{FF2B5EF4-FFF2-40B4-BE49-F238E27FC236}">
                        <a16:creationId xmlns:a16="http://schemas.microsoft.com/office/drawing/2014/main" id="{635546AC-4FBE-315D-4980-864C02F57377}"/>
                      </a:ext>
                    </a:extLst>
                  </p14:cNvPr>
                  <p14:cNvContentPartPr/>
                  <p14:nvPr/>
                </p14:nvContentPartPr>
                <p14:xfrm>
                  <a:off x="10958520" y="4230914"/>
                  <a:ext cx="262080" cy="281520"/>
                </p14:xfrm>
              </p:contentPart>
            </mc:Choice>
            <mc:Fallback xmlns="">
              <p:pic>
                <p:nvPicPr>
                  <p:cNvPr id="333" name="Pennanteckning 332">
                    <a:extLst>
                      <a:ext uri="{FF2B5EF4-FFF2-40B4-BE49-F238E27FC236}">
                        <a16:creationId xmlns:a16="http://schemas.microsoft.com/office/drawing/2014/main" id="{635546AC-4FBE-315D-4980-864C02F57377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0943040" y="4215434"/>
                    <a:ext cx="292680" cy="31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334" name="Pennanteckning 333">
                    <a:extLst>
                      <a:ext uri="{FF2B5EF4-FFF2-40B4-BE49-F238E27FC236}">
                        <a16:creationId xmlns:a16="http://schemas.microsoft.com/office/drawing/2014/main" id="{FF057406-0CF7-A9AF-6B31-A84560DC2ED0}"/>
                      </a:ext>
                    </a:extLst>
                  </p14:cNvPr>
                  <p14:cNvContentPartPr/>
                  <p14:nvPr/>
                </p14:nvContentPartPr>
                <p14:xfrm>
                  <a:off x="11316000" y="4242074"/>
                  <a:ext cx="72360" cy="263880"/>
                </p14:xfrm>
              </p:contentPart>
            </mc:Choice>
            <mc:Fallback xmlns="">
              <p:pic>
                <p:nvPicPr>
                  <p:cNvPr id="334" name="Pennanteckning 333">
                    <a:extLst>
                      <a:ext uri="{FF2B5EF4-FFF2-40B4-BE49-F238E27FC236}">
                        <a16:creationId xmlns:a16="http://schemas.microsoft.com/office/drawing/2014/main" id="{FF057406-0CF7-A9AF-6B31-A84560DC2ED0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1300520" y="4226954"/>
                    <a:ext cx="10296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335" name="Pennanteckning 334">
                    <a:extLst>
                      <a:ext uri="{FF2B5EF4-FFF2-40B4-BE49-F238E27FC236}">
                        <a16:creationId xmlns:a16="http://schemas.microsoft.com/office/drawing/2014/main" id="{D64CCBA6-102E-81D1-ABC4-E0BB6B9DCE11}"/>
                      </a:ext>
                    </a:extLst>
                  </p14:cNvPr>
                  <p14:cNvContentPartPr/>
                  <p14:nvPr/>
                </p14:nvContentPartPr>
                <p14:xfrm>
                  <a:off x="11346960" y="4373474"/>
                  <a:ext cx="266760" cy="326880"/>
                </p14:xfrm>
              </p:contentPart>
            </mc:Choice>
            <mc:Fallback xmlns="">
              <p:pic>
                <p:nvPicPr>
                  <p:cNvPr id="335" name="Pennanteckning 334">
                    <a:extLst>
                      <a:ext uri="{FF2B5EF4-FFF2-40B4-BE49-F238E27FC236}">
                        <a16:creationId xmlns:a16="http://schemas.microsoft.com/office/drawing/2014/main" id="{D64CCBA6-102E-81D1-ABC4-E0BB6B9DCE11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1331480" y="4357994"/>
                    <a:ext cx="297000" cy="357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97B7B85B-B7EC-D9B7-CB6C-64B4AB3151E5}"/>
              </a:ext>
            </a:extLst>
          </p:cNvPr>
          <p:cNvGrpSpPr/>
          <p:nvPr/>
        </p:nvGrpSpPr>
        <p:grpSpPr>
          <a:xfrm>
            <a:off x="9413760" y="4818794"/>
            <a:ext cx="1861200" cy="413640"/>
            <a:chOff x="9413760" y="4818794"/>
            <a:chExt cx="186120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37" name="Pennanteckning 336">
                  <a:extLst>
                    <a:ext uri="{FF2B5EF4-FFF2-40B4-BE49-F238E27FC236}">
                      <a16:creationId xmlns:a16="http://schemas.microsoft.com/office/drawing/2014/main" id="{1ABF610B-2123-0973-FF0C-6447263ABFBF}"/>
                    </a:ext>
                  </a:extLst>
                </p14:cNvPr>
                <p14:cNvContentPartPr/>
                <p14:nvPr/>
              </p14:nvContentPartPr>
              <p14:xfrm>
                <a:off x="9413760" y="4897994"/>
                <a:ext cx="222840" cy="151560"/>
              </p14:xfrm>
            </p:contentPart>
          </mc:Choice>
          <mc:Fallback>
            <p:pic>
              <p:nvPicPr>
                <p:cNvPr id="337" name="Pennanteckning 336">
                  <a:extLst>
                    <a:ext uri="{FF2B5EF4-FFF2-40B4-BE49-F238E27FC236}">
                      <a16:creationId xmlns:a16="http://schemas.microsoft.com/office/drawing/2014/main" id="{1ABF610B-2123-0973-FF0C-6447263ABFB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9398280" y="4882514"/>
                  <a:ext cx="253440" cy="182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6" name="Grupp 345">
              <a:extLst>
                <a:ext uri="{FF2B5EF4-FFF2-40B4-BE49-F238E27FC236}">
                  <a16:creationId xmlns:a16="http://schemas.microsoft.com/office/drawing/2014/main" id="{65F36B23-707A-233A-9482-F8A9B2E8E4E0}"/>
                </a:ext>
              </a:extLst>
            </p:cNvPr>
            <p:cNvGrpSpPr/>
            <p:nvPr/>
          </p:nvGrpSpPr>
          <p:grpSpPr>
            <a:xfrm>
              <a:off x="9899040" y="4818794"/>
              <a:ext cx="1375920" cy="413640"/>
              <a:chOff x="9899040" y="4818794"/>
              <a:chExt cx="1375920" cy="413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338" name="Pennanteckning 337">
                    <a:extLst>
                      <a:ext uri="{FF2B5EF4-FFF2-40B4-BE49-F238E27FC236}">
                        <a16:creationId xmlns:a16="http://schemas.microsoft.com/office/drawing/2014/main" id="{6BEC61EB-20BE-EE89-E8BF-CA5DAA4155D6}"/>
                      </a:ext>
                    </a:extLst>
                  </p14:cNvPr>
                  <p14:cNvContentPartPr/>
                  <p14:nvPr/>
                </p14:nvContentPartPr>
                <p14:xfrm>
                  <a:off x="9899040" y="4970714"/>
                  <a:ext cx="53280" cy="10440"/>
                </p14:xfrm>
              </p:contentPart>
            </mc:Choice>
            <mc:Fallback xmlns="">
              <p:pic>
                <p:nvPicPr>
                  <p:cNvPr id="338" name="Pennanteckning 337">
                    <a:extLst>
                      <a:ext uri="{FF2B5EF4-FFF2-40B4-BE49-F238E27FC236}">
                        <a16:creationId xmlns:a16="http://schemas.microsoft.com/office/drawing/2014/main" id="{6BEC61EB-20BE-EE89-E8BF-CA5DAA4155D6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9883560" y="4955594"/>
                    <a:ext cx="838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339" name="Pennanteckning 338">
                    <a:extLst>
                      <a:ext uri="{FF2B5EF4-FFF2-40B4-BE49-F238E27FC236}">
                        <a16:creationId xmlns:a16="http://schemas.microsoft.com/office/drawing/2014/main" id="{23080445-C3F8-1DC4-FB58-E2B88B93A405}"/>
                      </a:ext>
                    </a:extLst>
                  </p14:cNvPr>
                  <p14:cNvContentPartPr/>
                  <p14:nvPr/>
                </p14:nvContentPartPr>
                <p14:xfrm>
                  <a:off x="10126920" y="4818794"/>
                  <a:ext cx="176400" cy="316080"/>
                </p14:xfrm>
              </p:contentPart>
            </mc:Choice>
            <mc:Fallback xmlns="">
              <p:pic>
                <p:nvPicPr>
                  <p:cNvPr id="339" name="Pennanteckning 338">
                    <a:extLst>
                      <a:ext uri="{FF2B5EF4-FFF2-40B4-BE49-F238E27FC236}">
                        <a16:creationId xmlns:a16="http://schemas.microsoft.com/office/drawing/2014/main" id="{23080445-C3F8-1DC4-FB58-E2B88B93A405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10111440" y="4803674"/>
                    <a:ext cx="206640" cy="34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340" name="Pennanteckning 339">
                    <a:extLst>
                      <a:ext uri="{FF2B5EF4-FFF2-40B4-BE49-F238E27FC236}">
                        <a16:creationId xmlns:a16="http://schemas.microsoft.com/office/drawing/2014/main" id="{A336EA46-5622-C532-A50F-9C585D45194E}"/>
                      </a:ext>
                    </a:extLst>
                  </p14:cNvPr>
                  <p14:cNvContentPartPr/>
                  <p14:nvPr/>
                </p14:nvContentPartPr>
                <p14:xfrm>
                  <a:off x="10368480" y="5040914"/>
                  <a:ext cx="27720" cy="191520"/>
                </p14:xfrm>
              </p:contentPart>
            </mc:Choice>
            <mc:Fallback xmlns="">
              <p:pic>
                <p:nvPicPr>
                  <p:cNvPr id="340" name="Pennanteckning 339">
                    <a:extLst>
                      <a:ext uri="{FF2B5EF4-FFF2-40B4-BE49-F238E27FC236}">
                        <a16:creationId xmlns:a16="http://schemas.microsoft.com/office/drawing/2014/main" id="{A336EA46-5622-C532-A50F-9C585D45194E}"/>
                      </a:ext>
                    </a:extLst>
                  </p:cNvPr>
                  <p:cNvPicPr/>
                  <p:nvPr/>
                </p:nvPicPr>
                <p:blipFill>
                  <a:blip r:embed="rId512"/>
                  <a:stretch>
                    <a:fillRect/>
                  </a:stretch>
                </p:blipFill>
                <p:spPr>
                  <a:xfrm>
                    <a:off x="10353360" y="5025794"/>
                    <a:ext cx="58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341" name="Pennanteckning 340">
                    <a:extLst>
                      <a:ext uri="{FF2B5EF4-FFF2-40B4-BE49-F238E27FC236}">
                        <a16:creationId xmlns:a16="http://schemas.microsoft.com/office/drawing/2014/main" id="{3618D2C9-B4F2-EF8C-623A-23D0E79A5F25}"/>
                      </a:ext>
                    </a:extLst>
                  </p14:cNvPr>
                  <p14:cNvContentPartPr/>
                  <p14:nvPr/>
                </p14:nvContentPartPr>
                <p14:xfrm>
                  <a:off x="10551720" y="4989794"/>
                  <a:ext cx="68760" cy="25920"/>
                </p14:xfrm>
              </p:contentPart>
            </mc:Choice>
            <mc:Fallback xmlns="">
              <p:pic>
                <p:nvPicPr>
                  <p:cNvPr id="341" name="Pennanteckning 340">
                    <a:extLst>
                      <a:ext uri="{FF2B5EF4-FFF2-40B4-BE49-F238E27FC236}">
                        <a16:creationId xmlns:a16="http://schemas.microsoft.com/office/drawing/2014/main" id="{3618D2C9-B4F2-EF8C-623A-23D0E79A5F25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10536600" y="4974674"/>
                    <a:ext cx="993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342" name="Pennanteckning 341">
                    <a:extLst>
                      <a:ext uri="{FF2B5EF4-FFF2-40B4-BE49-F238E27FC236}">
                        <a16:creationId xmlns:a16="http://schemas.microsoft.com/office/drawing/2014/main" id="{B03C4048-5F8F-B832-AB29-1CC545E7EF7C}"/>
                      </a:ext>
                    </a:extLst>
                  </p14:cNvPr>
                  <p14:cNvContentPartPr/>
                  <p14:nvPr/>
                </p14:nvContentPartPr>
                <p14:xfrm>
                  <a:off x="10671240" y="4854074"/>
                  <a:ext cx="333360" cy="213840"/>
                </p14:xfrm>
              </p:contentPart>
            </mc:Choice>
            <mc:Fallback xmlns="">
              <p:pic>
                <p:nvPicPr>
                  <p:cNvPr id="342" name="Pennanteckning 341">
                    <a:extLst>
                      <a:ext uri="{FF2B5EF4-FFF2-40B4-BE49-F238E27FC236}">
                        <a16:creationId xmlns:a16="http://schemas.microsoft.com/office/drawing/2014/main" id="{B03C4048-5F8F-B832-AB29-1CC545E7EF7C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10655760" y="4838954"/>
                    <a:ext cx="363600" cy="24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343" name="Pennanteckning 342">
                    <a:extLst>
                      <a:ext uri="{FF2B5EF4-FFF2-40B4-BE49-F238E27FC236}">
                        <a16:creationId xmlns:a16="http://schemas.microsoft.com/office/drawing/2014/main" id="{A94C7319-11CF-9DDE-8DF3-E1905667474C}"/>
                      </a:ext>
                    </a:extLst>
                  </p14:cNvPr>
                  <p14:cNvContentPartPr/>
                  <p14:nvPr/>
                </p14:nvContentPartPr>
                <p14:xfrm>
                  <a:off x="10936560" y="4971794"/>
                  <a:ext cx="134280" cy="87120"/>
                </p14:xfrm>
              </p:contentPart>
            </mc:Choice>
            <mc:Fallback xmlns="">
              <p:pic>
                <p:nvPicPr>
                  <p:cNvPr id="343" name="Pennanteckning 342">
                    <a:extLst>
                      <a:ext uri="{FF2B5EF4-FFF2-40B4-BE49-F238E27FC236}">
                        <a16:creationId xmlns:a16="http://schemas.microsoft.com/office/drawing/2014/main" id="{A94C7319-11CF-9DDE-8DF3-E1905667474C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10921440" y="4956314"/>
                    <a:ext cx="16488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344" name="Pennanteckning 343">
                    <a:extLst>
                      <a:ext uri="{FF2B5EF4-FFF2-40B4-BE49-F238E27FC236}">
                        <a16:creationId xmlns:a16="http://schemas.microsoft.com/office/drawing/2014/main" id="{5998DEAD-F4AC-6B97-3171-97BEF2F43138}"/>
                      </a:ext>
                    </a:extLst>
                  </p14:cNvPr>
                  <p14:cNvContentPartPr/>
                  <p14:nvPr/>
                </p14:nvContentPartPr>
                <p14:xfrm>
                  <a:off x="11113320" y="4912394"/>
                  <a:ext cx="21240" cy="8640"/>
                </p14:xfrm>
              </p:contentPart>
            </mc:Choice>
            <mc:Fallback xmlns="">
              <p:pic>
                <p:nvPicPr>
                  <p:cNvPr id="344" name="Pennanteckning 343">
                    <a:extLst>
                      <a:ext uri="{FF2B5EF4-FFF2-40B4-BE49-F238E27FC236}">
                        <a16:creationId xmlns:a16="http://schemas.microsoft.com/office/drawing/2014/main" id="{5998DEAD-F4AC-6B97-3171-97BEF2F43138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11098200" y="4897274"/>
                    <a:ext cx="5184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345" name="Pennanteckning 344">
                    <a:extLst>
                      <a:ext uri="{FF2B5EF4-FFF2-40B4-BE49-F238E27FC236}">
                        <a16:creationId xmlns:a16="http://schemas.microsoft.com/office/drawing/2014/main" id="{106C8AF8-7EA1-115A-BA81-73F41D9B8CDC}"/>
                      </a:ext>
                    </a:extLst>
                  </p14:cNvPr>
                  <p14:cNvContentPartPr/>
                  <p14:nvPr/>
                </p14:nvContentPartPr>
                <p14:xfrm>
                  <a:off x="11181720" y="4924274"/>
                  <a:ext cx="93240" cy="136080"/>
                </p14:xfrm>
              </p:contentPart>
            </mc:Choice>
            <mc:Fallback xmlns="">
              <p:pic>
                <p:nvPicPr>
                  <p:cNvPr id="345" name="Pennanteckning 344">
                    <a:extLst>
                      <a:ext uri="{FF2B5EF4-FFF2-40B4-BE49-F238E27FC236}">
                        <a16:creationId xmlns:a16="http://schemas.microsoft.com/office/drawing/2014/main" id="{106C8AF8-7EA1-115A-BA81-73F41D9B8CDC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11166600" y="4909154"/>
                    <a:ext cx="12384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" name="Grupp 17">
            <a:extLst>
              <a:ext uri="{FF2B5EF4-FFF2-40B4-BE49-F238E27FC236}">
                <a16:creationId xmlns:a16="http://schemas.microsoft.com/office/drawing/2014/main" id="{6335FA0D-0D2C-3DE6-3362-85DD37521F6D}"/>
              </a:ext>
            </a:extLst>
          </p:cNvPr>
          <p:cNvGrpSpPr/>
          <p:nvPr/>
        </p:nvGrpSpPr>
        <p:grpSpPr>
          <a:xfrm>
            <a:off x="9536880" y="5383994"/>
            <a:ext cx="1333440" cy="952920"/>
            <a:chOff x="9536880" y="5383994"/>
            <a:chExt cx="1333440" cy="952920"/>
          </a:xfrm>
        </p:grpSpPr>
        <p:grpSp>
          <p:nvGrpSpPr>
            <p:cNvPr id="349" name="Grupp 348">
              <a:extLst>
                <a:ext uri="{FF2B5EF4-FFF2-40B4-BE49-F238E27FC236}">
                  <a16:creationId xmlns:a16="http://schemas.microsoft.com/office/drawing/2014/main" id="{B1D31F9A-DD52-1103-9D40-51AD9BB070F6}"/>
                </a:ext>
              </a:extLst>
            </p:cNvPr>
            <p:cNvGrpSpPr/>
            <p:nvPr/>
          </p:nvGrpSpPr>
          <p:grpSpPr>
            <a:xfrm>
              <a:off x="9536880" y="5383994"/>
              <a:ext cx="179280" cy="366120"/>
              <a:chOff x="9536880" y="5383994"/>
              <a:chExt cx="179280" cy="36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347" name="Pennanteckning 346">
                    <a:extLst>
                      <a:ext uri="{FF2B5EF4-FFF2-40B4-BE49-F238E27FC236}">
                        <a16:creationId xmlns:a16="http://schemas.microsoft.com/office/drawing/2014/main" id="{277D4749-B450-F47E-D7A9-FF9EB9E3F759}"/>
                      </a:ext>
                    </a:extLst>
                  </p14:cNvPr>
                  <p14:cNvContentPartPr/>
                  <p14:nvPr/>
                </p14:nvContentPartPr>
                <p14:xfrm>
                  <a:off x="9586200" y="5383994"/>
                  <a:ext cx="129960" cy="366120"/>
                </p14:xfrm>
              </p:contentPart>
            </mc:Choice>
            <mc:Fallback xmlns="">
              <p:pic>
                <p:nvPicPr>
                  <p:cNvPr id="347" name="Pennanteckning 346">
                    <a:extLst>
                      <a:ext uri="{FF2B5EF4-FFF2-40B4-BE49-F238E27FC236}">
                        <a16:creationId xmlns:a16="http://schemas.microsoft.com/office/drawing/2014/main" id="{277D4749-B450-F47E-D7A9-FF9EB9E3F759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9570720" y="5368514"/>
                    <a:ext cx="160200" cy="39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348" name="Pennanteckning 347">
                    <a:extLst>
                      <a:ext uri="{FF2B5EF4-FFF2-40B4-BE49-F238E27FC236}">
                        <a16:creationId xmlns:a16="http://schemas.microsoft.com/office/drawing/2014/main" id="{528F2679-0165-0684-65DC-CCAB53B84EF8}"/>
                      </a:ext>
                    </a:extLst>
                  </p14:cNvPr>
                  <p14:cNvContentPartPr/>
                  <p14:nvPr/>
                </p14:nvContentPartPr>
                <p14:xfrm>
                  <a:off x="9536880" y="5413154"/>
                  <a:ext cx="153360" cy="88920"/>
                </p14:xfrm>
              </p:contentPart>
            </mc:Choice>
            <mc:Fallback xmlns="">
              <p:pic>
                <p:nvPicPr>
                  <p:cNvPr id="348" name="Pennanteckning 347">
                    <a:extLst>
                      <a:ext uri="{FF2B5EF4-FFF2-40B4-BE49-F238E27FC236}">
                        <a16:creationId xmlns:a16="http://schemas.microsoft.com/office/drawing/2014/main" id="{528F2679-0165-0684-65DC-CCAB53B84EF8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9521760" y="5397674"/>
                    <a:ext cx="18396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738C8AE4-9B43-A400-E62A-F326A0E8BBD3}"/>
                </a:ext>
              </a:extLst>
            </p:cNvPr>
            <p:cNvGrpSpPr/>
            <p:nvPr/>
          </p:nvGrpSpPr>
          <p:grpSpPr>
            <a:xfrm>
              <a:off x="9810480" y="6005714"/>
              <a:ext cx="653400" cy="229320"/>
              <a:chOff x="9810480" y="6005714"/>
              <a:chExt cx="653400" cy="22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350" name="Pennanteckning 349">
                    <a:extLst>
                      <a:ext uri="{FF2B5EF4-FFF2-40B4-BE49-F238E27FC236}">
                        <a16:creationId xmlns:a16="http://schemas.microsoft.com/office/drawing/2014/main" id="{38855BC1-5633-4544-1D3D-1AD248B7FD13}"/>
                      </a:ext>
                    </a:extLst>
                  </p14:cNvPr>
                  <p14:cNvContentPartPr/>
                  <p14:nvPr/>
                </p14:nvContentPartPr>
                <p14:xfrm>
                  <a:off x="9810480" y="6005714"/>
                  <a:ext cx="118800" cy="179640"/>
                </p14:xfrm>
              </p:contentPart>
            </mc:Choice>
            <mc:Fallback xmlns="">
              <p:pic>
                <p:nvPicPr>
                  <p:cNvPr id="350" name="Pennanteckning 349">
                    <a:extLst>
                      <a:ext uri="{FF2B5EF4-FFF2-40B4-BE49-F238E27FC236}">
                        <a16:creationId xmlns:a16="http://schemas.microsoft.com/office/drawing/2014/main" id="{38855BC1-5633-4544-1D3D-1AD248B7FD13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9795360" y="5990234"/>
                    <a:ext cx="14940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351" name="Pennanteckning 350">
                    <a:extLst>
                      <a:ext uri="{FF2B5EF4-FFF2-40B4-BE49-F238E27FC236}">
                        <a16:creationId xmlns:a16="http://schemas.microsoft.com/office/drawing/2014/main" id="{CF6D5B22-6B00-F55D-5F87-6EF736BFBA4E}"/>
                      </a:ext>
                    </a:extLst>
                  </p14:cNvPr>
                  <p14:cNvContentPartPr/>
                  <p14:nvPr/>
                </p14:nvContentPartPr>
                <p14:xfrm>
                  <a:off x="10098480" y="6047474"/>
                  <a:ext cx="77760" cy="138240"/>
                </p14:xfrm>
              </p:contentPart>
            </mc:Choice>
            <mc:Fallback xmlns="">
              <p:pic>
                <p:nvPicPr>
                  <p:cNvPr id="351" name="Pennanteckning 350">
                    <a:extLst>
                      <a:ext uri="{FF2B5EF4-FFF2-40B4-BE49-F238E27FC236}">
                        <a16:creationId xmlns:a16="http://schemas.microsoft.com/office/drawing/2014/main" id="{CF6D5B22-6B00-F55D-5F87-6EF736BFBA4E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10083360" y="6032354"/>
                    <a:ext cx="1083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352" name="Pennanteckning 351">
                    <a:extLst>
                      <a:ext uri="{FF2B5EF4-FFF2-40B4-BE49-F238E27FC236}">
                        <a16:creationId xmlns:a16="http://schemas.microsoft.com/office/drawing/2014/main" id="{C9692AAD-6C5A-A494-EFB2-0DEAE6EB3752}"/>
                      </a:ext>
                    </a:extLst>
                  </p14:cNvPr>
                  <p14:cNvContentPartPr/>
                  <p14:nvPr/>
                </p14:nvContentPartPr>
                <p14:xfrm>
                  <a:off x="10076520" y="6229994"/>
                  <a:ext cx="65880" cy="5040"/>
                </p14:xfrm>
              </p:contentPart>
            </mc:Choice>
            <mc:Fallback xmlns="">
              <p:pic>
                <p:nvPicPr>
                  <p:cNvPr id="352" name="Pennanteckning 351">
                    <a:extLst>
                      <a:ext uri="{FF2B5EF4-FFF2-40B4-BE49-F238E27FC236}">
                        <a16:creationId xmlns:a16="http://schemas.microsoft.com/office/drawing/2014/main" id="{C9692AAD-6C5A-A494-EFB2-0DEAE6EB3752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10061400" y="6214874"/>
                    <a:ext cx="9648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353" name="Pennanteckning 352">
                    <a:extLst>
                      <a:ext uri="{FF2B5EF4-FFF2-40B4-BE49-F238E27FC236}">
                        <a16:creationId xmlns:a16="http://schemas.microsoft.com/office/drawing/2014/main" id="{A9792C23-05BA-A42F-4995-021F123413EC}"/>
                      </a:ext>
                    </a:extLst>
                  </p14:cNvPr>
                  <p14:cNvContentPartPr/>
                  <p14:nvPr/>
                </p14:nvContentPartPr>
                <p14:xfrm>
                  <a:off x="10311960" y="6089594"/>
                  <a:ext cx="151920" cy="141840"/>
                </p14:xfrm>
              </p:contentPart>
            </mc:Choice>
            <mc:Fallback xmlns="">
              <p:pic>
                <p:nvPicPr>
                  <p:cNvPr id="353" name="Pennanteckning 352">
                    <a:extLst>
                      <a:ext uri="{FF2B5EF4-FFF2-40B4-BE49-F238E27FC236}">
                        <a16:creationId xmlns:a16="http://schemas.microsoft.com/office/drawing/2014/main" id="{A9792C23-05BA-A42F-4995-021F123413EC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10296840" y="6074474"/>
                    <a:ext cx="182160" cy="172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55" name="Pennanteckning 354">
                  <a:extLst>
                    <a:ext uri="{FF2B5EF4-FFF2-40B4-BE49-F238E27FC236}">
                      <a16:creationId xmlns:a16="http://schemas.microsoft.com/office/drawing/2014/main" id="{D55ABC11-B620-A36D-B225-2B7070D32E08}"/>
                    </a:ext>
                  </a:extLst>
                </p14:cNvPr>
                <p14:cNvContentPartPr/>
                <p14:nvPr/>
              </p14:nvContentPartPr>
              <p14:xfrm>
                <a:off x="10611120" y="6074114"/>
                <a:ext cx="116280" cy="207360"/>
              </p14:xfrm>
            </p:contentPart>
          </mc:Choice>
          <mc:Fallback>
            <p:pic>
              <p:nvPicPr>
                <p:cNvPr id="355" name="Pennanteckning 354">
                  <a:extLst>
                    <a:ext uri="{FF2B5EF4-FFF2-40B4-BE49-F238E27FC236}">
                      <a16:creationId xmlns:a16="http://schemas.microsoft.com/office/drawing/2014/main" id="{D55ABC11-B620-A36D-B225-2B7070D32E0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595640" y="6058634"/>
                  <a:ext cx="146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58" name="Pennanteckning 357">
                  <a:extLst>
                    <a:ext uri="{FF2B5EF4-FFF2-40B4-BE49-F238E27FC236}">
                      <a16:creationId xmlns:a16="http://schemas.microsoft.com/office/drawing/2014/main" id="{12F02762-D36C-1C7D-8A76-121B73921AE6}"/>
                    </a:ext>
                  </a:extLst>
                </p14:cNvPr>
                <p14:cNvContentPartPr/>
                <p14:nvPr/>
              </p14:nvContentPartPr>
              <p14:xfrm>
                <a:off x="10847280" y="6060434"/>
                <a:ext cx="23040" cy="276480"/>
              </p14:xfrm>
            </p:contentPart>
          </mc:Choice>
          <mc:Fallback>
            <p:pic>
              <p:nvPicPr>
                <p:cNvPr id="358" name="Pennanteckning 357">
                  <a:extLst>
                    <a:ext uri="{FF2B5EF4-FFF2-40B4-BE49-F238E27FC236}">
                      <a16:creationId xmlns:a16="http://schemas.microsoft.com/office/drawing/2014/main" id="{12F02762-D36C-1C7D-8A76-121B73921AE6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831800" y="6044974"/>
                  <a:ext cx="53640" cy="30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34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893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regularisation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models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require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 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feature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scaling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 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6EED672B-4696-DC52-4D9A-11F89BEAC7FC}"/>
              </a:ext>
            </a:extLst>
          </p:cNvPr>
          <p:cNvGrpSpPr/>
          <p:nvPr/>
        </p:nvGrpSpPr>
        <p:grpSpPr>
          <a:xfrm>
            <a:off x="1228800" y="1727834"/>
            <a:ext cx="5092560" cy="1753560"/>
            <a:chOff x="1228800" y="1727834"/>
            <a:chExt cx="5092560" cy="1753560"/>
          </a:xfrm>
        </p:grpSpPr>
        <p:grpSp>
          <p:nvGrpSpPr>
            <p:cNvPr id="13" name="Grupp 12">
              <a:extLst>
                <a:ext uri="{FF2B5EF4-FFF2-40B4-BE49-F238E27FC236}">
                  <a16:creationId xmlns:a16="http://schemas.microsoft.com/office/drawing/2014/main" id="{3134DE80-857C-A03B-B894-4ECA58CB1702}"/>
                </a:ext>
              </a:extLst>
            </p:cNvPr>
            <p:cNvGrpSpPr/>
            <p:nvPr/>
          </p:nvGrpSpPr>
          <p:grpSpPr>
            <a:xfrm>
              <a:off x="1228800" y="1763834"/>
              <a:ext cx="667440" cy="360000"/>
              <a:chOff x="1228800" y="1763834"/>
              <a:chExt cx="667440" cy="36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1439FAFC-922B-38CE-09BE-3BA32FBFBE92}"/>
                      </a:ext>
                    </a:extLst>
                  </p14:cNvPr>
                  <p14:cNvContentPartPr/>
                  <p14:nvPr/>
                </p14:nvContentPartPr>
                <p14:xfrm>
                  <a:off x="1315200" y="1763834"/>
                  <a:ext cx="50400" cy="270360"/>
                </p14:xfrm>
              </p:contentPart>
            </mc:Choice>
            <mc:Fallback xmlns=""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1439FAFC-922B-38CE-09BE-3BA32FBFBE9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00080" y="1748714"/>
                    <a:ext cx="8100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Pennanteckning 4">
                    <a:extLst>
                      <a:ext uri="{FF2B5EF4-FFF2-40B4-BE49-F238E27FC236}">
                        <a16:creationId xmlns:a16="http://schemas.microsoft.com/office/drawing/2014/main" id="{237168C2-7DBF-2B71-B259-803AED0B4C30}"/>
                      </a:ext>
                    </a:extLst>
                  </p14:cNvPr>
                  <p14:cNvContentPartPr/>
                  <p14:nvPr/>
                </p14:nvContentPartPr>
                <p14:xfrm>
                  <a:off x="1228800" y="1824314"/>
                  <a:ext cx="219240" cy="80640"/>
                </p14:xfrm>
              </p:contentPart>
            </mc:Choice>
            <mc:Fallback xmlns="">
              <p:pic>
                <p:nvPicPr>
                  <p:cNvPr id="5" name="Pennanteckning 4">
                    <a:extLst>
                      <a:ext uri="{FF2B5EF4-FFF2-40B4-BE49-F238E27FC236}">
                        <a16:creationId xmlns:a16="http://schemas.microsoft.com/office/drawing/2014/main" id="{237168C2-7DBF-2B71-B259-803AED0B4C3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13320" y="1808834"/>
                    <a:ext cx="24984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4B4BAA04-E2D8-C848-992E-C8902A1FE9C9}"/>
                      </a:ext>
                    </a:extLst>
                  </p14:cNvPr>
                  <p14:cNvContentPartPr/>
                  <p14:nvPr/>
                </p14:nvContentPartPr>
                <p14:xfrm>
                  <a:off x="1499520" y="1771394"/>
                  <a:ext cx="133560" cy="25740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4B4BAA04-E2D8-C848-992E-C8902A1FE9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484040" y="1755914"/>
                    <a:ext cx="16380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Pennanteckning 6">
                    <a:extLst>
                      <a:ext uri="{FF2B5EF4-FFF2-40B4-BE49-F238E27FC236}">
                        <a16:creationId xmlns:a16="http://schemas.microsoft.com/office/drawing/2014/main" id="{492A95B9-C60F-6E5C-FB4D-76D3CF5ECBB3}"/>
                      </a:ext>
                    </a:extLst>
                  </p14:cNvPr>
                  <p14:cNvContentPartPr/>
                  <p14:nvPr/>
                </p14:nvContentPartPr>
                <p14:xfrm>
                  <a:off x="1715520" y="1907474"/>
                  <a:ext cx="180720" cy="216360"/>
                </p14:xfrm>
              </p:contentPart>
            </mc:Choice>
            <mc:Fallback xmlns="">
              <p:pic>
                <p:nvPicPr>
                  <p:cNvPr id="7" name="Pennanteckning 6">
                    <a:extLst>
                      <a:ext uri="{FF2B5EF4-FFF2-40B4-BE49-F238E27FC236}">
                        <a16:creationId xmlns:a16="http://schemas.microsoft.com/office/drawing/2014/main" id="{492A95B9-C60F-6E5C-FB4D-76D3CF5ECBB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700400" y="1892354"/>
                    <a:ext cx="211320" cy="246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" name="Grupp 11">
              <a:extLst>
                <a:ext uri="{FF2B5EF4-FFF2-40B4-BE49-F238E27FC236}">
                  <a16:creationId xmlns:a16="http://schemas.microsoft.com/office/drawing/2014/main" id="{08432726-4386-9EC9-43E3-084CC02C3763}"/>
                </a:ext>
              </a:extLst>
            </p:cNvPr>
            <p:cNvGrpSpPr/>
            <p:nvPr/>
          </p:nvGrpSpPr>
          <p:grpSpPr>
            <a:xfrm>
              <a:off x="2210520" y="1833674"/>
              <a:ext cx="1141200" cy="361080"/>
              <a:chOff x="2210520" y="1833674"/>
              <a:chExt cx="1141200" cy="36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Pennanteckning 7">
                    <a:extLst>
                      <a:ext uri="{FF2B5EF4-FFF2-40B4-BE49-F238E27FC236}">
                        <a16:creationId xmlns:a16="http://schemas.microsoft.com/office/drawing/2014/main" id="{97D65FAA-75D0-6DB0-DCD8-DA32D9C9D045}"/>
                      </a:ext>
                    </a:extLst>
                  </p14:cNvPr>
                  <p14:cNvContentPartPr/>
                  <p14:nvPr/>
                </p14:nvContentPartPr>
                <p14:xfrm>
                  <a:off x="2210520" y="1974434"/>
                  <a:ext cx="277560" cy="128880"/>
                </p14:xfrm>
              </p:contentPart>
            </mc:Choice>
            <mc:Fallback xmlns="">
              <p:pic>
                <p:nvPicPr>
                  <p:cNvPr id="8" name="Pennanteckning 7">
                    <a:extLst>
                      <a:ext uri="{FF2B5EF4-FFF2-40B4-BE49-F238E27FC236}">
                        <a16:creationId xmlns:a16="http://schemas.microsoft.com/office/drawing/2014/main" id="{97D65FAA-75D0-6DB0-DCD8-DA32D9C9D04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195400" y="1959314"/>
                    <a:ext cx="3081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Pennanteckning 8">
                    <a:extLst>
                      <a:ext uri="{FF2B5EF4-FFF2-40B4-BE49-F238E27FC236}">
                        <a16:creationId xmlns:a16="http://schemas.microsoft.com/office/drawing/2014/main" id="{68C4877C-BC31-CD8C-F4AA-3A30CB37AC57}"/>
                      </a:ext>
                    </a:extLst>
                  </p14:cNvPr>
                  <p14:cNvContentPartPr/>
                  <p14:nvPr/>
                </p14:nvContentPartPr>
                <p14:xfrm>
                  <a:off x="2559000" y="1833674"/>
                  <a:ext cx="359640" cy="275040"/>
                </p14:xfrm>
              </p:contentPart>
            </mc:Choice>
            <mc:Fallback xmlns="">
              <p:pic>
                <p:nvPicPr>
                  <p:cNvPr id="9" name="Pennanteckning 8">
                    <a:extLst>
                      <a:ext uri="{FF2B5EF4-FFF2-40B4-BE49-F238E27FC236}">
                        <a16:creationId xmlns:a16="http://schemas.microsoft.com/office/drawing/2014/main" id="{68C4877C-BC31-CD8C-F4AA-3A30CB37AC5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43520" y="1818194"/>
                    <a:ext cx="390240" cy="30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Pennanteckning 9">
                    <a:extLst>
                      <a:ext uri="{FF2B5EF4-FFF2-40B4-BE49-F238E27FC236}">
                        <a16:creationId xmlns:a16="http://schemas.microsoft.com/office/drawing/2014/main" id="{B7875BE2-7F5F-7BF0-7750-3ECCBEE9317D}"/>
                      </a:ext>
                    </a:extLst>
                  </p14:cNvPr>
                  <p14:cNvContentPartPr/>
                  <p14:nvPr/>
                </p14:nvContentPartPr>
                <p14:xfrm>
                  <a:off x="2977320" y="1946354"/>
                  <a:ext cx="172800" cy="142560"/>
                </p14:xfrm>
              </p:contentPart>
            </mc:Choice>
            <mc:Fallback xmlns="">
              <p:pic>
                <p:nvPicPr>
                  <p:cNvPr id="10" name="Pennanteckning 9">
                    <a:extLst>
                      <a:ext uri="{FF2B5EF4-FFF2-40B4-BE49-F238E27FC236}">
                        <a16:creationId xmlns:a16="http://schemas.microsoft.com/office/drawing/2014/main" id="{B7875BE2-7F5F-7BF0-7750-3ECCBEE9317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962200" y="1931234"/>
                    <a:ext cx="20304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" name="Pennanteckning 10">
                    <a:extLst>
                      <a:ext uri="{FF2B5EF4-FFF2-40B4-BE49-F238E27FC236}">
                        <a16:creationId xmlns:a16="http://schemas.microsoft.com/office/drawing/2014/main" id="{551AD8F8-D32D-3862-5E71-0ADED0FF85D5}"/>
                      </a:ext>
                    </a:extLst>
                  </p14:cNvPr>
                  <p14:cNvContentPartPr/>
                  <p14:nvPr/>
                </p14:nvContentPartPr>
                <p14:xfrm>
                  <a:off x="3173520" y="1899914"/>
                  <a:ext cx="178200" cy="294840"/>
                </p14:xfrm>
              </p:contentPart>
            </mc:Choice>
            <mc:Fallback xmlns="">
              <p:pic>
                <p:nvPicPr>
                  <p:cNvPr id="11" name="Pennanteckning 10">
                    <a:extLst>
                      <a:ext uri="{FF2B5EF4-FFF2-40B4-BE49-F238E27FC236}">
                        <a16:creationId xmlns:a16="http://schemas.microsoft.com/office/drawing/2014/main" id="{551AD8F8-D32D-3862-5E71-0ADED0FF85D5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158400" y="1884434"/>
                    <a:ext cx="208800" cy="32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15094F2B-7B39-FD78-8A9F-D2ED9F80E610}"/>
                </a:ext>
              </a:extLst>
            </p:cNvPr>
            <p:cNvGrpSpPr/>
            <p:nvPr/>
          </p:nvGrpSpPr>
          <p:grpSpPr>
            <a:xfrm>
              <a:off x="3652320" y="1918994"/>
              <a:ext cx="557280" cy="199800"/>
              <a:chOff x="3652320" y="1918994"/>
              <a:chExt cx="557280" cy="19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" name="Pennanteckning 13">
                    <a:extLst>
                      <a:ext uri="{FF2B5EF4-FFF2-40B4-BE49-F238E27FC236}">
                        <a16:creationId xmlns:a16="http://schemas.microsoft.com/office/drawing/2014/main" id="{DF792D37-A476-132C-68E3-ABBE9378AB5A}"/>
                      </a:ext>
                    </a:extLst>
                  </p14:cNvPr>
                  <p14:cNvContentPartPr/>
                  <p14:nvPr/>
                </p14:nvContentPartPr>
                <p14:xfrm>
                  <a:off x="3652320" y="1952114"/>
                  <a:ext cx="200160" cy="166680"/>
                </p14:xfrm>
              </p:contentPart>
            </mc:Choice>
            <mc:Fallback xmlns="">
              <p:pic>
                <p:nvPicPr>
                  <p:cNvPr id="14" name="Pennanteckning 13">
                    <a:extLst>
                      <a:ext uri="{FF2B5EF4-FFF2-40B4-BE49-F238E27FC236}">
                        <a16:creationId xmlns:a16="http://schemas.microsoft.com/office/drawing/2014/main" id="{DF792D37-A476-132C-68E3-ABBE9378AB5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636840" y="1936634"/>
                    <a:ext cx="23040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5" name="Pennanteckning 14">
                    <a:extLst>
                      <a:ext uri="{FF2B5EF4-FFF2-40B4-BE49-F238E27FC236}">
                        <a16:creationId xmlns:a16="http://schemas.microsoft.com/office/drawing/2014/main" id="{E53280CD-82C0-538F-3DD1-2EE096B8CA58}"/>
                      </a:ext>
                    </a:extLst>
                  </p14:cNvPr>
                  <p14:cNvContentPartPr/>
                  <p14:nvPr/>
                </p14:nvContentPartPr>
                <p14:xfrm>
                  <a:off x="3880200" y="1918994"/>
                  <a:ext cx="329400" cy="190080"/>
                </p14:xfrm>
              </p:contentPart>
            </mc:Choice>
            <mc:Fallback xmlns="">
              <p:pic>
                <p:nvPicPr>
                  <p:cNvPr id="15" name="Pennanteckning 14">
                    <a:extLst>
                      <a:ext uri="{FF2B5EF4-FFF2-40B4-BE49-F238E27FC236}">
                        <a16:creationId xmlns:a16="http://schemas.microsoft.com/office/drawing/2014/main" id="{E53280CD-82C0-538F-3DD1-2EE096B8CA58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865080" y="1903874"/>
                    <a:ext cx="3600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EA9C412-4006-203B-CB04-DAF5AE120933}"/>
                </a:ext>
              </a:extLst>
            </p:cNvPr>
            <p:cNvGrpSpPr/>
            <p:nvPr/>
          </p:nvGrpSpPr>
          <p:grpSpPr>
            <a:xfrm>
              <a:off x="4522080" y="1727834"/>
              <a:ext cx="1305720" cy="333720"/>
              <a:chOff x="4522080" y="1727834"/>
              <a:chExt cx="1305720" cy="33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6" name="Pennanteckning 15">
                    <a:extLst>
                      <a:ext uri="{FF2B5EF4-FFF2-40B4-BE49-F238E27FC236}">
                        <a16:creationId xmlns:a16="http://schemas.microsoft.com/office/drawing/2014/main" id="{0C9E9FFE-3149-8A9D-EEAB-C34E6B832D48}"/>
                      </a:ext>
                    </a:extLst>
                  </p14:cNvPr>
                  <p14:cNvContentPartPr/>
                  <p14:nvPr/>
                </p14:nvContentPartPr>
                <p14:xfrm>
                  <a:off x="4561320" y="1776794"/>
                  <a:ext cx="45000" cy="284760"/>
                </p14:xfrm>
              </p:contentPart>
            </mc:Choice>
            <mc:Fallback xmlns="">
              <p:pic>
                <p:nvPicPr>
                  <p:cNvPr id="16" name="Pennanteckning 15">
                    <a:extLst>
                      <a:ext uri="{FF2B5EF4-FFF2-40B4-BE49-F238E27FC236}">
                        <a16:creationId xmlns:a16="http://schemas.microsoft.com/office/drawing/2014/main" id="{0C9E9FFE-3149-8A9D-EEAB-C34E6B832D4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45840" y="1761314"/>
                    <a:ext cx="756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Pennanteckning 16">
                    <a:extLst>
                      <a:ext uri="{FF2B5EF4-FFF2-40B4-BE49-F238E27FC236}">
                        <a16:creationId xmlns:a16="http://schemas.microsoft.com/office/drawing/2014/main" id="{C72EDC9D-6ABF-59D9-82EE-1C52ED94CBB6}"/>
                      </a:ext>
                    </a:extLst>
                  </p14:cNvPr>
                  <p14:cNvContentPartPr/>
                  <p14:nvPr/>
                </p14:nvContentPartPr>
                <p14:xfrm>
                  <a:off x="4522080" y="1886954"/>
                  <a:ext cx="301320" cy="109800"/>
                </p14:xfrm>
              </p:contentPart>
            </mc:Choice>
            <mc:Fallback xmlns="">
              <p:pic>
                <p:nvPicPr>
                  <p:cNvPr id="17" name="Pennanteckning 16">
                    <a:extLst>
                      <a:ext uri="{FF2B5EF4-FFF2-40B4-BE49-F238E27FC236}">
                        <a16:creationId xmlns:a16="http://schemas.microsoft.com/office/drawing/2014/main" id="{C72EDC9D-6ABF-59D9-82EE-1C52ED94CBB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506960" y="1871834"/>
                    <a:ext cx="33192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Pennanteckning 17">
                    <a:extLst>
                      <a:ext uri="{FF2B5EF4-FFF2-40B4-BE49-F238E27FC236}">
                        <a16:creationId xmlns:a16="http://schemas.microsoft.com/office/drawing/2014/main" id="{CAEAF48F-5A73-610C-3699-F03CDB40C74A}"/>
                      </a:ext>
                    </a:extLst>
                  </p14:cNvPr>
                  <p14:cNvContentPartPr/>
                  <p14:nvPr/>
                </p14:nvContentPartPr>
                <p14:xfrm>
                  <a:off x="4875960" y="1900634"/>
                  <a:ext cx="178200" cy="94320"/>
                </p14:xfrm>
              </p:contentPart>
            </mc:Choice>
            <mc:Fallback xmlns="">
              <p:pic>
                <p:nvPicPr>
                  <p:cNvPr id="18" name="Pennanteckning 17">
                    <a:extLst>
                      <a:ext uri="{FF2B5EF4-FFF2-40B4-BE49-F238E27FC236}">
                        <a16:creationId xmlns:a16="http://schemas.microsoft.com/office/drawing/2014/main" id="{CAEAF48F-5A73-610C-3699-F03CDB40C74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860480" y="1885514"/>
                    <a:ext cx="20880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Pennanteckning 18">
                    <a:extLst>
                      <a:ext uri="{FF2B5EF4-FFF2-40B4-BE49-F238E27FC236}">
                        <a16:creationId xmlns:a16="http://schemas.microsoft.com/office/drawing/2014/main" id="{1EF960E1-18F6-AEDB-A10A-19986DF60C96}"/>
                      </a:ext>
                    </a:extLst>
                  </p14:cNvPr>
                  <p14:cNvContentPartPr/>
                  <p14:nvPr/>
                </p14:nvContentPartPr>
                <p14:xfrm>
                  <a:off x="5094480" y="1727834"/>
                  <a:ext cx="733320" cy="331200"/>
                </p14:xfrm>
              </p:contentPart>
            </mc:Choice>
            <mc:Fallback xmlns="">
              <p:pic>
                <p:nvPicPr>
                  <p:cNvPr id="19" name="Pennanteckning 18">
                    <a:extLst>
                      <a:ext uri="{FF2B5EF4-FFF2-40B4-BE49-F238E27FC236}">
                        <a16:creationId xmlns:a16="http://schemas.microsoft.com/office/drawing/2014/main" id="{1EF960E1-18F6-AEDB-A10A-19986DF60C96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079360" y="1712714"/>
                    <a:ext cx="763920" cy="36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59BF808F-8776-E672-F868-07A927361E21}"/>
                </a:ext>
              </a:extLst>
            </p:cNvPr>
            <p:cNvGrpSpPr/>
            <p:nvPr/>
          </p:nvGrpSpPr>
          <p:grpSpPr>
            <a:xfrm>
              <a:off x="1288920" y="2452514"/>
              <a:ext cx="767160" cy="536040"/>
              <a:chOff x="1288920" y="2452514"/>
              <a:chExt cx="767160" cy="53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2" name="Pennanteckning 21">
                    <a:extLst>
                      <a:ext uri="{FF2B5EF4-FFF2-40B4-BE49-F238E27FC236}">
                        <a16:creationId xmlns:a16="http://schemas.microsoft.com/office/drawing/2014/main" id="{C4E54D58-8B2B-A8A8-1B67-772921B204C6}"/>
                      </a:ext>
                    </a:extLst>
                  </p14:cNvPr>
                  <p14:cNvContentPartPr/>
                  <p14:nvPr/>
                </p14:nvContentPartPr>
                <p14:xfrm>
                  <a:off x="1288920" y="2516954"/>
                  <a:ext cx="215640" cy="138240"/>
                </p14:xfrm>
              </p:contentPart>
            </mc:Choice>
            <mc:Fallback xmlns="">
              <p:pic>
                <p:nvPicPr>
                  <p:cNvPr id="22" name="Pennanteckning 21">
                    <a:extLst>
                      <a:ext uri="{FF2B5EF4-FFF2-40B4-BE49-F238E27FC236}">
                        <a16:creationId xmlns:a16="http://schemas.microsoft.com/office/drawing/2014/main" id="{C4E54D58-8B2B-A8A8-1B67-772921B204C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273440" y="2501834"/>
                    <a:ext cx="24588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3" name="Pennanteckning 22">
                    <a:extLst>
                      <a:ext uri="{FF2B5EF4-FFF2-40B4-BE49-F238E27FC236}">
                        <a16:creationId xmlns:a16="http://schemas.microsoft.com/office/drawing/2014/main" id="{3485F667-2CA5-9E2B-972F-77DD8B4E42CA}"/>
                      </a:ext>
                    </a:extLst>
                  </p14:cNvPr>
                  <p14:cNvContentPartPr/>
                  <p14:nvPr/>
                </p14:nvContentPartPr>
                <p14:xfrm>
                  <a:off x="1526880" y="2560514"/>
                  <a:ext cx="63360" cy="149400"/>
                </p14:xfrm>
              </p:contentPart>
            </mc:Choice>
            <mc:Fallback xmlns="">
              <p:pic>
                <p:nvPicPr>
                  <p:cNvPr id="23" name="Pennanteckning 22">
                    <a:extLst>
                      <a:ext uri="{FF2B5EF4-FFF2-40B4-BE49-F238E27FC236}">
                        <a16:creationId xmlns:a16="http://schemas.microsoft.com/office/drawing/2014/main" id="{3485F667-2CA5-9E2B-972F-77DD8B4E42CA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511400" y="2545394"/>
                    <a:ext cx="93600" cy="17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Pennanteckning 23">
                    <a:extLst>
                      <a:ext uri="{FF2B5EF4-FFF2-40B4-BE49-F238E27FC236}">
                        <a16:creationId xmlns:a16="http://schemas.microsoft.com/office/drawing/2014/main" id="{EB3EF1A9-F3FC-4A46-DB99-1954CDC0A31D}"/>
                      </a:ext>
                    </a:extLst>
                  </p14:cNvPr>
                  <p14:cNvContentPartPr/>
                  <p14:nvPr/>
                </p14:nvContentPartPr>
                <p14:xfrm>
                  <a:off x="1667280" y="2557994"/>
                  <a:ext cx="17640" cy="83520"/>
                </p14:xfrm>
              </p:contentPart>
            </mc:Choice>
            <mc:Fallback xmlns="">
              <p:pic>
                <p:nvPicPr>
                  <p:cNvPr id="24" name="Pennanteckning 23">
                    <a:extLst>
                      <a:ext uri="{FF2B5EF4-FFF2-40B4-BE49-F238E27FC236}">
                        <a16:creationId xmlns:a16="http://schemas.microsoft.com/office/drawing/2014/main" id="{EB3EF1A9-F3FC-4A46-DB99-1954CDC0A31D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651800" y="2542874"/>
                    <a:ext cx="4824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F596F05A-ACA6-D2AC-4A20-5B4A3A3E858A}"/>
                      </a:ext>
                    </a:extLst>
                  </p14:cNvPr>
                  <p14:cNvContentPartPr/>
                  <p14:nvPr/>
                </p14:nvContentPartPr>
                <p14:xfrm>
                  <a:off x="1751160" y="2452514"/>
                  <a:ext cx="304920" cy="53604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F596F05A-ACA6-D2AC-4A20-5B4A3A3E858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735680" y="2437034"/>
                    <a:ext cx="335520" cy="56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upp 36">
              <a:extLst>
                <a:ext uri="{FF2B5EF4-FFF2-40B4-BE49-F238E27FC236}">
                  <a16:creationId xmlns:a16="http://schemas.microsoft.com/office/drawing/2014/main" id="{6D84C4A5-397D-C23D-699A-C9CE5FCF4B9C}"/>
                </a:ext>
              </a:extLst>
            </p:cNvPr>
            <p:cNvGrpSpPr/>
            <p:nvPr/>
          </p:nvGrpSpPr>
          <p:grpSpPr>
            <a:xfrm>
              <a:off x="2421120" y="2428754"/>
              <a:ext cx="1451880" cy="224640"/>
              <a:chOff x="2421120" y="2428754"/>
              <a:chExt cx="1451880" cy="22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7" name="Pennanteckning 26">
                    <a:extLst>
                      <a:ext uri="{FF2B5EF4-FFF2-40B4-BE49-F238E27FC236}">
                        <a16:creationId xmlns:a16="http://schemas.microsoft.com/office/drawing/2014/main" id="{A779BC64-FD8D-C4EF-83F1-04C98FC8C4A3}"/>
                      </a:ext>
                    </a:extLst>
                  </p14:cNvPr>
                  <p14:cNvContentPartPr/>
                  <p14:nvPr/>
                </p14:nvContentPartPr>
                <p14:xfrm>
                  <a:off x="2421120" y="2550794"/>
                  <a:ext cx="129960" cy="95040"/>
                </p14:xfrm>
              </p:contentPart>
            </mc:Choice>
            <mc:Fallback xmlns="">
              <p:pic>
                <p:nvPicPr>
                  <p:cNvPr id="27" name="Pennanteckning 26">
                    <a:extLst>
                      <a:ext uri="{FF2B5EF4-FFF2-40B4-BE49-F238E27FC236}">
                        <a16:creationId xmlns:a16="http://schemas.microsoft.com/office/drawing/2014/main" id="{A779BC64-FD8D-C4EF-83F1-04C98FC8C4A3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406000" y="2535674"/>
                    <a:ext cx="16020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932B3386-C38F-334E-DBA2-6AE96278B4D6}"/>
                      </a:ext>
                    </a:extLst>
                  </p14:cNvPr>
                  <p14:cNvContentPartPr/>
                  <p14:nvPr/>
                </p14:nvContentPartPr>
                <p14:xfrm>
                  <a:off x="2615520" y="2572754"/>
                  <a:ext cx="155520" cy="5040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932B3386-C38F-334E-DBA2-6AE96278B4D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600400" y="2557634"/>
                    <a:ext cx="18576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53A52E0E-FC82-E996-D731-0BD47E33EA54}"/>
                      </a:ext>
                    </a:extLst>
                  </p14:cNvPr>
                  <p14:cNvContentPartPr/>
                  <p14:nvPr/>
                </p14:nvContentPartPr>
                <p14:xfrm>
                  <a:off x="2804160" y="2569514"/>
                  <a:ext cx="348840" cy="6480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53A52E0E-FC82-E996-D731-0BD47E33EA5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789040" y="2554034"/>
                    <a:ext cx="37908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24371A0F-98A6-B3E2-3685-6BB22AC00D46}"/>
                      </a:ext>
                    </a:extLst>
                  </p14:cNvPr>
                  <p14:cNvContentPartPr/>
                  <p14:nvPr/>
                </p14:nvContentPartPr>
                <p14:xfrm>
                  <a:off x="3177120" y="2577434"/>
                  <a:ext cx="143640" cy="6876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24371A0F-98A6-B3E2-3685-6BB22AC00D4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162000" y="2561954"/>
                    <a:ext cx="17388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CC1FC54A-B833-AFDE-9D5E-F7C77D8E59B4}"/>
                      </a:ext>
                    </a:extLst>
                  </p14:cNvPr>
                  <p14:cNvContentPartPr/>
                  <p14:nvPr/>
                </p14:nvContentPartPr>
                <p14:xfrm>
                  <a:off x="3340200" y="2515514"/>
                  <a:ext cx="71640" cy="648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CC1FC54A-B833-AFDE-9D5E-F7C77D8E59B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325080" y="2500394"/>
                    <a:ext cx="1018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EFFAF94B-089E-A42E-4F56-512C8759C02A}"/>
                      </a:ext>
                    </a:extLst>
                  </p14:cNvPr>
                  <p14:cNvContentPartPr/>
                  <p14:nvPr/>
                </p14:nvContentPartPr>
                <p14:xfrm>
                  <a:off x="3426960" y="2522714"/>
                  <a:ext cx="77040" cy="8712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EFFAF94B-089E-A42E-4F56-512C8759C02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411840" y="2507234"/>
                    <a:ext cx="10728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E711C64D-89DB-226A-FAC3-1E5FEE951C46}"/>
                      </a:ext>
                    </a:extLst>
                  </p14:cNvPr>
                  <p14:cNvContentPartPr/>
                  <p14:nvPr/>
                </p14:nvContentPartPr>
                <p14:xfrm>
                  <a:off x="3560160" y="2544674"/>
                  <a:ext cx="190800" cy="6696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E711C64D-89DB-226A-FAC3-1E5FEE951C46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3545040" y="2529194"/>
                    <a:ext cx="2214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5" name="Pennanteckning 34">
                    <a:extLst>
                      <a:ext uri="{FF2B5EF4-FFF2-40B4-BE49-F238E27FC236}">
                        <a16:creationId xmlns:a16="http://schemas.microsoft.com/office/drawing/2014/main" id="{DC65457E-DEFC-6C70-6930-1D9638FE9C8B}"/>
                      </a:ext>
                    </a:extLst>
                  </p14:cNvPr>
                  <p14:cNvContentPartPr/>
                  <p14:nvPr/>
                </p14:nvContentPartPr>
                <p14:xfrm>
                  <a:off x="3781560" y="2428754"/>
                  <a:ext cx="91440" cy="224640"/>
                </p14:xfrm>
              </p:contentPart>
            </mc:Choice>
            <mc:Fallback xmlns="">
              <p:pic>
                <p:nvPicPr>
                  <p:cNvPr id="35" name="Pennanteckning 34">
                    <a:extLst>
                      <a:ext uri="{FF2B5EF4-FFF2-40B4-BE49-F238E27FC236}">
                        <a16:creationId xmlns:a16="http://schemas.microsoft.com/office/drawing/2014/main" id="{DC65457E-DEFC-6C70-6930-1D9638FE9C8B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3766440" y="2413274"/>
                    <a:ext cx="12204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6" name="Pennanteckning 35">
                    <a:extLst>
                      <a:ext uri="{FF2B5EF4-FFF2-40B4-BE49-F238E27FC236}">
                        <a16:creationId xmlns:a16="http://schemas.microsoft.com/office/drawing/2014/main" id="{75F63A40-4AE4-BC64-FF47-D27801B1A946}"/>
                      </a:ext>
                    </a:extLst>
                  </p14:cNvPr>
                  <p14:cNvContentPartPr/>
                  <p14:nvPr/>
                </p14:nvContentPartPr>
                <p14:xfrm>
                  <a:off x="3598320" y="2551874"/>
                  <a:ext cx="79560" cy="17640"/>
                </p14:xfrm>
              </p:contentPart>
            </mc:Choice>
            <mc:Fallback xmlns="">
              <p:pic>
                <p:nvPicPr>
                  <p:cNvPr id="36" name="Pennanteckning 35">
                    <a:extLst>
                      <a:ext uri="{FF2B5EF4-FFF2-40B4-BE49-F238E27FC236}">
                        <a16:creationId xmlns:a16="http://schemas.microsoft.com/office/drawing/2014/main" id="{75F63A40-4AE4-BC64-FF47-D27801B1A94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3583200" y="2536394"/>
                    <a:ext cx="110160" cy="48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" name="Grupp 48">
              <a:extLst>
                <a:ext uri="{FF2B5EF4-FFF2-40B4-BE49-F238E27FC236}">
                  <a16:creationId xmlns:a16="http://schemas.microsoft.com/office/drawing/2014/main" id="{70D2993C-2351-D762-8C0E-E91ABDF93111}"/>
                </a:ext>
              </a:extLst>
            </p:cNvPr>
            <p:cNvGrpSpPr/>
            <p:nvPr/>
          </p:nvGrpSpPr>
          <p:grpSpPr>
            <a:xfrm>
              <a:off x="4286640" y="2409674"/>
              <a:ext cx="1393560" cy="465120"/>
              <a:chOff x="4286640" y="2409674"/>
              <a:chExt cx="1393560" cy="46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8" name="Pennanteckning 37">
                    <a:extLst>
                      <a:ext uri="{FF2B5EF4-FFF2-40B4-BE49-F238E27FC236}">
                        <a16:creationId xmlns:a16="http://schemas.microsoft.com/office/drawing/2014/main" id="{913A39DA-5B1E-E00B-5219-A41D92C14C77}"/>
                      </a:ext>
                    </a:extLst>
                  </p14:cNvPr>
                  <p14:cNvContentPartPr/>
                  <p14:nvPr/>
                </p14:nvContentPartPr>
                <p14:xfrm>
                  <a:off x="4286640" y="2459714"/>
                  <a:ext cx="114480" cy="104400"/>
                </p14:xfrm>
              </p:contentPart>
            </mc:Choice>
            <mc:Fallback xmlns="">
              <p:pic>
                <p:nvPicPr>
                  <p:cNvPr id="38" name="Pennanteckning 37">
                    <a:extLst>
                      <a:ext uri="{FF2B5EF4-FFF2-40B4-BE49-F238E27FC236}">
                        <a16:creationId xmlns:a16="http://schemas.microsoft.com/office/drawing/2014/main" id="{913A39DA-5B1E-E00B-5219-A41D92C14C77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271520" y="2444594"/>
                    <a:ext cx="14472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9" name="Pennanteckning 38">
                    <a:extLst>
                      <a:ext uri="{FF2B5EF4-FFF2-40B4-BE49-F238E27FC236}">
                        <a16:creationId xmlns:a16="http://schemas.microsoft.com/office/drawing/2014/main" id="{B065E5F5-605A-C0C0-0932-6C9B93CC755E}"/>
                      </a:ext>
                    </a:extLst>
                  </p14:cNvPr>
                  <p14:cNvContentPartPr/>
                  <p14:nvPr/>
                </p14:nvContentPartPr>
                <p14:xfrm>
                  <a:off x="4405440" y="2536394"/>
                  <a:ext cx="79560" cy="308160"/>
                </p14:xfrm>
              </p:contentPart>
            </mc:Choice>
            <mc:Fallback xmlns="">
              <p:pic>
                <p:nvPicPr>
                  <p:cNvPr id="39" name="Pennanteckning 38">
                    <a:extLst>
                      <a:ext uri="{FF2B5EF4-FFF2-40B4-BE49-F238E27FC236}">
                        <a16:creationId xmlns:a16="http://schemas.microsoft.com/office/drawing/2014/main" id="{B065E5F5-605A-C0C0-0932-6C9B93CC755E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389960" y="2520914"/>
                    <a:ext cx="11016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0" name="Pennanteckning 39">
                    <a:extLst>
                      <a:ext uri="{FF2B5EF4-FFF2-40B4-BE49-F238E27FC236}">
                        <a16:creationId xmlns:a16="http://schemas.microsoft.com/office/drawing/2014/main" id="{1E8349E0-AEB9-C3ED-32C4-14A2345DE901}"/>
                      </a:ext>
                    </a:extLst>
                  </p14:cNvPr>
                  <p14:cNvContentPartPr/>
                  <p14:nvPr/>
                </p14:nvContentPartPr>
                <p14:xfrm>
                  <a:off x="4452600" y="2485274"/>
                  <a:ext cx="104760" cy="86760"/>
                </p14:xfrm>
              </p:contentPart>
            </mc:Choice>
            <mc:Fallback xmlns="">
              <p:pic>
                <p:nvPicPr>
                  <p:cNvPr id="40" name="Pennanteckning 39">
                    <a:extLst>
                      <a:ext uri="{FF2B5EF4-FFF2-40B4-BE49-F238E27FC236}">
                        <a16:creationId xmlns:a16="http://schemas.microsoft.com/office/drawing/2014/main" id="{1E8349E0-AEB9-C3ED-32C4-14A2345DE90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437480" y="2469794"/>
                    <a:ext cx="135360" cy="11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1" name="Pennanteckning 40">
                    <a:extLst>
                      <a:ext uri="{FF2B5EF4-FFF2-40B4-BE49-F238E27FC236}">
                        <a16:creationId xmlns:a16="http://schemas.microsoft.com/office/drawing/2014/main" id="{00FC1559-5FA7-5A5C-DBAA-02229403B583}"/>
                      </a:ext>
                    </a:extLst>
                  </p14:cNvPr>
                  <p14:cNvContentPartPr/>
                  <p14:nvPr/>
                </p14:nvContentPartPr>
                <p14:xfrm>
                  <a:off x="4616040" y="2506154"/>
                  <a:ext cx="27720" cy="201960"/>
                </p14:xfrm>
              </p:contentPart>
            </mc:Choice>
            <mc:Fallback xmlns="">
              <p:pic>
                <p:nvPicPr>
                  <p:cNvPr id="41" name="Pennanteckning 40">
                    <a:extLst>
                      <a:ext uri="{FF2B5EF4-FFF2-40B4-BE49-F238E27FC236}">
                        <a16:creationId xmlns:a16="http://schemas.microsoft.com/office/drawing/2014/main" id="{00FC1559-5FA7-5A5C-DBAA-02229403B583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600560" y="2491034"/>
                    <a:ext cx="5832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2" name="Pennanteckning 41">
                    <a:extLst>
                      <a:ext uri="{FF2B5EF4-FFF2-40B4-BE49-F238E27FC236}">
                        <a16:creationId xmlns:a16="http://schemas.microsoft.com/office/drawing/2014/main" id="{390931BD-43A8-98D6-EBB8-DCF4A1ACA90B}"/>
                      </a:ext>
                    </a:extLst>
                  </p14:cNvPr>
                  <p14:cNvContentPartPr/>
                  <p14:nvPr/>
                </p14:nvContentPartPr>
                <p14:xfrm>
                  <a:off x="4656000" y="2501474"/>
                  <a:ext cx="42480" cy="116280"/>
                </p14:xfrm>
              </p:contentPart>
            </mc:Choice>
            <mc:Fallback xmlns="">
              <p:pic>
                <p:nvPicPr>
                  <p:cNvPr id="42" name="Pennanteckning 41">
                    <a:extLst>
                      <a:ext uri="{FF2B5EF4-FFF2-40B4-BE49-F238E27FC236}">
                        <a16:creationId xmlns:a16="http://schemas.microsoft.com/office/drawing/2014/main" id="{390931BD-43A8-98D6-EBB8-DCF4A1ACA90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640880" y="2486354"/>
                    <a:ext cx="7272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3" name="Pennanteckning 42">
                    <a:extLst>
                      <a:ext uri="{FF2B5EF4-FFF2-40B4-BE49-F238E27FC236}">
                        <a16:creationId xmlns:a16="http://schemas.microsoft.com/office/drawing/2014/main" id="{458344AB-3A49-1500-D4A7-2F2CF8CD0CAC}"/>
                      </a:ext>
                    </a:extLst>
                  </p14:cNvPr>
                  <p14:cNvContentPartPr/>
                  <p14:nvPr/>
                </p14:nvContentPartPr>
                <p14:xfrm>
                  <a:off x="4558440" y="2601914"/>
                  <a:ext cx="71640" cy="272880"/>
                </p14:xfrm>
              </p:contentPart>
            </mc:Choice>
            <mc:Fallback xmlns="">
              <p:pic>
                <p:nvPicPr>
                  <p:cNvPr id="43" name="Pennanteckning 42">
                    <a:extLst>
                      <a:ext uri="{FF2B5EF4-FFF2-40B4-BE49-F238E27FC236}">
                        <a16:creationId xmlns:a16="http://schemas.microsoft.com/office/drawing/2014/main" id="{458344AB-3A49-1500-D4A7-2F2CF8CD0CA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543320" y="2586794"/>
                    <a:ext cx="10188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4" name="Pennanteckning 43">
                    <a:extLst>
                      <a:ext uri="{FF2B5EF4-FFF2-40B4-BE49-F238E27FC236}">
                        <a16:creationId xmlns:a16="http://schemas.microsoft.com/office/drawing/2014/main" id="{0A490356-1BB9-8284-1063-F70D9D7E6BF5}"/>
                      </a:ext>
                    </a:extLst>
                  </p14:cNvPr>
                  <p14:cNvContentPartPr/>
                  <p14:nvPr/>
                </p14:nvContentPartPr>
                <p14:xfrm>
                  <a:off x="4817280" y="2489954"/>
                  <a:ext cx="164520" cy="149040"/>
                </p14:xfrm>
              </p:contentPart>
            </mc:Choice>
            <mc:Fallback xmlns="">
              <p:pic>
                <p:nvPicPr>
                  <p:cNvPr id="44" name="Pennanteckning 43">
                    <a:extLst>
                      <a:ext uri="{FF2B5EF4-FFF2-40B4-BE49-F238E27FC236}">
                        <a16:creationId xmlns:a16="http://schemas.microsoft.com/office/drawing/2014/main" id="{0A490356-1BB9-8284-1063-F70D9D7E6BF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802160" y="2474474"/>
                    <a:ext cx="195120" cy="17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810E41A7-991A-E2FC-4CFD-9ED738FC329C}"/>
                      </a:ext>
                    </a:extLst>
                  </p14:cNvPr>
                  <p14:cNvContentPartPr/>
                  <p14:nvPr/>
                </p14:nvContentPartPr>
                <p14:xfrm>
                  <a:off x="5037960" y="2473394"/>
                  <a:ext cx="62280" cy="12168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810E41A7-991A-E2FC-4CFD-9ED738FC329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022840" y="2458274"/>
                    <a:ext cx="928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46654E90-A185-0A94-4CE8-A22B0D74F046}"/>
                      </a:ext>
                    </a:extLst>
                  </p14:cNvPr>
                  <p14:cNvContentPartPr/>
                  <p14:nvPr/>
                </p14:nvContentPartPr>
                <p14:xfrm>
                  <a:off x="5180520" y="2509754"/>
                  <a:ext cx="204480" cy="11268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46654E90-A185-0A94-4CE8-A22B0D74F046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165040" y="2494634"/>
                    <a:ext cx="23508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7" name="Pennanteckning 46">
                    <a:extLst>
                      <a:ext uri="{FF2B5EF4-FFF2-40B4-BE49-F238E27FC236}">
                        <a16:creationId xmlns:a16="http://schemas.microsoft.com/office/drawing/2014/main" id="{74DC72CE-67B5-4FC1-C476-2BF20343CB89}"/>
                      </a:ext>
                    </a:extLst>
                  </p14:cNvPr>
                  <p14:cNvContentPartPr/>
                  <p14:nvPr/>
                </p14:nvContentPartPr>
                <p14:xfrm>
                  <a:off x="5426040" y="2498954"/>
                  <a:ext cx="82080" cy="119160"/>
                </p14:xfrm>
              </p:contentPart>
            </mc:Choice>
            <mc:Fallback xmlns="">
              <p:pic>
                <p:nvPicPr>
                  <p:cNvPr id="47" name="Pennanteckning 46">
                    <a:extLst>
                      <a:ext uri="{FF2B5EF4-FFF2-40B4-BE49-F238E27FC236}">
                        <a16:creationId xmlns:a16="http://schemas.microsoft.com/office/drawing/2014/main" id="{74DC72CE-67B5-4FC1-C476-2BF20343CB8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5410560" y="2483474"/>
                    <a:ext cx="112680" cy="14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A579048C-8094-BD4A-A121-5F36F5D81B32}"/>
                      </a:ext>
                    </a:extLst>
                  </p14:cNvPr>
                  <p14:cNvContentPartPr/>
                  <p14:nvPr/>
                </p14:nvContentPartPr>
                <p14:xfrm>
                  <a:off x="5599200" y="2409674"/>
                  <a:ext cx="81000" cy="19008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A579048C-8094-BD4A-A121-5F36F5D81B32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584080" y="2394194"/>
                    <a:ext cx="1116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Pennanteckning 49">
                  <a:extLst>
                    <a:ext uri="{FF2B5EF4-FFF2-40B4-BE49-F238E27FC236}">
                      <a16:creationId xmlns:a16="http://schemas.microsoft.com/office/drawing/2014/main" id="{F4624A5F-C089-5459-1577-04B735F10461}"/>
                    </a:ext>
                  </a:extLst>
                </p14:cNvPr>
                <p14:cNvContentPartPr/>
                <p14:nvPr/>
              </p14:nvContentPartPr>
              <p14:xfrm>
                <a:off x="1229160" y="3180074"/>
                <a:ext cx="61200" cy="177120"/>
              </p14:xfrm>
            </p:contentPart>
          </mc:Choice>
          <mc:Fallback>
            <p:pic>
              <p:nvPicPr>
                <p:cNvPr id="50" name="Pennanteckning 49">
                  <a:extLst>
                    <a:ext uri="{FF2B5EF4-FFF2-40B4-BE49-F238E27FC236}">
                      <a16:creationId xmlns:a16="http://schemas.microsoft.com/office/drawing/2014/main" id="{F4624A5F-C089-5459-1577-04B735F1046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13680" y="3164625"/>
                  <a:ext cx="91800" cy="20765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9E4DE535-2B78-C5B1-D9A0-0F3EE928F7AD}"/>
                </a:ext>
              </a:extLst>
            </p:cNvPr>
            <p:cNvGrpSpPr/>
            <p:nvPr/>
          </p:nvGrpSpPr>
          <p:grpSpPr>
            <a:xfrm>
              <a:off x="1453800" y="3153434"/>
              <a:ext cx="618840" cy="209520"/>
              <a:chOff x="1453800" y="3153434"/>
              <a:chExt cx="618840" cy="209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2205BE1E-B536-8BD5-76CE-ADE731285D45}"/>
                      </a:ext>
                    </a:extLst>
                  </p14:cNvPr>
                  <p14:cNvContentPartPr/>
                  <p14:nvPr/>
                </p14:nvContentPartPr>
                <p14:xfrm>
                  <a:off x="1453800" y="3256754"/>
                  <a:ext cx="159120" cy="10620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2205BE1E-B536-8BD5-76CE-ADE731285D45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1438680" y="3241274"/>
                    <a:ext cx="1893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8DC0E2F5-635C-4E15-8306-9A8B5269814C}"/>
                      </a:ext>
                    </a:extLst>
                  </p14:cNvPr>
                  <p14:cNvContentPartPr/>
                  <p14:nvPr/>
                </p14:nvContentPartPr>
                <p14:xfrm>
                  <a:off x="1641720" y="3250994"/>
                  <a:ext cx="113400" cy="9252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8DC0E2F5-635C-4E15-8306-9A8B5269814C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626600" y="3235874"/>
                    <a:ext cx="14400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47D3BD63-C83B-5EF8-7B74-96AFC66ADDD0}"/>
                      </a:ext>
                    </a:extLst>
                  </p14:cNvPr>
                  <p14:cNvContentPartPr/>
                  <p14:nvPr/>
                </p14:nvContentPartPr>
                <p14:xfrm>
                  <a:off x="1844040" y="3153434"/>
                  <a:ext cx="228600" cy="18180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47D3BD63-C83B-5EF8-7B74-96AFC66ADDD0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828920" y="3138314"/>
                    <a:ext cx="258840" cy="212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Pennanteckning 56">
                  <a:extLst>
                    <a:ext uri="{FF2B5EF4-FFF2-40B4-BE49-F238E27FC236}">
                      <a16:creationId xmlns:a16="http://schemas.microsoft.com/office/drawing/2014/main" id="{283F7F71-31D3-F563-155A-0C386712D2C0}"/>
                    </a:ext>
                  </a:extLst>
                </p14:cNvPr>
                <p14:cNvContentPartPr/>
                <p14:nvPr/>
              </p14:nvContentPartPr>
              <p14:xfrm>
                <a:off x="2318160" y="3202034"/>
                <a:ext cx="351000" cy="207360"/>
              </p14:xfrm>
            </p:contentPart>
          </mc:Choice>
          <mc:Fallback>
            <p:pic>
              <p:nvPicPr>
                <p:cNvPr id="57" name="Pennanteckning 56">
                  <a:extLst>
                    <a:ext uri="{FF2B5EF4-FFF2-40B4-BE49-F238E27FC236}">
                      <a16:creationId xmlns:a16="http://schemas.microsoft.com/office/drawing/2014/main" id="{283F7F71-31D3-F563-155A-0C386712D2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02680" y="3186554"/>
                  <a:ext cx="381600" cy="237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7" name="Grupp 76">
              <a:extLst>
                <a:ext uri="{FF2B5EF4-FFF2-40B4-BE49-F238E27FC236}">
                  <a16:creationId xmlns:a16="http://schemas.microsoft.com/office/drawing/2014/main" id="{F7111E50-834D-8CED-F62C-C7236FC318E6}"/>
                </a:ext>
              </a:extLst>
            </p:cNvPr>
            <p:cNvGrpSpPr/>
            <p:nvPr/>
          </p:nvGrpSpPr>
          <p:grpSpPr>
            <a:xfrm>
              <a:off x="3162720" y="3048674"/>
              <a:ext cx="1562760" cy="432720"/>
              <a:chOff x="3162720" y="3048674"/>
              <a:chExt cx="1562760" cy="432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9" name="Pennanteckning 58">
                    <a:extLst>
                      <a:ext uri="{FF2B5EF4-FFF2-40B4-BE49-F238E27FC236}">
                        <a16:creationId xmlns:a16="http://schemas.microsoft.com/office/drawing/2014/main" id="{F6607A9B-9CB2-4618-BC78-E76FDFD06E06}"/>
                      </a:ext>
                    </a:extLst>
                  </p14:cNvPr>
                  <p14:cNvContentPartPr/>
                  <p14:nvPr/>
                </p14:nvContentPartPr>
                <p14:xfrm>
                  <a:off x="3162720" y="3177194"/>
                  <a:ext cx="167760" cy="304200"/>
                </p14:xfrm>
              </p:contentPart>
            </mc:Choice>
            <mc:Fallback xmlns="">
              <p:pic>
                <p:nvPicPr>
                  <p:cNvPr id="59" name="Pennanteckning 58">
                    <a:extLst>
                      <a:ext uri="{FF2B5EF4-FFF2-40B4-BE49-F238E27FC236}">
                        <a16:creationId xmlns:a16="http://schemas.microsoft.com/office/drawing/2014/main" id="{F6607A9B-9CB2-4618-BC78-E76FDFD06E06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3147600" y="3162074"/>
                    <a:ext cx="198360" cy="33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08652A53-B3F8-D314-041A-752EB1B3C855}"/>
                      </a:ext>
                    </a:extLst>
                  </p14:cNvPr>
                  <p14:cNvContentPartPr/>
                  <p14:nvPr/>
                </p14:nvContentPartPr>
                <p14:xfrm>
                  <a:off x="3447120" y="3171074"/>
                  <a:ext cx="195480" cy="14256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08652A53-B3F8-D314-041A-752EB1B3C85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431640" y="3155594"/>
                    <a:ext cx="22608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D96FA0C4-98AB-AC49-C4B1-19F01E17E8DA}"/>
                      </a:ext>
                    </a:extLst>
                  </p14:cNvPr>
                  <p14:cNvContentPartPr/>
                  <p14:nvPr/>
                </p14:nvContentPartPr>
                <p14:xfrm>
                  <a:off x="3626400" y="3177194"/>
                  <a:ext cx="151200" cy="9252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D96FA0C4-98AB-AC49-C4B1-19F01E17E8DA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611280" y="3162074"/>
                    <a:ext cx="1814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2" name="Pennanteckning 61">
                    <a:extLst>
                      <a:ext uri="{FF2B5EF4-FFF2-40B4-BE49-F238E27FC236}">
                        <a16:creationId xmlns:a16="http://schemas.microsoft.com/office/drawing/2014/main" id="{AF286270-2540-BEF6-D697-E8093C61FE36}"/>
                      </a:ext>
                    </a:extLst>
                  </p14:cNvPr>
                  <p14:cNvContentPartPr/>
                  <p14:nvPr/>
                </p14:nvContentPartPr>
                <p14:xfrm>
                  <a:off x="3839160" y="3121754"/>
                  <a:ext cx="154440" cy="199080"/>
                </p14:xfrm>
              </p:contentPart>
            </mc:Choice>
            <mc:Fallback xmlns="">
              <p:pic>
                <p:nvPicPr>
                  <p:cNvPr id="62" name="Pennanteckning 61">
                    <a:extLst>
                      <a:ext uri="{FF2B5EF4-FFF2-40B4-BE49-F238E27FC236}">
                        <a16:creationId xmlns:a16="http://schemas.microsoft.com/office/drawing/2014/main" id="{AF286270-2540-BEF6-D697-E8093C61FE3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3823680" y="3106274"/>
                    <a:ext cx="18504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3" name="Pennanteckning 62">
                    <a:extLst>
                      <a:ext uri="{FF2B5EF4-FFF2-40B4-BE49-F238E27FC236}">
                        <a16:creationId xmlns:a16="http://schemas.microsoft.com/office/drawing/2014/main" id="{39AC5168-8772-53BD-EC63-76E172671247}"/>
                      </a:ext>
                    </a:extLst>
                  </p14:cNvPr>
                  <p14:cNvContentPartPr/>
                  <p14:nvPr/>
                </p14:nvContentPartPr>
                <p14:xfrm>
                  <a:off x="4044000" y="3272954"/>
                  <a:ext cx="53280" cy="84960"/>
                </p14:xfrm>
              </p:contentPart>
            </mc:Choice>
            <mc:Fallback xmlns="">
              <p:pic>
                <p:nvPicPr>
                  <p:cNvPr id="63" name="Pennanteckning 62">
                    <a:extLst>
                      <a:ext uri="{FF2B5EF4-FFF2-40B4-BE49-F238E27FC236}">
                        <a16:creationId xmlns:a16="http://schemas.microsoft.com/office/drawing/2014/main" id="{39AC5168-8772-53BD-EC63-76E17267124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028880" y="3257834"/>
                    <a:ext cx="8388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4" name="Pennanteckning 63">
                    <a:extLst>
                      <a:ext uri="{FF2B5EF4-FFF2-40B4-BE49-F238E27FC236}">
                        <a16:creationId xmlns:a16="http://schemas.microsoft.com/office/drawing/2014/main" id="{E7023EFA-7D60-02C6-C631-86C7B720160E}"/>
                      </a:ext>
                    </a:extLst>
                  </p14:cNvPr>
                  <p14:cNvContentPartPr/>
                  <p14:nvPr/>
                </p14:nvContentPartPr>
                <p14:xfrm>
                  <a:off x="4112760" y="3153434"/>
                  <a:ext cx="14040" cy="36720"/>
                </p14:xfrm>
              </p:contentPart>
            </mc:Choice>
            <mc:Fallback xmlns="">
              <p:pic>
                <p:nvPicPr>
                  <p:cNvPr id="64" name="Pennanteckning 63">
                    <a:extLst>
                      <a:ext uri="{FF2B5EF4-FFF2-40B4-BE49-F238E27FC236}">
                        <a16:creationId xmlns:a16="http://schemas.microsoft.com/office/drawing/2014/main" id="{E7023EFA-7D60-02C6-C631-86C7B720160E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097280" y="3138314"/>
                    <a:ext cx="446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5" name="Pennanteckning 64">
                    <a:extLst>
                      <a:ext uri="{FF2B5EF4-FFF2-40B4-BE49-F238E27FC236}">
                        <a16:creationId xmlns:a16="http://schemas.microsoft.com/office/drawing/2014/main" id="{3C1AA4F8-A94C-8ACF-549C-B910BCDBA46C}"/>
                      </a:ext>
                    </a:extLst>
                  </p14:cNvPr>
                  <p14:cNvContentPartPr/>
                  <p14:nvPr/>
                </p14:nvContentPartPr>
                <p14:xfrm>
                  <a:off x="4191960" y="3200954"/>
                  <a:ext cx="199080" cy="123120"/>
                </p14:xfrm>
              </p:contentPart>
            </mc:Choice>
            <mc:Fallback xmlns="">
              <p:pic>
                <p:nvPicPr>
                  <p:cNvPr id="65" name="Pennanteckning 64">
                    <a:extLst>
                      <a:ext uri="{FF2B5EF4-FFF2-40B4-BE49-F238E27FC236}">
                        <a16:creationId xmlns:a16="http://schemas.microsoft.com/office/drawing/2014/main" id="{3C1AA4F8-A94C-8ACF-549C-B910BCDBA46C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176840" y="3185834"/>
                    <a:ext cx="2296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6" name="Pennanteckning 65">
                    <a:extLst>
                      <a:ext uri="{FF2B5EF4-FFF2-40B4-BE49-F238E27FC236}">
                        <a16:creationId xmlns:a16="http://schemas.microsoft.com/office/drawing/2014/main" id="{9FF76A4F-7A0B-A85F-A17E-22B4A4408FE6}"/>
                      </a:ext>
                    </a:extLst>
                  </p14:cNvPr>
                  <p14:cNvContentPartPr/>
                  <p14:nvPr/>
                </p14:nvContentPartPr>
                <p14:xfrm>
                  <a:off x="4428120" y="3048674"/>
                  <a:ext cx="241200" cy="224640"/>
                </p14:xfrm>
              </p:contentPart>
            </mc:Choice>
            <mc:Fallback xmlns="">
              <p:pic>
                <p:nvPicPr>
                  <p:cNvPr id="66" name="Pennanteckning 65">
                    <a:extLst>
                      <a:ext uri="{FF2B5EF4-FFF2-40B4-BE49-F238E27FC236}">
                        <a16:creationId xmlns:a16="http://schemas.microsoft.com/office/drawing/2014/main" id="{9FF76A4F-7A0B-A85F-A17E-22B4A4408FE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413000" y="3033554"/>
                    <a:ext cx="27144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7" name="Pennanteckning 66">
                    <a:extLst>
                      <a:ext uri="{FF2B5EF4-FFF2-40B4-BE49-F238E27FC236}">
                        <a16:creationId xmlns:a16="http://schemas.microsoft.com/office/drawing/2014/main" id="{75FCCACB-8C14-F238-B7CF-AD31EFD63C68}"/>
                      </a:ext>
                    </a:extLst>
                  </p14:cNvPr>
                  <p14:cNvContentPartPr/>
                  <p14:nvPr/>
                </p14:nvContentPartPr>
                <p14:xfrm>
                  <a:off x="4606680" y="3200234"/>
                  <a:ext cx="118800" cy="6840"/>
                </p14:xfrm>
              </p:contentPart>
            </mc:Choice>
            <mc:Fallback xmlns="">
              <p:pic>
                <p:nvPicPr>
                  <p:cNvPr id="67" name="Pennanteckning 66">
                    <a:extLst>
                      <a:ext uri="{FF2B5EF4-FFF2-40B4-BE49-F238E27FC236}">
                        <a16:creationId xmlns:a16="http://schemas.microsoft.com/office/drawing/2014/main" id="{75FCCACB-8C14-F238-B7CF-AD31EFD63C6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591560" y="3184754"/>
                    <a:ext cx="149400" cy="37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upp 75">
              <a:extLst>
                <a:ext uri="{FF2B5EF4-FFF2-40B4-BE49-F238E27FC236}">
                  <a16:creationId xmlns:a16="http://schemas.microsoft.com/office/drawing/2014/main" id="{D8ADA648-EB9A-9AD0-5591-299F620984BE}"/>
                </a:ext>
              </a:extLst>
            </p:cNvPr>
            <p:cNvGrpSpPr/>
            <p:nvPr/>
          </p:nvGrpSpPr>
          <p:grpSpPr>
            <a:xfrm>
              <a:off x="5033640" y="3007274"/>
              <a:ext cx="1287720" cy="367200"/>
              <a:chOff x="5033640" y="3007274"/>
              <a:chExt cx="1287720" cy="36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6708A444-0C6F-E319-CBEC-7F840658E5EB}"/>
                      </a:ext>
                    </a:extLst>
                  </p14:cNvPr>
                  <p14:cNvContentPartPr/>
                  <p14:nvPr/>
                </p14:nvContentPartPr>
                <p14:xfrm>
                  <a:off x="5033640" y="3033194"/>
                  <a:ext cx="149040" cy="23004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6708A444-0C6F-E319-CBEC-7F840658E5EB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018160" y="3018074"/>
                    <a:ext cx="17964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FB861A79-06C6-75C1-F6B2-E653FEECE618}"/>
                      </a:ext>
                    </a:extLst>
                  </p14:cNvPr>
                  <p14:cNvContentPartPr/>
                  <p14:nvPr/>
                </p14:nvContentPartPr>
                <p14:xfrm>
                  <a:off x="5272320" y="3126074"/>
                  <a:ext cx="125280" cy="15408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FB861A79-06C6-75C1-F6B2-E653FEECE618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257200" y="3110954"/>
                    <a:ext cx="155880" cy="18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70" name="Pennanteckning 69">
                    <a:extLst>
                      <a:ext uri="{FF2B5EF4-FFF2-40B4-BE49-F238E27FC236}">
                        <a16:creationId xmlns:a16="http://schemas.microsoft.com/office/drawing/2014/main" id="{51A53CFB-52B8-D3ED-ADE6-282266702CEE}"/>
                      </a:ext>
                    </a:extLst>
                  </p14:cNvPr>
                  <p14:cNvContentPartPr/>
                  <p14:nvPr/>
                </p14:nvContentPartPr>
                <p14:xfrm>
                  <a:off x="5472120" y="3121754"/>
                  <a:ext cx="38520" cy="172800"/>
                </p14:xfrm>
              </p:contentPart>
            </mc:Choice>
            <mc:Fallback xmlns="">
              <p:pic>
                <p:nvPicPr>
                  <p:cNvPr id="70" name="Pennanteckning 69">
                    <a:extLst>
                      <a:ext uri="{FF2B5EF4-FFF2-40B4-BE49-F238E27FC236}">
                        <a16:creationId xmlns:a16="http://schemas.microsoft.com/office/drawing/2014/main" id="{51A53CFB-52B8-D3ED-ADE6-282266702CE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457000" y="3106274"/>
                    <a:ext cx="6912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71" name="Pennanteckning 70">
                    <a:extLst>
                      <a:ext uri="{FF2B5EF4-FFF2-40B4-BE49-F238E27FC236}">
                        <a16:creationId xmlns:a16="http://schemas.microsoft.com/office/drawing/2014/main" id="{5B811680-182F-D411-1DBD-53822EB74B48}"/>
                      </a:ext>
                    </a:extLst>
                  </p14:cNvPr>
                  <p14:cNvContentPartPr/>
                  <p14:nvPr/>
                </p14:nvContentPartPr>
                <p14:xfrm>
                  <a:off x="5617200" y="3134354"/>
                  <a:ext cx="60480" cy="167400"/>
                </p14:xfrm>
              </p:contentPart>
            </mc:Choice>
            <mc:Fallback xmlns="">
              <p:pic>
                <p:nvPicPr>
                  <p:cNvPr id="71" name="Pennanteckning 70">
                    <a:extLst>
                      <a:ext uri="{FF2B5EF4-FFF2-40B4-BE49-F238E27FC236}">
                        <a16:creationId xmlns:a16="http://schemas.microsoft.com/office/drawing/2014/main" id="{5B811680-182F-D411-1DBD-53822EB74B48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601720" y="3119234"/>
                    <a:ext cx="91080" cy="19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72" name="Pennanteckning 71">
                    <a:extLst>
                      <a:ext uri="{FF2B5EF4-FFF2-40B4-BE49-F238E27FC236}">
                        <a16:creationId xmlns:a16="http://schemas.microsoft.com/office/drawing/2014/main" id="{8F0057F0-0691-3A4E-AA0D-484F22CC8739}"/>
                      </a:ext>
                    </a:extLst>
                  </p14:cNvPr>
                  <p14:cNvContentPartPr/>
                  <p14:nvPr/>
                </p14:nvContentPartPr>
                <p14:xfrm>
                  <a:off x="5743920" y="3171074"/>
                  <a:ext cx="60480" cy="67320"/>
                </p14:xfrm>
              </p:contentPart>
            </mc:Choice>
            <mc:Fallback xmlns="">
              <p:pic>
                <p:nvPicPr>
                  <p:cNvPr id="72" name="Pennanteckning 71">
                    <a:extLst>
                      <a:ext uri="{FF2B5EF4-FFF2-40B4-BE49-F238E27FC236}">
                        <a16:creationId xmlns:a16="http://schemas.microsoft.com/office/drawing/2014/main" id="{8F0057F0-0691-3A4E-AA0D-484F22CC8739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728440" y="3155594"/>
                    <a:ext cx="9108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73" name="Pennanteckning 72">
                    <a:extLst>
                      <a:ext uri="{FF2B5EF4-FFF2-40B4-BE49-F238E27FC236}">
                        <a16:creationId xmlns:a16="http://schemas.microsoft.com/office/drawing/2014/main" id="{D55854E0-DEAD-3B39-0ACB-B9FD73C55004}"/>
                      </a:ext>
                    </a:extLst>
                  </p14:cNvPr>
                  <p14:cNvContentPartPr/>
                  <p14:nvPr/>
                </p14:nvContentPartPr>
                <p14:xfrm>
                  <a:off x="5806920" y="3141914"/>
                  <a:ext cx="91440" cy="152280"/>
                </p14:xfrm>
              </p:contentPart>
            </mc:Choice>
            <mc:Fallback xmlns="">
              <p:pic>
                <p:nvPicPr>
                  <p:cNvPr id="73" name="Pennanteckning 72">
                    <a:extLst>
                      <a:ext uri="{FF2B5EF4-FFF2-40B4-BE49-F238E27FC236}">
                        <a16:creationId xmlns:a16="http://schemas.microsoft.com/office/drawing/2014/main" id="{D55854E0-DEAD-3B39-0ACB-B9FD73C55004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791440" y="3126794"/>
                    <a:ext cx="122040" cy="18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74" name="Pennanteckning 73">
                    <a:extLst>
                      <a:ext uri="{FF2B5EF4-FFF2-40B4-BE49-F238E27FC236}">
                        <a16:creationId xmlns:a16="http://schemas.microsoft.com/office/drawing/2014/main" id="{260DEB90-3ACA-8B81-ED75-CA1A4128CC0B}"/>
                      </a:ext>
                    </a:extLst>
                  </p14:cNvPr>
                  <p14:cNvContentPartPr/>
                  <p14:nvPr/>
                </p14:nvContentPartPr>
                <p14:xfrm>
                  <a:off x="5975400" y="3007274"/>
                  <a:ext cx="249120" cy="367200"/>
                </p14:xfrm>
              </p:contentPart>
            </mc:Choice>
            <mc:Fallback xmlns="">
              <p:pic>
                <p:nvPicPr>
                  <p:cNvPr id="74" name="Pennanteckning 73">
                    <a:extLst>
                      <a:ext uri="{FF2B5EF4-FFF2-40B4-BE49-F238E27FC236}">
                        <a16:creationId xmlns:a16="http://schemas.microsoft.com/office/drawing/2014/main" id="{260DEB90-3ACA-8B81-ED75-CA1A4128CC0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5960280" y="2991794"/>
                    <a:ext cx="279720" cy="39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B33ECAC8-EEF8-EC7D-2984-B6705E05384A}"/>
                      </a:ext>
                    </a:extLst>
                  </p14:cNvPr>
                  <p14:cNvContentPartPr/>
                  <p14:nvPr/>
                </p14:nvContentPartPr>
                <p14:xfrm>
                  <a:off x="6147840" y="3160994"/>
                  <a:ext cx="173520" cy="6408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B33ECAC8-EEF8-EC7D-2984-B6705E05384A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6132360" y="3145514"/>
                    <a:ext cx="20412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EDD7713F-3913-D462-4032-324140C7486F}"/>
              </a:ext>
            </a:extLst>
          </p:cNvPr>
          <p:cNvGrpSpPr/>
          <p:nvPr/>
        </p:nvGrpSpPr>
        <p:grpSpPr>
          <a:xfrm>
            <a:off x="1354440" y="3748874"/>
            <a:ext cx="5166720" cy="565560"/>
            <a:chOff x="1354440" y="3748874"/>
            <a:chExt cx="5166720" cy="565560"/>
          </a:xfrm>
        </p:grpSpPr>
        <p:grpSp>
          <p:nvGrpSpPr>
            <p:cNvPr id="108" name="Grupp 107">
              <a:extLst>
                <a:ext uri="{FF2B5EF4-FFF2-40B4-BE49-F238E27FC236}">
                  <a16:creationId xmlns:a16="http://schemas.microsoft.com/office/drawing/2014/main" id="{B16922D6-2562-EE04-324D-F63B7656BCE7}"/>
                </a:ext>
              </a:extLst>
            </p:cNvPr>
            <p:cNvGrpSpPr/>
            <p:nvPr/>
          </p:nvGrpSpPr>
          <p:grpSpPr>
            <a:xfrm>
              <a:off x="1354440" y="3901154"/>
              <a:ext cx="350280" cy="172800"/>
              <a:chOff x="1354440" y="3901154"/>
              <a:chExt cx="350280" cy="172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AA6D23C8-FEFE-A353-3BA9-BC83E66F4910}"/>
                      </a:ext>
                    </a:extLst>
                  </p14:cNvPr>
                  <p14:cNvContentPartPr/>
                  <p14:nvPr/>
                </p14:nvContentPartPr>
                <p14:xfrm>
                  <a:off x="1354440" y="3947594"/>
                  <a:ext cx="125280" cy="216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AA6D23C8-FEFE-A353-3BA9-BC83E66F4910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339320" y="3932474"/>
                    <a:ext cx="15588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85" name="Pennanteckning 84">
                    <a:extLst>
                      <a:ext uri="{FF2B5EF4-FFF2-40B4-BE49-F238E27FC236}">
                        <a16:creationId xmlns:a16="http://schemas.microsoft.com/office/drawing/2014/main" id="{9340CC58-79F7-E1EE-7969-46F5DF53D49A}"/>
                      </a:ext>
                    </a:extLst>
                  </p14:cNvPr>
                  <p14:cNvContentPartPr/>
                  <p14:nvPr/>
                </p14:nvContentPartPr>
                <p14:xfrm>
                  <a:off x="1390800" y="3987914"/>
                  <a:ext cx="109800" cy="39240"/>
                </p14:xfrm>
              </p:contentPart>
            </mc:Choice>
            <mc:Fallback xmlns="">
              <p:pic>
                <p:nvPicPr>
                  <p:cNvPr id="85" name="Pennanteckning 84">
                    <a:extLst>
                      <a:ext uri="{FF2B5EF4-FFF2-40B4-BE49-F238E27FC236}">
                        <a16:creationId xmlns:a16="http://schemas.microsoft.com/office/drawing/2014/main" id="{9340CC58-79F7-E1EE-7969-46F5DF53D49A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375680" y="3972794"/>
                    <a:ext cx="14040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C68A7D3B-913B-0642-6A7D-5C7AA551045C}"/>
                      </a:ext>
                    </a:extLst>
                  </p14:cNvPr>
                  <p14:cNvContentPartPr/>
                  <p14:nvPr/>
                </p14:nvContentPartPr>
                <p14:xfrm>
                  <a:off x="1578720" y="3901154"/>
                  <a:ext cx="126000" cy="172800"/>
                </p14:xfrm>
              </p:contentPart>
            </mc:Choice>
            <mc:Fallback xmlns="">
              <p:pic>
                <p:nvPicPr>
                  <p:cNvPr id="86" name="Pennanteckning 85">
                    <a:extLst>
                      <a:ext uri="{FF2B5EF4-FFF2-40B4-BE49-F238E27FC236}">
                        <a16:creationId xmlns:a16="http://schemas.microsoft.com/office/drawing/2014/main" id="{C68A7D3B-913B-0642-6A7D-5C7AA551045C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563600" y="3886034"/>
                    <a:ext cx="156600" cy="20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upp 106">
              <a:extLst>
                <a:ext uri="{FF2B5EF4-FFF2-40B4-BE49-F238E27FC236}">
                  <a16:creationId xmlns:a16="http://schemas.microsoft.com/office/drawing/2014/main" id="{FCB4EB32-EB11-AC52-7BA0-E604ED255B0C}"/>
                </a:ext>
              </a:extLst>
            </p:cNvPr>
            <p:cNvGrpSpPr/>
            <p:nvPr/>
          </p:nvGrpSpPr>
          <p:grpSpPr>
            <a:xfrm>
              <a:off x="2197920" y="3878474"/>
              <a:ext cx="1165680" cy="322200"/>
              <a:chOff x="2197920" y="3878474"/>
              <a:chExt cx="1165680" cy="322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D29A2662-60ED-784E-88F1-D7FE64BEAA93}"/>
                      </a:ext>
                    </a:extLst>
                  </p14:cNvPr>
                  <p14:cNvContentPartPr/>
                  <p14:nvPr/>
                </p14:nvContentPartPr>
                <p14:xfrm>
                  <a:off x="2197920" y="3902234"/>
                  <a:ext cx="298440" cy="123480"/>
                </p14:xfrm>
              </p:contentPart>
            </mc:Choice>
            <mc:Fallback xmlns="">
              <p:pic>
                <p:nvPicPr>
                  <p:cNvPr id="87" name="Pennanteckning 86">
                    <a:extLst>
                      <a:ext uri="{FF2B5EF4-FFF2-40B4-BE49-F238E27FC236}">
                        <a16:creationId xmlns:a16="http://schemas.microsoft.com/office/drawing/2014/main" id="{D29A2662-60ED-784E-88F1-D7FE64BEAA93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182800" y="3886754"/>
                    <a:ext cx="32904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8DBBF559-D068-1BE9-243A-D04249C35083}"/>
                      </a:ext>
                    </a:extLst>
                  </p14:cNvPr>
                  <p14:cNvContentPartPr/>
                  <p14:nvPr/>
                </p14:nvContentPartPr>
                <p14:xfrm>
                  <a:off x="2566200" y="3914834"/>
                  <a:ext cx="83160" cy="28584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8DBBF559-D068-1BE9-243A-D04249C35083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551080" y="3899714"/>
                    <a:ext cx="11376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748DDAB8-D804-0A46-F639-4A306C381679}"/>
                      </a:ext>
                    </a:extLst>
                  </p14:cNvPr>
                  <p14:cNvContentPartPr/>
                  <p14:nvPr/>
                </p14:nvContentPartPr>
                <p14:xfrm>
                  <a:off x="2573400" y="4050914"/>
                  <a:ext cx="122400" cy="6336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748DDAB8-D804-0A46-F639-4A306C381679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558280" y="4035434"/>
                    <a:ext cx="15300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2E2C870D-FF55-B95E-5D6A-468E33161716}"/>
                      </a:ext>
                    </a:extLst>
                  </p14:cNvPr>
                  <p14:cNvContentPartPr/>
                  <p14:nvPr/>
                </p14:nvContentPartPr>
                <p14:xfrm>
                  <a:off x="2778600" y="3963074"/>
                  <a:ext cx="184680" cy="98640"/>
                </p14:xfrm>
              </p:contentPart>
            </mc:Choice>
            <mc:Fallback xmlns=""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2E2C870D-FF55-B95E-5D6A-468E33161716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763480" y="3947954"/>
                    <a:ext cx="21492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7B2833BD-A02C-95AF-3971-F3C788B2F7A1}"/>
                      </a:ext>
                    </a:extLst>
                  </p14:cNvPr>
                  <p14:cNvContentPartPr/>
                  <p14:nvPr/>
                </p14:nvContentPartPr>
                <p14:xfrm>
                  <a:off x="3012960" y="3974954"/>
                  <a:ext cx="9360" cy="5508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7B2833BD-A02C-95AF-3971-F3C788B2F7A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997840" y="3959834"/>
                    <a:ext cx="399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133A0BEC-1229-34E3-5488-686F3F69CA67}"/>
                      </a:ext>
                    </a:extLst>
                  </p14:cNvPr>
                  <p14:cNvContentPartPr/>
                  <p14:nvPr/>
                </p14:nvContentPartPr>
                <p14:xfrm>
                  <a:off x="3034920" y="3878474"/>
                  <a:ext cx="328680" cy="176040"/>
                </p14:xfrm>
              </p:contentPart>
            </mc:Choice>
            <mc:Fallback xmlns=""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133A0BEC-1229-34E3-5488-686F3F69CA67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3019800" y="3863354"/>
                    <a:ext cx="359280" cy="20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upp 105">
              <a:extLst>
                <a:ext uri="{FF2B5EF4-FFF2-40B4-BE49-F238E27FC236}">
                  <a16:creationId xmlns:a16="http://schemas.microsoft.com/office/drawing/2014/main" id="{9B5A63FD-76C3-B5F9-B653-B50124394DD7}"/>
                </a:ext>
              </a:extLst>
            </p:cNvPr>
            <p:cNvGrpSpPr/>
            <p:nvPr/>
          </p:nvGrpSpPr>
          <p:grpSpPr>
            <a:xfrm>
              <a:off x="3636840" y="3748874"/>
              <a:ext cx="1270080" cy="447120"/>
              <a:chOff x="3636840" y="3748874"/>
              <a:chExt cx="1270080" cy="447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BD0F6FB0-88A0-F927-F6F3-AEF6BC848E1A}"/>
                      </a:ext>
                    </a:extLst>
                  </p14:cNvPr>
                  <p14:cNvContentPartPr/>
                  <p14:nvPr/>
                </p14:nvContentPartPr>
                <p14:xfrm>
                  <a:off x="3685800" y="3748874"/>
                  <a:ext cx="36720" cy="447120"/>
                </p14:xfrm>
              </p:contentPart>
            </mc:Choice>
            <mc:Fallback xmlns=""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BD0F6FB0-88A0-F927-F6F3-AEF6BC848E1A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670680" y="3733394"/>
                    <a:ext cx="67320" cy="47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4" name="Pennanteckning 93">
                    <a:extLst>
                      <a:ext uri="{FF2B5EF4-FFF2-40B4-BE49-F238E27FC236}">
                        <a16:creationId xmlns:a16="http://schemas.microsoft.com/office/drawing/2014/main" id="{8607267D-6BDD-FB7A-EA7D-D8BDFF86F5BA}"/>
                      </a:ext>
                    </a:extLst>
                  </p14:cNvPr>
                  <p14:cNvContentPartPr/>
                  <p14:nvPr/>
                </p14:nvContentPartPr>
                <p14:xfrm>
                  <a:off x="3636840" y="3940394"/>
                  <a:ext cx="160920" cy="64080"/>
                </p14:xfrm>
              </p:contentPart>
            </mc:Choice>
            <mc:Fallback xmlns="">
              <p:pic>
                <p:nvPicPr>
                  <p:cNvPr id="94" name="Pennanteckning 93">
                    <a:extLst>
                      <a:ext uri="{FF2B5EF4-FFF2-40B4-BE49-F238E27FC236}">
                        <a16:creationId xmlns:a16="http://schemas.microsoft.com/office/drawing/2014/main" id="{8607267D-6BDD-FB7A-EA7D-D8BDFF86F5BA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3621360" y="3925274"/>
                    <a:ext cx="19152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95" name="Pennanteckning 94">
                    <a:extLst>
                      <a:ext uri="{FF2B5EF4-FFF2-40B4-BE49-F238E27FC236}">
                        <a16:creationId xmlns:a16="http://schemas.microsoft.com/office/drawing/2014/main" id="{BD911832-2489-E02D-B8B2-A13FF25CB071}"/>
                      </a:ext>
                    </a:extLst>
                  </p14:cNvPr>
                  <p14:cNvContentPartPr/>
                  <p14:nvPr/>
                </p14:nvContentPartPr>
                <p14:xfrm>
                  <a:off x="3873720" y="3951194"/>
                  <a:ext cx="145440" cy="113400"/>
                </p14:xfrm>
              </p:contentPart>
            </mc:Choice>
            <mc:Fallback xmlns="">
              <p:pic>
                <p:nvPicPr>
                  <p:cNvPr id="95" name="Pennanteckning 94">
                    <a:extLst>
                      <a:ext uri="{FF2B5EF4-FFF2-40B4-BE49-F238E27FC236}">
                        <a16:creationId xmlns:a16="http://schemas.microsoft.com/office/drawing/2014/main" id="{BD911832-2489-E02D-B8B2-A13FF25CB071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858600" y="3936074"/>
                    <a:ext cx="17568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96" name="Pennanteckning 95">
                    <a:extLst>
                      <a:ext uri="{FF2B5EF4-FFF2-40B4-BE49-F238E27FC236}">
                        <a16:creationId xmlns:a16="http://schemas.microsoft.com/office/drawing/2014/main" id="{BAAA7290-12AC-4ECA-7C29-9568C84F2F1C}"/>
                      </a:ext>
                    </a:extLst>
                  </p14:cNvPr>
                  <p14:cNvContentPartPr/>
                  <p14:nvPr/>
                </p14:nvContentPartPr>
                <p14:xfrm>
                  <a:off x="4100880" y="3929594"/>
                  <a:ext cx="178200" cy="103320"/>
                </p14:xfrm>
              </p:contentPart>
            </mc:Choice>
            <mc:Fallback xmlns="">
              <p:pic>
                <p:nvPicPr>
                  <p:cNvPr id="96" name="Pennanteckning 95">
                    <a:extLst>
                      <a:ext uri="{FF2B5EF4-FFF2-40B4-BE49-F238E27FC236}">
                        <a16:creationId xmlns:a16="http://schemas.microsoft.com/office/drawing/2014/main" id="{BAAA7290-12AC-4ECA-7C29-9568C84F2F1C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4085400" y="3914114"/>
                    <a:ext cx="20880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6CCBD360-E217-815B-4717-7422F753AA77}"/>
                      </a:ext>
                    </a:extLst>
                  </p14:cNvPr>
                  <p14:cNvContentPartPr/>
                  <p14:nvPr/>
                </p14:nvContentPartPr>
                <p14:xfrm>
                  <a:off x="4334160" y="3755714"/>
                  <a:ext cx="20520" cy="27468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6CCBD360-E217-815B-4717-7422F753AA77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4319040" y="3740234"/>
                    <a:ext cx="50760" cy="30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98" name="Pennanteckning 97">
                    <a:extLst>
                      <a:ext uri="{FF2B5EF4-FFF2-40B4-BE49-F238E27FC236}">
                        <a16:creationId xmlns:a16="http://schemas.microsoft.com/office/drawing/2014/main" id="{A5E2FAD6-5D69-ED4C-7322-7B9496B6741C}"/>
                      </a:ext>
                    </a:extLst>
                  </p14:cNvPr>
                  <p14:cNvContentPartPr/>
                  <p14:nvPr/>
                </p14:nvContentPartPr>
                <p14:xfrm>
                  <a:off x="4324080" y="3863714"/>
                  <a:ext cx="582840" cy="171720"/>
                </p14:xfrm>
              </p:contentPart>
            </mc:Choice>
            <mc:Fallback xmlns="">
              <p:pic>
                <p:nvPicPr>
                  <p:cNvPr id="98" name="Pennanteckning 97">
                    <a:extLst>
                      <a:ext uri="{FF2B5EF4-FFF2-40B4-BE49-F238E27FC236}">
                        <a16:creationId xmlns:a16="http://schemas.microsoft.com/office/drawing/2014/main" id="{A5E2FAD6-5D69-ED4C-7322-7B9496B6741C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4308960" y="3848594"/>
                    <a:ext cx="613440" cy="20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5" name="Grupp 104">
              <a:extLst>
                <a:ext uri="{FF2B5EF4-FFF2-40B4-BE49-F238E27FC236}">
                  <a16:creationId xmlns:a16="http://schemas.microsoft.com/office/drawing/2014/main" id="{52E8C32B-0B3B-8992-F7F0-C7E9B47E9433}"/>
                </a:ext>
              </a:extLst>
            </p:cNvPr>
            <p:cNvGrpSpPr/>
            <p:nvPr/>
          </p:nvGrpSpPr>
          <p:grpSpPr>
            <a:xfrm>
              <a:off x="5150280" y="3748874"/>
              <a:ext cx="1370880" cy="565560"/>
              <a:chOff x="5150280" y="3748874"/>
              <a:chExt cx="1370880" cy="56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EFFC7538-40B0-1825-0F0D-D00B5939F0B4}"/>
                      </a:ext>
                    </a:extLst>
                  </p14:cNvPr>
                  <p14:cNvContentPartPr/>
                  <p14:nvPr/>
                </p14:nvContentPartPr>
                <p14:xfrm>
                  <a:off x="5150280" y="3840314"/>
                  <a:ext cx="74160" cy="17712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EFFC7538-40B0-1825-0F0D-D00B5939F0B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5135160" y="3824834"/>
                    <a:ext cx="104760" cy="20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00" name="Pennanteckning 99">
                    <a:extLst>
                      <a:ext uri="{FF2B5EF4-FFF2-40B4-BE49-F238E27FC236}">
                        <a16:creationId xmlns:a16="http://schemas.microsoft.com/office/drawing/2014/main" id="{64B1DBD5-794F-9F15-B6FA-42CB8489BD58}"/>
                      </a:ext>
                    </a:extLst>
                  </p14:cNvPr>
                  <p14:cNvContentPartPr/>
                  <p14:nvPr/>
                </p14:nvContentPartPr>
                <p14:xfrm>
                  <a:off x="5348640" y="3867674"/>
                  <a:ext cx="79200" cy="151560"/>
                </p14:xfrm>
              </p:contentPart>
            </mc:Choice>
            <mc:Fallback xmlns="">
              <p:pic>
                <p:nvPicPr>
                  <p:cNvPr id="100" name="Pennanteckning 99">
                    <a:extLst>
                      <a:ext uri="{FF2B5EF4-FFF2-40B4-BE49-F238E27FC236}">
                        <a16:creationId xmlns:a16="http://schemas.microsoft.com/office/drawing/2014/main" id="{64B1DBD5-794F-9F15-B6FA-42CB8489BD58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5333160" y="3852194"/>
                    <a:ext cx="109800" cy="18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01" name="Pennanteckning 100">
                    <a:extLst>
                      <a:ext uri="{FF2B5EF4-FFF2-40B4-BE49-F238E27FC236}">
                        <a16:creationId xmlns:a16="http://schemas.microsoft.com/office/drawing/2014/main" id="{31E1C44C-29F1-A393-FB48-A342B24999DB}"/>
                      </a:ext>
                    </a:extLst>
                  </p14:cNvPr>
                  <p14:cNvContentPartPr/>
                  <p14:nvPr/>
                </p14:nvContentPartPr>
                <p14:xfrm>
                  <a:off x="5523960" y="3902954"/>
                  <a:ext cx="136440" cy="97200"/>
                </p14:xfrm>
              </p:contentPart>
            </mc:Choice>
            <mc:Fallback xmlns="">
              <p:pic>
                <p:nvPicPr>
                  <p:cNvPr id="101" name="Pennanteckning 100">
                    <a:extLst>
                      <a:ext uri="{FF2B5EF4-FFF2-40B4-BE49-F238E27FC236}">
                        <a16:creationId xmlns:a16="http://schemas.microsoft.com/office/drawing/2014/main" id="{31E1C44C-29F1-A393-FB48-A342B24999DB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5508840" y="3887834"/>
                    <a:ext cx="16668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54420DD9-4DBE-BE1A-C6E8-BF39D8B379EC}"/>
                      </a:ext>
                    </a:extLst>
                  </p14:cNvPr>
                  <p14:cNvContentPartPr/>
                  <p14:nvPr/>
                </p14:nvContentPartPr>
                <p14:xfrm>
                  <a:off x="5748240" y="3748874"/>
                  <a:ext cx="47880" cy="22644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54420DD9-4DBE-BE1A-C6E8-BF39D8B379E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5733120" y="3733754"/>
                    <a:ext cx="78120" cy="25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A9D025E5-2318-44A4-71FC-BD1FECC52CC7}"/>
                      </a:ext>
                    </a:extLst>
                  </p14:cNvPr>
                  <p14:cNvContentPartPr/>
                  <p14:nvPr/>
                </p14:nvContentPartPr>
                <p14:xfrm>
                  <a:off x="5832120" y="3912314"/>
                  <a:ext cx="33120" cy="5616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A9D025E5-2318-44A4-71FC-BD1FECC52CC7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817000" y="3896834"/>
                    <a:ext cx="637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04" name="Pennanteckning 103">
                    <a:extLst>
                      <a:ext uri="{FF2B5EF4-FFF2-40B4-BE49-F238E27FC236}">
                        <a16:creationId xmlns:a16="http://schemas.microsoft.com/office/drawing/2014/main" id="{624179FE-F46C-315A-BCB3-77498E1083A6}"/>
                      </a:ext>
                    </a:extLst>
                  </p14:cNvPr>
                  <p14:cNvContentPartPr/>
                  <p14:nvPr/>
                </p14:nvContentPartPr>
                <p14:xfrm>
                  <a:off x="5836080" y="3832394"/>
                  <a:ext cx="685080" cy="482040"/>
                </p14:xfrm>
              </p:contentPart>
            </mc:Choice>
            <mc:Fallback xmlns="">
              <p:pic>
                <p:nvPicPr>
                  <p:cNvPr id="104" name="Pennanteckning 103">
                    <a:extLst>
                      <a:ext uri="{FF2B5EF4-FFF2-40B4-BE49-F238E27FC236}">
                        <a16:creationId xmlns:a16="http://schemas.microsoft.com/office/drawing/2014/main" id="{624179FE-F46C-315A-BCB3-77498E1083A6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820600" y="3817274"/>
                    <a:ext cx="715680" cy="512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1" name="Grupp 50">
            <a:extLst>
              <a:ext uri="{FF2B5EF4-FFF2-40B4-BE49-F238E27FC236}">
                <a16:creationId xmlns:a16="http://schemas.microsoft.com/office/drawing/2014/main" id="{B46722A0-BD83-688A-DBC3-79F7976EF0C1}"/>
              </a:ext>
            </a:extLst>
          </p:cNvPr>
          <p:cNvGrpSpPr/>
          <p:nvPr/>
        </p:nvGrpSpPr>
        <p:grpSpPr>
          <a:xfrm>
            <a:off x="1619760" y="4669754"/>
            <a:ext cx="5368680" cy="983880"/>
            <a:chOff x="1619760" y="4669754"/>
            <a:chExt cx="5368680" cy="983880"/>
          </a:xfrm>
        </p:grpSpPr>
        <p:grpSp>
          <p:nvGrpSpPr>
            <p:cNvPr id="113" name="Grupp 112">
              <a:extLst>
                <a:ext uri="{FF2B5EF4-FFF2-40B4-BE49-F238E27FC236}">
                  <a16:creationId xmlns:a16="http://schemas.microsoft.com/office/drawing/2014/main" id="{376BC244-878F-4CAF-756A-5AF8725CBFEA}"/>
                </a:ext>
              </a:extLst>
            </p:cNvPr>
            <p:cNvGrpSpPr/>
            <p:nvPr/>
          </p:nvGrpSpPr>
          <p:grpSpPr>
            <a:xfrm>
              <a:off x="1619760" y="4818434"/>
              <a:ext cx="593640" cy="384120"/>
              <a:chOff x="1619760" y="4818434"/>
              <a:chExt cx="593640" cy="38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09" name="Pennanteckning 108">
                    <a:extLst>
                      <a:ext uri="{FF2B5EF4-FFF2-40B4-BE49-F238E27FC236}">
                        <a16:creationId xmlns:a16="http://schemas.microsoft.com/office/drawing/2014/main" id="{8F376140-C91F-4733-1D4F-47771095AB3C}"/>
                      </a:ext>
                    </a:extLst>
                  </p14:cNvPr>
                  <p14:cNvContentPartPr/>
                  <p14:nvPr/>
                </p14:nvContentPartPr>
                <p14:xfrm>
                  <a:off x="1619760" y="4818434"/>
                  <a:ext cx="157320" cy="203760"/>
                </p14:xfrm>
              </p:contentPart>
            </mc:Choice>
            <mc:Fallback xmlns="">
              <p:pic>
                <p:nvPicPr>
                  <p:cNvPr id="109" name="Pennanteckning 108">
                    <a:extLst>
                      <a:ext uri="{FF2B5EF4-FFF2-40B4-BE49-F238E27FC236}">
                        <a16:creationId xmlns:a16="http://schemas.microsoft.com/office/drawing/2014/main" id="{8F376140-C91F-4733-1D4F-47771095AB3C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604640" y="4803314"/>
                    <a:ext cx="187560" cy="23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B8E3FDCC-56B8-732B-13B9-4BF1D57E55FB}"/>
                      </a:ext>
                    </a:extLst>
                  </p14:cNvPr>
                  <p14:cNvContentPartPr/>
                  <p14:nvPr/>
                </p14:nvContentPartPr>
                <p14:xfrm>
                  <a:off x="1952760" y="4924994"/>
                  <a:ext cx="15840" cy="4392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B8E3FDCC-56B8-732B-13B9-4BF1D57E55FB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937280" y="4909874"/>
                    <a:ext cx="460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E58C8B4B-2B9E-2204-283B-1072BAD80C47}"/>
                      </a:ext>
                    </a:extLst>
                  </p14:cNvPr>
                  <p14:cNvContentPartPr/>
                  <p14:nvPr/>
                </p14:nvContentPartPr>
                <p14:xfrm>
                  <a:off x="2082720" y="4854794"/>
                  <a:ext cx="130680" cy="34776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E58C8B4B-2B9E-2204-283B-1072BAD80C47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067600" y="4839674"/>
                    <a:ext cx="161280" cy="378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Pennanteckning 111">
                  <a:extLst>
                    <a:ext uri="{FF2B5EF4-FFF2-40B4-BE49-F238E27FC236}">
                      <a16:creationId xmlns:a16="http://schemas.microsoft.com/office/drawing/2014/main" id="{A95969A5-5479-6F54-C2C3-98DE7264B1FE}"/>
                    </a:ext>
                  </a:extLst>
                </p14:cNvPr>
                <p14:cNvContentPartPr/>
                <p14:nvPr/>
              </p14:nvContentPartPr>
              <p14:xfrm>
                <a:off x="2416800" y="4970714"/>
                <a:ext cx="29520" cy="8640"/>
              </p14:xfrm>
            </p:contentPart>
          </mc:Choice>
          <mc:Fallback>
            <p:pic>
              <p:nvPicPr>
                <p:cNvPr id="112" name="Pennanteckning 111">
                  <a:extLst>
                    <a:ext uri="{FF2B5EF4-FFF2-40B4-BE49-F238E27FC236}">
                      <a16:creationId xmlns:a16="http://schemas.microsoft.com/office/drawing/2014/main" id="{A95969A5-5479-6F54-C2C3-98DE7264B1F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01320" y="4954561"/>
                  <a:ext cx="60120" cy="4057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5" name="Grupp 134">
              <a:extLst>
                <a:ext uri="{FF2B5EF4-FFF2-40B4-BE49-F238E27FC236}">
                  <a16:creationId xmlns:a16="http://schemas.microsoft.com/office/drawing/2014/main" id="{9046AEB5-B60E-929E-3392-A5971B945456}"/>
                </a:ext>
              </a:extLst>
            </p:cNvPr>
            <p:cNvGrpSpPr/>
            <p:nvPr/>
          </p:nvGrpSpPr>
          <p:grpSpPr>
            <a:xfrm>
              <a:off x="3062280" y="4688114"/>
              <a:ext cx="1186560" cy="407880"/>
              <a:chOff x="3062280" y="4688114"/>
              <a:chExt cx="1186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5BFF2BB6-E547-B7C7-F7DD-8C965DF18FFC}"/>
                      </a:ext>
                    </a:extLst>
                  </p14:cNvPr>
                  <p14:cNvContentPartPr/>
                  <p14:nvPr/>
                </p14:nvContentPartPr>
                <p14:xfrm>
                  <a:off x="3131400" y="4688114"/>
                  <a:ext cx="60120" cy="40788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5BFF2BB6-E547-B7C7-F7DD-8C965DF18FFC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3116280" y="4672994"/>
                    <a:ext cx="90720" cy="43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AE35D775-3DFC-1484-BA58-2C83FF107D16}"/>
                      </a:ext>
                    </a:extLst>
                  </p14:cNvPr>
                  <p14:cNvContentPartPr/>
                  <p14:nvPr/>
                </p14:nvContentPartPr>
                <p14:xfrm>
                  <a:off x="3062280" y="4852274"/>
                  <a:ext cx="105120" cy="5796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AE35D775-3DFC-1484-BA58-2C83FF107D16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3047160" y="4837154"/>
                    <a:ext cx="13572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16" name="Pennanteckning 115">
                    <a:extLst>
                      <a:ext uri="{FF2B5EF4-FFF2-40B4-BE49-F238E27FC236}">
                        <a16:creationId xmlns:a16="http://schemas.microsoft.com/office/drawing/2014/main" id="{C3C770DA-77E8-3FD9-946B-8135B650F799}"/>
                      </a:ext>
                    </a:extLst>
                  </p14:cNvPr>
                  <p14:cNvContentPartPr/>
                  <p14:nvPr/>
                </p14:nvContentPartPr>
                <p14:xfrm>
                  <a:off x="3256320" y="4842194"/>
                  <a:ext cx="147960" cy="84600"/>
                </p14:xfrm>
              </p:contentPart>
            </mc:Choice>
            <mc:Fallback xmlns="">
              <p:pic>
                <p:nvPicPr>
                  <p:cNvPr id="116" name="Pennanteckning 115">
                    <a:extLst>
                      <a:ext uri="{FF2B5EF4-FFF2-40B4-BE49-F238E27FC236}">
                        <a16:creationId xmlns:a16="http://schemas.microsoft.com/office/drawing/2014/main" id="{C3C770DA-77E8-3FD9-946B-8135B650F799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3241200" y="4827074"/>
                    <a:ext cx="178560" cy="11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FA77D810-97BB-F67B-56A0-30CD994BFD40}"/>
                      </a:ext>
                    </a:extLst>
                  </p14:cNvPr>
                  <p14:cNvContentPartPr/>
                  <p14:nvPr/>
                </p14:nvContentPartPr>
                <p14:xfrm>
                  <a:off x="3485280" y="4835714"/>
                  <a:ext cx="196560" cy="7416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FA77D810-97BB-F67B-56A0-30CD994BFD40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470160" y="4820594"/>
                    <a:ext cx="22680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27F66247-4DA0-B2CC-DD29-D344352E3987}"/>
                      </a:ext>
                    </a:extLst>
                  </p14:cNvPr>
                  <p14:cNvContentPartPr/>
                  <p14:nvPr/>
                </p14:nvContentPartPr>
                <p14:xfrm>
                  <a:off x="3705960" y="4752914"/>
                  <a:ext cx="12240" cy="20844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27F66247-4DA0-B2CC-DD29-D344352E3987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690840" y="4737434"/>
                    <a:ext cx="4284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322DE611-D5BD-595A-B5F0-C2A6AB49D7FA}"/>
                      </a:ext>
                    </a:extLst>
                  </p14:cNvPr>
                  <p14:cNvContentPartPr/>
                  <p14:nvPr/>
                </p14:nvContentPartPr>
                <p14:xfrm>
                  <a:off x="3685800" y="4815914"/>
                  <a:ext cx="563040" cy="18900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322DE611-D5BD-595A-B5F0-C2A6AB49D7FA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670680" y="4800434"/>
                    <a:ext cx="593640" cy="21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upp 133">
              <a:extLst>
                <a:ext uri="{FF2B5EF4-FFF2-40B4-BE49-F238E27FC236}">
                  <a16:creationId xmlns:a16="http://schemas.microsoft.com/office/drawing/2014/main" id="{721B86B3-EFD4-DF4D-EC15-37D011F1796B}"/>
                </a:ext>
              </a:extLst>
            </p:cNvPr>
            <p:cNvGrpSpPr/>
            <p:nvPr/>
          </p:nvGrpSpPr>
          <p:grpSpPr>
            <a:xfrm>
              <a:off x="4648800" y="4669754"/>
              <a:ext cx="2339640" cy="379800"/>
              <a:chOff x="4648800" y="4669754"/>
              <a:chExt cx="2339640" cy="37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789DDBCF-CA51-02B5-B7A9-39681B333F75}"/>
                      </a:ext>
                    </a:extLst>
                  </p14:cNvPr>
                  <p14:cNvContentPartPr/>
                  <p14:nvPr/>
                </p14:nvContentPartPr>
                <p14:xfrm>
                  <a:off x="4648800" y="4825634"/>
                  <a:ext cx="37800" cy="2239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789DDBCF-CA51-02B5-B7A9-39681B333F75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4633680" y="4810514"/>
                    <a:ext cx="6840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415DA9B8-7AC0-B9F9-6FFA-260CC43DB843}"/>
                      </a:ext>
                    </a:extLst>
                  </p14:cNvPr>
                  <p14:cNvContentPartPr/>
                  <p14:nvPr/>
                </p14:nvContentPartPr>
                <p14:xfrm>
                  <a:off x="4831320" y="4744634"/>
                  <a:ext cx="19800" cy="26676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415DA9B8-7AC0-B9F9-6FFA-260CC43DB843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4815840" y="4729514"/>
                    <a:ext cx="50040" cy="29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FA3AE980-13FD-C827-6049-334794EB1979}"/>
                      </a:ext>
                    </a:extLst>
                  </p14:cNvPr>
                  <p14:cNvContentPartPr/>
                  <p14:nvPr/>
                </p14:nvContentPartPr>
                <p14:xfrm>
                  <a:off x="4828440" y="4868474"/>
                  <a:ext cx="106920" cy="684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FA3AE980-13FD-C827-6049-334794EB1979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4813320" y="4853354"/>
                    <a:ext cx="1375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5230AF84-290E-51D1-BAC4-B07BE07AABB8}"/>
                      </a:ext>
                    </a:extLst>
                  </p14:cNvPr>
                  <p14:cNvContentPartPr/>
                  <p14:nvPr/>
                </p14:nvContentPartPr>
                <p14:xfrm>
                  <a:off x="4973520" y="4870634"/>
                  <a:ext cx="158040" cy="110520"/>
                </p14:xfrm>
              </p:contentPart>
            </mc:Choice>
            <mc:Fallback xmlns=""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5230AF84-290E-51D1-BAC4-B07BE07AABB8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4958040" y="4855154"/>
                    <a:ext cx="18864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24" name="Pennanteckning 123">
                    <a:extLst>
                      <a:ext uri="{FF2B5EF4-FFF2-40B4-BE49-F238E27FC236}">
                        <a16:creationId xmlns:a16="http://schemas.microsoft.com/office/drawing/2014/main" id="{4D020A9C-302F-0CFA-8044-0BF894E51A4A}"/>
                      </a:ext>
                    </a:extLst>
                  </p14:cNvPr>
                  <p14:cNvContentPartPr/>
                  <p14:nvPr/>
                </p14:nvContentPartPr>
                <p14:xfrm>
                  <a:off x="5162880" y="4895834"/>
                  <a:ext cx="155520" cy="34200"/>
                </p14:xfrm>
              </p:contentPart>
            </mc:Choice>
            <mc:Fallback xmlns="">
              <p:pic>
                <p:nvPicPr>
                  <p:cNvPr id="124" name="Pennanteckning 123">
                    <a:extLst>
                      <a:ext uri="{FF2B5EF4-FFF2-40B4-BE49-F238E27FC236}">
                        <a16:creationId xmlns:a16="http://schemas.microsoft.com/office/drawing/2014/main" id="{4D020A9C-302F-0CFA-8044-0BF894E51A4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5147760" y="4880714"/>
                    <a:ext cx="18576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25" name="Pennanteckning 124">
                    <a:extLst>
                      <a:ext uri="{FF2B5EF4-FFF2-40B4-BE49-F238E27FC236}">
                        <a16:creationId xmlns:a16="http://schemas.microsoft.com/office/drawing/2014/main" id="{4F21BAE1-7DA5-BB07-4FAD-93F5F823FA40}"/>
                      </a:ext>
                    </a:extLst>
                  </p14:cNvPr>
                  <p14:cNvContentPartPr/>
                  <p14:nvPr/>
                </p14:nvContentPartPr>
                <p14:xfrm>
                  <a:off x="5348280" y="4740674"/>
                  <a:ext cx="172440" cy="200520"/>
                </p14:xfrm>
              </p:contentPart>
            </mc:Choice>
            <mc:Fallback xmlns="">
              <p:pic>
                <p:nvPicPr>
                  <p:cNvPr id="125" name="Pennanteckning 124">
                    <a:extLst>
                      <a:ext uri="{FF2B5EF4-FFF2-40B4-BE49-F238E27FC236}">
                        <a16:creationId xmlns:a16="http://schemas.microsoft.com/office/drawing/2014/main" id="{4F21BAE1-7DA5-BB07-4FAD-93F5F823FA40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5332800" y="4725554"/>
                    <a:ext cx="20304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26" name="Pennanteckning 125">
                    <a:extLst>
                      <a:ext uri="{FF2B5EF4-FFF2-40B4-BE49-F238E27FC236}">
                        <a16:creationId xmlns:a16="http://schemas.microsoft.com/office/drawing/2014/main" id="{9396E58B-5996-BC95-C678-C5884CF1825A}"/>
                      </a:ext>
                    </a:extLst>
                  </p14:cNvPr>
                  <p14:cNvContentPartPr/>
                  <p14:nvPr/>
                </p14:nvContentPartPr>
                <p14:xfrm>
                  <a:off x="5551320" y="4669754"/>
                  <a:ext cx="500040" cy="273960"/>
                </p14:xfrm>
              </p:contentPart>
            </mc:Choice>
            <mc:Fallback xmlns="">
              <p:pic>
                <p:nvPicPr>
                  <p:cNvPr id="126" name="Pennanteckning 125">
                    <a:extLst>
                      <a:ext uri="{FF2B5EF4-FFF2-40B4-BE49-F238E27FC236}">
                        <a16:creationId xmlns:a16="http://schemas.microsoft.com/office/drawing/2014/main" id="{9396E58B-5996-BC95-C678-C5884CF1825A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5536200" y="4654634"/>
                    <a:ext cx="530640" cy="30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27" name="Pennanteckning 126">
                    <a:extLst>
                      <a:ext uri="{FF2B5EF4-FFF2-40B4-BE49-F238E27FC236}">
                        <a16:creationId xmlns:a16="http://schemas.microsoft.com/office/drawing/2014/main" id="{CD31EB04-CB0B-A709-7EA3-0AFA0BD5B12A}"/>
                      </a:ext>
                    </a:extLst>
                  </p14:cNvPr>
                  <p14:cNvContentPartPr/>
                  <p14:nvPr/>
                </p14:nvContentPartPr>
                <p14:xfrm>
                  <a:off x="6064680" y="4845074"/>
                  <a:ext cx="33120" cy="77400"/>
                </p14:xfrm>
              </p:contentPart>
            </mc:Choice>
            <mc:Fallback xmlns="">
              <p:pic>
                <p:nvPicPr>
                  <p:cNvPr id="127" name="Pennanteckning 126">
                    <a:extLst>
                      <a:ext uri="{FF2B5EF4-FFF2-40B4-BE49-F238E27FC236}">
                        <a16:creationId xmlns:a16="http://schemas.microsoft.com/office/drawing/2014/main" id="{CD31EB04-CB0B-A709-7EA3-0AFA0BD5B12A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6049560" y="4829594"/>
                    <a:ext cx="6372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2A379BD2-4498-8B76-A273-9F95AD30F61B}"/>
                      </a:ext>
                    </a:extLst>
                  </p14:cNvPr>
                  <p14:cNvContentPartPr/>
                  <p14:nvPr/>
                </p14:nvContentPartPr>
                <p14:xfrm>
                  <a:off x="6166920" y="4734554"/>
                  <a:ext cx="41400" cy="21240"/>
                </p14:xfrm>
              </p:contentPart>
            </mc:Choice>
            <mc:Fallback xmlns=""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2A379BD2-4498-8B76-A273-9F95AD30F61B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6151800" y="4719434"/>
                    <a:ext cx="720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29" name="Pennanteckning 128">
                    <a:extLst>
                      <a:ext uri="{FF2B5EF4-FFF2-40B4-BE49-F238E27FC236}">
                        <a16:creationId xmlns:a16="http://schemas.microsoft.com/office/drawing/2014/main" id="{7675BBB4-7C15-F88C-29F9-CAC0C95E9759}"/>
                      </a:ext>
                    </a:extLst>
                  </p14:cNvPr>
                  <p14:cNvContentPartPr/>
                  <p14:nvPr/>
                </p14:nvContentPartPr>
                <p14:xfrm>
                  <a:off x="6240000" y="4854434"/>
                  <a:ext cx="73080" cy="168480"/>
                </p14:xfrm>
              </p:contentPart>
            </mc:Choice>
            <mc:Fallback xmlns="">
              <p:pic>
                <p:nvPicPr>
                  <p:cNvPr id="129" name="Pennanteckning 128">
                    <a:extLst>
                      <a:ext uri="{FF2B5EF4-FFF2-40B4-BE49-F238E27FC236}">
                        <a16:creationId xmlns:a16="http://schemas.microsoft.com/office/drawing/2014/main" id="{7675BBB4-7C15-F88C-29F9-CAC0C95E9759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6224520" y="4839314"/>
                    <a:ext cx="103320" cy="19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F6B98634-C5E4-EBB2-9C19-94A57DEFBF2D}"/>
                      </a:ext>
                    </a:extLst>
                  </p14:cNvPr>
                  <p14:cNvContentPartPr/>
                  <p14:nvPr/>
                </p14:nvContentPartPr>
                <p14:xfrm>
                  <a:off x="6247920" y="4914194"/>
                  <a:ext cx="78840" cy="936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F6B98634-C5E4-EBB2-9C19-94A57DEFBF2D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6232800" y="4899074"/>
                    <a:ext cx="10908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66F384B8-370D-CDCD-7B75-5F5BBC671C4F}"/>
                      </a:ext>
                    </a:extLst>
                  </p14:cNvPr>
                  <p14:cNvContentPartPr/>
                  <p14:nvPr/>
                </p14:nvContentPartPr>
                <p14:xfrm>
                  <a:off x="6441240" y="4888634"/>
                  <a:ext cx="141840" cy="7704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66F384B8-370D-CDCD-7B75-5F5BBC671C4F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6426120" y="4873514"/>
                    <a:ext cx="17208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AE6CF57F-48AC-8E13-09C0-FE47CB03E223}"/>
                      </a:ext>
                    </a:extLst>
                  </p14:cNvPr>
                  <p14:cNvContentPartPr/>
                  <p14:nvPr/>
                </p14:nvContentPartPr>
                <p14:xfrm>
                  <a:off x="6639960" y="4702874"/>
                  <a:ext cx="83160" cy="25020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AE6CF57F-48AC-8E13-09C0-FE47CB03E223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6624840" y="4687394"/>
                    <a:ext cx="113760" cy="28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9211C6A0-F1B0-8946-DDCF-423F0D55974F}"/>
                      </a:ext>
                    </a:extLst>
                  </p14:cNvPr>
                  <p14:cNvContentPartPr/>
                  <p14:nvPr/>
                </p14:nvContentPartPr>
                <p14:xfrm>
                  <a:off x="6663720" y="4835714"/>
                  <a:ext cx="324720" cy="3420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9211C6A0-F1B0-8946-DDCF-423F0D55974F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6648600" y="4820594"/>
                    <a:ext cx="354960" cy="64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Pennanteckning 135">
                  <a:extLst>
                    <a:ext uri="{FF2B5EF4-FFF2-40B4-BE49-F238E27FC236}">
                      <a16:creationId xmlns:a16="http://schemas.microsoft.com/office/drawing/2014/main" id="{10EDDB4A-88BA-675A-671E-CFF139351BBF}"/>
                    </a:ext>
                  </a:extLst>
                </p14:cNvPr>
                <p14:cNvContentPartPr/>
                <p14:nvPr/>
              </p14:nvContentPartPr>
              <p14:xfrm>
                <a:off x="2822520" y="4968194"/>
                <a:ext cx="360" cy="360"/>
              </p14:xfrm>
            </p:contentPart>
          </mc:Choice>
          <mc:Fallback>
            <p:pic>
              <p:nvPicPr>
                <p:cNvPr id="136" name="Pennanteckning 135">
                  <a:extLst>
                    <a:ext uri="{FF2B5EF4-FFF2-40B4-BE49-F238E27FC236}">
                      <a16:creationId xmlns:a16="http://schemas.microsoft.com/office/drawing/2014/main" id="{10EDDB4A-88BA-675A-671E-CFF139351BB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807040" y="495271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Pennanteckning 136">
                  <a:extLst>
                    <a:ext uri="{FF2B5EF4-FFF2-40B4-BE49-F238E27FC236}">
                      <a16:creationId xmlns:a16="http://schemas.microsoft.com/office/drawing/2014/main" id="{0843CF6E-2182-F9D2-017B-99A9EDE48681}"/>
                    </a:ext>
                  </a:extLst>
                </p14:cNvPr>
                <p14:cNvContentPartPr/>
                <p14:nvPr/>
              </p14:nvContentPartPr>
              <p14:xfrm>
                <a:off x="2781480" y="5563274"/>
                <a:ext cx="360" cy="360"/>
              </p14:xfrm>
            </p:contentPart>
          </mc:Choice>
          <mc:Fallback>
            <p:pic>
              <p:nvPicPr>
                <p:cNvPr id="137" name="Pennanteckning 136">
                  <a:extLst>
                    <a:ext uri="{FF2B5EF4-FFF2-40B4-BE49-F238E27FC236}">
                      <a16:creationId xmlns:a16="http://schemas.microsoft.com/office/drawing/2014/main" id="{0843CF6E-2182-F9D2-017B-99A9EDE4868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766000" y="554779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upp 154">
              <a:extLst>
                <a:ext uri="{FF2B5EF4-FFF2-40B4-BE49-F238E27FC236}">
                  <a16:creationId xmlns:a16="http://schemas.microsoft.com/office/drawing/2014/main" id="{615616B8-0756-C9F6-B93B-D768D988CEEA}"/>
                </a:ext>
              </a:extLst>
            </p:cNvPr>
            <p:cNvGrpSpPr/>
            <p:nvPr/>
          </p:nvGrpSpPr>
          <p:grpSpPr>
            <a:xfrm>
              <a:off x="3071280" y="5375714"/>
              <a:ext cx="2602080" cy="277920"/>
              <a:chOff x="3071280" y="5375714"/>
              <a:chExt cx="2602080" cy="27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3C01EEC5-CAFC-3AB4-E475-2269816D6FAE}"/>
                      </a:ext>
                    </a:extLst>
                  </p14:cNvPr>
                  <p14:cNvContentPartPr/>
                  <p14:nvPr/>
                </p14:nvContentPartPr>
                <p14:xfrm>
                  <a:off x="3071280" y="5544194"/>
                  <a:ext cx="160920" cy="90720"/>
                </p14:xfrm>
              </p:contentPart>
            </mc:Choice>
            <mc:Fallback xmlns=""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3C01EEC5-CAFC-3AB4-E475-2269816D6FAE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3056160" y="5529074"/>
                    <a:ext cx="1915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86F5A4D4-922A-C849-3A05-00C5A328B64B}"/>
                      </a:ext>
                    </a:extLst>
                  </p14:cNvPr>
                  <p14:cNvContentPartPr/>
                  <p14:nvPr/>
                </p14:nvContentPartPr>
                <p14:xfrm>
                  <a:off x="3286920" y="5564354"/>
                  <a:ext cx="48240" cy="3960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86F5A4D4-922A-C849-3A05-00C5A328B64B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3271800" y="5549234"/>
                    <a:ext cx="7884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417FE24E-2AC4-B43D-D886-FE5343A82D27}"/>
                      </a:ext>
                    </a:extLst>
                  </p14:cNvPr>
                  <p14:cNvContentPartPr/>
                  <p14:nvPr/>
                </p14:nvContentPartPr>
                <p14:xfrm>
                  <a:off x="3425160" y="5513234"/>
                  <a:ext cx="134280" cy="5148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417FE24E-2AC4-B43D-D886-FE5343A82D27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3410040" y="5498114"/>
                    <a:ext cx="16488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141" name="Pennanteckning 140">
                    <a:extLst>
                      <a:ext uri="{FF2B5EF4-FFF2-40B4-BE49-F238E27FC236}">
                        <a16:creationId xmlns:a16="http://schemas.microsoft.com/office/drawing/2014/main" id="{C10E64E3-7D29-8D0D-511B-A16ADF3DB97A}"/>
                      </a:ext>
                    </a:extLst>
                  </p14:cNvPr>
                  <p14:cNvContentPartPr/>
                  <p14:nvPr/>
                </p14:nvContentPartPr>
                <p14:xfrm>
                  <a:off x="3642240" y="5538794"/>
                  <a:ext cx="231840" cy="67680"/>
                </p14:xfrm>
              </p:contentPart>
            </mc:Choice>
            <mc:Fallback xmlns="">
              <p:pic>
                <p:nvPicPr>
                  <p:cNvPr id="141" name="Pennanteckning 140">
                    <a:extLst>
                      <a:ext uri="{FF2B5EF4-FFF2-40B4-BE49-F238E27FC236}">
                        <a16:creationId xmlns:a16="http://schemas.microsoft.com/office/drawing/2014/main" id="{C10E64E3-7D29-8D0D-511B-A16ADF3DB97A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3626760" y="5523674"/>
                    <a:ext cx="26244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142" name="Pennanteckning 141">
                    <a:extLst>
                      <a:ext uri="{FF2B5EF4-FFF2-40B4-BE49-F238E27FC236}">
                        <a16:creationId xmlns:a16="http://schemas.microsoft.com/office/drawing/2014/main" id="{82BFF5B8-DBEA-D24E-9F42-F0920B54BCE8}"/>
                      </a:ext>
                    </a:extLst>
                  </p14:cNvPr>
                  <p14:cNvContentPartPr/>
                  <p14:nvPr/>
                </p14:nvContentPartPr>
                <p14:xfrm>
                  <a:off x="3925560" y="5530514"/>
                  <a:ext cx="84240" cy="51480"/>
                </p14:xfrm>
              </p:contentPart>
            </mc:Choice>
            <mc:Fallback xmlns=""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82BFF5B8-DBEA-D24E-9F42-F0920B54BCE8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3910440" y="5515394"/>
                    <a:ext cx="1148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143" name="Pennanteckning 142">
                    <a:extLst>
                      <a:ext uri="{FF2B5EF4-FFF2-40B4-BE49-F238E27FC236}">
                        <a16:creationId xmlns:a16="http://schemas.microsoft.com/office/drawing/2014/main" id="{59D7D782-64C3-3EB0-0C54-F297E8620944}"/>
                      </a:ext>
                    </a:extLst>
                  </p14:cNvPr>
                  <p14:cNvContentPartPr/>
                  <p14:nvPr/>
                </p14:nvContentPartPr>
                <p14:xfrm>
                  <a:off x="4098000" y="5425754"/>
                  <a:ext cx="19440" cy="188280"/>
                </p14:xfrm>
              </p:contentPart>
            </mc:Choice>
            <mc:Fallback xmlns="">
              <p:pic>
                <p:nvPicPr>
                  <p:cNvPr id="143" name="Pennanteckning 142">
                    <a:extLst>
                      <a:ext uri="{FF2B5EF4-FFF2-40B4-BE49-F238E27FC236}">
                        <a16:creationId xmlns:a16="http://schemas.microsoft.com/office/drawing/2014/main" id="{59D7D782-64C3-3EB0-0C54-F297E8620944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4082880" y="5410634"/>
                    <a:ext cx="5004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144" name="Pennanteckning 143">
                    <a:extLst>
                      <a:ext uri="{FF2B5EF4-FFF2-40B4-BE49-F238E27FC236}">
                        <a16:creationId xmlns:a16="http://schemas.microsoft.com/office/drawing/2014/main" id="{66AB82BC-ECC1-854A-1B9C-AAEF99AC4188}"/>
                      </a:ext>
                    </a:extLst>
                  </p14:cNvPr>
                  <p14:cNvContentPartPr/>
                  <p14:nvPr/>
                </p14:nvContentPartPr>
                <p14:xfrm>
                  <a:off x="4210320" y="5550674"/>
                  <a:ext cx="16920" cy="49680"/>
                </p14:xfrm>
              </p:contentPart>
            </mc:Choice>
            <mc:Fallback xmlns="">
              <p:pic>
                <p:nvPicPr>
                  <p:cNvPr id="144" name="Pennanteckning 143">
                    <a:extLst>
                      <a:ext uri="{FF2B5EF4-FFF2-40B4-BE49-F238E27FC236}">
                        <a16:creationId xmlns:a16="http://schemas.microsoft.com/office/drawing/2014/main" id="{66AB82BC-ECC1-854A-1B9C-AAEF99AC4188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194840" y="5535554"/>
                    <a:ext cx="4716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944B782B-5F88-CC9F-CB08-2B45A76EDEFF}"/>
                      </a:ext>
                    </a:extLst>
                  </p14:cNvPr>
                  <p14:cNvContentPartPr/>
                  <p14:nvPr/>
                </p14:nvContentPartPr>
                <p14:xfrm>
                  <a:off x="4301400" y="5452034"/>
                  <a:ext cx="32400" cy="1224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944B782B-5F88-CC9F-CB08-2B45A76EDEFF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286280" y="5436914"/>
                    <a:ext cx="6264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E4BAE6A0-64C8-BBD0-A5E1-AB19339E91C9}"/>
                      </a:ext>
                    </a:extLst>
                  </p14:cNvPr>
                  <p14:cNvContentPartPr/>
                  <p14:nvPr/>
                </p14:nvContentPartPr>
                <p14:xfrm>
                  <a:off x="4382400" y="5497754"/>
                  <a:ext cx="45000" cy="15588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E4BAE6A0-64C8-BBD0-A5E1-AB19339E91C9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367280" y="5482634"/>
                    <a:ext cx="7560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9C97DE96-AA30-CCDD-C69A-641756392B23}"/>
                      </a:ext>
                    </a:extLst>
                  </p14:cNvPr>
                  <p14:cNvContentPartPr/>
                  <p14:nvPr/>
                </p14:nvContentPartPr>
                <p14:xfrm>
                  <a:off x="4410840" y="5539874"/>
                  <a:ext cx="87120" cy="1584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9C97DE96-AA30-CCDD-C69A-641756392B23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395720" y="5524394"/>
                    <a:ext cx="1173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148" name="Pennanteckning 147">
                    <a:extLst>
                      <a:ext uri="{FF2B5EF4-FFF2-40B4-BE49-F238E27FC236}">
                        <a16:creationId xmlns:a16="http://schemas.microsoft.com/office/drawing/2014/main" id="{692BB98B-ED20-9C2D-5B28-7A1FB033108F}"/>
                      </a:ext>
                    </a:extLst>
                  </p14:cNvPr>
                  <p14:cNvContentPartPr/>
                  <p14:nvPr/>
                </p14:nvContentPartPr>
                <p14:xfrm>
                  <a:off x="4621440" y="5515034"/>
                  <a:ext cx="159840" cy="101520"/>
                </p14:xfrm>
              </p:contentPart>
            </mc:Choice>
            <mc:Fallback xmlns=""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692BB98B-ED20-9C2D-5B28-7A1FB033108F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606320" y="5499914"/>
                    <a:ext cx="1904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745A35A8-CBFE-80F3-61E6-2577C60EFC05}"/>
                      </a:ext>
                    </a:extLst>
                  </p14:cNvPr>
                  <p14:cNvContentPartPr/>
                  <p14:nvPr/>
                </p14:nvContentPartPr>
                <p14:xfrm>
                  <a:off x="4862280" y="5410274"/>
                  <a:ext cx="29520" cy="21024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745A35A8-CBFE-80F3-61E6-2577C60EFC05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846800" y="5395154"/>
                    <a:ext cx="6012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2FD765FF-92F5-F9EA-03FA-DFC4D8F2DB3A}"/>
                      </a:ext>
                    </a:extLst>
                  </p14:cNvPr>
                  <p14:cNvContentPartPr/>
                  <p14:nvPr/>
                </p14:nvContentPartPr>
                <p14:xfrm>
                  <a:off x="4880280" y="5473274"/>
                  <a:ext cx="160920" cy="2772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2FD765FF-92F5-F9EA-03FA-DFC4D8F2DB3A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4865160" y="5457794"/>
                    <a:ext cx="19116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151" name="Pennanteckning 150">
                    <a:extLst>
                      <a:ext uri="{FF2B5EF4-FFF2-40B4-BE49-F238E27FC236}">
                        <a16:creationId xmlns:a16="http://schemas.microsoft.com/office/drawing/2014/main" id="{67F75B37-275B-3DAB-244C-B4D79C1D8A37}"/>
                      </a:ext>
                    </a:extLst>
                  </p14:cNvPr>
                  <p14:cNvContentPartPr/>
                  <p14:nvPr/>
                </p14:nvContentPartPr>
                <p14:xfrm>
                  <a:off x="5071080" y="5483354"/>
                  <a:ext cx="21240" cy="78840"/>
                </p14:xfrm>
              </p:contentPart>
            </mc:Choice>
            <mc:Fallback xmlns=""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67F75B37-275B-3DAB-244C-B4D79C1D8A37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5055600" y="5467874"/>
                    <a:ext cx="5184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D97AC3B1-4D36-2B68-4810-BDF1DB1B8465}"/>
                      </a:ext>
                    </a:extLst>
                  </p14:cNvPr>
                  <p14:cNvContentPartPr/>
                  <p14:nvPr/>
                </p14:nvContentPartPr>
                <p14:xfrm>
                  <a:off x="5165760" y="5375714"/>
                  <a:ext cx="9360" cy="1044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D97AC3B1-4D36-2B68-4810-BDF1DB1B8465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5150640" y="5360234"/>
                    <a:ext cx="3996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108F2751-554E-382B-801F-9F1E54303794}"/>
                      </a:ext>
                    </a:extLst>
                  </p14:cNvPr>
                  <p14:cNvContentPartPr/>
                  <p14:nvPr/>
                </p14:nvContentPartPr>
                <p14:xfrm>
                  <a:off x="5296080" y="5449514"/>
                  <a:ext cx="100800" cy="79560"/>
                </p14:xfrm>
              </p:contentPart>
            </mc:Choice>
            <mc:Fallback xmlns=""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108F2751-554E-382B-801F-9F1E54303794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5280960" y="5434034"/>
                    <a:ext cx="13140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154" name="Pennanteckning 153">
                    <a:extLst>
                      <a:ext uri="{FF2B5EF4-FFF2-40B4-BE49-F238E27FC236}">
                        <a16:creationId xmlns:a16="http://schemas.microsoft.com/office/drawing/2014/main" id="{A0670368-0C9E-5FB7-68F9-E4CF7DDF63C7}"/>
                      </a:ext>
                    </a:extLst>
                  </p14:cNvPr>
                  <p14:cNvContentPartPr/>
                  <p14:nvPr/>
                </p14:nvContentPartPr>
                <p14:xfrm>
                  <a:off x="5500560" y="5442314"/>
                  <a:ext cx="172800" cy="123480"/>
                </p14:xfrm>
              </p:contentPart>
            </mc:Choice>
            <mc:Fallback xmlns="">
              <p:pic>
                <p:nvPicPr>
                  <p:cNvPr id="154" name="Pennanteckning 153">
                    <a:extLst>
                      <a:ext uri="{FF2B5EF4-FFF2-40B4-BE49-F238E27FC236}">
                        <a16:creationId xmlns:a16="http://schemas.microsoft.com/office/drawing/2014/main" id="{A0670368-0C9E-5FB7-68F9-E4CF7DDF63C7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5485080" y="5426834"/>
                    <a:ext cx="203040" cy="154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2" name="Pennanteckning 51">
                <a:extLst>
                  <a:ext uri="{FF2B5EF4-FFF2-40B4-BE49-F238E27FC236}">
                    <a16:creationId xmlns:a16="http://schemas.microsoft.com/office/drawing/2014/main" id="{4F6E7ED1-E3BD-1892-8235-F29246E088E3}"/>
                  </a:ext>
                </a:extLst>
              </p14:cNvPr>
              <p14:cNvContentPartPr/>
              <p14:nvPr/>
            </p14:nvContentPartPr>
            <p14:xfrm>
              <a:off x="2198769" y="4100387"/>
              <a:ext cx="4442400" cy="181440"/>
            </p14:xfrm>
          </p:contentPart>
        </mc:Choice>
        <mc:Fallback>
          <p:pic>
            <p:nvPicPr>
              <p:cNvPr id="52" name="Pennanteckning 51">
                <a:extLst>
                  <a:ext uri="{FF2B5EF4-FFF2-40B4-BE49-F238E27FC236}">
                    <a16:creationId xmlns:a16="http://schemas.microsoft.com/office/drawing/2014/main" id="{4F6E7ED1-E3BD-1892-8235-F29246E088E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89769" y="4091747"/>
                <a:ext cx="4460040" cy="1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1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78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k-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fold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cross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validation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for hyperparameter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tuning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24" name="Grupp 23">
            <a:extLst>
              <a:ext uri="{FF2B5EF4-FFF2-40B4-BE49-F238E27FC236}">
                <a16:creationId xmlns:a16="http://schemas.microsoft.com/office/drawing/2014/main" id="{76F618C6-68D5-4BB2-CCF5-3EF7B9124C5B}"/>
              </a:ext>
            </a:extLst>
          </p:cNvPr>
          <p:cNvGrpSpPr/>
          <p:nvPr/>
        </p:nvGrpSpPr>
        <p:grpSpPr>
          <a:xfrm>
            <a:off x="1227720" y="1550714"/>
            <a:ext cx="2986560" cy="542880"/>
            <a:chOff x="1227720" y="1550714"/>
            <a:chExt cx="298656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Pennanteckning 1">
                  <a:extLst>
                    <a:ext uri="{FF2B5EF4-FFF2-40B4-BE49-F238E27FC236}">
                      <a16:creationId xmlns:a16="http://schemas.microsoft.com/office/drawing/2014/main" id="{45E8C1E6-B57E-21E6-AD42-7A2C1FB39CD9}"/>
                    </a:ext>
                  </a:extLst>
                </p14:cNvPr>
                <p14:cNvContentPartPr/>
                <p14:nvPr/>
              </p14:nvContentPartPr>
              <p14:xfrm>
                <a:off x="1227720" y="1583474"/>
                <a:ext cx="1809360" cy="510120"/>
              </p14:xfrm>
            </p:contentPart>
          </mc:Choice>
          <mc:Fallback xmlns="">
            <p:pic>
              <p:nvPicPr>
                <p:cNvPr id="2" name="Pennanteckning 1">
                  <a:extLst>
                    <a:ext uri="{FF2B5EF4-FFF2-40B4-BE49-F238E27FC236}">
                      <a16:creationId xmlns:a16="http://schemas.microsoft.com/office/drawing/2014/main" id="{45E8C1E6-B57E-21E6-AD42-7A2C1FB39C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12600" y="1568354"/>
                  <a:ext cx="183996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Pennanteckning 2">
                  <a:extLst>
                    <a:ext uri="{FF2B5EF4-FFF2-40B4-BE49-F238E27FC236}">
                      <a16:creationId xmlns:a16="http://schemas.microsoft.com/office/drawing/2014/main" id="{39C38D6A-D0E7-9C71-71A0-06550135C9B4}"/>
                    </a:ext>
                  </a:extLst>
                </p14:cNvPr>
                <p14:cNvContentPartPr/>
                <p14:nvPr/>
              </p14:nvContentPartPr>
              <p14:xfrm>
                <a:off x="3099720" y="1570874"/>
                <a:ext cx="564840" cy="421560"/>
              </p14:xfrm>
            </p:contentPart>
          </mc:Choice>
          <mc:Fallback xmlns="">
            <p:pic>
              <p:nvPicPr>
                <p:cNvPr id="3" name="Pennanteckning 2">
                  <a:extLst>
                    <a:ext uri="{FF2B5EF4-FFF2-40B4-BE49-F238E27FC236}">
                      <a16:creationId xmlns:a16="http://schemas.microsoft.com/office/drawing/2014/main" id="{39C38D6A-D0E7-9C71-71A0-06550135C9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4240" y="1555394"/>
                  <a:ext cx="5950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Pennanteckning 4">
                  <a:extLst>
                    <a:ext uri="{FF2B5EF4-FFF2-40B4-BE49-F238E27FC236}">
                      <a16:creationId xmlns:a16="http://schemas.microsoft.com/office/drawing/2014/main" id="{A6ED58A7-6C29-68DC-A3A1-ACC60D0F1F30}"/>
                    </a:ext>
                  </a:extLst>
                </p14:cNvPr>
                <p14:cNvContentPartPr/>
                <p14:nvPr/>
              </p14:nvContentPartPr>
              <p14:xfrm>
                <a:off x="3694080" y="1550714"/>
                <a:ext cx="520200" cy="426960"/>
              </p14:xfrm>
            </p:contentPart>
          </mc:Choice>
          <mc:Fallback xmlns="">
            <p:pic>
              <p:nvPicPr>
                <p:cNvPr id="5" name="Pennanteckning 4">
                  <a:extLst>
                    <a:ext uri="{FF2B5EF4-FFF2-40B4-BE49-F238E27FC236}">
                      <a16:creationId xmlns:a16="http://schemas.microsoft.com/office/drawing/2014/main" id="{A6ED58A7-6C29-68DC-A3A1-ACC60D0F1F3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78960" y="1535234"/>
                  <a:ext cx="550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Pennanteckning 6">
                  <a:extLst>
                    <a:ext uri="{FF2B5EF4-FFF2-40B4-BE49-F238E27FC236}">
                      <a16:creationId xmlns:a16="http://schemas.microsoft.com/office/drawing/2014/main" id="{60D02114-933B-B917-4275-3F948DA6E9DD}"/>
                    </a:ext>
                  </a:extLst>
                </p14:cNvPr>
                <p14:cNvContentPartPr/>
                <p14:nvPr/>
              </p14:nvContentPartPr>
              <p14:xfrm>
                <a:off x="1489440" y="1724594"/>
                <a:ext cx="78840" cy="229320"/>
              </p14:xfrm>
            </p:contentPart>
          </mc:Choice>
          <mc:Fallback xmlns="">
            <p:pic>
              <p:nvPicPr>
                <p:cNvPr id="7" name="Pennanteckning 6">
                  <a:extLst>
                    <a:ext uri="{FF2B5EF4-FFF2-40B4-BE49-F238E27FC236}">
                      <a16:creationId xmlns:a16="http://schemas.microsoft.com/office/drawing/2014/main" id="{60D02114-933B-B917-4275-3F948DA6E9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4320" y="1709474"/>
                  <a:ext cx="109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Pennanteckning 7">
                  <a:extLst>
                    <a:ext uri="{FF2B5EF4-FFF2-40B4-BE49-F238E27FC236}">
                      <a16:creationId xmlns:a16="http://schemas.microsoft.com/office/drawing/2014/main" id="{2056AE70-2110-4E16-4129-147AA175D72E}"/>
                    </a:ext>
                  </a:extLst>
                </p14:cNvPr>
                <p14:cNvContentPartPr/>
                <p14:nvPr/>
              </p14:nvContentPartPr>
              <p14:xfrm>
                <a:off x="1438320" y="1807754"/>
                <a:ext cx="174600" cy="44280"/>
              </p14:xfrm>
            </p:contentPart>
          </mc:Choice>
          <mc:Fallback xmlns="">
            <p:pic>
              <p:nvPicPr>
                <p:cNvPr id="8" name="Pennanteckning 7">
                  <a:extLst>
                    <a:ext uri="{FF2B5EF4-FFF2-40B4-BE49-F238E27FC236}">
                      <a16:creationId xmlns:a16="http://schemas.microsoft.com/office/drawing/2014/main" id="{2056AE70-2110-4E16-4129-147AA175D7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23200" y="1792634"/>
                  <a:ext cx="204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Pennanteckning 8">
                  <a:extLst>
                    <a:ext uri="{FF2B5EF4-FFF2-40B4-BE49-F238E27FC236}">
                      <a16:creationId xmlns:a16="http://schemas.microsoft.com/office/drawing/2014/main" id="{8B5BE3FF-F3D4-3D63-4427-C4C7D449E418}"/>
                    </a:ext>
                  </a:extLst>
                </p14:cNvPr>
                <p14:cNvContentPartPr/>
                <p14:nvPr/>
              </p14:nvContentPartPr>
              <p14:xfrm>
                <a:off x="1644240" y="1832234"/>
                <a:ext cx="120600" cy="98640"/>
              </p14:xfrm>
            </p:contentPart>
          </mc:Choice>
          <mc:Fallback xmlns="">
            <p:pic>
              <p:nvPicPr>
                <p:cNvPr id="9" name="Pennanteckning 8">
                  <a:extLst>
                    <a:ext uri="{FF2B5EF4-FFF2-40B4-BE49-F238E27FC236}">
                      <a16:creationId xmlns:a16="http://schemas.microsoft.com/office/drawing/2014/main" id="{8B5BE3FF-F3D4-3D63-4427-C4C7D449E4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29120" y="1817114"/>
                  <a:ext cx="1512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Pennanteckning 9">
                  <a:extLst>
                    <a:ext uri="{FF2B5EF4-FFF2-40B4-BE49-F238E27FC236}">
                      <a16:creationId xmlns:a16="http://schemas.microsoft.com/office/drawing/2014/main" id="{D88E4717-9FFC-4895-A20B-774EAD1CBCC8}"/>
                    </a:ext>
                  </a:extLst>
                </p14:cNvPr>
                <p14:cNvContentPartPr/>
                <p14:nvPr/>
              </p14:nvContentPartPr>
              <p14:xfrm>
                <a:off x="1782840" y="1805954"/>
                <a:ext cx="193680" cy="108720"/>
              </p14:xfrm>
            </p:contentPart>
          </mc:Choice>
          <mc:Fallback xmlns="">
            <p:pic>
              <p:nvPicPr>
                <p:cNvPr id="10" name="Pennanteckning 9">
                  <a:extLst>
                    <a:ext uri="{FF2B5EF4-FFF2-40B4-BE49-F238E27FC236}">
                      <a16:creationId xmlns:a16="http://schemas.microsoft.com/office/drawing/2014/main" id="{D88E4717-9FFC-4895-A20B-774EAD1CBC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67720" y="1790834"/>
                  <a:ext cx="224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Pennanteckning 10">
                  <a:extLst>
                    <a:ext uri="{FF2B5EF4-FFF2-40B4-BE49-F238E27FC236}">
                      <a16:creationId xmlns:a16="http://schemas.microsoft.com/office/drawing/2014/main" id="{29A1B13E-DE5A-40A7-16B2-7E5B02EDF399}"/>
                    </a:ext>
                  </a:extLst>
                </p14:cNvPr>
                <p14:cNvContentPartPr/>
                <p14:nvPr/>
              </p14:nvContentPartPr>
              <p14:xfrm>
                <a:off x="1983720" y="1843394"/>
                <a:ext cx="24840" cy="95040"/>
              </p14:xfrm>
            </p:contentPart>
          </mc:Choice>
          <mc:Fallback xmlns="">
            <p:pic>
              <p:nvPicPr>
                <p:cNvPr id="11" name="Pennanteckning 10">
                  <a:extLst>
                    <a:ext uri="{FF2B5EF4-FFF2-40B4-BE49-F238E27FC236}">
                      <a16:creationId xmlns:a16="http://schemas.microsoft.com/office/drawing/2014/main" id="{29A1B13E-DE5A-40A7-16B2-7E5B02EDF3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68240" y="1827914"/>
                  <a:ext cx="55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Pennanteckning 11">
                  <a:extLst>
                    <a:ext uri="{FF2B5EF4-FFF2-40B4-BE49-F238E27FC236}">
                      <a16:creationId xmlns:a16="http://schemas.microsoft.com/office/drawing/2014/main" id="{9A6B685E-AE7E-BB2C-8DB3-6827D35DDBCD}"/>
                    </a:ext>
                  </a:extLst>
                </p14:cNvPr>
                <p14:cNvContentPartPr/>
                <p14:nvPr/>
              </p14:nvContentPartPr>
              <p14:xfrm>
                <a:off x="2048160" y="1722074"/>
                <a:ext cx="44280" cy="22320"/>
              </p14:xfrm>
            </p:contentPart>
          </mc:Choice>
          <mc:Fallback xmlns="">
            <p:pic>
              <p:nvPicPr>
                <p:cNvPr id="12" name="Pennanteckning 11">
                  <a:extLst>
                    <a:ext uri="{FF2B5EF4-FFF2-40B4-BE49-F238E27FC236}">
                      <a16:creationId xmlns:a16="http://schemas.microsoft.com/office/drawing/2014/main" id="{9A6B685E-AE7E-BB2C-8DB3-6827D35DDBC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33040" y="1706954"/>
                  <a:ext cx="74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Pennanteckning 12">
                  <a:extLst>
                    <a:ext uri="{FF2B5EF4-FFF2-40B4-BE49-F238E27FC236}">
                      <a16:creationId xmlns:a16="http://schemas.microsoft.com/office/drawing/2014/main" id="{8DDB1C6E-FA80-83B0-6163-C5D70A152C12}"/>
                    </a:ext>
                  </a:extLst>
                </p14:cNvPr>
                <p14:cNvContentPartPr/>
                <p14:nvPr/>
              </p14:nvContentPartPr>
              <p14:xfrm>
                <a:off x="2133480" y="1835114"/>
                <a:ext cx="133920" cy="83160"/>
              </p14:xfrm>
            </p:contentPart>
          </mc:Choice>
          <mc:Fallback xmlns="">
            <p:pic>
              <p:nvPicPr>
                <p:cNvPr id="13" name="Pennanteckning 12">
                  <a:extLst>
                    <a:ext uri="{FF2B5EF4-FFF2-40B4-BE49-F238E27FC236}">
                      <a16:creationId xmlns:a16="http://schemas.microsoft.com/office/drawing/2014/main" id="{8DDB1C6E-FA80-83B0-6163-C5D70A152C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8360" y="1819994"/>
                  <a:ext cx="164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Pennanteckning 14">
                  <a:extLst>
                    <a:ext uri="{FF2B5EF4-FFF2-40B4-BE49-F238E27FC236}">
                      <a16:creationId xmlns:a16="http://schemas.microsoft.com/office/drawing/2014/main" id="{C421F9CA-CCE4-DA3E-544B-3BE66D4FCA48}"/>
                    </a:ext>
                  </a:extLst>
                </p14:cNvPr>
                <p14:cNvContentPartPr/>
                <p14:nvPr/>
              </p14:nvContentPartPr>
              <p14:xfrm>
                <a:off x="3158040" y="1773914"/>
                <a:ext cx="27720" cy="128160"/>
              </p14:xfrm>
            </p:contentPart>
          </mc:Choice>
          <mc:Fallback xmlns="">
            <p:pic>
              <p:nvPicPr>
                <p:cNvPr id="15" name="Pennanteckning 14">
                  <a:extLst>
                    <a:ext uri="{FF2B5EF4-FFF2-40B4-BE49-F238E27FC236}">
                      <a16:creationId xmlns:a16="http://schemas.microsoft.com/office/drawing/2014/main" id="{C421F9CA-CCE4-DA3E-544B-3BE66D4FCA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42920" y="1758794"/>
                  <a:ext cx="58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Pennanteckning 15">
                  <a:extLst>
                    <a:ext uri="{FF2B5EF4-FFF2-40B4-BE49-F238E27FC236}">
                      <a16:creationId xmlns:a16="http://schemas.microsoft.com/office/drawing/2014/main" id="{437FD8A5-137A-6F4D-C81F-E1486686CEE3}"/>
                    </a:ext>
                  </a:extLst>
                </p14:cNvPr>
                <p14:cNvContentPartPr/>
                <p14:nvPr/>
              </p14:nvContentPartPr>
              <p14:xfrm>
                <a:off x="3134280" y="1816754"/>
                <a:ext cx="75240" cy="46080"/>
              </p14:xfrm>
            </p:contentPart>
          </mc:Choice>
          <mc:Fallback xmlns="">
            <p:pic>
              <p:nvPicPr>
                <p:cNvPr id="16" name="Pennanteckning 15">
                  <a:extLst>
                    <a:ext uri="{FF2B5EF4-FFF2-40B4-BE49-F238E27FC236}">
                      <a16:creationId xmlns:a16="http://schemas.microsoft.com/office/drawing/2014/main" id="{437FD8A5-137A-6F4D-C81F-E1486686CE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19160" y="1801634"/>
                  <a:ext cx="105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Pennanteckning 16">
                  <a:extLst>
                    <a:ext uri="{FF2B5EF4-FFF2-40B4-BE49-F238E27FC236}">
                      <a16:creationId xmlns:a16="http://schemas.microsoft.com/office/drawing/2014/main" id="{3A78889A-4592-E758-2143-3A85435374FF}"/>
                    </a:ext>
                  </a:extLst>
                </p14:cNvPr>
                <p14:cNvContentPartPr/>
                <p14:nvPr/>
              </p14:nvContentPartPr>
              <p14:xfrm>
                <a:off x="3236520" y="1798754"/>
                <a:ext cx="112680" cy="97200"/>
              </p14:xfrm>
            </p:contentPart>
          </mc:Choice>
          <mc:Fallback xmlns="">
            <p:pic>
              <p:nvPicPr>
                <p:cNvPr id="17" name="Pennanteckning 16">
                  <a:extLst>
                    <a:ext uri="{FF2B5EF4-FFF2-40B4-BE49-F238E27FC236}">
                      <a16:creationId xmlns:a16="http://schemas.microsoft.com/office/drawing/2014/main" id="{3A78889A-4592-E758-2143-3A85435374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21040" y="1783274"/>
                  <a:ext cx="142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Pennanteckning 17">
                  <a:extLst>
                    <a:ext uri="{FF2B5EF4-FFF2-40B4-BE49-F238E27FC236}">
                      <a16:creationId xmlns:a16="http://schemas.microsoft.com/office/drawing/2014/main" id="{800D5661-6F8F-F585-8E69-DCB9A6B9D2A0}"/>
                    </a:ext>
                  </a:extLst>
                </p14:cNvPr>
                <p14:cNvContentPartPr/>
                <p14:nvPr/>
              </p14:nvContentPartPr>
              <p14:xfrm>
                <a:off x="3383040" y="1791194"/>
                <a:ext cx="19080" cy="82440"/>
              </p14:xfrm>
            </p:contentPart>
          </mc:Choice>
          <mc:Fallback xmlns="">
            <p:pic>
              <p:nvPicPr>
                <p:cNvPr id="18" name="Pennanteckning 17">
                  <a:extLst>
                    <a:ext uri="{FF2B5EF4-FFF2-40B4-BE49-F238E27FC236}">
                      <a16:creationId xmlns:a16="http://schemas.microsoft.com/office/drawing/2014/main" id="{800D5661-6F8F-F585-8E69-DCB9A6B9D2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67920" y="1776074"/>
                  <a:ext cx="49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Pennanteckning 18">
                  <a:extLst>
                    <a:ext uri="{FF2B5EF4-FFF2-40B4-BE49-F238E27FC236}">
                      <a16:creationId xmlns:a16="http://schemas.microsoft.com/office/drawing/2014/main" id="{44BDE687-7FA2-EC86-D74B-B3FB814ED570}"/>
                    </a:ext>
                  </a:extLst>
                </p14:cNvPr>
                <p14:cNvContentPartPr/>
                <p14:nvPr/>
              </p14:nvContentPartPr>
              <p14:xfrm>
                <a:off x="3496440" y="1708394"/>
                <a:ext cx="17640" cy="122400"/>
              </p14:xfrm>
            </p:contentPart>
          </mc:Choice>
          <mc:Fallback xmlns="">
            <p:pic>
              <p:nvPicPr>
                <p:cNvPr id="19" name="Pennanteckning 18">
                  <a:extLst>
                    <a:ext uri="{FF2B5EF4-FFF2-40B4-BE49-F238E27FC236}">
                      <a16:creationId xmlns:a16="http://schemas.microsoft.com/office/drawing/2014/main" id="{44BDE687-7FA2-EC86-D74B-B3FB814ED57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80960" y="1693274"/>
                  <a:ext cx="48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Pennanteckning 19">
                  <a:extLst>
                    <a:ext uri="{FF2B5EF4-FFF2-40B4-BE49-F238E27FC236}">
                      <a16:creationId xmlns:a16="http://schemas.microsoft.com/office/drawing/2014/main" id="{0335B924-DEEB-10A0-6DC0-0CAD94329E84}"/>
                    </a:ext>
                  </a:extLst>
                </p14:cNvPr>
                <p14:cNvContentPartPr/>
                <p14:nvPr/>
              </p14:nvContentPartPr>
              <p14:xfrm>
                <a:off x="3476280" y="1795154"/>
                <a:ext cx="92520" cy="14760"/>
              </p14:xfrm>
            </p:contentPart>
          </mc:Choice>
          <mc:Fallback xmlns="">
            <p:pic>
              <p:nvPicPr>
                <p:cNvPr id="20" name="Pennanteckning 19">
                  <a:extLst>
                    <a:ext uri="{FF2B5EF4-FFF2-40B4-BE49-F238E27FC236}">
                      <a16:creationId xmlns:a16="http://schemas.microsoft.com/office/drawing/2014/main" id="{0335B924-DEEB-10A0-6DC0-0CAD94329E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60800" y="1779674"/>
                  <a:ext cx="123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Pennanteckning 20">
                  <a:extLst>
                    <a:ext uri="{FF2B5EF4-FFF2-40B4-BE49-F238E27FC236}">
                      <a16:creationId xmlns:a16="http://schemas.microsoft.com/office/drawing/2014/main" id="{205A5A62-ADAF-66BE-3E41-13248C971C5E}"/>
                    </a:ext>
                  </a:extLst>
                </p14:cNvPr>
                <p14:cNvContentPartPr/>
                <p14:nvPr/>
              </p14:nvContentPartPr>
              <p14:xfrm>
                <a:off x="3910080" y="1770314"/>
                <a:ext cx="109800" cy="97920"/>
              </p14:xfrm>
            </p:contentPart>
          </mc:Choice>
          <mc:Fallback xmlns="">
            <p:pic>
              <p:nvPicPr>
                <p:cNvPr id="21" name="Pennanteckning 20">
                  <a:extLst>
                    <a:ext uri="{FF2B5EF4-FFF2-40B4-BE49-F238E27FC236}">
                      <a16:creationId xmlns:a16="http://schemas.microsoft.com/office/drawing/2014/main" id="{205A5A62-ADAF-66BE-3E41-13248C971C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4960" y="1755194"/>
                  <a:ext cx="140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Pennanteckning 21">
                  <a:extLst>
                    <a:ext uri="{FF2B5EF4-FFF2-40B4-BE49-F238E27FC236}">
                      <a16:creationId xmlns:a16="http://schemas.microsoft.com/office/drawing/2014/main" id="{1B36E0D8-A503-D321-8914-15F2B73DF35B}"/>
                    </a:ext>
                  </a:extLst>
                </p14:cNvPr>
                <p14:cNvContentPartPr/>
                <p14:nvPr/>
              </p14:nvContentPartPr>
              <p14:xfrm>
                <a:off x="4046880" y="1779314"/>
                <a:ext cx="78840" cy="69480"/>
              </p14:xfrm>
            </p:contentPart>
          </mc:Choice>
          <mc:Fallback xmlns="">
            <p:pic>
              <p:nvPicPr>
                <p:cNvPr id="22" name="Pennanteckning 21">
                  <a:extLst>
                    <a:ext uri="{FF2B5EF4-FFF2-40B4-BE49-F238E27FC236}">
                      <a16:creationId xmlns:a16="http://schemas.microsoft.com/office/drawing/2014/main" id="{1B36E0D8-A503-D321-8914-15F2B73DF35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31760" y="1764194"/>
                  <a:ext cx="109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Pennanteckning 22">
                  <a:extLst>
                    <a:ext uri="{FF2B5EF4-FFF2-40B4-BE49-F238E27FC236}">
                      <a16:creationId xmlns:a16="http://schemas.microsoft.com/office/drawing/2014/main" id="{F6E2B810-CBFA-E7DC-5E8C-1ED88F5BCE50}"/>
                    </a:ext>
                  </a:extLst>
                </p14:cNvPr>
                <p14:cNvContentPartPr/>
                <p14:nvPr/>
              </p14:nvContentPartPr>
              <p14:xfrm>
                <a:off x="4156320" y="1687514"/>
                <a:ext cx="32400" cy="180000"/>
              </p14:xfrm>
            </p:contentPart>
          </mc:Choice>
          <mc:Fallback xmlns="">
            <p:pic>
              <p:nvPicPr>
                <p:cNvPr id="23" name="Pennanteckning 22">
                  <a:extLst>
                    <a:ext uri="{FF2B5EF4-FFF2-40B4-BE49-F238E27FC236}">
                      <a16:creationId xmlns:a16="http://schemas.microsoft.com/office/drawing/2014/main" id="{F6E2B810-CBFA-E7DC-5E8C-1ED88F5BCE5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41200" y="1672034"/>
                  <a:ext cx="6264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1" name="Pennanteckning 80">
                <a:extLst>
                  <a:ext uri="{FF2B5EF4-FFF2-40B4-BE49-F238E27FC236}">
                    <a16:creationId xmlns:a16="http://schemas.microsoft.com/office/drawing/2014/main" id="{C5EFAB4D-B77A-1D3E-0C0C-C13C02206F27}"/>
                  </a:ext>
                </a:extLst>
              </p14:cNvPr>
              <p14:cNvContentPartPr/>
              <p14:nvPr/>
            </p14:nvContentPartPr>
            <p14:xfrm>
              <a:off x="5109240" y="3016994"/>
              <a:ext cx="360" cy="360"/>
            </p14:xfrm>
          </p:contentPart>
        </mc:Choice>
        <mc:Fallback xmlns="">
          <p:pic>
            <p:nvPicPr>
              <p:cNvPr id="81" name="Pennanteckning 80">
                <a:extLst>
                  <a:ext uri="{FF2B5EF4-FFF2-40B4-BE49-F238E27FC236}">
                    <a16:creationId xmlns:a16="http://schemas.microsoft.com/office/drawing/2014/main" id="{C5EFAB4D-B77A-1D3E-0C0C-C13C02206F2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094120" y="3001514"/>
                <a:ext cx="30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upp 5">
            <a:extLst>
              <a:ext uri="{FF2B5EF4-FFF2-40B4-BE49-F238E27FC236}">
                <a16:creationId xmlns:a16="http://schemas.microsoft.com/office/drawing/2014/main" id="{D9620290-E045-E839-46FE-3B74CDD263A4}"/>
              </a:ext>
            </a:extLst>
          </p:cNvPr>
          <p:cNvGrpSpPr/>
          <p:nvPr/>
        </p:nvGrpSpPr>
        <p:grpSpPr>
          <a:xfrm>
            <a:off x="1150320" y="3657794"/>
            <a:ext cx="3899160" cy="799920"/>
            <a:chOff x="1150320" y="3657794"/>
            <a:chExt cx="3899160" cy="799920"/>
          </a:xfrm>
        </p:grpSpPr>
        <p:grpSp>
          <p:nvGrpSpPr>
            <p:cNvPr id="85" name="Grupp 84">
              <a:extLst>
                <a:ext uri="{FF2B5EF4-FFF2-40B4-BE49-F238E27FC236}">
                  <a16:creationId xmlns:a16="http://schemas.microsoft.com/office/drawing/2014/main" id="{1AE8F287-804E-B62C-6C00-8D1B97C3E46C}"/>
                </a:ext>
              </a:extLst>
            </p:cNvPr>
            <p:cNvGrpSpPr/>
            <p:nvPr/>
          </p:nvGrpSpPr>
          <p:grpSpPr>
            <a:xfrm>
              <a:off x="1150320" y="3713594"/>
              <a:ext cx="299520" cy="180720"/>
              <a:chOff x="1150320" y="3713594"/>
              <a:chExt cx="299520" cy="18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3" name="Pennanteckning 82">
                    <a:extLst>
                      <a:ext uri="{FF2B5EF4-FFF2-40B4-BE49-F238E27FC236}">
                        <a16:creationId xmlns:a16="http://schemas.microsoft.com/office/drawing/2014/main" id="{C19E1943-D868-8355-3EFB-8E0EA8E0651D}"/>
                      </a:ext>
                    </a:extLst>
                  </p14:cNvPr>
                  <p14:cNvContentPartPr/>
                  <p14:nvPr/>
                </p14:nvContentPartPr>
                <p14:xfrm>
                  <a:off x="1150320" y="3713594"/>
                  <a:ext cx="156240" cy="171720"/>
                </p14:xfrm>
              </p:contentPart>
            </mc:Choice>
            <mc:Fallback xmlns="">
              <p:pic>
                <p:nvPicPr>
                  <p:cNvPr id="83" name="Pennanteckning 82">
                    <a:extLst>
                      <a:ext uri="{FF2B5EF4-FFF2-40B4-BE49-F238E27FC236}">
                        <a16:creationId xmlns:a16="http://schemas.microsoft.com/office/drawing/2014/main" id="{C19E1943-D868-8355-3EFB-8E0EA8E0651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1134840" y="3698114"/>
                    <a:ext cx="186840" cy="20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4" name="Pennanteckning 83">
                    <a:extLst>
                      <a:ext uri="{FF2B5EF4-FFF2-40B4-BE49-F238E27FC236}">
                        <a16:creationId xmlns:a16="http://schemas.microsoft.com/office/drawing/2014/main" id="{9516A801-AC95-084C-522C-FB21F0CE59DD}"/>
                      </a:ext>
                    </a:extLst>
                  </p14:cNvPr>
                  <p14:cNvContentPartPr/>
                  <p14:nvPr/>
                </p14:nvContentPartPr>
                <p14:xfrm>
                  <a:off x="1439400" y="3882074"/>
                  <a:ext cx="10440" cy="12240"/>
                </p14:xfrm>
              </p:contentPart>
            </mc:Choice>
            <mc:Fallback xmlns="">
              <p:pic>
                <p:nvPicPr>
                  <p:cNvPr id="84" name="Pennanteckning 83">
                    <a:extLst>
                      <a:ext uri="{FF2B5EF4-FFF2-40B4-BE49-F238E27FC236}">
                        <a16:creationId xmlns:a16="http://schemas.microsoft.com/office/drawing/2014/main" id="{9516A801-AC95-084C-522C-FB21F0CE59D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423920" y="3866954"/>
                    <a:ext cx="41040" cy="42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9" name="Grupp 108">
              <a:extLst>
                <a:ext uri="{FF2B5EF4-FFF2-40B4-BE49-F238E27FC236}">
                  <a16:creationId xmlns:a16="http://schemas.microsoft.com/office/drawing/2014/main" id="{141EA2AA-4589-02A6-3D6E-259F0FC5ABAD}"/>
                </a:ext>
              </a:extLst>
            </p:cNvPr>
            <p:cNvGrpSpPr/>
            <p:nvPr/>
          </p:nvGrpSpPr>
          <p:grpSpPr>
            <a:xfrm>
              <a:off x="1691760" y="3657794"/>
              <a:ext cx="3357720" cy="395640"/>
              <a:chOff x="1691760" y="3657794"/>
              <a:chExt cx="3357720" cy="39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86" name="Pennanteckning 85">
                    <a:extLst>
                      <a:ext uri="{FF2B5EF4-FFF2-40B4-BE49-F238E27FC236}">
                        <a16:creationId xmlns:a16="http://schemas.microsoft.com/office/drawing/2014/main" id="{9171924A-696F-462C-A3A6-524BB436F9A2}"/>
                      </a:ext>
                    </a:extLst>
                  </p14:cNvPr>
                  <p14:cNvContentPartPr/>
                  <p14:nvPr/>
                </p14:nvContentPartPr>
                <p14:xfrm>
                  <a:off x="1740000" y="3844634"/>
                  <a:ext cx="38520" cy="208800"/>
                </p14:xfrm>
              </p:contentPart>
            </mc:Choice>
            <mc:Fallback xmlns="">
              <p:pic>
                <p:nvPicPr>
                  <p:cNvPr id="86" name="Pennanteckning 85">
                    <a:extLst>
                      <a:ext uri="{FF2B5EF4-FFF2-40B4-BE49-F238E27FC236}">
                        <a16:creationId xmlns:a16="http://schemas.microsoft.com/office/drawing/2014/main" id="{9171924A-696F-462C-A3A6-524BB436F9A2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724880" y="3829514"/>
                    <a:ext cx="691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87" name="Pennanteckning 86">
                    <a:extLst>
                      <a:ext uri="{FF2B5EF4-FFF2-40B4-BE49-F238E27FC236}">
                        <a16:creationId xmlns:a16="http://schemas.microsoft.com/office/drawing/2014/main" id="{578F1281-C47E-033C-E5E4-A4DC7569DD5D}"/>
                      </a:ext>
                    </a:extLst>
                  </p14:cNvPr>
                  <p14:cNvContentPartPr/>
                  <p14:nvPr/>
                </p14:nvContentPartPr>
                <p14:xfrm>
                  <a:off x="1691760" y="3758954"/>
                  <a:ext cx="164520" cy="123480"/>
                </p14:xfrm>
              </p:contentPart>
            </mc:Choice>
            <mc:Fallback xmlns="">
              <p:pic>
                <p:nvPicPr>
                  <p:cNvPr id="87" name="Pennanteckning 86">
                    <a:extLst>
                      <a:ext uri="{FF2B5EF4-FFF2-40B4-BE49-F238E27FC236}">
                        <a16:creationId xmlns:a16="http://schemas.microsoft.com/office/drawing/2014/main" id="{578F1281-C47E-033C-E5E4-A4DC7569DD5D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676640" y="3743834"/>
                    <a:ext cx="19512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88" name="Pennanteckning 87">
                    <a:extLst>
                      <a:ext uri="{FF2B5EF4-FFF2-40B4-BE49-F238E27FC236}">
                        <a16:creationId xmlns:a16="http://schemas.microsoft.com/office/drawing/2014/main" id="{ACA8F6DA-0385-D2E5-32C2-2753FF4A60F7}"/>
                      </a:ext>
                    </a:extLst>
                  </p14:cNvPr>
                  <p14:cNvContentPartPr/>
                  <p14:nvPr/>
                </p14:nvContentPartPr>
                <p14:xfrm>
                  <a:off x="1896240" y="3717194"/>
                  <a:ext cx="324000" cy="128160"/>
                </p14:xfrm>
              </p:contentPart>
            </mc:Choice>
            <mc:Fallback xmlns="">
              <p:pic>
                <p:nvPicPr>
                  <p:cNvPr id="88" name="Pennanteckning 87">
                    <a:extLst>
                      <a:ext uri="{FF2B5EF4-FFF2-40B4-BE49-F238E27FC236}">
                        <a16:creationId xmlns:a16="http://schemas.microsoft.com/office/drawing/2014/main" id="{ACA8F6DA-0385-D2E5-32C2-2753FF4A60F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880760" y="3701714"/>
                    <a:ext cx="35460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9" name="Pennanteckning 88">
                    <a:extLst>
                      <a:ext uri="{FF2B5EF4-FFF2-40B4-BE49-F238E27FC236}">
                        <a16:creationId xmlns:a16="http://schemas.microsoft.com/office/drawing/2014/main" id="{5F9B1AD5-A394-1BFC-30F8-8E2343E9E5E5}"/>
                      </a:ext>
                    </a:extLst>
                  </p14:cNvPr>
                  <p14:cNvContentPartPr/>
                  <p14:nvPr/>
                </p14:nvContentPartPr>
                <p14:xfrm>
                  <a:off x="2228880" y="3657794"/>
                  <a:ext cx="133560" cy="217080"/>
                </p14:xfrm>
              </p:contentPart>
            </mc:Choice>
            <mc:Fallback xmlns="">
              <p:pic>
                <p:nvPicPr>
                  <p:cNvPr id="89" name="Pennanteckning 88">
                    <a:extLst>
                      <a:ext uri="{FF2B5EF4-FFF2-40B4-BE49-F238E27FC236}">
                        <a16:creationId xmlns:a16="http://schemas.microsoft.com/office/drawing/2014/main" id="{5F9B1AD5-A394-1BFC-30F8-8E2343E9E5E5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213760" y="3642674"/>
                    <a:ext cx="16416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0" name="Pennanteckning 89">
                    <a:extLst>
                      <a:ext uri="{FF2B5EF4-FFF2-40B4-BE49-F238E27FC236}">
                        <a16:creationId xmlns:a16="http://schemas.microsoft.com/office/drawing/2014/main" id="{37D4AD91-4182-1B15-B5CE-EAC3F76D7DF1}"/>
                      </a:ext>
                    </a:extLst>
                  </p14:cNvPr>
                  <p14:cNvContentPartPr/>
                  <p14:nvPr/>
                </p14:nvContentPartPr>
                <p14:xfrm>
                  <a:off x="2413200" y="3826634"/>
                  <a:ext cx="29520" cy="50400"/>
                </p14:xfrm>
              </p:contentPart>
            </mc:Choice>
            <mc:Fallback xmlns="">
              <p:pic>
                <p:nvPicPr>
                  <p:cNvPr id="90" name="Pennanteckning 89">
                    <a:extLst>
                      <a:ext uri="{FF2B5EF4-FFF2-40B4-BE49-F238E27FC236}">
                        <a16:creationId xmlns:a16="http://schemas.microsoft.com/office/drawing/2014/main" id="{37D4AD91-4182-1B15-B5CE-EAC3F76D7DF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397720" y="3811154"/>
                    <a:ext cx="6012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1" name="Pennanteckning 90">
                    <a:extLst>
                      <a:ext uri="{FF2B5EF4-FFF2-40B4-BE49-F238E27FC236}">
                        <a16:creationId xmlns:a16="http://schemas.microsoft.com/office/drawing/2014/main" id="{B68427EF-F840-A03B-5FA4-FA4C1E76EE25}"/>
                      </a:ext>
                    </a:extLst>
                  </p14:cNvPr>
                  <p14:cNvContentPartPr/>
                  <p14:nvPr/>
                </p14:nvContentPartPr>
                <p14:xfrm>
                  <a:off x="2458560" y="3743474"/>
                  <a:ext cx="7920" cy="30600"/>
                </p14:xfrm>
              </p:contentPart>
            </mc:Choice>
            <mc:Fallback xmlns="">
              <p:pic>
                <p:nvPicPr>
                  <p:cNvPr id="91" name="Pennanteckning 90">
                    <a:extLst>
                      <a:ext uri="{FF2B5EF4-FFF2-40B4-BE49-F238E27FC236}">
                        <a16:creationId xmlns:a16="http://schemas.microsoft.com/office/drawing/2014/main" id="{B68427EF-F840-A03B-5FA4-FA4C1E76EE25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443080" y="3728354"/>
                    <a:ext cx="3816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2" name="Pennanteckning 91">
                    <a:extLst>
                      <a:ext uri="{FF2B5EF4-FFF2-40B4-BE49-F238E27FC236}">
                        <a16:creationId xmlns:a16="http://schemas.microsoft.com/office/drawing/2014/main" id="{EB28FD20-643C-620B-359E-579A900B80D2}"/>
                      </a:ext>
                    </a:extLst>
                  </p14:cNvPr>
                  <p14:cNvContentPartPr/>
                  <p14:nvPr/>
                </p14:nvContentPartPr>
                <p14:xfrm>
                  <a:off x="2528760" y="3789194"/>
                  <a:ext cx="88920" cy="150840"/>
                </p14:xfrm>
              </p:contentPart>
            </mc:Choice>
            <mc:Fallback xmlns="">
              <p:pic>
                <p:nvPicPr>
                  <p:cNvPr id="92" name="Pennanteckning 91">
                    <a:extLst>
                      <a:ext uri="{FF2B5EF4-FFF2-40B4-BE49-F238E27FC236}">
                        <a16:creationId xmlns:a16="http://schemas.microsoft.com/office/drawing/2014/main" id="{EB28FD20-643C-620B-359E-579A900B80D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513640" y="3773714"/>
                    <a:ext cx="11916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3" name="Pennanteckning 92">
                    <a:extLst>
                      <a:ext uri="{FF2B5EF4-FFF2-40B4-BE49-F238E27FC236}">
                        <a16:creationId xmlns:a16="http://schemas.microsoft.com/office/drawing/2014/main" id="{9F8CCFE7-5453-3386-67AF-0015C6D16B98}"/>
                      </a:ext>
                    </a:extLst>
                  </p14:cNvPr>
                  <p14:cNvContentPartPr/>
                  <p14:nvPr/>
                </p14:nvContentPartPr>
                <p14:xfrm>
                  <a:off x="2690400" y="3690554"/>
                  <a:ext cx="55800" cy="216360"/>
                </p14:xfrm>
              </p:contentPart>
            </mc:Choice>
            <mc:Fallback xmlns="">
              <p:pic>
                <p:nvPicPr>
                  <p:cNvPr id="93" name="Pennanteckning 92">
                    <a:extLst>
                      <a:ext uri="{FF2B5EF4-FFF2-40B4-BE49-F238E27FC236}">
                        <a16:creationId xmlns:a16="http://schemas.microsoft.com/office/drawing/2014/main" id="{9F8CCFE7-5453-3386-67AF-0015C6D16B98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2674920" y="3675434"/>
                    <a:ext cx="8640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94" name="Pennanteckning 93">
                    <a:extLst>
                      <a:ext uri="{FF2B5EF4-FFF2-40B4-BE49-F238E27FC236}">
                        <a16:creationId xmlns:a16="http://schemas.microsoft.com/office/drawing/2014/main" id="{1266A516-40A6-DDB9-C415-FF673A3DB55B}"/>
                      </a:ext>
                    </a:extLst>
                  </p14:cNvPr>
                  <p14:cNvContentPartPr/>
                  <p14:nvPr/>
                </p14:nvContentPartPr>
                <p14:xfrm>
                  <a:off x="2679240" y="3830234"/>
                  <a:ext cx="127080" cy="11160"/>
                </p14:xfrm>
              </p:contentPart>
            </mc:Choice>
            <mc:Fallback xmlns="">
              <p:pic>
                <p:nvPicPr>
                  <p:cNvPr id="94" name="Pennanteckning 93">
                    <a:extLst>
                      <a:ext uri="{FF2B5EF4-FFF2-40B4-BE49-F238E27FC236}">
                        <a16:creationId xmlns:a16="http://schemas.microsoft.com/office/drawing/2014/main" id="{1266A516-40A6-DDB9-C415-FF673A3DB55B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2664120" y="3814754"/>
                    <a:ext cx="15768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95" name="Pennanteckning 94">
                    <a:extLst>
                      <a:ext uri="{FF2B5EF4-FFF2-40B4-BE49-F238E27FC236}">
                        <a16:creationId xmlns:a16="http://schemas.microsoft.com/office/drawing/2014/main" id="{9C8C8A04-FCF2-CB44-1C70-D91440307F9D}"/>
                      </a:ext>
                    </a:extLst>
                  </p14:cNvPr>
                  <p14:cNvContentPartPr/>
                  <p14:nvPr/>
                </p14:nvContentPartPr>
                <p14:xfrm>
                  <a:off x="2949240" y="3714314"/>
                  <a:ext cx="287640" cy="219960"/>
                </p14:xfrm>
              </p:contentPart>
            </mc:Choice>
            <mc:Fallback xmlns="">
              <p:pic>
                <p:nvPicPr>
                  <p:cNvPr id="95" name="Pennanteckning 94">
                    <a:extLst>
                      <a:ext uri="{FF2B5EF4-FFF2-40B4-BE49-F238E27FC236}">
                        <a16:creationId xmlns:a16="http://schemas.microsoft.com/office/drawing/2014/main" id="{9C8C8A04-FCF2-CB44-1C70-D91440307F9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2933760" y="3699194"/>
                    <a:ext cx="318240" cy="25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7" name="Pennanteckning 96">
                    <a:extLst>
                      <a:ext uri="{FF2B5EF4-FFF2-40B4-BE49-F238E27FC236}">
                        <a16:creationId xmlns:a16="http://schemas.microsoft.com/office/drawing/2014/main" id="{9D5A99D4-66BF-6044-6C34-CF168425D4A2}"/>
                      </a:ext>
                    </a:extLst>
                  </p14:cNvPr>
                  <p14:cNvContentPartPr/>
                  <p14:nvPr/>
                </p14:nvContentPartPr>
                <p14:xfrm>
                  <a:off x="3409680" y="3808994"/>
                  <a:ext cx="172800" cy="104400"/>
                </p14:xfrm>
              </p:contentPart>
            </mc:Choice>
            <mc:Fallback xmlns="">
              <p:pic>
                <p:nvPicPr>
                  <p:cNvPr id="97" name="Pennanteckning 96">
                    <a:extLst>
                      <a:ext uri="{FF2B5EF4-FFF2-40B4-BE49-F238E27FC236}">
                        <a16:creationId xmlns:a16="http://schemas.microsoft.com/office/drawing/2014/main" id="{9D5A99D4-66BF-6044-6C34-CF168425D4A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3394560" y="3793874"/>
                    <a:ext cx="2034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98" name="Pennanteckning 97">
                    <a:extLst>
                      <a:ext uri="{FF2B5EF4-FFF2-40B4-BE49-F238E27FC236}">
                        <a16:creationId xmlns:a16="http://schemas.microsoft.com/office/drawing/2014/main" id="{0CAEFED6-D2C7-B432-943E-88F756CE1826}"/>
                      </a:ext>
                    </a:extLst>
                  </p14:cNvPr>
                  <p14:cNvContentPartPr/>
                  <p14:nvPr/>
                </p14:nvContentPartPr>
                <p14:xfrm>
                  <a:off x="3641160" y="3812954"/>
                  <a:ext cx="94320" cy="77040"/>
                </p14:xfrm>
              </p:contentPart>
            </mc:Choice>
            <mc:Fallback xmlns="">
              <p:pic>
                <p:nvPicPr>
                  <p:cNvPr id="98" name="Pennanteckning 97">
                    <a:extLst>
                      <a:ext uri="{FF2B5EF4-FFF2-40B4-BE49-F238E27FC236}">
                        <a16:creationId xmlns:a16="http://schemas.microsoft.com/office/drawing/2014/main" id="{0CAEFED6-D2C7-B432-943E-88F756CE1826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3626040" y="3797474"/>
                    <a:ext cx="12492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99" name="Pennanteckning 98">
                    <a:extLst>
                      <a:ext uri="{FF2B5EF4-FFF2-40B4-BE49-F238E27FC236}">
                        <a16:creationId xmlns:a16="http://schemas.microsoft.com/office/drawing/2014/main" id="{DD2B1096-9032-3E1C-76CB-E0EF2C2C542E}"/>
                      </a:ext>
                    </a:extLst>
                  </p14:cNvPr>
                  <p14:cNvContentPartPr/>
                  <p14:nvPr/>
                </p14:nvContentPartPr>
                <p14:xfrm>
                  <a:off x="3770760" y="3801074"/>
                  <a:ext cx="101520" cy="82440"/>
                </p14:xfrm>
              </p:contentPart>
            </mc:Choice>
            <mc:Fallback xmlns="">
              <p:pic>
                <p:nvPicPr>
                  <p:cNvPr id="99" name="Pennanteckning 98">
                    <a:extLst>
                      <a:ext uri="{FF2B5EF4-FFF2-40B4-BE49-F238E27FC236}">
                        <a16:creationId xmlns:a16="http://schemas.microsoft.com/office/drawing/2014/main" id="{DD2B1096-9032-3E1C-76CB-E0EF2C2C542E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3755640" y="3785594"/>
                    <a:ext cx="13212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0" name="Pennanteckning 99">
                    <a:extLst>
                      <a:ext uri="{FF2B5EF4-FFF2-40B4-BE49-F238E27FC236}">
                        <a16:creationId xmlns:a16="http://schemas.microsoft.com/office/drawing/2014/main" id="{093CF99A-90E4-6445-219E-8487B2C63FD1}"/>
                      </a:ext>
                    </a:extLst>
                  </p14:cNvPr>
                  <p14:cNvContentPartPr/>
                  <p14:nvPr/>
                </p14:nvContentPartPr>
                <p14:xfrm>
                  <a:off x="3945720" y="3697034"/>
                  <a:ext cx="41400" cy="162720"/>
                </p14:xfrm>
              </p:contentPart>
            </mc:Choice>
            <mc:Fallback xmlns="">
              <p:pic>
                <p:nvPicPr>
                  <p:cNvPr id="100" name="Pennanteckning 99">
                    <a:extLst>
                      <a:ext uri="{FF2B5EF4-FFF2-40B4-BE49-F238E27FC236}">
                        <a16:creationId xmlns:a16="http://schemas.microsoft.com/office/drawing/2014/main" id="{093CF99A-90E4-6445-219E-8487B2C63FD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3930600" y="3681914"/>
                    <a:ext cx="7200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1" name="Pennanteckning 100">
                    <a:extLst>
                      <a:ext uri="{FF2B5EF4-FFF2-40B4-BE49-F238E27FC236}">
                        <a16:creationId xmlns:a16="http://schemas.microsoft.com/office/drawing/2014/main" id="{76ABB5BD-57E0-47B6-FB23-DD2CAC8340D6}"/>
                      </a:ext>
                    </a:extLst>
                  </p14:cNvPr>
                  <p14:cNvContentPartPr/>
                  <p14:nvPr/>
                </p14:nvContentPartPr>
                <p14:xfrm>
                  <a:off x="4023480" y="3807194"/>
                  <a:ext cx="160920" cy="56160"/>
                </p14:xfrm>
              </p:contentPart>
            </mc:Choice>
            <mc:Fallback xmlns="">
              <p:pic>
                <p:nvPicPr>
                  <p:cNvPr id="101" name="Pennanteckning 100">
                    <a:extLst>
                      <a:ext uri="{FF2B5EF4-FFF2-40B4-BE49-F238E27FC236}">
                        <a16:creationId xmlns:a16="http://schemas.microsoft.com/office/drawing/2014/main" id="{76ABB5BD-57E0-47B6-FB23-DD2CAC8340D6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008000" y="3792074"/>
                    <a:ext cx="19116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2" name="Pennanteckning 101">
                    <a:extLst>
                      <a:ext uri="{FF2B5EF4-FFF2-40B4-BE49-F238E27FC236}">
                        <a16:creationId xmlns:a16="http://schemas.microsoft.com/office/drawing/2014/main" id="{E43309B2-A0D3-9611-F33B-92ECA5B610D7}"/>
                      </a:ext>
                    </a:extLst>
                  </p14:cNvPr>
                  <p14:cNvContentPartPr/>
                  <p14:nvPr/>
                </p14:nvContentPartPr>
                <p14:xfrm>
                  <a:off x="4216800" y="3762554"/>
                  <a:ext cx="126000" cy="87840"/>
                </p14:xfrm>
              </p:contentPart>
            </mc:Choice>
            <mc:Fallback xmlns="">
              <p:pic>
                <p:nvPicPr>
                  <p:cNvPr id="102" name="Pennanteckning 101">
                    <a:extLst>
                      <a:ext uri="{FF2B5EF4-FFF2-40B4-BE49-F238E27FC236}">
                        <a16:creationId xmlns:a16="http://schemas.microsoft.com/office/drawing/2014/main" id="{E43309B2-A0D3-9611-F33B-92ECA5B610D7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201680" y="3747434"/>
                    <a:ext cx="15624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3" name="Pennanteckning 102">
                    <a:extLst>
                      <a:ext uri="{FF2B5EF4-FFF2-40B4-BE49-F238E27FC236}">
                        <a16:creationId xmlns:a16="http://schemas.microsoft.com/office/drawing/2014/main" id="{38696499-B0AC-B15A-6000-A254E358CB0C}"/>
                      </a:ext>
                    </a:extLst>
                  </p14:cNvPr>
                  <p14:cNvContentPartPr/>
                  <p14:nvPr/>
                </p14:nvContentPartPr>
                <p14:xfrm>
                  <a:off x="4350720" y="3678674"/>
                  <a:ext cx="19440" cy="144360"/>
                </p14:xfrm>
              </p:contentPart>
            </mc:Choice>
            <mc:Fallback xmlns="">
              <p:pic>
                <p:nvPicPr>
                  <p:cNvPr id="103" name="Pennanteckning 102">
                    <a:extLst>
                      <a:ext uri="{FF2B5EF4-FFF2-40B4-BE49-F238E27FC236}">
                        <a16:creationId xmlns:a16="http://schemas.microsoft.com/office/drawing/2014/main" id="{38696499-B0AC-B15A-6000-A254E358CB0C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335240" y="3663554"/>
                    <a:ext cx="5004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4" name="Pennanteckning 103">
                    <a:extLst>
                      <a:ext uri="{FF2B5EF4-FFF2-40B4-BE49-F238E27FC236}">
                        <a16:creationId xmlns:a16="http://schemas.microsoft.com/office/drawing/2014/main" id="{53377A62-8CC1-CB61-D95F-1032FF86C61D}"/>
                      </a:ext>
                    </a:extLst>
                  </p14:cNvPr>
                  <p14:cNvContentPartPr/>
                  <p14:nvPr/>
                </p14:nvContentPartPr>
                <p14:xfrm>
                  <a:off x="4331640" y="3780914"/>
                  <a:ext cx="113400" cy="20520"/>
                </p14:xfrm>
              </p:contentPart>
            </mc:Choice>
            <mc:Fallback xmlns="">
              <p:pic>
                <p:nvPicPr>
                  <p:cNvPr id="104" name="Pennanteckning 103">
                    <a:extLst>
                      <a:ext uri="{FF2B5EF4-FFF2-40B4-BE49-F238E27FC236}">
                        <a16:creationId xmlns:a16="http://schemas.microsoft.com/office/drawing/2014/main" id="{53377A62-8CC1-CB61-D95F-1032FF86C61D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316160" y="3765794"/>
                    <a:ext cx="14400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05" name="Pennanteckning 104">
                    <a:extLst>
                      <a:ext uri="{FF2B5EF4-FFF2-40B4-BE49-F238E27FC236}">
                        <a16:creationId xmlns:a16="http://schemas.microsoft.com/office/drawing/2014/main" id="{32C6672C-89E3-23AE-C787-2A04C14BD0BA}"/>
                      </a:ext>
                    </a:extLst>
                  </p14:cNvPr>
                  <p14:cNvContentPartPr/>
                  <p14:nvPr/>
                </p14:nvContentPartPr>
                <p14:xfrm>
                  <a:off x="4470240" y="3758234"/>
                  <a:ext cx="154440" cy="131400"/>
                </p14:xfrm>
              </p:contentPart>
            </mc:Choice>
            <mc:Fallback xmlns="">
              <p:pic>
                <p:nvPicPr>
                  <p:cNvPr id="105" name="Pennanteckning 104">
                    <a:extLst>
                      <a:ext uri="{FF2B5EF4-FFF2-40B4-BE49-F238E27FC236}">
                        <a16:creationId xmlns:a16="http://schemas.microsoft.com/office/drawing/2014/main" id="{32C6672C-89E3-23AE-C787-2A04C14BD0B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4454760" y="3743114"/>
                    <a:ext cx="1850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06" name="Pennanteckning 105">
                    <a:extLst>
                      <a:ext uri="{FF2B5EF4-FFF2-40B4-BE49-F238E27FC236}">
                        <a16:creationId xmlns:a16="http://schemas.microsoft.com/office/drawing/2014/main" id="{D933AA4C-890A-1DE3-E1DE-CF7B48EA6E45}"/>
                      </a:ext>
                    </a:extLst>
                  </p14:cNvPr>
                  <p14:cNvContentPartPr/>
                  <p14:nvPr/>
                </p14:nvContentPartPr>
                <p14:xfrm>
                  <a:off x="4801800" y="3751754"/>
                  <a:ext cx="49680" cy="90720"/>
                </p14:xfrm>
              </p:contentPart>
            </mc:Choice>
            <mc:Fallback xmlns="">
              <p:pic>
                <p:nvPicPr>
                  <p:cNvPr id="106" name="Pennanteckning 105">
                    <a:extLst>
                      <a:ext uri="{FF2B5EF4-FFF2-40B4-BE49-F238E27FC236}">
                        <a16:creationId xmlns:a16="http://schemas.microsoft.com/office/drawing/2014/main" id="{D933AA4C-890A-1DE3-E1DE-CF7B48EA6E45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786680" y="3736634"/>
                    <a:ext cx="7992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07" name="Pennanteckning 106">
                    <a:extLst>
                      <a:ext uri="{FF2B5EF4-FFF2-40B4-BE49-F238E27FC236}">
                        <a16:creationId xmlns:a16="http://schemas.microsoft.com/office/drawing/2014/main" id="{88EA930F-54E7-855E-1032-2B84C1ED802F}"/>
                      </a:ext>
                    </a:extLst>
                  </p14:cNvPr>
                  <p14:cNvContentPartPr/>
                  <p14:nvPr/>
                </p14:nvContentPartPr>
                <p14:xfrm>
                  <a:off x="4939680" y="3735194"/>
                  <a:ext cx="109800" cy="69840"/>
                </p14:xfrm>
              </p:contentPart>
            </mc:Choice>
            <mc:Fallback xmlns="">
              <p:pic>
                <p:nvPicPr>
                  <p:cNvPr id="107" name="Pennanteckning 106">
                    <a:extLst>
                      <a:ext uri="{FF2B5EF4-FFF2-40B4-BE49-F238E27FC236}">
                        <a16:creationId xmlns:a16="http://schemas.microsoft.com/office/drawing/2014/main" id="{88EA930F-54E7-855E-1032-2B84C1ED802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924560" y="3720074"/>
                    <a:ext cx="140400" cy="100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7" name="Grupp 126">
              <a:extLst>
                <a:ext uri="{FF2B5EF4-FFF2-40B4-BE49-F238E27FC236}">
                  <a16:creationId xmlns:a16="http://schemas.microsoft.com/office/drawing/2014/main" id="{2935D5EF-553B-4EA3-FEEB-84C188601B88}"/>
                </a:ext>
              </a:extLst>
            </p:cNvPr>
            <p:cNvGrpSpPr/>
            <p:nvPr/>
          </p:nvGrpSpPr>
          <p:grpSpPr>
            <a:xfrm>
              <a:off x="1641720" y="4192034"/>
              <a:ext cx="1500840" cy="241200"/>
              <a:chOff x="1641720" y="4192034"/>
              <a:chExt cx="1500840" cy="24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0" name="Pennanteckning 109">
                    <a:extLst>
                      <a:ext uri="{FF2B5EF4-FFF2-40B4-BE49-F238E27FC236}">
                        <a16:creationId xmlns:a16="http://schemas.microsoft.com/office/drawing/2014/main" id="{3A0EAE4C-0284-F619-7FDF-08510DA909FA}"/>
                      </a:ext>
                    </a:extLst>
                  </p14:cNvPr>
                  <p14:cNvContentPartPr/>
                  <p14:nvPr/>
                </p14:nvContentPartPr>
                <p14:xfrm>
                  <a:off x="1641720" y="4281314"/>
                  <a:ext cx="121680" cy="97920"/>
                </p14:xfrm>
              </p:contentPart>
            </mc:Choice>
            <mc:Fallback xmlns="">
              <p:pic>
                <p:nvPicPr>
                  <p:cNvPr id="110" name="Pennanteckning 109">
                    <a:extLst>
                      <a:ext uri="{FF2B5EF4-FFF2-40B4-BE49-F238E27FC236}">
                        <a16:creationId xmlns:a16="http://schemas.microsoft.com/office/drawing/2014/main" id="{3A0EAE4C-0284-F619-7FDF-08510DA909FA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626600" y="4266194"/>
                    <a:ext cx="15228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11" name="Pennanteckning 110">
                    <a:extLst>
                      <a:ext uri="{FF2B5EF4-FFF2-40B4-BE49-F238E27FC236}">
                        <a16:creationId xmlns:a16="http://schemas.microsoft.com/office/drawing/2014/main" id="{77955509-5D49-5C74-5DD1-BD43EDE372E2}"/>
                      </a:ext>
                    </a:extLst>
                  </p14:cNvPr>
                  <p14:cNvContentPartPr/>
                  <p14:nvPr/>
                </p14:nvContentPartPr>
                <p14:xfrm>
                  <a:off x="1792920" y="4282394"/>
                  <a:ext cx="139680" cy="84240"/>
                </p14:xfrm>
              </p:contentPart>
            </mc:Choice>
            <mc:Fallback xmlns="">
              <p:pic>
                <p:nvPicPr>
                  <p:cNvPr id="111" name="Pennanteckning 110">
                    <a:extLst>
                      <a:ext uri="{FF2B5EF4-FFF2-40B4-BE49-F238E27FC236}">
                        <a16:creationId xmlns:a16="http://schemas.microsoft.com/office/drawing/2014/main" id="{77955509-5D49-5C74-5DD1-BD43EDE372E2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777800" y="4267274"/>
                    <a:ext cx="17028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12" name="Pennanteckning 111">
                    <a:extLst>
                      <a:ext uri="{FF2B5EF4-FFF2-40B4-BE49-F238E27FC236}">
                        <a16:creationId xmlns:a16="http://schemas.microsoft.com/office/drawing/2014/main" id="{1A69F7F0-2888-5B92-B4C2-790893F5286B}"/>
                      </a:ext>
                    </a:extLst>
                  </p14:cNvPr>
                  <p14:cNvContentPartPr/>
                  <p14:nvPr/>
                </p14:nvContentPartPr>
                <p14:xfrm>
                  <a:off x="1982640" y="4192034"/>
                  <a:ext cx="61560" cy="205560"/>
                </p14:xfrm>
              </p:contentPart>
            </mc:Choice>
            <mc:Fallback xmlns="">
              <p:pic>
                <p:nvPicPr>
                  <p:cNvPr id="112" name="Pennanteckning 111">
                    <a:extLst>
                      <a:ext uri="{FF2B5EF4-FFF2-40B4-BE49-F238E27FC236}">
                        <a16:creationId xmlns:a16="http://schemas.microsoft.com/office/drawing/2014/main" id="{1A69F7F0-2888-5B92-B4C2-790893F5286B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967520" y="4176914"/>
                    <a:ext cx="92160" cy="23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13" name="Pennanteckning 112">
                    <a:extLst>
                      <a:ext uri="{FF2B5EF4-FFF2-40B4-BE49-F238E27FC236}">
                        <a16:creationId xmlns:a16="http://schemas.microsoft.com/office/drawing/2014/main" id="{BE102A09-B44B-E305-A79C-8225A393E97F}"/>
                      </a:ext>
                    </a:extLst>
                  </p14:cNvPr>
                  <p14:cNvContentPartPr/>
                  <p14:nvPr/>
                </p14:nvContentPartPr>
                <p14:xfrm>
                  <a:off x="2092080" y="4331714"/>
                  <a:ext cx="47880" cy="80640"/>
                </p14:xfrm>
              </p:contentPart>
            </mc:Choice>
            <mc:Fallback xmlns="">
              <p:pic>
                <p:nvPicPr>
                  <p:cNvPr id="113" name="Pennanteckning 112">
                    <a:extLst>
                      <a:ext uri="{FF2B5EF4-FFF2-40B4-BE49-F238E27FC236}">
                        <a16:creationId xmlns:a16="http://schemas.microsoft.com/office/drawing/2014/main" id="{BE102A09-B44B-E305-A79C-8225A393E97F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076960" y="4316234"/>
                    <a:ext cx="781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14" name="Pennanteckning 113">
                    <a:extLst>
                      <a:ext uri="{FF2B5EF4-FFF2-40B4-BE49-F238E27FC236}">
                        <a16:creationId xmlns:a16="http://schemas.microsoft.com/office/drawing/2014/main" id="{DFA5BF69-BCD4-A01B-6FDD-F086271D598B}"/>
                      </a:ext>
                    </a:extLst>
                  </p14:cNvPr>
                  <p14:cNvContentPartPr/>
                  <p14:nvPr/>
                </p14:nvContentPartPr>
                <p14:xfrm>
                  <a:off x="2196120" y="4244954"/>
                  <a:ext cx="5040" cy="32400"/>
                </p14:xfrm>
              </p:contentPart>
            </mc:Choice>
            <mc:Fallback xmlns="">
              <p:pic>
                <p:nvPicPr>
                  <p:cNvPr id="114" name="Pennanteckning 113">
                    <a:extLst>
                      <a:ext uri="{FF2B5EF4-FFF2-40B4-BE49-F238E27FC236}">
                        <a16:creationId xmlns:a16="http://schemas.microsoft.com/office/drawing/2014/main" id="{DFA5BF69-BCD4-A01B-6FDD-F086271D598B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2180640" y="4229834"/>
                    <a:ext cx="3528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15" name="Pennanteckning 114">
                    <a:extLst>
                      <a:ext uri="{FF2B5EF4-FFF2-40B4-BE49-F238E27FC236}">
                        <a16:creationId xmlns:a16="http://schemas.microsoft.com/office/drawing/2014/main" id="{9E8292EA-C22A-E6CF-B8CA-0D2B04686E92}"/>
                      </a:ext>
                    </a:extLst>
                  </p14:cNvPr>
                  <p14:cNvContentPartPr/>
                  <p14:nvPr/>
                </p14:nvContentPartPr>
                <p14:xfrm>
                  <a:off x="2259120" y="4208594"/>
                  <a:ext cx="144360" cy="210240"/>
                </p14:xfrm>
              </p:contentPart>
            </mc:Choice>
            <mc:Fallback xmlns="">
              <p:pic>
                <p:nvPicPr>
                  <p:cNvPr id="115" name="Pennanteckning 114">
                    <a:extLst>
                      <a:ext uri="{FF2B5EF4-FFF2-40B4-BE49-F238E27FC236}">
                        <a16:creationId xmlns:a16="http://schemas.microsoft.com/office/drawing/2014/main" id="{9E8292EA-C22A-E6CF-B8CA-0D2B04686E9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2243640" y="4193114"/>
                    <a:ext cx="1749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16" name="Pennanteckning 115">
                    <a:extLst>
                      <a:ext uri="{FF2B5EF4-FFF2-40B4-BE49-F238E27FC236}">
                        <a16:creationId xmlns:a16="http://schemas.microsoft.com/office/drawing/2014/main" id="{7B16775C-520D-8CC4-67B9-648AE16B9293}"/>
                      </a:ext>
                    </a:extLst>
                  </p14:cNvPr>
                  <p14:cNvContentPartPr/>
                  <p14:nvPr/>
                </p14:nvContentPartPr>
                <p14:xfrm>
                  <a:off x="2469720" y="4325234"/>
                  <a:ext cx="111600" cy="97920"/>
                </p14:xfrm>
              </p:contentPart>
            </mc:Choice>
            <mc:Fallback xmlns="">
              <p:pic>
                <p:nvPicPr>
                  <p:cNvPr id="116" name="Pennanteckning 115">
                    <a:extLst>
                      <a:ext uri="{FF2B5EF4-FFF2-40B4-BE49-F238E27FC236}">
                        <a16:creationId xmlns:a16="http://schemas.microsoft.com/office/drawing/2014/main" id="{7B16775C-520D-8CC4-67B9-648AE16B9293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2454240" y="4310114"/>
                    <a:ext cx="142200" cy="12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17" name="Pennanteckning 116">
                    <a:extLst>
                      <a:ext uri="{FF2B5EF4-FFF2-40B4-BE49-F238E27FC236}">
                        <a16:creationId xmlns:a16="http://schemas.microsoft.com/office/drawing/2014/main" id="{6B5DB999-9219-3299-2111-C583505EA03A}"/>
                      </a:ext>
                    </a:extLst>
                  </p14:cNvPr>
                  <p14:cNvContentPartPr/>
                  <p14:nvPr/>
                </p14:nvContentPartPr>
                <p14:xfrm>
                  <a:off x="2623800" y="4211114"/>
                  <a:ext cx="59760" cy="222120"/>
                </p14:xfrm>
              </p:contentPart>
            </mc:Choice>
            <mc:Fallback xmlns="">
              <p:pic>
                <p:nvPicPr>
                  <p:cNvPr id="117" name="Pennanteckning 116">
                    <a:extLst>
                      <a:ext uri="{FF2B5EF4-FFF2-40B4-BE49-F238E27FC236}">
                        <a16:creationId xmlns:a16="http://schemas.microsoft.com/office/drawing/2014/main" id="{6B5DB999-9219-3299-2111-C583505EA03A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2608320" y="4195994"/>
                    <a:ext cx="9036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18" name="Pennanteckning 117">
                    <a:extLst>
                      <a:ext uri="{FF2B5EF4-FFF2-40B4-BE49-F238E27FC236}">
                        <a16:creationId xmlns:a16="http://schemas.microsoft.com/office/drawing/2014/main" id="{62AD9AC3-C80B-E5D0-F9B0-EE220D69922C}"/>
                      </a:ext>
                    </a:extLst>
                  </p14:cNvPr>
                  <p14:cNvContentPartPr/>
                  <p14:nvPr/>
                </p14:nvContentPartPr>
                <p14:xfrm>
                  <a:off x="2626320" y="4280594"/>
                  <a:ext cx="173520" cy="71640"/>
                </p14:xfrm>
              </p:contentPart>
            </mc:Choice>
            <mc:Fallback xmlns="">
              <p:pic>
                <p:nvPicPr>
                  <p:cNvPr id="118" name="Pennanteckning 117">
                    <a:extLst>
                      <a:ext uri="{FF2B5EF4-FFF2-40B4-BE49-F238E27FC236}">
                        <a16:creationId xmlns:a16="http://schemas.microsoft.com/office/drawing/2014/main" id="{62AD9AC3-C80B-E5D0-F9B0-EE220D69922C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2611200" y="4265114"/>
                    <a:ext cx="2041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19" name="Pennanteckning 118">
                    <a:extLst>
                      <a:ext uri="{FF2B5EF4-FFF2-40B4-BE49-F238E27FC236}">
                        <a16:creationId xmlns:a16="http://schemas.microsoft.com/office/drawing/2014/main" id="{3D887AF3-03D3-3CD9-9554-1CF4F10BA26A}"/>
                      </a:ext>
                    </a:extLst>
                  </p14:cNvPr>
                  <p14:cNvContentPartPr/>
                  <p14:nvPr/>
                </p14:nvContentPartPr>
                <p14:xfrm>
                  <a:off x="2795160" y="4324154"/>
                  <a:ext cx="13320" cy="22680"/>
                </p14:xfrm>
              </p:contentPart>
            </mc:Choice>
            <mc:Fallback xmlns="">
              <p:pic>
                <p:nvPicPr>
                  <p:cNvPr id="119" name="Pennanteckning 118">
                    <a:extLst>
                      <a:ext uri="{FF2B5EF4-FFF2-40B4-BE49-F238E27FC236}">
                        <a16:creationId xmlns:a16="http://schemas.microsoft.com/office/drawing/2014/main" id="{3D887AF3-03D3-3CD9-9554-1CF4F10BA26A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2779680" y="4309034"/>
                    <a:ext cx="4356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20" name="Pennanteckning 119">
                    <a:extLst>
                      <a:ext uri="{FF2B5EF4-FFF2-40B4-BE49-F238E27FC236}">
                        <a16:creationId xmlns:a16="http://schemas.microsoft.com/office/drawing/2014/main" id="{1A4FA718-B752-2A7B-32A9-2A35BEF652ED}"/>
                      </a:ext>
                    </a:extLst>
                  </p14:cNvPr>
                  <p14:cNvContentPartPr/>
                  <p14:nvPr/>
                </p14:nvContentPartPr>
                <p14:xfrm>
                  <a:off x="2849880" y="4215794"/>
                  <a:ext cx="33120" cy="40320"/>
                </p14:xfrm>
              </p:contentPart>
            </mc:Choice>
            <mc:Fallback xmlns="">
              <p:pic>
                <p:nvPicPr>
                  <p:cNvPr id="120" name="Pennanteckning 119">
                    <a:extLst>
                      <a:ext uri="{FF2B5EF4-FFF2-40B4-BE49-F238E27FC236}">
                        <a16:creationId xmlns:a16="http://schemas.microsoft.com/office/drawing/2014/main" id="{1A4FA718-B752-2A7B-32A9-2A35BEF652ED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834400" y="4200674"/>
                    <a:ext cx="6372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21" name="Pennanteckning 120">
                    <a:extLst>
                      <a:ext uri="{FF2B5EF4-FFF2-40B4-BE49-F238E27FC236}">
                        <a16:creationId xmlns:a16="http://schemas.microsoft.com/office/drawing/2014/main" id="{3F76B830-E1F7-F1A9-F215-2F06A80980A9}"/>
                      </a:ext>
                    </a:extLst>
                  </p14:cNvPr>
                  <p14:cNvContentPartPr/>
                  <p14:nvPr/>
                </p14:nvContentPartPr>
                <p14:xfrm>
                  <a:off x="2920800" y="4274114"/>
                  <a:ext cx="221760" cy="73440"/>
                </p14:xfrm>
              </p:contentPart>
            </mc:Choice>
            <mc:Fallback xmlns="">
              <p:pic>
                <p:nvPicPr>
                  <p:cNvPr id="121" name="Pennanteckning 120">
                    <a:extLst>
                      <a:ext uri="{FF2B5EF4-FFF2-40B4-BE49-F238E27FC236}">
                        <a16:creationId xmlns:a16="http://schemas.microsoft.com/office/drawing/2014/main" id="{3F76B830-E1F7-F1A9-F215-2F06A80980A9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905680" y="4258994"/>
                    <a:ext cx="252360" cy="103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6" name="Grupp 125">
              <a:extLst>
                <a:ext uri="{FF2B5EF4-FFF2-40B4-BE49-F238E27FC236}">
                  <a16:creationId xmlns:a16="http://schemas.microsoft.com/office/drawing/2014/main" id="{F8385857-AC54-8492-0B4C-F8BCDD634B12}"/>
                </a:ext>
              </a:extLst>
            </p:cNvPr>
            <p:cNvGrpSpPr/>
            <p:nvPr/>
          </p:nvGrpSpPr>
          <p:grpSpPr>
            <a:xfrm>
              <a:off x="3466200" y="4164674"/>
              <a:ext cx="747720" cy="293040"/>
              <a:chOff x="3466200" y="4164674"/>
              <a:chExt cx="747720" cy="29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22" name="Pennanteckning 121">
                    <a:extLst>
                      <a:ext uri="{FF2B5EF4-FFF2-40B4-BE49-F238E27FC236}">
                        <a16:creationId xmlns:a16="http://schemas.microsoft.com/office/drawing/2014/main" id="{1DB7BD47-D9CB-E413-E4B4-4ED2F19E87F0}"/>
                      </a:ext>
                    </a:extLst>
                  </p14:cNvPr>
                  <p14:cNvContentPartPr/>
                  <p14:nvPr/>
                </p14:nvContentPartPr>
                <p14:xfrm>
                  <a:off x="3466200" y="4164674"/>
                  <a:ext cx="221040" cy="245160"/>
                </p14:xfrm>
              </p:contentPart>
            </mc:Choice>
            <mc:Fallback xmlns="">
              <p:pic>
                <p:nvPicPr>
                  <p:cNvPr id="122" name="Pennanteckning 121">
                    <a:extLst>
                      <a:ext uri="{FF2B5EF4-FFF2-40B4-BE49-F238E27FC236}">
                        <a16:creationId xmlns:a16="http://schemas.microsoft.com/office/drawing/2014/main" id="{1DB7BD47-D9CB-E413-E4B4-4ED2F19E87F0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3451080" y="4149554"/>
                    <a:ext cx="2516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23" name="Pennanteckning 122">
                    <a:extLst>
                      <a:ext uri="{FF2B5EF4-FFF2-40B4-BE49-F238E27FC236}">
                        <a16:creationId xmlns:a16="http://schemas.microsoft.com/office/drawing/2014/main" id="{EAF5D40A-BCA5-593C-7AFE-8656763C93C5}"/>
                      </a:ext>
                    </a:extLst>
                  </p14:cNvPr>
                  <p14:cNvContentPartPr/>
                  <p14:nvPr/>
                </p14:nvContentPartPr>
                <p14:xfrm>
                  <a:off x="3713160" y="4211474"/>
                  <a:ext cx="500760" cy="246240"/>
                </p14:xfrm>
              </p:contentPart>
            </mc:Choice>
            <mc:Fallback xmlns="">
              <p:pic>
                <p:nvPicPr>
                  <p:cNvPr id="123" name="Pennanteckning 122">
                    <a:extLst>
                      <a:ext uri="{FF2B5EF4-FFF2-40B4-BE49-F238E27FC236}">
                        <a16:creationId xmlns:a16="http://schemas.microsoft.com/office/drawing/2014/main" id="{EAF5D40A-BCA5-593C-7AFE-8656763C93C5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698040" y="4196354"/>
                    <a:ext cx="531360" cy="276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" name="Grupp 3">
            <a:extLst>
              <a:ext uri="{FF2B5EF4-FFF2-40B4-BE49-F238E27FC236}">
                <a16:creationId xmlns:a16="http://schemas.microsoft.com/office/drawing/2014/main" id="{8030E2B8-6463-28F4-5459-4A0D44C97843}"/>
              </a:ext>
            </a:extLst>
          </p:cNvPr>
          <p:cNvGrpSpPr/>
          <p:nvPr/>
        </p:nvGrpSpPr>
        <p:grpSpPr>
          <a:xfrm>
            <a:off x="1174800" y="2479874"/>
            <a:ext cx="3151800" cy="943920"/>
            <a:chOff x="1174800" y="2479874"/>
            <a:chExt cx="3151800" cy="943920"/>
          </a:xfrm>
        </p:grpSpPr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1A70B389-BDC6-D7C6-C95F-13086139EA9A}"/>
                </a:ext>
              </a:extLst>
            </p:cNvPr>
            <p:cNvGrpSpPr/>
            <p:nvPr/>
          </p:nvGrpSpPr>
          <p:grpSpPr>
            <a:xfrm>
              <a:off x="1174800" y="2733314"/>
              <a:ext cx="129960" cy="128880"/>
              <a:chOff x="1174800" y="2733314"/>
              <a:chExt cx="129960" cy="128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25" name="Pennanteckning 24">
                    <a:extLst>
                      <a:ext uri="{FF2B5EF4-FFF2-40B4-BE49-F238E27FC236}">
                        <a16:creationId xmlns:a16="http://schemas.microsoft.com/office/drawing/2014/main" id="{6044A1D7-83A0-C30D-6B65-F2D26053840B}"/>
                      </a:ext>
                    </a:extLst>
                  </p14:cNvPr>
                  <p14:cNvContentPartPr/>
                  <p14:nvPr/>
                </p14:nvContentPartPr>
                <p14:xfrm>
                  <a:off x="1174800" y="2733314"/>
                  <a:ext cx="19440" cy="119880"/>
                </p14:xfrm>
              </p:contentPart>
            </mc:Choice>
            <mc:Fallback xmlns="">
              <p:pic>
                <p:nvPicPr>
                  <p:cNvPr id="25" name="Pennanteckning 24">
                    <a:extLst>
                      <a:ext uri="{FF2B5EF4-FFF2-40B4-BE49-F238E27FC236}">
                        <a16:creationId xmlns:a16="http://schemas.microsoft.com/office/drawing/2014/main" id="{6044A1D7-83A0-C30D-6B65-F2D26053840B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159680" y="2717834"/>
                    <a:ext cx="5004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26" name="Pennanteckning 25">
                    <a:extLst>
                      <a:ext uri="{FF2B5EF4-FFF2-40B4-BE49-F238E27FC236}">
                        <a16:creationId xmlns:a16="http://schemas.microsoft.com/office/drawing/2014/main" id="{948AE296-1BB0-CDB5-7B36-8C74B78EA971}"/>
                      </a:ext>
                    </a:extLst>
                  </p14:cNvPr>
                  <p14:cNvContentPartPr/>
                  <p14:nvPr/>
                </p14:nvContentPartPr>
                <p14:xfrm>
                  <a:off x="1299720" y="2856434"/>
                  <a:ext cx="5040" cy="5760"/>
                </p14:xfrm>
              </p:contentPart>
            </mc:Choice>
            <mc:Fallback xmlns="">
              <p:pic>
                <p:nvPicPr>
                  <p:cNvPr id="26" name="Pennanteckning 25">
                    <a:extLst>
                      <a:ext uri="{FF2B5EF4-FFF2-40B4-BE49-F238E27FC236}">
                        <a16:creationId xmlns:a16="http://schemas.microsoft.com/office/drawing/2014/main" id="{948AE296-1BB0-CDB5-7B36-8C74B78EA97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84600" y="2840954"/>
                    <a:ext cx="3528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upp 34">
              <a:extLst>
                <a:ext uri="{FF2B5EF4-FFF2-40B4-BE49-F238E27FC236}">
                  <a16:creationId xmlns:a16="http://schemas.microsoft.com/office/drawing/2014/main" id="{6FAF1B6F-5240-3CB4-A740-2F1D6906C188}"/>
                </a:ext>
              </a:extLst>
            </p:cNvPr>
            <p:cNvGrpSpPr/>
            <p:nvPr/>
          </p:nvGrpSpPr>
          <p:grpSpPr>
            <a:xfrm>
              <a:off x="1630920" y="2620994"/>
              <a:ext cx="650880" cy="232920"/>
              <a:chOff x="1630920" y="2620994"/>
              <a:chExt cx="650880" cy="2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29" name="Pennanteckning 28">
                    <a:extLst>
                      <a:ext uri="{FF2B5EF4-FFF2-40B4-BE49-F238E27FC236}">
                        <a16:creationId xmlns:a16="http://schemas.microsoft.com/office/drawing/2014/main" id="{51C24F1B-B179-366F-FF4D-66A74C9D51AD}"/>
                      </a:ext>
                    </a:extLst>
                  </p14:cNvPr>
                  <p14:cNvContentPartPr/>
                  <p14:nvPr/>
                </p14:nvContentPartPr>
                <p14:xfrm>
                  <a:off x="1703640" y="2641154"/>
                  <a:ext cx="47880" cy="212760"/>
                </p14:xfrm>
              </p:contentPart>
            </mc:Choice>
            <mc:Fallback xmlns="">
              <p:pic>
                <p:nvPicPr>
                  <p:cNvPr id="29" name="Pennanteckning 28">
                    <a:extLst>
                      <a:ext uri="{FF2B5EF4-FFF2-40B4-BE49-F238E27FC236}">
                        <a16:creationId xmlns:a16="http://schemas.microsoft.com/office/drawing/2014/main" id="{51C24F1B-B179-366F-FF4D-66A74C9D51A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688520" y="2626034"/>
                    <a:ext cx="7812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30" name="Pennanteckning 29">
                    <a:extLst>
                      <a:ext uri="{FF2B5EF4-FFF2-40B4-BE49-F238E27FC236}">
                        <a16:creationId xmlns:a16="http://schemas.microsoft.com/office/drawing/2014/main" id="{2451905F-FB7C-ACFE-F591-205C81A9DC47}"/>
                      </a:ext>
                    </a:extLst>
                  </p14:cNvPr>
                  <p14:cNvContentPartPr/>
                  <p14:nvPr/>
                </p14:nvContentPartPr>
                <p14:xfrm>
                  <a:off x="1630920" y="2712074"/>
                  <a:ext cx="147960" cy="53280"/>
                </p14:xfrm>
              </p:contentPart>
            </mc:Choice>
            <mc:Fallback xmlns="">
              <p:pic>
                <p:nvPicPr>
                  <p:cNvPr id="30" name="Pennanteckning 29">
                    <a:extLst>
                      <a:ext uri="{FF2B5EF4-FFF2-40B4-BE49-F238E27FC236}">
                        <a16:creationId xmlns:a16="http://schemas.microsoft.com/office/drawing/2014/main" id="{2451905F-FB7C-ACFE-F591-205C81A9DC4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1615440" y="2696954"/>
                    <a:ext cx="17856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1" name="Pennanteckning 30">
                    <a:extLst>
                      <a:ext uri="{FF2B5EF4-FFF2-40B4-BE49-F238E27FC236}">
                        <a16:creationId xmlns:a16="http://schemas.microsoft.com/office/drawing/2014/main" id="{B1F96DD7-AE2F-6ECE-571E-E21AF47E69C1}"/>
                      </a:ext>
                    </a:extLst>
                  </p14:cNvPr>
                  <p14:cNvContentPartPr/>
                  <p14:nvPr/>
                </p14:nvContentPartPr>
                <p14:xfrm>
                  <a:off x="1782840" y="2730434"/>
                  <a:ext cx="113400" cy="96120"/>
                </p14:xfrm>
              </p:contentPart>
            </mc:Choice>
            <mc:Fallback xmlns="">
              <p:pic>
                <p:nvPicPr>
                  <p:cNvPr id="31" name="Pennanteckning 30">
                    <a:extLst>
                      <a:ext uri="{FF2B5EF4-FFF2-40B4-BE49-F238E27FC236}">
                        <a16:creationId xmlns:a16="http://schemas.microsoft.com/office/drawing/2014/main" id="{B1F96DD7-AE2F-6ECE-571E-E21AF47E69C1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767720" y="2715314"/>
                    <a:ext cx="144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32" name="Pennanteckning 31">
                    <a:extLst>
                      <a:ext uri="{FF2B5EF4-FFF2-40B4-BE49-F238E27FC236}">
                        <a16:creationId xmlns:a16="http://schemas.microsoft.com/office/drawing/2014/main" id="{B8ED5D63-404C-1348-CAFA-1F24DF38EED9}"/>
                      </a:ext>
                    </a:extLst>
                  </p14:cNvPr>
                  <p14:cNvContentPartPr/>
                  <p14:nvPr/>
                </p14:nvContentPartPr>
                <p14:xfrm>
                  <a:off x="1933320" y="2728634"/>
                  <a:ext cx="102600" cy="84960"/>
                </p14:xfrm>
              </p:contentPart>
            </mc:Choice>
            <mc:Fallback xmlns="">
              <p:pic>
                <p:nvPicPr>
                  <p:cNvPr id="32" name="Pennanteckning 31">
                    <a:extLst>
                      <a:ext uri="{FF2B5EF4-FFF2-40B4-BE49-F238E27FC236}">
                        <a16:creationId xmlns:a16="http://schemas.microsoft.com/office/drawing/2014/main" id="{B8ED5D63-404C-1348-CAFA-1F24DF38EED9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918200" y="2713514"/>
                    <a:ext cx="132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3" name="Pennanteckning 32">
                    <a:extLst>
                      <a:ext uri="{FF2B5EF4-FFF2-40B4-BE49-F238E27FC236}">
                        <a16:creationId xmlns:a16="http://schemas.microsoft.com/office/drawing/2014/main" id="{CD855364-42ED-001F-7070-BA06895141F3}"/>
                      </a:ext>
                    </a:extLst>
                  </p14:cNvPr>
                  <p14:cNvContentPartPr/>
                  <p14:nvPr/>
                </p14:nvContentPartPr>
                <p14:xfrm>
                  <a:off x="2091360" y="2744114"/>
                  <a:ext cx="2520" cy="76680"/>
                </p14:xfrm>
              </p:contentPart>
            </mc:Choice>
            <mc:Fallback xmlns="">
              <p:pic>
                <p:nvPicPr>
                  <p:cNvPr id="33" name="Pennanteckning 32">
                    <a:extLst>
                      <a:ext uri="{FF2B5EF4-FFF2-40B4-BE49-F238E27FC236}">
                        <a16:creationId xmlns:a16="http://schemas.microsoft.com/office/drawing/2014/main" id="{CD855364-42ED-001F-7070-BA06895141F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075880" y="2728994"/>
                    <a:ext cx="3312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34" name="Pennanteckning 33">
                    <a:extLst>
                      <a:ext uri="{FF2B5EF4-FFF2-40B4-BE49-F238E27FC236}">
                        <a16:creationId xmlns:a16="http://schemas.microsoft.com/office/drawing/2014/main" id="{0A9743C0-4E46-0056-2CAD-38C2328AD489}"/>
                      </a:ext>
                    </a:extLst>
                  </p14:cNvPr>
                  <p14:cNvContentPartPr/>
                  <p14:nvPr/>
                </p14:nvContentPartPr>
                <p14:xfrm>
                  <a:off x="2102880" y="2620994"/>
                  <a:ext cx="178920" cy="149760"/>
                </p14:xfrm>
              </p:contentPart>
            </mc:Choice>
            <mc:Fallback xmlns="">
              <p:pic>
                <p:nvPicPr>
                  <p:cNvPr id="34" name="Pennanteckning 33">
                    <a:extLst>
                      <a:ext uri="{FF2B5EF4-FFF2-40B4-BE49-F238E27FC236}">
                        <a16:creationId xmlns:a16="http://schemas.microsoft.com/office/drawing/2014/main" id="{0A9743C0-4E46-0056-2CAD-38C2328AD489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087760" y="2605874"/>
                    <a:ext cx="209520" cy="180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" name="Grupp 46">
              <a:extLst>
                <a:ext uri="{FF2B5EF4-FFF2-40B4-BE49-F238E27FC236}">
                  <a16:creationId xmlns:a16="http://schemas.microsoft.com/office/drawing/2014/main" id="{60026F5D-44FA-EAA6-7CE2-7D02E8244F47}"/>
                </a:ext>
              </a:extLst>
            </p:cNvPr>
            <p:cNvGrpSpPr/>
            <p:nvPr/>
          </p:nvGrpSpPr>
          <p:grpSpPr>
            <a:xfrm>
              <a:off x="2617320" y="2676794"/>
              <a:ext cx="291240" cy="98640"/>
              <a:chOff x="2617320" y="2676794"/>
              <a:chExt cx="291240" cy="9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45" name="Pennanteckning 44">
                    <a:extLst>
                      <a:ext uri="{FF2B5EF4-FFF2-40B4-BE49-F238E27FC236}">
                        <a16:creationId xmlns:a16="http://schemas.microsoft.com/office/drawing/2014/main" id="{56E990A0-DF3E-301A-026F-1AFB6AC1D836}"/>
                      </a:ext>
                    </a:extLst>
                  </p14:cNvPr>
                  <p14:cNvContentPartPr/>
                  <p14:nvPr/>
                </p14:nvContentPartPr>
                <p14:xfrm>
                  <a:off x="2617320" y="2676794"/>
                  <a:ext cx="195480" cy="96840"/>
                </p14:xfrm>
              </p:contentPart>
            </mc:Choice>
            <mc:Fallback xmlns="">
              <p:pic>
                <p:nvPicPr>
                  <p:cNvPr id="45" name="Pennanteckning 44">
                    <a:extLst>
                      <a:ext uri="{FF2B5EF4-FFF2-40B4-BE49-F238E27FC236}">
                        <a16:creationId xmlns:a16="http://schemas.microsoft.com/office/drawing/2014/main" id="{56E990A0-DF3E-301A-026F-1AFB6AC1D836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602200" y="2661314"/>
                    <a:ext cx="22608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6" name="Pennanteckning 45">
                    <a:extLst>
                      <a:ext uri="{FF2B5EF4-FFF2-40B4-BE49-F238E27FC236}">
                        <a16:creationId xmlns:a16="http://schemas.microsoft.com/office/drawing/2014/main" id="{E063B3C9-0706-E970-F8F0-D60D035C84E9}"/>
                      </a:ext>
                    </a:extLst>
                  </p14:cNvPr>
                  <p14:cNvContentPartPr/>
                  <p14:nvPr/>
                </p14:nvContentPartPr>
                <p14:xfrm>
                  <a:off x="2889120" y="2746994"/>
                  <a:ext cx="19440" cy="28440"/>
                </p14:xfrm>
              </p:contentPart>
            </mc:Choice>
            <mc:Fallback xmlns="">
              <p:pic>
                <p:nvPicPr>
                  <p:cNvPr id="46" name="Pennanteckning 45">
                    <a:extLst>
                      <a:ext uri="{FF2B5EF4-FFF2-40B4-BE49-F238E27FC236}">
                        <a16:creationId xmlns:a16="http://schemas.microsoft.com/office/drawing/2014/main" id="{E063B3C9-0706-E970-F8F0-D60D035C84E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873640" y="2731514"/>
                    <a:ext cx="50040" cy="59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" name="Grupp 57">
              <a:extLst>
                <a:ext uri="{FF2B5EF4-FFF2-40B4-BE49-F238E27FC236}">
                  <a16:creationId xmlns:a16="http://schemas.microsoft.com/office/drawing/2014/main" id="{E5E7BE80-532A-BF2E-577E-4DB638C4772C}"/>
                </a:ext>
              </a:extLst>
            </p:cNvPr>
            <p:cNvGrpSpPr/>
            <p:nvPr/>
          </p:nvGrpSpPr>
          <p:grpSpPr>
            <a:xfrm>
              <a:off x="3135360" y="2479874"/>
              <a:ext cx="1191240" cy="376560"/>
              <a:chOff x="3135360" y="2479874"/>
              <a:chExt cx="1191240" cy="37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8" name="Pennanteckning 47">
                    <a:extLst>
                      <a:ext uri="{FF2B5EF4-FFF2-40B4-BE49-F238E27FC236}">
                        <a16:creationId xmlns:a16="http://schemas.microsoft.com/office/drawing/2014/main" id="{DE1B5348-608F-80D5-F9B7-4D51E6915FFF}"/>
                      </a:ext>
                    </a:extLst>
                  </p14:cNvPr>
                  <p14:cNvContentPartPr/>
                  <p14:nvPr/>
                </p14:nvContentPartPr>
                <p14:xfrm>
                  <a:off x="3135360" y="2546114"/>
                  <a:ext cx="166320" cy="229320"/>
                </p14:xfrm>
              </p:contentPart>
            </mc:Choice>
            <mc:Fallback xmlns="">
              <p:pic>
                <p:nvPicPr>
                  <p:cNvPr id="48" name="Pennanteckning 47">
                    <a:extLst>
                      <a:ext uri="{FF2B5EF4-FFF2-40B4-BE49-F238E27FC236}">
                        <a16:creationId xmlns:a16="http://schemas.microsoft.com/office/drawing/2014/main" id="{DE1B5348-608F-80D5-F9B7-4D51E6915FF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119880" y="2530994"/>
                    <a:ext cx="19692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9" name="Pennanteckning 48">
                    <a:extLst>
                      <a:ext uri="{FF2B5EF4-FFF2-40B4-BE49-F238E27FC236}">
                        <a16:creationId xmlns:a16="http://schemas.microsoft.com/office/drawing/2014/main" id="{771E875B-26D9-C54A-BCFA-B9CF35BFC86A}"/>
                      </a:ext>
                    </a:extLst>
                  </p14:cNvPr>
                  <p14:cNvContentPartPr/>
                  <p14:nvPr/>
                </p14:nvContentPartPr>
                <p14:xfrm>
                  <a:off x="3365040" y="2687594"/>
                  <a:ext cx="29520" cy="29520"/>
                </p14:xfrm>
              </p:contentPart>
            </mc:Choice>
            <mc:Fallback xmlns="">
              <p:pic>
                <p:nvPicPr>
                  <p:cNvPr id="49" name="Pennanteckning 48">
                    <a:extLst>
                      <a:ext uri="{FF2B5EF4-FFF2-40B4-BE49-F238E27FC236}">
                        <a16:creationId xmlns:a16="http://schemas.microsoft.com/office/drawing/2014/main" id="{771E875B-26D9-C54A-BCFA-B9CF35BFC86A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349560" y="2672474"/>
                    <a:ext cx="60120" cy="6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50" name="Pennanteckning 49">
                    <a:extLst>
                      <a:ext uri="{FF2B5EF4-FFF2-40B4-BE49-F238E27FC236}">
                        <a16:creationId xmlns:a16="http://schemas.microsoft.com/office/drawing/2014/main" id="{6ADD96D3-5C5C-6A41-3F29-DFCBA1C7D7CE}"/>
                      </a:ext>
                    </a:extLst>
                  </p14:cNvPr>
                  <p14:cNvContentPartPr/>
                  <p14:nvPr/>
                </p14:nvContentPartPr>
                <p14:xfrm>
                  <a:off x="3401400" y="2579954"/>
                  <a:ext cx="10440" cy="9360"/>
                </p14:xfrm>
              </p:contentPart>
            </mc:Choice>
            <mc:Fallback xmlns="">
              <p:pic>
                <p:nvPicPr>
                  <p:cNvPr id="50" name="Pennanteckning 49">
                    <a:extLst>
                      <a:ext uri="{FF2B5EF4-FFF2-40B4-BE49-F238E27FC236}">
                        <a16:creationId xmlns:a16="http://schemas.microsoft.com/office/drawing/2014/main" id="{6ADD96D3-5C5C-6A41-3F29-DFCBA1C7D7CE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386280" y="2564834"/>
                    <a:ext cx="4104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51" name="Pennanteckning 50">
                    <a:extLst>
                      <a:ext uri="{FF2B5EF4-FFF2-40B4-BE49-F238E27FC236}">
                        <a16:creationId xmlns:a16="http://schemas.microsoft.com/office/drawing/2014/main" id="{3655DCE6-A25E-0769-DBAD-A97A0D7B6112}"/>
                      </a:ext>
                    </a:extLst>
                  </p14:cNvPr>
                  <p14:cNvContentPartPr/>
                  <p14:nvPr/>
                </p14:nvContentPartPr>
                <p14:xfrm>
                  <a:off x="3500400" y="2479874"/>
                  <a:ext cx="156600" cy="353880"/>
                </p14:xfrm>
              </p:contentPart>
            </mc:Choice>
            <mc:Fallback xmlns="">
              <p:pic>
                <p:nvPicPr>
                  <p:cNvPr id="51" name="Pennanteckning 50">
                    <a:extLst>
                      <a:ext uri="{FF2B5EF4-FFF2-40B4-BE49-F238E27FC236}">
                        <a16:creationId xmlns:a16="http://schemas.microsoft.com/office/drawing/2014/main" id="{3655DCE6-A25E-0769-DBAD-A97A0D7B6112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84920" y="2464394"/>
                    <a:ext cx="187200" cy="38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52" name="Pennanteckning 51">
                    <a:extLst>
                      <a:ext uri="{FF2B5EF4-FFF2-40B4-BE49-F238E27FC236}">
                        <a16:creationId xmlns:a16="http://schemas.microsoft.com/office/drawing/2014/main" id="{51DE4B1F-CC8A-D085-849D-21B11420B2E4}"/>
                      </a:ext>
                    </a:extLst>
                  </p14:cNvPr>
                  <p14:cNvContentPartPr/>
                  <p14:nvPr/>
                </p14:nvContentPartPr>
                <p14:xfrm>
                  <a:off x="3579240" y="2542514"/>
                  <a:ext cx="84240" cy="313920"/>
                </p14:xfrm>
              </p:contentPart>
            </mc:Choice>
            <mc:Fallback xmlns="">
              <p:pic>
                <p:nvPicPr>
                  <p:cNvPr id="52" name="Pennanteckning 51">
                    <a:extLst>
                      <a:ext uri="{FF2B5EF4-FFF2-40B4-BE49-F238E27FC236}">
                        <a16:creationId xmlns:a16="http://schemas.microsoft.com/office/drawing/2014/main" id="{51DE4B1F-CC8A-D085-849D-21B11420B2E4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564120" y="2527394"/>
                    <a:ext cx="114840" cy="34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53" name="Pennanteckning 52">
                    <a:extLst>
                      <a:ext uri="{FF2B5EF4-FFF2-40B4-BE49-F238E27FC236}">
                        <a16:creationId xmlns:a16="http://schemas.microsoft.com/office/drawing/2014/main" id="{6B891538-D3C6-7514-A355-F5512F3CACFA}"/>
                      </a:ext>
                    </a:extLst>
                  </p14:cNvPr>
                  <p14:cNvContentPartPr/>
                  <p14:nvPr/>
                </p14:nvContentPartPr>
                <p14:xfrm>
                  <a:off x="3471600" y="2648354"/>
                  <a:ext cx="178920" cy="68760"/>
                </p14:xfrm>
              </p:contentPart>
            </mc:Choice>
            <mc:Fallback xmlns="">
              <p:pic>
                <p:nvPicPr>
                  <p:cNvPr id="53" name="Pennanteckning 52">
                    <a:extLst>
                      <a:ext uri="{FF2B5EF4-FFF2-40B4-BE49-F238E27FC236}">
                        <a16:creationId xmlns:a16="http://schemas.microsoft.com/office/drawing/2014/main" id="{6B891538-D3C6-7514-A355-F5512F3CACFA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456480" y="2633234"/>
                    <a:ext cx="2095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54" name="Pennanteckning 53">
                    <a:extLst>
                      <a:ext uri="{FF2B5EF4-FFF2-40B4-BE49-F238E27FC236}">
                        <a16:creationId xmlns:a16="http://schemas.microsoft.com/office/drawing/2014/main" id="{2FF653AE-5978-01A1-81F6-7CB32B820FB3}"/>
                      </a:ext>
                    </a:extLst>
                  </p14:cNvPr>
                  <p14:cNvContentPartPr/>
                  <p14:nvPr/>
                </p14:nvContentPartPr>
                <p14:xfrm>
                  <a:off x="3695160" y="2660954"/>
                  <a:ext cx="133560" cy="79920"/>
                </p14:xfrm>
              </p:contentPart>
            </mc:Choice>
            <mc:Fallback xmlns="">
              <p:pic>
                <p:nvPicPr>
                  <p:cNvPr id="54" name="Pennanteckning 53">
                    <a:extLst>
                      <a:ext uri="{FF2B5EF4-FFF2-40B4-BE49-F238E27FC236}">
                        <a16:creationId xmlns:a16="http://schemas.microsoft.com/office/drawing/2014/main" id="{2FF653AE-5978-01A1-81F6-7CB32B820FB3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679680" y="2645474"/>
                    <a:ext cx="163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55" name="Pennanteckning 54">
                    <a:extLst>
                      <a:ext uri="{FF2B5EF4-FFF2-40B4-BE49-F238E27FC236}">
                        <a16:creationId xmlns:a16="http://schemas.microsoft.com/office/drawing/2014/main" id="{B373697B-4ACC-1C80-058D-BE28819C1296}"/>
                      </a:ext>
                    </a:extLst>
                  </p14:cNvPr>
                  <p14:cNvContentPartPr/>
                  <p14:nvPr/>
                </p14:nvContentPartPr>
                <p14:xfrm>
                  <a:off x="3870120" y="2663114"/>
                  <a:ext cx="193680" cy="13680"/>
                </p14:xfrm>
              </p:contentPart>
            </mc:Choice>
            <mc:Fallback xmlns="">
              <p:pic>
                <p:nvPicPr>
                  <p:cNvPr id="55" name="Pennanteckning 54">
                    <a:extLst>
                      <a:ext uri="{FF2B5EF4-FFF2-40B4-BE49-F238E27FC236}">
                        <a16:creationId xmlns:a16="http://schemas.microsoft.com/office/drawing/2014/main" id="{B373697B-4ACC-1C80-058D-BE28819C1296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855000" y="2647634"/>
                    <a:ext cx="2242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56" name="Pennanteckning 55">
                    <a:extLst>
                      <a:ext uri="{FF2B5EF4-FFF2-40B4-BE49-F238E27FC236}">
                        <a16:creationId xmlns:a16="http://schemas.microsoft.com/office/drawing/2014/main" id="{42B36EE1-285F-273D-0EEC-22176D8037D4}"/>
                      </a:ext>
                    </a:extLst>
                  </p14:cNvPr>
                  <p14:cNvContentPartPr/>
                  <p14:nvPr/>
                </p14:nvContentPartPr>
                <p14:xfrm>
                  <a:off x="4140120" y="2518034"/>
                  <a:ext cx="49680" cy="280440"/>
                </p14:xfrm>
              </p:contentPart>
            </mc:Choice>
            <mc:Fallback xmlns="">
              <p:pic>
                <p:nvPicPr>
                  <p:cNvPr id="56" name="Pennanteckning 55">
                    <a:extLst>
                      <a:ext uri="{FF2B5EF4-FFF2-40B4-BE49-F238E27FC236}">
                        <a16:creationId xmlns:a16="http://schemas.microsoft.com/office/drawing/2014/main" id="{42B36EE1-285F-273D-0EEC-22176D8037D4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124640" y="2502914"/>
                    <a:ext cx="7992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57" name="Pennanteckning 56">
                    <a:extLst>
                      <a:ext uri="{FF2B5EF4-FFF2-40B4-BE49-F238E27FC236}">
                        <a16:creationId xmlns:a16="http://schemas.microsoft.com/office/drawing/2014/main" id="{4364A3A5-4713-5C74-73D1-E04A6EFA9132}"/>
                      </a:ext>
                    </a:extLst>
                  </p14:cNvPr>
                  <p14:cNvContentPartPr/>
                  <p14:nvPr/>
                </p14:nvContentPartPr>
                <p14:xfrm>
                  <a:off x="4126440" y="2648354"/>
                  <a:ext cx="200160" cy="54000"/>
                </p14:xfrm>
              </p:contentPart>
            </mc:Choice>
            <mc:Fallback xmlns="">
              <p:pic>
                <p:nvPicPr>
                  <p:cNvPr id="57" name="Pennanteckning 56">
                    <a:extLst>
                      <a:ext uri="{FF2B5EF4-FFF2-40B4-BE49-F238E27FC236}">
                        <a16:creationId xmlns:a16="http://schemas.microsoft.com/office/drawing/2014/main" id="{4364A3A5-4713-5C74-73D1-E04A6EFA9132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110960" y="2633234"/>
                    <a:ext cx="230400" cy="8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3" name="Grupp 142">
              <a:extLst>
                <a:ext uri="{FF2B5EF4-FFF2-40B4-BE49-F238E27FC236}">
                  <a16:creationId xmlns:a16="http://schemas.microsoft.com/office/drawing/2014/main" id="{E6FCFFF0-FFFD-51AF-07F8-3B854AD7C8CD}"/>
                </a:ext>
              </a:extLst>
            </p:cNvPr>
            <p:cNvGrpSpPr/>
            <p:nvPr/>
          </p:nvGrpSpPr>
          <p:grpSpPr>
            <a:xfrm>
              <a:off x="1735680" y="3055154"/>
              <a:ext cx="2404440" cy="368640"/>
              <a:chOff x="1735680" y="3055154"/>
              <a:chExt cx="2404440" cy="368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28" name="Pennanteckning 127">
                    <a:extLst>
                      <a:ext uri="{FF2B5EF4-FFF2-40B4-BE49-F238E27FC236}">
                        <a16:creationId xmlns:a16="http://schemas.microsoft.com/office/drawing/2014/main" id="{6952FC5B-DCD8-85B0-037E-AE6E11E2911B}"/>
                      </a:ext>
                    </a:extLst>
                  </p14:cNvPr>
                  <p14:cNvContentPartPr/>
                  <p14:nvPr/>
                </p14:nvContentPartPr>
                <p14:xfrm>
                  <a:off x="1735680" y="3059114"/>
                  <a:ext cx="155160" cy="202320"/>
                </p14:xfrm>
              </p:contentPart>
            </mc:Choice>
            <mc:Fallback xmlns="">
              <p:pic>
                <p:nvPicPr>
                  <p:cNvPr id="128" name="Pennanteckning 127">
                    <a:extLst>
                      <a:ext uri="{FF2B5EF4-FFF2-40B4-BE49-F238E27FC236}">
                        <a16:creationId xmlns:a16="http://schemas.microsoft.com/office/drawing/2014/main" id="{6952FC5B-DCD8-85B0-037E-AE6E11E2911B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720200" y="3043634"/>
                    <a:ext cx="18576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29" name="Pennanteckning 128">
                    <a:extLst>
                      <a:ext uri="{FF2B5EF4-FFF2-40B4-BE49-F238E27FC236}">
                        <a16:creationId xmlns:a16="http://schemas.microsoft.com/office/drawing/2014/main" id="{6AAF2D4E-D62A-00C2-C93E-AAAE6030ACAB}"/>
                      </a:ext>
                    </a:extLst>
                  </p14:cNvPr>
                  <p14:cNvContentPartPr/>
                  <p14:nvPr/>
                </p14:nvContentPartPr>
                <p14:xfrm>
                  <a:off x="1934400" y="3175394"/>
                  <a:ext cx="127080" cy="176400"/>
                </p14:xfrm>
              </p:contentPart>
            </mc:Choice>
            <mc:Fallback xmlns="">
              <p:pic>
                <p:nvPicPr>
                  <p:cNvPr id="129" name="Pennanteckning 128">
                    <a:extLst>
                      <a:ext uri="{FF2B5EF4-FFF2-40B4-BE49-F238E27FC236}">
                        <a16:creationId xmlns:a16="http://schemas.microsoft.com/office/drawing/2014/main" id="{6AAF2D4E-D62A-00C2-C93E-AAAE6030ACAB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919280" y="3160274"/>
                    <a:ext cx="15768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30" name="Pennanteckning 129">
                    <a:extLst>
                      <a:ext uri="{FF2B5EF4-FFF2-40B4-BE49-F238E27FC236}">
                        <a16:creationId xmlns:a16="http://schemas.microsoft.com/office/drawing/2014/main" id="{0CD48FDC-CFB1-496F-5B4F-8DD89FE27349}"/>
                      </a:ext>
                    </a:extLst>
                  </p14:cNvPr>
                  <p14:cNvContentPartPr/>
                  <p14:nvPr/>
                </p14:nvContentPartPr>
                <p14:xfrm>
                  <a:off x="2156880" y="3175394"/>
                  <a:ext cx="12960" cy="187200"/>
                </p14:xfrm>
              </p:contentPart>
            </mc:Choice>
            <mc:Fallback xmlns="">
              <p:pic>
                <p:nvPicPr>
                  <p:cNvPr id="130" name="Pennanteckning 129">
                    <a:extLst>
                      <a:ext uri="{FF2B5EF4-FFF2-40B4-BE49-F238E27FC236}">
                        <a16:creationId xmlns:a16="http://schemas.microsoft.com/office/drawing/2014/main" id="{0CD48FDC-CFB1-496F-5B4F-8DD89FE27349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2141760" y="3160274"/>
                    <a:ext cx="435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31" name="Pennanteckning 130">
                    <a:extLst>
                      <a:ext uri="{FF2B5EF4-FFF2-40B4-BE49-F238E27FC236}">
                        <a16:creationId xmlns:a16="http://schemas.microsoft.com/office/drawing/2014/main" id="{3481E486-A33A-2DDC-BB64-FA85ADF5F6CB}"/>
                      </a:ext>
                    </a:extLst>
                  </p14:cNvPr>
                  <p14:cNvContentPartPr/>
                  <p14:nvPr/>
                </p14:nvContentPartPr>
                <p14:xfrm>
                  <a:off x="2148600" y="3155234"/>
                  <a:ext cx="112680" cy="65880"/>
                </p14:xfrm>
              </p:contentPart>
            </mc:Choice>
            <mc:Fallback xmlns="">
              <p:pic>
                <p:nvPicPr>
                  <p:cNvPr id="131" name="Pennanteckning 130">
                    <a:extLst>
                      <a:ext uri="{FF2B5EF4-FFF2-40B4-BE49-F238E27FC236}">
                        <a16:creationId xmlns:a16="http://schemas.microsoft.com/office/drawing/2014/main" id="{3481E486-A33A-2DDC-BB64-FA85ADF5F6CB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2133480" y="3140114"/>
                    <a:ext cx="14292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32" name="Pennanteckning 131">
                    <a:extLst>
                      <a:ext uri="{FF2B5EF4-FFF2-40B4-BE49-F238E27FC236}">
                        <a16:creationId xmlns:a16="http://schemas.microsoft.com/office/drawing/2014/main" id="{3792844D-6441-9E67-06C4-364B18B87D9C}"/>
                      </a:ext>
                    </a:extLst>
                  </p14:cNvPr>
                  <p14:cNvContentPartPr/>
                  <p14:nvPr/>
                </p14:nvContentPartPr>
                <p14:xfrm>
                  <a:off x="2307360" y="3174674"/>
                  <a:ext cx="86040" cy="101520"/>
                </p14:xfrm>
              </p:contentPart>
            </mc:Choice>
            <mc:Fallback xmlns="">
              <p:pic>
                <p:nvPicPr>
                  <p:cNvPr id="132" name="Pennanteckning 131">
                    <a:extLst>
                      <a:ext uri="{FF2B5EF4-FFF2-40B4-BE49-F238E27FC236}">
                        <a16:creationId xmlns:a16="http://schemas.microsoft.com/office/drawing/2014/main" id="{3792844D-6441-9E67-06C4-364B18B87D9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2291880" y="3159194"/>
                    <a:ext cx="11664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33" name="Pennanteckning 132">
                    <a:extLst>
                      <a:ext uri="{FF2B5EF4-FFF2-40B4-BE49-F238E27FC236}">
                        <a16:creationId xmlns:a16="http://schemas.microsoft.com/office/drawing/2014/main" id="{3E66A378-E80E-4BAF-18C1-A20399AA4A84}"/>
                      </a:ext>
                    </a:extLst>
                  </p14:cNvPr>
                  <p14:cNvContentPartPr/>
                  <p14:nvPr/>
                </p14:nvContentPartPr>
                <p14:xfrm>
                  <a:off x="2475120" y="3182594"/>
                  <a:ext cx="78840" cy="56880"/>
                </p14:xfrm>
              </p:contentPart>
            </mc:Choice>
            <mc:Fallback xmlns="">
              <p:pic>
                <p:nvPicPr>
                  <p:cNvPr id="133" name="Pennanteckning 132">
                    <a:extLst>
                      <a:ext uri="{FF2B5EF4-FFF2-40B4-BE49-F238E27FC236}">
                        <a16:creationId xmlns:a16="http://schemas.microsoft.com/office/drawing/2014/main" id="{3E66A378-E80E-4BAF-18C1-A20399AA4A8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2459640" y="3167474"/>
                    <a:ext cx="10944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34" name="Pennanteckning 133">
                    <a:extLst>
                      <a:ext uri="{FF2B5EF4-FFF2-40B4-BE49-F238E27FC236}">
                        <a16:creationId xmlns:a16="http://schemas.microsoft.com/office/drawing/2014/main" id="{CA381FD7-8BF1-A5D1-6F48-FFEC1233344F}"/>
                      </a:ext>
                    </a:extLst>
                  </p14:cNvPr>
                  <p14:cNvContentPartPr/>
                  <p14:nvPr/>
                </p14:nvContentPartPr>
                <p14:xfrm>
                  <a:off x="2592840" y="3190154"/>
                  <a:ext cx="44280" cy="233640"/>
                </p14:xfrm>
              </p:contentPart>
            </mc:Choice>
            <mc:Fallback xmlns="">
              <p:pic>
                <p:nvPicPr>
                  <p:cNvPr id="134" name="Pennanteckning 133">
                    <a:extLst>
                      <a:ext uri="{FF2B5EF4-FFF2-40B4-BE49-F238E27FC236}">
                        <a16:creationId xmlns:a16="http://schemas.microsoft.com/office/drawing/2014/main" id="{CA381FD7-8BF1-A5D1-6F48-FFEC1233344F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577360" y="3174674"/>
                    <a:ext cx="7452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35" name="Pennanteckning 134">
                    <a:extLst>
                      <a:ext uri="{FF2B5EF4-FFF2-40B4-BE49-F238E27FC236}">
                        <a16:creationId xmlns:a16="http://schemas.microsoft.com/office/drawing/2014/main" id="{A8EE5AA8-18D3-6BFF-4CDA-941B5C50B58A}"/>
                      </a:ext>
                    </a:extLst>
                  </p14:cNvPr>
                  <p14:cNvContentPartPr/>
                  <p14:nvPr/>
                </p14:nvContentPartPr>
                <p14:xfrm>
                  <a:off x="2602560" y="3172874"/>
                  <a:ext cx="119880" cy="55080"/>
                </p14:xfrm>
              </p:contentPart>
            </mc:Choice>
            <mc:Fallback xmlns="">
              <p:pic>
                <p:nvPicPr>
                  <p:cNvPr id="135" name="Pennanteckning 134">
                    <a:extLst>
                      <a:ext uri="{FF2B5EF4-FFF2-40B4-BE49-F238E27FC236}">
                        <a16:creationId xmlns:a16="http://schemas.microsoft.com/office/drawing/2014/main" id="{A8EE5AA8-18D3-6BFF-4CDA-941B5C50B58A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587440" y="3157394"/>
                    <a:ext cx="15012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36" name="Pennanteckning 135">
                    <a:extLst>
                      <a:ext uri="{FF2B5EF4-FFF2-40B4-BE49-F238E27FC236}">
                        <a16:creationId xmlns:a16="http://schemas.microsoft.com/office/drawing/2014/main" id="{25571A2D-B41C-EB24-DABD-5D293FC0227A}"/>
                      </a:ext>
                    </a:extLst>
                  </p14:cNvPr>
                  <p14:cNvContentPartPr/>
                  <p14:nvPr/>
                </p14:nvContentPartPr>
                <p14:xfrm>
                  <a:off x="2813520" y="3155234"/>
                  <a:ext cx="91440" cy="61560"/>
                </p14:xfrm>
              </p:contentPart>
            </mc:Choice>
            <mc:Fallback xmlns="">
              <p:pic>
                <p:nvPicPr>
                  <p:cNvPr id="136" name="Pennanteckning 135">
                    <a:extLst>
                      <a:ext uri="{FF2B5EF4-FFF2-40B4-BE49-F238E27FC236}">
                        <a16:creationId xmlns:a16="http://schemas.microsoft.com/office/drawing/2014/main" id="{25571A2D-B41C-EB24-DABD-5D293FC0227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2798040" y="3140114"/>
                    <a:ext cx="12204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37" name="Pennanteckning 136">
                    <a:extLst>
                      <a:ext uri="{FF2B5EF4-FFF2-40B4-BE49-F238E27FC236}">
                        <a16:creationId xmlns:a16="http://schemas.microsoft.com/office/drawing/2014/main" id="{D55AF7C1-48A9-7138-AB68-EC4434A20A33}"/>
                      </a:ext>
                    </a:extLst>
                  </p14:cNvPr>
                  <p14:cNvContentPartPr/>
                  <p14:nvPr/>
                </p14:nvContentPartPr>
                <p14:xfrm>
                  <a:off x="3001080" y="3169994"/>
                  <a:ext cx="64080" cy="60480"/>
                </p14:xfrm>
              </p:contentPart>
            </mc:Choice>
            <mc:Fallback xmlns="">
              <p:pic>
                <p:nvPicPr>
                  <p:cNvPr id="137" name="Pennanteckning 136">
                    <a:extLst>
                      <a:ext uri="{FF2B5EF4-FFF2-40B4-BE49-F238E27FC236}">
                        <a16:creationId xmlns:a16="http://schemas.microsoft.com/office/drawing/2014/main" id="{D55AF7C1-48A9-7138-AB68-EC4434A20A3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2985960" y="3154874"/>
                    <a:ext cx="9468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38" name="Pennanteckning 137">
                    <a:extLst>
                      <a:ext uri="{FF2B5EF4-FFF2-40B4-BE49-F238E27FC236}">
                        <a16:creationId xmlns:a16="http://schemas.microsoft.com/office/drawing/2014/main" id="{89675BF7-7C6B-4855-C3CC-6EF44F22A9D8}"/>
                      </a:ext>
                    </a:extLst>
                  </p14:cNvPr>
                  <p14:cNvContentPartPr/>
                  <p14:nvPr/>
                </p14:nvContentPartPr>
                <p14:xfrm>
                  <a:off x="3127080" y="3154514"/>
                  <a:ext cx="346680" cy="77760"/>
                </p14:xfrm>
              </p:contentPart>
            </mc:Choice>
            <mc:Fallback xmlns="">
              <p:pic>
                <p:nvPicPr>
                  <p:cNvPr id="138" name="Pennanteckning 137">
                    <a:extLst>
                      <a:ext uri="{FF2B5EF4-FFF2-40B4-BE49-F238E27FC236}">
                        <a16:creationId xmlns:a16="http://schemas.microsoft.com/office/drawing/2014/main" id="{89675BF7-7C6B-4855-C3CC-6EF44F22A9D8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111600" y="3139394"/>
                    <a:ext cx="377280" cy="10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39" name="Pennanteckning 138">
                    <a:extLst>
                      <a:ext uri="{FF2B5EF4-FFF2-40B4-BE49-F238E27FC236}">
                        <a16:creationId xmlns:a16="http://schemas.microsoft.com/office/drawing/2014/main" id="{1C73031E-F206-B08B-5664-160868CB6E20}"/>
                      </a:ext>
                    </a:extLst>
                  </p14:cNvPr>
                  <p14:cNvContentPartPr/>
                  <p14:nvPr/>
                </p14:nvContentPartPr>
                <p14:xfrm>
                  <a:off x="3612000" y="3161714"/>
                  <a:ext cx="68760" cy="87840"/>
                </p14:xfrm>
              </p:contentPart>
            </mc:Choice>
            <mc:Fallback xmlns="">
              <p:pic>
                <p:nvPicPr>
                  <p:cNvPr id="139" name="Pennanteckning 138">
                    <a:extLst>
                      <a:ext uri="{FF2B5EF4-FFF2-40B4-BE49-F238E27FC236}">
                        <a16:creationId xmlns:a16="http://schemas.microsoft.com/office/drawing/2014/main" id="{1C73031E-F206-B08B-5664-160868CB6E2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596880" y="3146594"/>
                    <a:ext cx="9936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40" name="Pennanteckning 139">
                    <a:extLst>
                      <a:ext uri="{FF2B5EF4-FFF2-40B4-BE49-F238E27FC236}">
                        <a16:creationId xmlns:a16="http://schemas.microsoft.com/office/drawing/2014/main" id="{12A67865-F2C8-9E2F-AA75-A5402C58BFB0}"/>
                      </a:ext>
                    </a:extLst>
                  </p14:cNvPr>
                  <p14:cNvContentPartPr/>
                  <p14:nvPr/>
                </p14:nvContentPartPr>
                <p14:xfrm>
                  <a:off x="3763560" y="3055154"/>
                  <a:ext cx="24120" cy="218160"/>
                </p14:xfrm>
              </p:contentPart>
            </mc:Choice>
            <mc:Fallback xmlns="">
              <p:pic>
                <p:nvPicPr>
                  <p:cNvPr id="140" name="Pennanteckning 139">
                    <a:extLst>
                      <a:ext uri="{FF2B5EF4-FFF2-40B4-BE49-F238E27FC236}">
                        <a16:creationId xmlns:a16="http://schemas.microsoft.com/office/drawing/2014/main" id="{12A67865-F2C8-9E2F-AA75-A5402C58BFB0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3748080" y="3039674"/>
                    <a:ext cx="5472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41" name="Pennanteckning 140">
                    <a:extLst>
                      <a:ext uri="{FF2B5EF4-FFF2-40B4-BE49-F238E27FC236}">
                        <a16:creationId xmlns:a16="http://schemas.microsoft.com/office/drawing/2014/main" id="{36BE0EFA-25DF-4AB7-3333-FE1D6D4CB43F}"/>
                      </a:ext>
                    </a:extLst>
                  </p14:cNvPr>
                  <p14:cNvContentPartPr/>
                  <p14:nvPr/>
                </p14:nvContentPartPr>
                <p14:xfrm>
                  <a:off x="3753480" y="3130754"/>
                  <a:ext cx="185400" cy="85320"/>
                </p14:xfrm>
              </p:contentPart>
            </mc:Choice>
            <mc:Fallback xmlns="">
              <p:pic>
                <p:nvPicPr>
                  <p:cNvPr id="141" name="Pennanteckning 140">
                    <a:extLst>
                      <a:ext uri="{FF2B5EF4-FFF2-40B4-BE49-F238E27FC236}">
                        <a16:creationId xmlns:a16="http://schemas.microsoft.com/office/drawing/2014/main" id="{36BE0EFA-25DF-4AB7-3333-FE1D6D4CB43F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3738000" y="3115634"/>
                    <a:ext cx="21600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42" name="Pennanteckning 141">
                    <a:extLst>
                      <a:ext uri="{FF2B5EF4-FFF2-40B4-BE49-F238E27FC236}">
                        <a16:creationId xmlns:a16="http://schemas.microsoft.com/office/drawing/2014/main" id="{FA01CFF9-19D5-C898-1E6F-8DF97BE7E2C8}"/>
                      </a:ext>
                    </a:extLst>
                  </p14:cNvPr>
                  <p14:cNvContentPartPr/>
                  <p14:nvPr/>
                </p14:nvContentPartPr>
                <p14:xfrm>
                  <a:off x="4004040" y="3105194"/>
                  <a:ext cx="136080" cy="150840"/>
                </p14:xfrm>
              </p:contentPart>
            </mc:Choice>
            <mc:Fallback xmlns="">
              <p:pic>
                <p:nvPicPr>
                  <p:cNvPr id="142" name="Pennanteckning 141">
                    <a:extLst>
                      <a:ext uri="{FF2B5EF4-FFF2-40B4-BE49-F238E27FC236}">
                        <a16:creationId xmlns:a16="http://schemas.microsoft.com/office/drawing/2014/main" id="{FA01CFF9-19D5-C898-1E6F-8DF97BE7E2C8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3988920" y="3090074"/>
                    <a:ext cx="166680" cy="181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4" name="Grupp 13">
            <a:extLst>
              <a:ext uri="{FF2B5EF4-FFF2-40B4-BE49-F238E27FC236}">
                <a16:creationId xmlns:a16="http://schemas.microsoft.com/office/drawing/2014/main" id="{46657AD4-DDB2-B740-6699-3A8636E60395}"/>
              </a:ext>
            </a:extLst>
          </p:cNvPr>
          <p:cNvGrpSpPr/>
          <p:nvPr/>
        </p:nvGrpSpPr>
        <p:grpSpPr>
          <a:xfrm>
            <a:off x="1263360" y="5056394"/>
            <a:ext cx="4125240" cy="1492920"/>
            <a:chOff x="1263360" y="5056394"/>
            <a:chExt cx="4125240" cy="149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4" name="Pennanteckning 123">
                  <a:extLst>
                    <a:ext uri="{FF2B5EF4-FFF2-40B4-BE49-F238E27FC236}">
                      <a16:creationId xmlns:a16="http://schemas.microsoft.com/office/drawing/2014/main" id="{1697707F-30A5-B397-DCDC-4C8A20D78885}"/>
                    </a:ext>
                  </a:extLst>
                </p14:cNvPr>
                <p14:cNvContentPartPr/>
                <p14:nvPr/>
              </p14:nvContentPartPr>
              <p14:xfrm>
                <a:off x="1263360" y="5158634"/>
                <a:ext cx="82440" cy="183600"/>
              </p14:xfrm>
            </p:contentPart>
          </mc:Choice>
          <mc:Fallback>
            <p:pic>
              <p:nvPicPr>
                <p:cNvPr id="124" name="Pennanteckning 123">
                  <a:extLst>
                    <a:ext uri="{FF2B5EF4-FFF2-40B4-BE49-F238E27FC236}">
                      <a16:creationId xmlns:a16="http://schemas.microsoft.com/office/drawing/2014/main" id="{1697707F-30A5-B397-DCDC-4C8A20D788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47880" y="5143184"/>
                  <a:ext cx="113040" cy="21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5" name="Pennanteckning 124">
                  <a:extLst>
                    <a:ext uri="{FF2B5EF4-FFF2-40B4-BE49-F238E27FC236}">
                      <a16:creationId xmlns:a16="http://schemas.microsoft.com/office/drawing/2014/main" id="{142BCB96-9246-5B88-4CEC-45C6BC7D066F}"/>
                    </a:ext>
                  </a:extLst>
                </p14:cNvPr>
                <p14:cNvContentPartPr/>
                <p14:nvPr/>
              </p14:nvContentPartPr>
              <p14:xfrm>
                <a:off x="1508520" y="5358434"/>
                <a:ext cx="10440" cy="19800"/>
              </p14:xfrm>
            </p:contentPart>
          </mc:Choice>
          <mc:Fallback>
            <p:pic>
              <p:nvPicPr>
                <p:cNvPr id="125" name="Pennanteckning 124">
                  <a:extLst>
                    <a:ext uri="{FF2B5EF4-FFF2-40B4-BE49-F238E27FC236}">
                      <a16:creationId xmlns:a16="http://schemas.microsoft.com/office/drawing/2014/main" id="{142BCB96-9246-5B88-4CEC-45C6BC7D06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492487" y="5342954"/>
                  <a:ext cx="42133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5" name="Grupp 154">
              <a:extLst>
                <a:ext uri="{FF2B5EF4-FFF2-40B4-BE49-F238E27FC236}">
                  <a16:creationId xmlns:a16="http://schemas.microsoft.com/office/drawing/2014/main" id="{7C02A88A-FCF4-2555-46B9-A780CC3C5806}"/>
                </a:ext>
              </a:extLst>
            </p:cNvPr>
            <p:cNvGrpSpPr/>
            <p:nvPr/>
          </p:nvGrpSpPr>
          <p:grpSpPr>
            <a:xfrm>
              <a:off x="1762680" y="5072954"/>
              <a:ext cx="1050120" cy="285840"/>
              <a:chOff x="1762680" y="5072954"/>
              <a:chExt cx="1050120" cy="28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44" name="Pennanteckning 143">
                    <a:extLst>
                      <a:ext uri="{FF2B5EF4-FFF2-40B4-BE49-F238E27FC236}">
                        <a16:creationId xmlns:a16="http://schemas.microsoft.com/office/drawing/2014/main" id="{1B870F58-A622-AC5F-2B59-87C4254636B7}"/>
                      </a:ext>
                    </a:extLst>
                  </p14:cNvPr>
                  <p14:cNvContentPartPr/>
                  <p14:nvPr/>
                </p14:nvContentPartPr>
                <p14:xfrm>
                  <a:off x="1762680" y="5228114"/>
                  <a:ext cx="110880" cy="130680"/>
                </p14:xfrm>
              </p:contentPart>
            </mc:Choice>
            <mc:Fallback xmlns="">
              <p:pic>
                <p:nvPicPr>
                  <p:cNvPr id="144" name="Pennanteckning 143">
                    <a:extLst>
                      <a:ext uri="{FF2B5EF4-FFF2-40B4-BE49-F238E27FC236}">
                        <a16:creationId xmlns:a16="http://schemas.microsoft.com/office/drawing/2014/main" id="{1B870F58-A622-AC5F-2B59-87C4254636B7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747560" y="5212634"/>
                    <a:ext cx="14112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45" name="Pennanteckning 144">
                    <a:extLst>
                      <a:ext uri="{FF2B5EF4-FFF2-40B4-BE49-F238E27FC236}">
                        <a16:creationId xmlns:a16="http://schemas.microsoft.com/office/drawing/2014/main" id="{E059B2D0-921C-BAE7-9DCE-0A66117F52E2}"/>
                      </a:ext>
                    </a:extLst>
                  </p14:cNvPr>
                  <p14:cNvContentPartPr/>
                  <p14:nvPr/>
                </p14:nvContentPartPr>
                <p14:xfrm>
                  <a:off x="2013600" y="5072954"/>
                  <a:ext cx="111600" cy="219240"/>
                </p14:xfrm>
              </p:contentPart>
            </mc:Choice>
            <mc:Fallback xmlns="">
              <p:pic>
                <p:nvPicPr>
                  <p:cNvPr id="145" name="Pennanteckning 144">
                    <a:extLst>
                      <a:ext uri="{FF2B5EF4-FFF2-40B4-BE49-F238E27FC236}">
                        <a16:creationId xmlns:a16="http://schemas.microsoft.com/office/drawing/2014/main" id="{E059B2D0-921C-BAE7-9DCE-0A66117F52E2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998480" y="5057474"/>
                    <a:ext cx="1422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146" name="Pennanteckning 145">
                    <a:extLst>
                      <a:ext uri="{FF2B5EF4-FFF2-40B4-BE49-F238E27FC236}">
                        <a16:creationId xmlns:a16="http://schemas.microsoft.com/office/drawing/2014/main" id="{5915EE67-F6E9-29BA-6F81-FFE8349650EE}"/>
                      </a:ext>
                    </a:extLst>
                  </p14:cNvPr>
                  <p14:cNvContentPartPr/>
                  <p14:nvPr/>
                </p14:nvContentPartPr>
                <p14:xfrm>
                  <a:off x="2195040" y="5206874"/>
                  <a:ext cx="70560" cy="79560"/>
                </p14:xfrm>
              </p:contentPart>
            </mc:Choice>
            <mc:Fallback xmlns="">
              <p:pic>
                <p:nvPicPr>
                  <p:cNvPr id="146" name="Pennanteckning 145">
                    <a:extLst>
                      <a:ext uri="{FF2B5EF4-FFF2-40B4-BE49-F238E27FC236}">
                        <a16:creationId xmlns:a16="http://schemas.microsoft.com/office/drawing/2014/main" id="{5915EE67-F6E9-29BA-6F81-FFE8349650EE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2179920" y="5191754"/>
                    <a:ext cx="1011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147" name="Pennanteckning 146">
                    <a:extLst>
                      <a:ext uri="{FF2B5EF4-FFF2-40B4-BE49-F238E27FC236}">
                        <a16:creationId xmlns:a16="http://schemas.microsoft.com/office/drawing/2014/main" id="{FB69CB1E-D2FF-3843-8250-0E3744684C3D}"/>
                      </a:ext>
                    </a:extLst>
                  </p14:cNvPr>
                  <p14:cNvContentPartPr/>
                  <p14:nvPr/>
                </p14:nvContentPartPr>
                <p14:xfrm>
                  <a:off x="2343720" y="5184194"/>
                  <a:ext cx="59760" cy="96120"/>
                </p14:xfrm>
              </p:contentPart>
            </mc:Choice>
            <mc:Fallback xmlns="">
              <p:pic>
                <p:nvPicPr>
                  <p:cNvPr id="147" name="Pennanteckning 146">
                    <a:extLst>
                      <a:ext uri="{FF2B5EF4-FFF2-40B4-BE49-F238E27FC236}">
                        <a16:creationId xmlns:a16="http://schemas.microsoft.com/office/drawing/2014/main" id="{FB69CB1E-D2FF-3843-8250-0E3744684C3D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2328600" y="5168714"/>
                    <a:ext cx="9000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148" name="Pennanteckning 147">
                    <a:extLst>
                      <a:ext uri="{FF2B5EF4-FFF2-40B4-BE49-F238E27FC236}">
                        <a16:creationId xmlns:a16="http://schemas.microsoft.com/office/drawing/2014/main" id="{8DCA2099-C6F6-8B8E-D473-845CCECEF15D}"/>
                      </a:ext>
                    </a:extLst>
                  </p14:cNvPr>
                  <p14:cNvContentPartPr/>
                  <p14:nvPr/>
                </p14:nvContentPartPr>
                <p14:xfrm>
                  <a:off x="2389440" y="5157554"/>
                  <a:ext cx="75240" cy="145440"/>
                </p14:xfrm>
              </p:contentPart>
            </mc:Choice>
            <mc:Fallback xmlns="">
              <p:pic>
                <p:nvPicPr>
                  <p:cNvPr id="148" name="Pennanteckning 147">
                    <a:extLst>
                      <a:ext uri="{FF2B5EF4-FFF2-40B4-BE49-F238E27FC236}">
                        <a16:creationId xmlns:a16="http://schemas.microsoft.com/office/drawing/2014/main" id="{8DCA2099-C6F6-8B8E-D473-845CCECEF15D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2373960" y="5142434"/>
                    <a:ext cx="10548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149" name="Pennanteckning 148">
                    <a:extLst>
                      <a:ext uri="{FF2B5EF4-FFF2-40B4-BE49-F238E27FC236}">
                        <a16:creationId xmlns:a16="http://schemas.microsoft.com/office/drawing/2014/main" id="{F17F9217-6CF4-F963-768E-AFB138FECE3B}"/>
                      </a:ext>
                    </a:extLst>
                  </p14:cNvPr>
                  <p14:cNvContentPartPr/>
                  <p14:nvPr/>
                </p14:nvContentPartPr>
                <p14:xfrm>
                  <a:off x="2557920" y="5159354"/>
                  <a:ext cx="49680" cy="112680"/>
                </p14:xfrm>
              </p:contentPart>
            </mc:Choice>
            <mc:Fallback xmlns="">
              <p:pic>
                <p:nvPicPr>
                  <p:cNvPr id="149" name="Pennanteckning 148">
                    <a:extLst>
                      <a:ext uri="{FF2B5EF4-FFF2-40B4-BE49-F238E27FC236}">
                        <a16:creationId xmlns:a16="http://schemas.microsoft.com/office/drawing/2014/main" id="{F17F9217-6CF4-F963-768E-AFB138FECE3B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2542800" y="5144234"/>
                    <a:ext cx="8028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150" name="Pennanteckning 149">
                    <a:extLst>
                      <a:ext uri="{FF2B5EF4-FFF2-40B4-BE49-F238E27FC236}">
                        <a16:creationId xmlns:a16="http://schemas.microsoft.com/office/drawing/2014/main" id="{D37CD152-AD95-A59B-4BA2-F642156132B9}"/>
                      </a:ext>
                    </a:extLst>
                  </p14:cNvPr>
                  <p14:cNvContentPartPr/>
                  <p14:nvPr/>
                </p14:nvContentPartPr>
                <p14:xfrm>
                  <a:off x="2673840" y="5140274"/>
                  <a:ext cx="138960" cy="188280"/>
                </p14:xfrm>
              </p:contentPart>
            </mc:Choice>
            <mc:Fallback xmlns="">
              <p:pic>
                <p:nvPicPr>
                  <p:cNvPr id="150" name="Pennanteckning 149">
                    <a:extLst>
                      <a:ext uri="{FF2B5EF4-FFF2-40B4-BE49-F238E27FC236}">
                        <a16:creationId xmlns:a16="http://schemas.microsoft.com/office/drawing/2014/main" id="{D37CD152-AD95-A59B-4BA2-F642156132B9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2658720" y="5125154"/>
                    <a:ext cx="169560" cy="218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upp 153">
              <a:extLst>
                <a:ext uri="{FF2B5EF4-FFF2-40B4-BE49-F238E27FC236}">
                  <a16:creationId xmlns:a16="http://schemas.microsoft.com/office/drawing/2014/main" id="{B9F292EB-C9EA-3F90-7509-04BD69E25A6C}"/>
                </a:ext>
              </a:extLst>
            </p:cNvPr>
            <p:cNvGrpSpPr/>
            <p:nvPr/>
          </p:nvGrpSpPr>
          <p:grpSpPr>
            <a:xfrm>
              <a:off x="3120600" y="5172674"/>
              <a:ext cx="629640" cy="146520"/>
              <a:chOff x="3120600" y="5172674"/>
              <a:chExt cx="629640" cy="146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51" name="Pennanteckning 150">
                    <a:extLst>
                      <a:ext uri="{FF2B5EF4-FFF2-40B4-BE49-F238E27FC236}">
                        <a16:creationId xmlns:a16="http://schemas.microsoft.com/office/drawing/2014/main" id="{657D37F2-40BA-8348-BCF4-E956207198B9}"/>
                      </a:ext>
                    </a:extLst>
                  </p14:cNvPr>
                  <p14:cNvContentPartPr/>
                  <p14:nvPr/>
                </p14:nvContentPartPr>
                <p14:xfrm>
                  <a:off x="3120600" y="5176994"/>
                  <a:ext cx="142560" cy="103320"/>
                </p14:xfrm>
              </p:contentPart>
            </mc:Choice>
            <mc:Fallback xmlns="">
              <p:pic>
                <p:nvPicPr>
                  <p:cNvPr id="151" name="Pennanteckning 150">
                    <a:extLst>
                      <a:ext uri="{FF2B5EF4-FFF2-40B4-BE49-F238E27FC236}">
                        <a16:creationId xmlns:a16="http://schemas.microsoft.com/office/drawing/2014/main" id="{657D37F2-40BA-8348-BCF4-E956207198B9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105480" y="5161514"/>
                    <a:ext cx="17316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52" name="Pennanteckning 151">
                    <a:extLst>
                      <a:ext uri="{FF2B5EF4-FFF2-40B4-BE49-F238E27FC236}">
                        <a16:creationId xmlns:a16="http://schemas.microsoft.com/office/drawing/2014/main" id="{BFBD8C2E-AD4D-A019-C426-4CBB4E63ED42}"/>
                      </a:ext>
                    </a:extLst>
                  </p14:cNvPr>
                  <p14:cNvContentPartPr/>
                  <p14:nvPr/>
                </p14:nvContentPartPr>
                <p14:xfrm>
                  <a:off x="3346680" y="5172674"/>
                  <a:ext cx="93240" cy="146520"/>
                </p14:xfrm>
              </p:contentPart>
            </mc:Choice>
            <mc:Fallback xmlns="">
              <p:pic>
                <p:nvPicPr>
                  <p:cNvPr id="152" name="Pennanteckning 151">
                    <a:extLst>
                      <a:ext uri="{FF2B5EF4-FFF2-40B4-BE49-F238E27FC236}">
                        <a16:creationId xmlns:a16="http://schemas.microsoft.com/office/drawing/2014/main" id="{BFBD8C2E-AD4D-A019-C426-4CBB4E63ED42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3331560" y="5157554"/>
                    <a:ext cx="12384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53" name="Pennanteckning 152">
                    <a:extLst>
                      <a:ext uri="{FF2B5EF4-FFF2-40B4-BE49-F238E27FC236}">
                        <a16:creationId xmlns:a16="http://schemas.microsoft.com/office/drawing/2014/main" id="{4CCB1F89-87DE-79A6-55C4-F67D0ED6F716}"/>
                      </a:ext>
                    </a:extLst>
                  </p14:cNvPr>
                  <p14:cNvContentPartPr/>
                  <p14:nvPr/>
                </p14:nvContentPartPr>
                <p14:xfrm>
                  <a:off x="3532800" y="5196794"/>
                  <a:ext cx="217440" cy="88920"/>
                </p14:xfrm>
              </p:contentPart>
            </mc:Choice>
            <mc:Fallback xmlns="">
              <p:pic>
                <p:nvPicPr>
                  <p:cNvPr id="153" name="Pennanteckning 152">
                    <a:extLst>
                      <a:ext uri="{FF2B5EF4-FFF2-40B4-BE49-F238E27FC236}">
                        <a16:creationId xmlns:a16="http://schemas.microsoft.com/office/drawing/2014/main" id="{4CCB1F89-87DE-79A6-55C4-F67D0ED6F716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3517320" y="5181674"/>
                    <a:ext cx="2480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9" name="Grupp 158">
              <a:extLst>
                <a:ext uri="{FF2B5EF4-FFF2-40B4-BE49-F238E27FC236}">
                  <a16:creationId xmlns:a16="http://schemas.microsoft.com/office/drawing/2014/main" id="{285D1B6E-C075-3165-61DB-A8F7AEDC708A}"/>
                </a:ext>
              </a:extLst>
            </p:cNvPr>
            <p:cNvGrpSpPr/>
            <p:nvPr/>
          </p:nvGrpSpPr>
          <p:grpSpPr>
            <a:xfrm>
              <a:off x="4101600" y="5056394"/>
              <a:ext cx="840960" cy="230040"/>
              <a:chOff x="4101600" y="5056394"/>
              <a:chExt cx="840960" cy="23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56" name="Pennanteckning 155">
                    <a:extLst>
                      <a:ext uri="{FF2B5EF4-FFF2-40B4-BE49-F238E27FC236}">
                        <a16:creationId xmlns:a16="http://schemas.microsoft.com/office/drawing/2014/main" id="{DBC20697-44ED-78CE-45DB-D49A26550290}"/>
                      </a:ext>
                    </a:extLst>
                  </p14:cNvPr>
                  <p14:cNvContentPartPr/>
                  <p14:nvPr/>
                </p14:nvContentPartPr>
                <p14:xfrm>
                  <a:off x="4101600" y="5196794"/>
                  <a:ext cx="130680" cy="89640"/>
                </p14:xfrm>
              </p:contentPart>
            </mc:Choice>
            <mc:Fallback xmlns="">
              <p:pic>
                <p:nvPicPr>
                  <p:cNvPr id="156" name="Pennanteckning 155">
                    <a:extLst>
                      <a:ext uri="{FF2B5EF4-FFF2-40B4-BE49-F238E27FC236}">
                        <a16:creationId xmlns:a16="http://schemas.microsoft.com/office/drawing/2014/main" id="{DBC20697-44ED-78CE-45DB-D49A2655029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086480" y="5181674"/>
                    <a:ext cx="16128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157" name="Pennanteckning 156">
                    <a:extLst>
                      <a:ext uri="{FF2B5EF4-FFF2-40B4-BE49-F238E27FC236}">
                        <a16:creationId xmlns:a16="http://schemas.microsoft.com/office/drawing/2014/main" id="{9F076907-6C90-4213-022C-C5D9DD1CD039}"/>
                      </a:ext>
                    </a:extLst>
                  </p14:cNvPr>
                  <p14:cNvContentPartPr/>
                  <p14:nvPr/>
                </p14:nvContentPartPr>
                <p14:xfrm>
                  <a:off x="4261080" y="5192474"/>
                  <a:ext cx="153360" cy="91440"/>
                </p14:xfrm>
              </p:contentPart>
            </mc:Choice>
            <mc:Fallback xmlns="">
              <p:pic>
                <p:nvPicPr>
                  <p:cNvPr id="157" name="Pennanteckning 156">
                    <a:extLst>
                      <a:ext uri="{FF2B5EF4-FFF2-40B4-BE49-F238E27FC236}">
                        <a16:creationId xmlns:a16="http://schemas.microsoft.com/office/drawing/2014/main" id="{9F076907-6C90-4213-022C-C5D9DD1CD039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4245960" y="5176994"/>
                    <a:ext cx="18396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158" name="Pennanteckning 157">
                    <a:extLst>
                      <a:ext uri="{FF2B5EF4-FFF2-40B4-BE49-F238E27FC236}">
                        <a16:creationId xmlns:a16="http://schemas.microsoft.com/office/drawing/2014/main" id="{E7C39790-E312-A8A1-1E38-8838917CEB9F}"/>
                      </a:ext>
                    </a:extLst>
                  </p14:cNvPr>
                  <p14:cNvContentPartPr/>
                  <p14:nvPr/>
                </p14:nvContentPartPr>
                <p14:xfrm>
                  <a:off x="4472760" y="5056394"/>
                  <a:ext cx="469800" cy="207360"/>
                </p14:xfrm>
              </p:contentPart>
            </mc:Choice>
            <mc:Fallback xmlns="">
              <p:pic>
                <p:nvPicPr>
                  <p:cNvPr id="158" name="Pennanteckning 157">
                    <a:extLst>
                      <a:ext uri="{FF2B5EF4-FFF2-40B4-BE49-F238E27FC236}">
                        <a16:creationId xmlns:a16="http://schemas.microsoft.com/office/drawing/2014/main" id="{E7C39790-E312-A8A1-1E38-8838917CEB9F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4457640" y="5041274"/>
                    <a:ext cx="500400" cy="237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0" name="Grupp 179">
              <a:extLst>
                <a:ext uri="{FF2B5EF4-FFF2-40B4-BE49-F238E27FC236}">
                  <a16:creationId xmlns:a16="http://schemas.microsoft.com/office/drawing/2014/main" id="{63D698D6-487D-BA1C-71E1-A13EC3E325FA}"/>
                </a:ext>
              </a:extLst>
            </p:cNvPr>
            <p:cNvGrpSpPr/>
            <p:nvPr/>
          </p:nvGrpSpPr>
          <p:grpSpPr>
            <a:xfrm>
              <a:off x="1564320" y="5720234"/>
              <a:ext cx="274680" cy="96120"/>
              <a:chOff x="1564320" y="5720234"/>
              <a:chExt cx="274680" cy="9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160" name="Pennanteckning 159">
                    <a:extLst>
                      <a:ext uri="{FF2B5EF4-FFF2-40B4-BE49-F238E27FC236}">
                        <a16:creationId xmlns:a16="http://schemas.microsoft.com/office/drawing/2014/main" id="{2FB1BF46-D033-85CE-7C2B-12111A3DB0F7}"/>
                      </a:ext>
                    </a:extLst>
                  </p14:cNvPr>
                  <p14:cNvContentPartPr/>
                  <p14:nvPr/>
                </p14:nvContentPartPr>
                <p14:xfrm>
                  <a:off x="1564320" y="5720234"/>
                  <a:ext cx="67680" cy="96120"/>
                </p14:xfrm>
              </p:contentPart>
            </mc:Choice>
            <mc:Fallback xmlns="">
              <p:pic>
                <p:nvPicPr>
                  <p:cNvPr id="160" name="Pennanteckning 159">
                    <a:extLst>
                      <a:ext uri="{FF2B5EF4-FFF2-40B4-BE49-F238E27FC236}">
                        <a16:creationId xmlns:a16="http://schemas.microsoft.com/office/drawing/2014/main" id="{2FB1BF46-D033-85CE-7C2B-12111A3DB0F7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548840" y="5705114"/>
                    <a:ext cx="9828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161" name="Pennanteckning 160">
                    <a:extLst>
                      <a:ext uri="{FF2B5EF4-FFF2-40B4-BE49-F238E27FC236}">
                        <a16:creationId xmlns:a16="http://schemas.microsoft.com/office/drawing/2014/main" id="{DBF0AFD6-BCB4-35FE-ED11-C7F4B4D953CB}"/>
                      </a:ext>
                    </a:extLst>
                  </p14:cNvPr>
                  <p14:cNvContentPartPr/>
                  <p14:nvPr/>
                </p14:nvContentPartPr>
                <p14:xfrm>
                  <a:off x="1729200" y="5721314"/>
                  <a:ext cx="109800" cy="87120"/>
                </p14:xfrm>
              </p:contentPart>
            </mc:Choice>
            <mc:Fallback xmlns="">
              <p:pic>
                <p:nvPicPr>
                  <p:cNvPr id="161" name="Pennanteckning 160">
                    <a:extLst>
                      <a:ext uri="{FF2B5EF4-FFF2-40B4-BE49-F238E27FC236}">
                        <a16:creationId xmlns:a16="http://schemas.microsoft.com/office/drawing/2014/main" id="{DBF0AFD6-BCB4-35FE-ED11-C7F4B4D953CB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714080" y="5705834"/>
                    <a:ext cx="14040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9" name="Grupp 178">
              <a:extLst>
                <a:ext uri="{FF2B5EF4-FFF2-40B4-BE49-F238E27FC236}">
                  <a16:creationId xmlns:a16="http://schemas.microsoft.com/office/drawing/2014/main" id="{7D982E23-00CF-2468-FA0E-6EE81B63ED4F}"/>
                </a:ext>
              </a:extLst>
            </p:cNvPr>
            <p:cNvGrpSpPr/>
            <p:nvPr/>
          </p:nvGrpSpPr>
          <p:grpSpPr>
            <a:xfrm>
              <a:off x="2122320" y="5655434"/>
              <a:ext cx="483480" cy="232920"/>
              <a:chOff x="2122320" y="5655434"/>
              <a:chExt cx="483480" cy="232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162" name="Pennanteckning 161">
                    <a:extLst>
                      <a:ext uri="{FF2B5EF4-FFF2-40B4-BE49-F238E27FC236}">
                        <a16:creationId xmlns:a16="http://schemas.microsoft.com/office/drawing/2014/main" id="{B935F1EF-1905-CD00-4A7F-310F4627A870}"/>
                      </a:ext>
                    </a:extLst>
                  </p14:cNvPr>
                  <p14:cNvContentPartPr/>
                  <p14:nvPr/>
                </p14:nvContentPartPr>
                <p14:xfrm>
                  <a:off x="2122320" y="5655434"/>
                  <a:ext cx="34200" cy="232920"/>
                </p14:xfrm>
              </p:contentPart>
            </mc:Choice>
            <mc:Fallback xmlns="">
              <p:pic>
                <p:nvPicPr>
                  <p:cNvPr id="162" name="Pennanteckning 161">
                    <a:extLst>
                      <a:ext uri="{FF2B5EF4-FFF2-40B4-BE49-F238E27FC236}">
                        <a16:creationId xmlns:a16="http://schemas.microsoft.com/office/drawing/2014/main" id="{B935F1EF-1905-CD00-4A7F-310F4627A87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2106840" y="5640314"/>
                    <a:ext cx="64440" cy="26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163" name="Pennanteckning 162">
                    <a:extLst>
                      <a:ext uri="{FF2B5EF4-FFF2-40B4-BE49-F238E27FC236}">
                        <a16:creationId xmlns:a16="http://schemas.microsoft.com/office/drawing/2014/main" id="{FD71C8FF-2CB1-205F-9A07-D8D67BCF7FC4}"/>
                      </a:ext>
                    </a:extLst>
                  </p14:cNvPr>
                  <p14:cNvContentPartPr/>
                  <p14:nvPr/>
                </p14:nvContentPartPr>
                <p14:xfrm>
                  <a:off x="2129520" y="5689274"/>
                  <a:ext cx="106200" cy="77040"/>
                </p14:xfrm>
              </p:contentPart>
            </mc:Choice>
            <mc:Fallback xmlns="">
              <p:pic>
                <p:nvPicPr>
                  <p:cNvPr id="163" name="Pennanteckning 162">
                    <a:extLst>
                      <a:ext uri="{FF2B5EF4-FFF2-40B4-BE49-F238E27FC236}">
                        <a16:creationId xmlns:a16="http://schemas.microsoft.com/office/drawing/2014/main" id="{FD71C8FF-2CB1-205F-9A07-D8D67BCF7FC4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2114400" y="5674154"/>
                    <a:ext cx="13680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164" name="Pennanteckning 163">
                    <a:extLst>
                      <a:ext uri="{FF2B5EF4-FFF2-40B4-BE49-F238E27FC236}">
                        <a16:creationId xmlns:a16="http://schemas.microsoft.com/office/drawing/2014/main" id="{D34CAFD3-2892-2E66-B5FE-DEEB27EC5440}"/>
                      </a:ext>
                    </a:extLst>
                  </p14:cNvPr>
                  <p14:cNvContentPartPr/>
                  <p14:nvPr/>
                </p14:nvContentPartPr>
                <p14:xfrm>
                  <a:off x="2322840" y="5659034"/>
                  <a:ext cx="99000" cy="146160"/>
                </p14:xfrm>
              </p:contentPart>
            </mc:Choice>
            <mc:Fallback xmlns="">
              <p:pic>
                <p:nvPicPr>
                  <p:cNvPr id="164" name="Pennanteckning 163">
                    <a:extLst>
                      <a:ext uri="{FF2B5EF4-FFF2-40B4-BE49-F238E27FC236}">
                        <a16:creationId xmlns:a16="http://schemas.microsoft.com/office/drawing/2014/main" id="{D34CAFD3-2892-2E66-B5FE-DEEB27EC5440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2307360" y="5643914"/>
                    <a:ext cx="12924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165" name="Pennanteckning 164">
                    <a:extLst>
                      <a:ext uri="{FF2B5EF4-FFF2-40B4-BE49-F238E27FC236}">
                        <a16:creationId xmlns:a16="http://schemas.microsoft.com/office/drawing/2014/main" id="{284AD6D9-0D4D-BA9A-9752-C6AA6C499A58}"/>
                      </a:ext>
                    </a:extLst>
                  </p14:cNvPr>
                  <p14:cNvContentPartPr/>
                  <p14:nvPr/>
                </p14:nvContentPartPr>
                <p14:xfrm>
                  <a:off x="2487000" y="5694674"/>
                  <a:ext cx="118800" cy="163800"/>
                </p14:xfrm>
              </p:contentPart>
            </mc:Choice>
            <mc:Fallback xmlns="">
              <p:pic>
                <p:nvPicPr>
                  <p:cNvPr id="165" name="Pennanteckning 164">
                    <a:extLst>
                      <a:ext uri="{FF2B5EF4-FFF2-40B4-BE49-F238E27FC236}">
                        <a16:creationId xmlns:a16="http://schemas.microsoft.com/office/drawing/2014/main" id="{284AD6D9-0D4D-BA9A-9752-C6AA6C499A58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2471520" y="5679554"/>
                    <a:ext cx="149400" cy="194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8" name="Grupp 177">
              <a:extLst>
                <a:ext uri="{FF2B5EF4-FFF2-40B4-BE49-F238E27FC236}">
                  <a16:creationId xmlns:a16="http://schemas.microsoft.com/office/drawing/2014/main" id="{9D4D0AA7-B71B-6FB3-75BA-C5BE4738E7DC}"/>
                </a:ext>
              </a:extLst>
            </p:cNvPr>
            <p:cNvGrpSpPr/>
            <p:nvPr/>
          </p:nvGrpSpPr>
          <p:grpSpPr>
            <a:xfrm>
              <a:off x="2829000" y="5559674"/>
              <a:ext cx="2559600" cy="538560"/>
              <a:chOff x="2829000" y="5559674"/>
              <a:chExt cx="2559600" cy="538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166" name="Pennanteckning 165">
                    <a:extLst>
                      <a:ext uri="{FF2B5EF4-FFF2-40B4-BE49-F238E27FC236}">
                        <a16:creationId xmlns:a16="http://schemas.microsoft.com/office/drawing/2014/main" id="{F84C9F20-995D-59E2-F0BA-ACAA4582D253}"/>
                      </a:ext>
                    </a:extLst>
                  </p14:cNvPr>
                  <p14:cNvContentPartPr/>
                  <p14:nvPr/>
                </p14:nvContentPartPr>
                <p14:xfrm>
                  <a:off x="2829000" y="5616194"/>
                  <a:ext cx="175320" cy="189000"/>
                </p14:xfrm>
              </p:contentPart>
            </mc:Choice>
            <mc:Fallback xmlns="">
              <p:pic>
                <p:nvPicPr>
                  <p:cNvPr id="166" name="Pennanteckning 165">
                    <a:extLst>
                      <a:ext uri="{FF2B5EF4-FFF2-40B4-BE49-F238E27FC236}">
                        <a16:creationId xmlns:a16="http://schemas.microsoft.com/office/drawing/2014/main" id="{F84C9F20-995D-59E2-F0BA-ACAA4582D253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2813520" y="5601074"/>
                    <a:ext cx="20592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167" name="Pennanteckning 166">
                    <a:extLst>
                      <a:ext uri="{FF2B5EF4-FFF2-40B4-BE49-F238E27FC236}">
                        <a16:creationId xmlns:a16="http://schemas.microsoft.com/office/drawing/2014/main" id="{CF4D0349-752C-B8B2-E967-C1CA993A04F7}"/>
                      </a:ext>
                    </a:extLst>
                  </p14:cNvPr>
                  <p14:cNvContentPartPr/>
                  <p14:nvPr/>
                </p14:nvContentPartPr>
                <p14:xfrm>
                  <a:off x="3072360" y="5768474"/>
                  <a:ext cx="94320" cy="329760"/>
                </p14:xfrm>
              </p:contentPart>
            </mc:Choice>
            <mc:Fallback xmlns="">
              <p:pic>
                <p:nvPicPr>
                  <p:cNvPr id="167" name="Pennanteckning 166">
                    <a:extLst>
                      <a:ext uri="{FF2B5EF4-FFF2-40B4-BE49-F238E27FC236}">
                        <a16:creationId xmlns:a16="http://schemas.microsoft.com/office/drawing/2014/main" id="{CF4D0349-752C-B8B2-E967-C1CA993A04F7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3056880" y="5753354"/>
                    <a:ext cx="124920" cy="36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168" name="Pennanteckning 167">
                    <a:extLst>
                      <a:ext uri="{FF2B5EF4-FFF2-40B4-BE49-F238E27FC236}">
                        <a16:creationId xmlns:a16="http://schemas.microsoft.com/office/drawing/2014/main" id="{813658BF-0A0E-09CA-5F02-6014871434D0}"/>
                      </a:ext>
                    </a:extLst>
                  </p14:cNvPr>
                  <p14:cNvContentPartPr/>
                  <p14:nvPr/>
                </p14:nvContentPartPr>
                <p14:xfrm>
                  <a:off x="3302040" y="5796914"/>
                  <a:ext cx="8640" cy="205920"/>
                </p14:xfrm>
              </p:contentPart>
            </mc:Choice>
            <mc:Fallback xmlns="">
              <p:pic>
                <p:nvPicPr>
                  <p:cNvPr id="168" name="Pennanteckning 167">
                    <a:extLst>
                      <a:ext uri="{FF2B5EF4-FFF2-40B4-BE49-F238E27FC236}">
                        <a16:creationId xmlns:a16="http://schemas.microsoft.com/office/drawing/2014/main" id="{813658BF-0A0E-09CA-5F02-6014871434D0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3286920" y="5781794"/>
                    <a:ext cx="3888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169" name="Pennanteckning 168">
                    <a:extLst>
                      <a:ext uri="{FF2B5EF4-FFF2-40B4-BE49-F238E27FC236}">
                        <a16:creationId xmlns:a16="http://schemas.microsoft.com/office/drawing/2014/main" id="{404C641C-1CC7-5C98-B897-50E410F21322}"/>
                      </a:ext>
                    </a:extLst>
                  </p14:cNvPr>
                  <p14:cNvContentPartPr/>
                  <p14:nvPr/>
                </p14:nvContentPartPr>
                <p14:xfrm>
                  <a:off x="3306720" y="5739314"/>
                  <a:ext cx="88200" cy="88920"/>
                </p14:xfrm>
              </p:contentPart>
            </mc:Choice>
            <mc:Fallback xmlns="">
              <p:pic>
                <p:nvPicPr>
                  <p:cNvPr id="169" name="Pennanteckning 168">
                    <a:extLst>
                      <a:ext uri="{FF2B5EF4-FFF2-40B4-BE49-F238E27FC236}">
                        <a16:creationId xmlns:a16="http://schemas.microsoft.com/office/drawing/2014/main" id="{404C641C-1CC7-5C98-B897-50E410F21322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3291240" y="5724194"/>
                    <a:ext cx="1188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70" name="Pennanteckning 169">
                    <a:extLst>
                      <a:ext uri="{FF2B5EF4-FFF2-40B4-BE49-F238E27FC236}">
                        <a16:creationId xmlns:a16="http://schemas.microsoft.com/office/drawing/2014/main" id="{CE65B22C-31A8-301A-4B3B-FBDA51D669E4}"/>
                      </a:ext>
                    </a:extLst>
                  </p14:cNvPr>
                  <p14:cNvContentPartPr/>
                  <p14:nvPr/>
                </p14:nvContentPartPr>
                <p14:xfrm>
                  <a:off x="3472680" y="5732474"/>
                  <a:ext cx="217440" cy="79200"/>
                </p14:xfrm>
              </p:contentPart>
            </mc:Choice>
            <mc:Fallback xmlns="">
              <p:pic>
                <p:nvPicPr>
                  <p:cNvPr id="170" name="Pennanteckning 169">
                    <a:extLst>
                      <a:ext uri="{FF2B5EF4-FFF2-40B4-BE49-F238E27FC236}">
                        <a16:creationId xmlns:a16="http://schemas.microsoft.com/office/drawing/2014/main" id="{CE65B22C-31A8-301A-4B3B-FBDA51D669E4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3457200" y="5717354"/>
                    <a:ext cx="24804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71" name="Pennanteckning 170">
                    <a:extLst>
                      <a:ext uri="{FF2B5EF4-FFF2-40B4-BE49-F238E27FC236}">
                        <a16:creationId xmlns:a16="http://schemas.microsoft.com/office/drawing/2014/main" id="{C014520C-A283-7F4F-628F-D2E10E76C2DB}"/>
                      </a:ext>
                    </a:extLst>
                  </p14:cNvPr>
                  <p14:cNvContentPartPr/>
                  <p14:nvPr/>
                </p14:nvContentPartPr>
                <p14:xfrm>
                  <a:off x="3746280" y="5751194"/>
                  <a:ext cx="64080" cy="285840"/>
                </p14:xfrm>
              </p:contentPart>
            </mc:Choice>
            <mc:Fallback xmlns="">
              <p:pic>
                <p:nvPicPr>
                  <p:cNvPr id="171" name="Pennanteckning 170">
                    <a:extLst>
                      <a:ext uri="{FF2B5EF4-FFF2-40B4-BE49-F238E27FC236}">
                        <a16:creationId xmlns:a16="http://schemas.microsoft.com/office/drawing/2014/main" id="{C014520C-A283-7F4F-628F-D2E10E76C2DB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3730800" y="5736074"/>
                    <a:ext cx="9468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72" name="Pennanteckning 171">
                    <a:extLst>
                      <a:ext uri="{FF2B5EF4-FFF2-40B4-BE49-F238E27FC236}">
                        <a16:creationId xmlns:a16="http://schemas.microsoft.com/office/drawing/2014/main" id="{F8841CAE-89CC-EE43-80FF-ADCBC205D113}"/>
                      </a:ext>
                    </a:extLst>
                  </p14:cNvPr>
                  <p14:cNvContentPartPr/>
                  <p14:nvPr/>
                </p14:nvContentPartPr>
                <p14:xfrm>
                  <a:off x="3771480" y="5721314"/>
                  <a:ext cx="128880" cy="100800"/>
                </p14:xfrm>
              </p:contentPart>
            </mc:Choice>
            <mc:Fallback xmlns="">
              <p:pic>
                <p:nvPicPr>
                  <p:cNvPr id="172" name="Pennanteckning 171">
                    <a:extLst>
                      <a:ext uri="{FF2B5EF4-FFF2-40B4-BE49-F238E27FC236}">
                        <a16:creationId xmlns:a16="http://schemas.microsoft.com/office/drawing/2014/main" id="{F8841CAE-89CC-EE43-80FF-ADCBC205D113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3756360" y="5705834"/>
                    <a:ext cx="15948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73" name="Pennanteckning 172">
                    <a:extLst>
                      <a:ext uri="{FF2B5EF4-FFF2-40B4-BE49-F238E27FC236}">
                        <a16:creationId xmlns:a16="http://schemas.microsoft.com/office/drawing/2014/main" id="{91A220C3-4F67-59BF-B7B7-2DB85F894EE5}"/>
                      </a:ext>
                    </a:extLst>
                  </p14:cNvPr>
                  <p14:cNvContentPartPr/>
                  <p14:nvPr/>
                </p14:nvContentPartPr>
                <p14:xfrm>
                  <a:off x="3937440" y="5709434"/>
                  <a:ext cx="318600" cy="143640"/>
                </p14:xfrm>
              </p:contentPart>
            </mc:Choice>
            <mc:Fallback xmlns="">
              <p:pic>
                <p:nvPicPr>
                  <p:cNvPr id="173" name="Pennanteckning 172">
                    <a:extLst>
                      <a:ext uri="{FF2B5EF4-FFF2-40B4-BE49-F238E27FC236}">
                        <a16:creationId xmlns:a16="http://schemas.microsoft.com/office/drawing/2014/main" id="{91A220C3-4F67-59BF-B7B7-2DB85F894EE5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3922320" y="5693954"/>
                    <a:ext cx="34920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74" name="Pennanteckning 173">
                    <a:extLst>
                      <a:ext uri="{FF2B5EF4-FFF2-40B4-BE49-F238E27FC236}">
                        <a16:creationId xmlns:a16="http://schemas.microsoft.com/office/drawing/2014/main" id="{B3CBCC4A-AA26-DF41-FB29-82B65C55740A}"/>
                      </a:ext>
                    </a:extLst>
                  </p14:cNvPr>
                  <p14:cNvContentPartPr/>
                  <p14:nvPr/>
                </p14:nvContentPartPr>
                <p14:xfrm>
                  <a:off x="4345320" y="5708354"/>
                  <a:ext cx="413280" cy="117000"/>
                </p14:xfrm>
              </p:contentPart>
            </mc:Choice>
            <mc:Fallback xmlns="">
              <p:pic>
                <p:nvPicPr>
                  <p:cNvPr id="174" name="Pennanteckning 173">
                    <a:extLst>
                      <a:ext uri="{FF2B5EF4-FFF2-40B4-BE49-F238E27FC236}">
                        <a16:creationId xmlns:a16="http://schemas.microsoft.com/office/drawing/2014/main" id="{B3CBCC4A-AA26-DF41-FB29-82B65C55740A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4329840" y="5693234"/>
                    <a:ext cx="44388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75" name="Pennanteckning 174">
                    <a:extLst>
                      <a:ext uri="{FF2B5EF4-FFF2-40B4-BE49-F238E27FC236}">
                        <a16:creationId xmlns:a16="http://schemas.microsoft.com/office/drawing/2014/main" id="{83796E91-A536-BEE4-A927-3C12CCBC27A3}"/>
                      </a:ext>
                    </a:extLst>
                  </p14:cNvPr>
                  <p14:cNvContentPartPr/>
                  <p14:nvPr/>
                </p14:nvContentPartPr>
                <p14:xfrm>
                  <a:off x="4800000" y="5715554"/>
                  <a:ext cx="86040" cy="111600"/>
                </p14:xfrm>
              </p:contentPart>
            </mc:Choice>
            <mc:Fallback xmlns="">
              <p:pic>
                <p:nvPicPr>
                  <p:cNvPr id="175" name="Pennanteckning 174">
                    <a:extLst>
                      <a:ext uri="{FF2B5EF4-FFF2-40B4-BE49-F238E27FC236}">
                        <a16:creationId xmlns:a16="http://schemas.microsoft.com/office/drawing/2014/main" id="{83796E91-A536-BEE4-A927-3C12CCBC27A3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4784880" y="5700434"/>
                    <a:ext cx="11664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76" name="Pennanteckning 175">
                    <a:extLst>
                      <a:ext uri="{FF2B5EF4-FFF2-40B4-BE49-F238E27FC236}">
                        <a16:creationId xmlns:a16="http://schemas.microsoft.com/office/drawing/2014/main" id="{BA963882-B790-BAA0-515A-EC91E0D64F56}"/>
                      </a:ext>
                    </a:extLst>
                  </p14:cNvPr>
                  <p14:cNvContentPartPr/>
                  <p14:nvPr/>
                </p14:nvContentPartPr>
                <p14:xfrm>
                  <a:off x="4987920" y="5559674"/>
                  <a:ext cx="27720" cy="246600"/>
                </p14:xfrm>
              </p:contentPart>
            </mc:Choice>
            <mc:Fallback xmlns="">
              <p:pic>
                <p:nvPicPr>
                  <p:cNvPr id="176" name="Pennanteckning 175">
                    <a:extLst>
                      <a:ext uri="{FF2B5EF4-FFF2-40B4-BE49-F238E27FC236}">
                        <a16:creationId xmlns:a16="http://schemas.microsoft.com/office/drawing/2014/main" id="{BA963882-B790-BAA0-515A-EC91E0D64F56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4972800" y="5544554"/>
                    <a:ext cx="58320" cy="27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77" name="Pennanteckning 176">
                    <a:extLst>
                      <a:ext uri="{FF2B5EF4-FFF2-40B4-BE49-F238E27FC236}">
                        <a16:creationId xmlns:a16="http://schemas.microsoft.com/office/drawing/2014/main" id="{69F5E1E2-EE4C-A8EC-4133-28FE3142F192}"/>
                      </a:ext>
                    </a:extLst>
                  </p14:cNvPr>
                  <p14:cNvContentPartPr/>
                  <p14:nvPr/>
                </p14:nvContentPartPr>
                <p14:xfrm>
                  <a:off x="4987920" y="5641754"/>
                  <a:ext cx="400680" cy="177120"/>
                </p14:xfrm>
              </p:contentPart>
            </mc:Choice>
            <mc:Fallback xmlns="">
              <p:pic>
                <p:nvPicPr>
                  <p:cNvPr id="177" name="Pennanteckning 176">
                    <a:extLst>
                      <a:ext uri="{FF2B5EF4-FFF2-40B4-BE49-F238E27FC236}">
                        <a16:creationId xmlns:a16="http://schemas.microsoft.com/office/drawing/2014/main" id="{69F5E1E2-EE4C-A8EC-4133-28FE3142F192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4972800" y="5626634"/>
                    <a:ext cx="430920" cy="207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1" name="Pennanteckning 180">
                  <a:extLst>
                    <a:ext uri="{FF2B5EF4-FFF2-40B4-BE49-F238E27FC236}">
                      <a16:creationId xmlns:a16="http://schemas.microsoft.com/office/drawing/2014/main" id="{2FA60E0E-9CF5-2EA0-50EB-5FC2311A9C54}"/>
                    </a:ext>
                  </a:extLst>
                </p14:cNvPr>
                <p14:cNvContentPartPr/>
                <p14:nvPr/>
              </p14:nvContentPartPr>
              <p14:xfrm>
                <a:off x="1462800" y="6155114"/>
                <a:ext cx="151560" cy="231840"/>
              </p14:xfrm>
            </p:contentPart>
          </mc:Choice>
          <mc:Fallback>
            <p:pic>
              <p:nvPicPr>
                <p:cNvPr id="181" name="Pennanteckning 180">
                  <a:extLst>
                    <a:ext uri="{FF2B5EF4-FFF2-40B4-BE49-F238E27FC236}">
                      <a16:creationId xmlns:a16="http://schemas.microsoft.com/office/drawing/2014/main" id="{2FA60E0E-9CF5-2EA0-50EB-5FC2311A9C5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447320" y="6139634"/>
                  <a:ext cx="182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2" name="Pennanteckning 181">
                  <a:extLst>
                    <a:ext uri="{FF2B5EF4-FFF2-40B4-BE49-F238E27FC236}">
                      <a16:creationId xmlns:a16="http://schemas.microsoft.com/office/drawing/2014/main" id="{673BB92A-0D11-2CC6-BDE9-F76F0834E7C9}"/>
                    </a:ext>
                  </a:extLst>
                </p14:cNvPr>
                <p14:cNvContentPartPr/>
                <p14:nvPr/>
              </p14:nvContentPartPr>
              <p14:xfrm>
                <a:off x="1830360" y="6276434"/>
                <a:ext cx="291240" cy="272880"/>
              </p14:xfrm>
            </p:contentPart>
          </mc:Choice>
          <mc:Fallback>
            <p:pic>
              <p:nvPicPr>
                <p:cNvPr id="182" name="Pennanteckning 181">
                  <a:extLst>
                    <a:ext uri="{FF2B5EF4-FFF2-40B4-BE49-F238E27FC236}">
                      <a16:creationId xmlns:a16="http://schemas.microsoft.com/office/drawing/2014/main" id="{673BB92A-0D11-2CC6-BDE9-F76F0834E7C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14880" y="6260954"/>
                  <a:ext cx="32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3" name="Pennanteckning 182">
                  <a:extLst>
                    <a:ext uri="{FF2B5EF4-FFF2-40B4-BE49-F238E27FC236}">
                      <a16:creationId xmlns:a16="http://schemas.microsoft.com/office/drawing/2014/main" id="{B3965414-2FB9-46ED-A9C5-1FB28B9629D0}"/>
                    </a:ext>
                  </a:extLst>
                </p14:cNvPr>
                <p14:cNvContentPartPr/>
                <p14:nvPr/>
              </p14:nvContentPartPr>
              <p14:xfrm>
                <a:off x="2105040" y="6325754"/>
                <a:ext cx="84240" cy="66960"/>
              </p14:xfrm>
            </p:contentPart>
          </mc:Choice>
          <mc:Fallback>
            <p:pic>
              <p:nvPicPr>
                <p:cNvPr id="183" name="Pennanteckning 182">
                  <a:extLst>
                    <a:ext uri="{FF2B5EF4-FFF2-40B4-BE49-F238E27FC236}">
                      <a16:creationId xmlns:a16="http://schemas.microsoft.com/office/drawing/2014/main" id="{B3965414-2FB9-46ED-A9C5-1FB28B9629D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089560" y="6310274"/>
                  <a:ext cx="1148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4" name="Pennanteckning 183">
                  <a:extLst>
                    <a:ext uri="{FF2B5EF4-FFF2-40B4-BE49-F238E27FC236}">
                      <a16:creationId xmlns:a16="http://schemas.microsoft.com/office/drawing/2014/main" id="{E7FEDC3F-9E1C-C5D6-2466-0DB77C328430}"/>
                    </a:ext>
                  </a:extLst>
                </p14:cNvPr>
                <p14:cNvContentPartPr/>
                <p14:nvPr/>
              </p14:nvContentPartPr>
              <p14:xfrm>
                <a:off x="2280720" y="6316754"/>
                <a:ext cx="157320" cy="122760"/>
              </p14:xfrm>
            </p:contentPart>
          </mc:Choice>
          <mc:Fallback>
            <p:pic>
              <p:nvPicPr>
                <p:cNvPr id="184" name="Pennanteckning 183">
                  <a:extLst>
                    <a:ext uri="{FF2B5EF4-FFF2-40B4-BE49-F238E27FC236}">
                      <a16:creationId xmlns:a16="http://schemas.microsoft.com/office/drawing/2014/main" id="{E7FEDC3F-9E1C-C5D6-2466-0DB77C32843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265204" y="6301274"/>
                  <a:ext cx="18799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5" name="Pennanteckning 184">
                  <a:extLst>
                    <a:ext uri="{FF2B5EF4-FFF2-40B4-BE49-F238E27FC236}">
                      <a16:creationId xmlns:a16="http://schemas.microsoft.com/office/drawing/2014/main" id="{67AFAA95-190E-9CED-1B2C-C08F33C094C9}"/>
                    </a:ext>
                  </a:extLst>
                </p14:cNvPr>
                <p14:cNvContentPartPr/>
                <p14:nvPr/>
              </p14:nvContentPartPr>
              <p14:xfrm>
                <a:off x="2474040" y="6211634"/>
                <a:ext cx="245520" cy="245520"/>
              </p14:xfrm>
            </p:contentPart>
          </mc:Choice>
          <mc:Fallback>
            <p:pic>
              <p:nvPicPr>
                <p:cNvPr id="185" name="Pennanteckning 184">
                  <a:extLst>
                    <a:ext uri="{FF2B5EF4-FFF2-40B4-BE49-F238E27FC236}">
                      <a16:creationId xmlns:a16="http://schemas.microsoft.com/office/drawing/2014/main" id="{67AFAA95-190E-9CED-1B2C-C08F33C094C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458560" y="6196154"/>
                  <a:ext cx="276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6" name="Pennanteckning 185">
                  <a:extLst>
                    <a:ext uri="{FF2B5EF4-FFF2-40B4-BE49-F238E27FC236}">
                      <a16:creationId xmlns:a16="http://schemas.microsoft.com/office/drawing/2014/main" id="{FBE004E0-4695-E4FD-AE94-79699C2B075B}"/>
                    </a:ext>
                  </a:extLst>
                </p14:cNvPr>
                <p14:cNvContentPartPr/>
                <p14:nvPr/>
              </p14:nvContentPartPr>
              <p14:xfrm>
                <a:off x="2661960" y="6306674"/>
                <a:ext cx="101520" cy="45000"/>
              </p14:xfrm>
            </p:contentPart>
          </mc:Choice>
          <mc:Fallback>
            <p:pic>
              <p:nvPicPr>
                <p:cNvPr id="186" name="Pennanteckning 185">
                  <a:extLst>
                    <a:ext uri="{FF2B5EF4-FFF2-40B4-BE49-F238E27FC236}">
                      <a16:creationId xmlns:a16="http://schemas.microsoft.com/office/drawing/2014/main" id="{FBE004E0-4695-E4FD-AE94-79699C2B075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646480" y="6291194"/>
                  <a:ext cx="132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5" name="Pennanteckning 194">
                  <a:extLst>
                    <a:ext uri="{FF2B5EF4-FFF2-40B4-BE49-F238E27FC236}">
                      <a16:creationId xmlns:a16="http://schemas.microsoft.com/office/drawing/2014/main" id="{518B6BEA-2798-25B5-D69C-A13756DBF960}"/>
                    </a:ext>
                  </a:extLst>
                </p14:cNvPr>
                <p14:cNvContentPartPr/>
                <p14:nvPr/>
              </p14:nvContentPartPr>
              <p14:xfrm>
                <a:off x="3705240" y="6232874"/>
                <a:ext cx="177120" cy="307800"/>
              </p14:xfrm>
            </p:contentPart>
          </mc:Choice>
          <mc:Fallback>
            <p:pic>
              <p:nvPicPr>
                <p:cNvPr id="195" name="Pennanteckning 194">
                  <a:extLst>
                    <a:ext uri="{FF2B5EF4-FFF2-40B4-BE49-F238E27FC236}">
                      <a16:creationId xmlns:a16="http://schemas.microsoft.com/office/drawing/2014/main" id="{518B6BEA-2798-25B5-D69C-A13756DBF96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689760" y="6217394"/>
                  <a:ext cx="2077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6" name="Pennanteckning 195">
                  <a:extLst>
                    <a:ext uri="{FF2B5EF4-FFF2-40B4-BE49-F238E27FC236}">
                      <a16:creationId xmlns:a16="http://schemas.microsoft.com/office/drawing/2014/main" id="{78D553D6-EC47-4647-BB5B-DB459C0E5331}"/>
                    </a:ext>
                  </a:extLst>
                </p14:cNvPr>
                <p14:cNvContentPartPr/>
                <p14:nvPr/>
              </p14:nvContentPartPr>
              <p14:xfrm>
                <a:off x="4075320" y="6210914"/>
                <a:ext cx="150840" cy="217440"/>
              </p14:xfrm>
            </p:contentPart>
          </mc:Choice>
          <mc:Fallback>
            <p:pic>
              <p:nvPicPr>
                <p:cNvPr id="196" name="Pennanteckning 195">
                  <a:extLst>
                    <a:ext uri="{FF2B5EF4-FFF2-40B4-BE49-F238E27FC236}">
                      <a16:creationId xmlns:a16="http://schemas.microsoft.com/office/drawing/2014/main" id="{78D553D6-EC47-4647-BB5B-DB459C0E533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059840" y="6195434"/>
                  <a:ext cx="181440" cy="248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9" name="Grupp 198">
              <a:extLst>
                <a:ext uri="{FF2B5EF4-FFF2-40B4-BE49-F238E27FC236}">
                  <a16:creationId xmlns:a16="http://schemas.microsoft.com/office/drawing/2014/main" id="{E2389C05-6536-AFAD-F9A3-73A09B163493}"/>
                </a:ext>
              </a:extLst>
            </p:cNvPr>
            <p:cNvGrpSpPr/>
            <p:nvPr/>
          </p:nvGrpSpPr>
          <p:grpSpPr>
            <a:xfrm>
              <a:off x="3176400" y="6234674"/>
              <a:ext cx="289080" cy="221760"/>
              <a:chOff x="3176400" y="6234674"/>
              <a:chExt cx="289080" cy="221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87" name="Pennanteckning 186">
                    <a:extLst>
                      <a:ext uri="{FF2B5EF4-FFF2-40B4-BE49-F238E27FC236}">
                        <a16:creationId xmlns:a16="http://schemas.microsoft.com/office/drawing/2014/main" id="{8857F5B4-879E-41A6-3973-7F858AC557B2}"/>
                      </a:ext>
                    </a:extLst>
                  </p14:cNvPr>
                  <p14:cNvContentPartPr/>
                  <p14:nvPr/>
                </p14:nvContentPartPr>
                <p14:xfrm>
                  <a:off x="3274680" y="6237194"/>
                  <a:ext cx="14760" cy="176400"/>
                </p14:xfrm>
              </p:contentPart>
            </mc:Choice>
            <mc:Fallback xmlns="">
              <p:pic>
                <p:nvPicPr>
                  <p:cNvPr id="187" name="Pennanteckning 186">
                    <a:extLst>
                      <a:ext uri="{FF2B5EF4-FFF2-40B4-BE49-F238E27FC236}">
                        <a16:creationId xmlns:a16="http://schemas.microsoft.com/office/drawing/2014/main" id="{8857F5B4-879E-41A6-3973-7F858AC557B2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3259560" y="6222074"/>
                    <a:ext cx="4536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88" name="Pennanteckning 187">
                    <a:extLst>
                      <a:ext uri="{FF2B5EF4-FFF2-40B4-BE49-F238E27FC236}">
                        <a16:creationId xmlns:a16="http://schemas.microsoft.com/office/drawing/2014/main" id="{33E76095-4EC3-4E75-D40A-5AE3AC479A83}"/>
                      </a:ext>
                    </a:extLst>
                  </p14:cNvPr>
                  <p14:cNvContentPartPr/>
                  <p14:nvPr/>
                </p14:nvContentPartPr>
                <p14:xfrm>
                  <a:off x="3250200" y="6234674"/>
                  <a:ext cx="78840" cy="44280"/>
                </p14:xfrm>
              </p:contentPart>
            </mc:Choice>
            <mc:Fallback xmlns="">
              <p:pic>
                <p:nvPicPr>
                  <p:cNvPr id="188" name="Pennanteckning 187">
                    <a:extLst>
                      <a:ext uri="{FF2B5EF4-FFF2-40B4-BE49-F238E27FC236}">
                        <a16:creationId xmlns:a16="http://schemas.microsoft.com/office/drawing/2014/main" id="{33E76095-4EC3-4E75-D40A-5AE3AC479A83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3234720" y="6219194"/>
                    <a:ext cx="1090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89" name="Pennanteckning 188">
                    <a:extLst>
                      <a:ext uri="{FF2B5EF4-FFF2-40B4-BE49-F238E27FC236}">
                        <a16:creationId xmlns:a16="http://schemas.microsoft.com/office/drawing/2014/main" id="{1C9E6A0D-E106-7393-B03D-C9F7AEB501E0}"/>
                      </a:ext>
                    </a:extLst>
                  </p14:cNvPr>
                  <p14:cNvContentPartPr/>
                  <p14:nvPr/>
                </p14:nvContentPartPr>
                <p14:xfrm>
                  <a:off x="3449640" y="6407834"/>
                  <a:ext cx="15840" cy="42480"/>
                </p14:xfrm>
              </p:contentPart>
            </mc:Choice>
            <mc:Fallback xmlns="">
              <p:pic>
                <p:nvPicPr>
                  <p:cNvPr id="189" name="Pennanteckning 188">
                    <a:extLst>
                      <a:ext uri="{FF2B5EF4-FFF2-40B4-BE49-F238E27FC236}">
                        <a16:creationId xmlns:a16="http://schemas.microsoft.com/office/drawing/2014/main" id="{1C9E6A0D-E106-7393-B03D-C9F7AEB501E0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3434520" y="6392354"/>
                    <a:ext cx="4644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97" name="Pennanteckning 196">
                    <a:extLst>
                      <a:ext uri="{FF2B5EF4-FFF2-40B4-BE49-F238E27FC236}">
                        <a16:creationId xmlns:a16="http://schemas.microsoft.com/office/drawing/2014/main" id="{52628F2B-E97F-B89D-E402-D0060800097E}"/>
                      </a:ext>
                    </a:extLst>
                  </p14:cNvPr>
                  <p14:cNvContentPartPr/>
                  <p14:nvPr/>
                </p14:nvContentPartPr>
                <p14:xfrm>
                  <a:off x="3176400" y="6267434"/>
                  <a:ext cx="108000" cy="36720"/>
                </p14:xfrm>
              </p:contentPart>
            </mc:Choice>
            <mc:Fallback xmlns="">
              <p:pic>
                <p:nvPicPr>
                  <p:cNvPr id="197" name="Pennanteckning 196">
                    <a:extLst>
                      <a:ext uri="{FF2B5EF4-FFF2-40B4-BE49-F238E27FC236}">
                        <a16:creationId xmlns:a16="http://schemas.microsoft.com/office/drawing/2014/main" id="{52628F2B-E97F-B89D-E402-D0060800097E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3160920" y="6251954"/>
                    <a:ext cx="1386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98" name="Pennanteckning 197">
                    <a:extLst>
                      <a:ext uri="{FF2B5EF4-FFF2-40B4-BE49-F238E27FC236}">
                        <a16:creationId xmlns:a16="http://schemas.microsoft.com/office/drawing/2014/main" id="{4131F57A-696F-F52E-433B-BE70F2BCADF2}"/>
                      </a:ext>
                    </a:extLst>
                  </p14:cNvPr>
                  <p14:cNvContentPartPr/>
                  <p14:nvPr/>
                </p14:nvContentPartPr>
                <p14:xfrm>
                  <a:off x="3243720" y="6445994"/>
                  <a:ext cx="125280" cy="10440"/>
                </p14:xfrm>
              </p:contentPart>
            </mc:Choice>
            <mc:Fallback xmlns="">
              <p:pic>
                <p:nvPicPr>
                  <p:cNvPr id="198" name="Pennanteckning 197">
                    <a:extLst>
                      <a:ext uri="{FF2B5EF4-FFF2-40B4-BE49-F238E27FC236}">
                        <a16:creationId xmlns:a16="http://schemas.microsoft.com/office/drawing/2014/main" id="{4131F57A-696F-F52E-433B-BE70F2BCADF2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3228600" y="6430874"/>
                    <a:ext cx="15588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0" name="Pennanteckning 199">
                  <a:extLst>
                    <a:ext uri="{FF2B5EF4-FFF2-40B4-BE49-F238E27FC236}">
                      <a16:creationId xmlns:a16="http://schemas.microsoft.com/office/drawing/2014/main" id="{1C612D78-76B2-A26B-41C0-4E12D22BF0FC}"/>
                    </a:ext>
                  </a:extLst>
                </p14:cNvPr>
                <p14:cNvContentPartPr/>
                <p14:nvPr/>
              </p14:nvContentPartPr>
              <p14:xfrm>
                <a:off x="4400040" y="6437714"/>
                <a:ext cx="5040" cy="7560"/>
              </p14:xfrm>
            </p:contentPart>
          </mc:Choice>
          <mc:Fallback>
            <p:pic>
              <p:nvPicPr>
                <p:cNvPr id="200" name="Pennanteckning 199">
                  <a:extLst>
                    <a:ext uri="{FF2B5EF4-FFF2-40B4-BE49-F238E27FC236}">
                      <a16:creationId xmlns:a16="http://schemas.microsoft.com/office/drawing/2014/main" id="{1C612D78-76B2-A26B-41C0-4E12D22BF0F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384560" y="6422234"/>
                  <a:ext cx="35640" cy="381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01" name="Rak 200">
            <a:extLst>
              <a:ext uri="{FF2B5EF4-FFF2-40B4-BE49-F238E27FC236}">
                <a16:creationId xmlns:a16="http://schemas.microsoft.com/office/drawing/2014/main" id="{CA5C811C-41C8-FFA0-755E-9B908614260D}"/>
              </a:ext>
            </a:extLst>
          </p:cNvPr>
          <p:cNvCxnSpPr>
            <a:cxnSpLocks/>
          </p:cNvCxnSpPr>
          <p:nvPr/>
        </p:nvCxnSpPr>
        <p:spPr>
          <a:xfrm>
            <a:off x="5615355" y="1947212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 35">
            <a:extLst>
              <a:ext uri="{FF2B5EF4-FFF2-40B4-BE49-F238E27FC236}">
                <a16:creationId xmlns:a16="http://schemas.microsoft.com/office/drawing/2014/main" id="{3B144ED4-3EA0-261D-9290-AE17689E00D0}"/>
              </a:ext>
            </a:extLst>
          </p:cNvPr>
          <p:cNvGrpSpPr/>
          <p:nvPr/>
        </p:nvGrpSpPr>
        <p:grpSpPr>
          <a:xfrm>
            <a:off x="6003840" y="1958234"/>
            <a:ext cx="3717360" cy="1802880"/>
            <a:chOff x="6003840" y="1958234"/>
            <a:chExt cx="3717360" cy="1802880"/>
          </a:xfrm>
        </p:grpSpPr>
        <p:grpSp>
          <p:nvGrpSpPr>
            <p:cNvPr id="207" name="Grupp 206">
              <a:extLst>
                <a:ext uri="{FF2B5EF4-FFF2-40B4-BE49-F238E27FC236}">
                  <a16:creationId xmlns:a16="http://schemas.microsoft.com/office/drawing/2014/main" id="{D03BAAB6-E581-2826-A864-036B8F27CEC7}"/>
                </a:ext>
              </a:extLst>
            </p:cNvPr>
            <p:cNvGrpSpPr/>
            <p:nvPr/>
          </p:nvGrpSpPr>
          <p:grpSpPr>
            <a:xfrm>
              <a:off x="6003840" y="2039234"/>
              <a:ext cx="240840" cy="293040"/>
              <a:chOff x="6003840" y="2039234"/>
              <a:chExt cx="240840" cy="293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03" name="Pennanteckning 202">
                    <a:extLst>
                      <a:ext uri="{FF2B5EF4-FFF2-40B4-BE49-F238E27FC236}">
                        <a16:creationId xmlns:a16="http://schemas.microsoft.com/office/drawing/2014/main" id="{DA29D842-FFB4-37F5-5394-4BB6405BA71E}"/>
                      </a:ext>
                    </a:extLst>
                  </p14:cNvPr>
                  <p14:cNvContentPartPr/>
                  <p14:nvPr/>
                </p14:nvContentPartPr>
                <p14:xfrm>
                  <a:off x="6003840" y="2039234"/>
                  <a:ext cx="122760" cy="172800"/>
                </p14:xfrm>
              </p:contentPart>
            </mc:Choice>
            <mc:Fallback xmlns="">
              <p:pic>
                <p:nvPicPr>
                  <p:cNvPr id="203" name="Pennanteckning 202">
                    <a:extLst>
                      <a:ext uri="{FF2B5EF4-FFF2-40B4-BE49-F238E27FC236}">
                        <a16:creationId xmlns:a16="http://schemas.microsoft.com/office/drawing/2014/main" id="{DA29D842-FFB4-37F5-5394-4BB6405BA71E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5988360" y="2024114"/>
                    <a:ext cx="15300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04" name="Pennanteckning 203">
                    <a:extLst>
                      <a:ext uri="{FF2B5EF4-FFF2-40B4-BE49-F238E27FC236}">
                        <a16:creationId xmlns:a16="http://schemas.microsoft.com/office/drawing/2014/main" id="{7A320B6B-9FA4-D06C-92DF-AEB9864D1BFC}"/>
                      </a:ext>
                    </a:extLst>
                  </p14:cNvPr>
                  <p14:cNvContentPartPr/>
                  <p14:nvPr/>
                </p14:nvContentPartPr>
                <p14:xfrm>
                  <a:off x="6081960" y="2124914"/>
                  <a:ext cx="43200" cy="207360"/>
                </p14:xfrm>
              </p:contentPart>
            </mc:Choice>
            <mc:Fallback xmlns="">
              <p:pic>
                <p:nvPicPr>
                  <p:cNvPr id="204" name="Pennanteckning 203">
                    <a:extLst>
                      <a:ext uri="{FF2B5EF4-FFF2-40B4-BE49-F238E27FC236}">
                        <a16:creationId xmlns:a16="http://schemas.microsoft.com/office/drawing/2014/main" id="{7A320B6B-9FA4-D06C-92DF-AEB9864D1BFC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066840" y="2109794"/>
                    <a:ext cx="7380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06" name="Pennanteckning 205">
                    <a:extLst>
                      <a:ext uri="{FF2B5EF4-FFF2-40B4-BE49-F238E27FC236}">
                        <a16:creationId xmlns:a16="http://schemas.microsoft.com/office/drawing/2014/main" id="{4571F33B-22BA-DA61-E0ED-1639672F2D8C}"/>
                      </a:ext>
                    </a:extLst>
                  </p14:cNvPr>
                  <p14:cNvContentPartPr/>
                  <p14:nvPr/>
                </p14:nvContentPartPr>
                <p14:xfrm>
                  <a:off x="6244320" y="2292674"/>
                  <a:ext cx="360" cy="5040"/>
                </p14:xfrm>
              </p:contentPart>
            </mc:Choice>
            <mc:Fallback xmlns="">
              <p:pic>
                <p:nvPicPr>
                  <p:cNvPr id="206" name="Pennanteckning 205">
                    <a:extLst>
                      <a:ext uri="{FF2B5EF4-FFF2-40B4-BE49-F238E27FC236}">
                        <a16:creationId xmlns:a16="http://schemas.microsoft.com/office/drawing/2014/main" id="{4571F33B-22BA-DA61-E0ED-1639672F2D8C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6229200" y="2277554"/>
                    <a:ext cx="30960" cy="3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4" name="Grupp 213">
              <a:extLst>
                <a:ext uri="{FF2B5EF4-FFF2-40B4-BE49-F238E27FC236}">
                  <a16:creationId xmlns:a16="http://schemas.microsoft.com/office/drawing/2014/main" id="{109E8857-CCAF-6845-4446-7B017D29B424}"/>
                </a:ext>
              </a:extLst>
            </p:cNvPr>
            <p:cNvGrpSpPr/>
            <p:nvPr/>
          </p:nvGrpSpPr>
          <p:grpSpPr>
            <a:xfrm>
              <a:off x="6540600" y="2011874"/>
              <a:ext cx="854640" cy="277200"/>
              <a:chOff x="6540600" y="2011874"/>
              <a:chExt cx="854640" cy="27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208" name="Pennanteckning 207">
                    <a:extLst>
                      <a:ext uri="{FF2B5EF4-FFF2-40B4-BE49-F238E27FC236}">
                        <a16:creationId xmlns:a16="http://schemas.microsoft.com/office/drawing/2014/main" id="{A205BCB4-853F-47BF-152E-420287BECAE5}"/>
                      </a:ext>
                    </a:extLst>
                  </p14:cNvPr>
                  <p14:cNvContentPartPr/>
                  <p14:nvPr/>
                </p14:nvContentPartPr>
                <p14:xfrm>
                  <a:off x="6540600" y="2136794"/>
                  <a:ext cx="96120" cy="124560"/>
                </p14:xfrm>
              </p:contentPart>
            </mc:Choice>
            <mc:Fallback xmlns="">
              <p:pic>
                <p:nvPicPr>
                  <p:cNvPr id="208" name="Pennanteckning 207">
                    <a:extLst>
                      <a:ext uri="{FF2B5EF4-FFF2-40B4-BE49-F238E27FC236}">
                        <a16:creationId xmlns:a16="http://schemas.microsoft.com/office/drawing/2014/main" id="{A205BCB4-853F-47BF-152E-420287BECAE5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6525480" y="2121674"/>
                    <a:ext cx="12672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209" name="Pennanteckning 208">
                    <a:extLst>
                      <a:ext uri="{FF2B5EF4-FFF2-40B4-BE49-F238E27FC236}">
                        <a16:creationId xmlns:a16="http://schemas.microsoft.com/office/drawing/2014/main" id="{E1EA64C5-D251-A436-FEEA-A651284766A7}"/>
                      </a:ext>
                    </a:extLst>
                  </p14:cNvPr>
                  <p14:cNvContentPartPr/>
                  <p14:nvPr/>
                </p14:nvContentPartPr>
                <p14:xfrm>
                  <a:off x="6724920" y="2011874"/>
                  <a:ext cx="111600" cy="230040"/>
                </p14:xfrm>
              </p:contentPart>
            </mc:Choice>
            <mc:Fallback xmlns="">
              <p:pic>
                <p:nvPicPr>
                  <p:cNvPr id="209" name="Pennanteckning 208">
                    <a:extLst>
                      <a:ext uri="{FF2B5EF4-FFF2-40B4-BE49-F238E27FC236}">
                        <a16:creationId xmlns:a16="http://schemas.microsoft.com/office/drawing/2014/main" id="{E1EA64C5-D251-A436-FEEA-A651284766A7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6709800" y="1996754"/>
                    <a:ext cx="14220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10" name="Pennanteckning 209">
                    <a:extLst>
                      <a:ext uri="{FF2B5EF4-FFF2-40B4-BE49-F238E27FC236}">
                        <a16:creationId xmlns:a16="http://schemas.microsoft.com/office/drawing/2014/main" id="{A4BC3F07-B96E-D9C7-D5CE-9602B74C8CDF}"/>
                      </a:ext>
                    </a:extLst>
                  </p14:cNvPr>
                  <p14:cNvContentPartPr/>
                  <p14:nvPr/>
                </p14:nvContentPartPr>
                <p14:xfrm>
                  <a:off x="6896640" y="2170634"/>
                  <a:ext cx="70200" cy="91080"/>
                </p14:xfrm>
              </p:contentPart>
            </mc:Choice>
            <mc:Fallback xmlns="">
              <p:pic>
                <p:nvPicPr>
                  <p:cNvPr id="210" name="Pennanteckning 209">
                    <a:extLst>
                      <a:ext uri="{FF2B5EF4-FFF2-40B4-BE49-F238E27FC236}">
                        <a16:creationId xmlns:a16="http://schemas.microsoft.com/office/drawing/2014/main" id="{A4BC3F07-B96E-D9C7-D5CE-9602B74C8CDF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6881520" y="2155514"/>
                    <a:ext cx="10080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11" name="Pennanteckning 210">
                    <a:extLst>
                      <a:ext uri="{FF2B5EF4-FFF2-40B4-BE49-F238E27FC236}">
                        <a16:creationId xmlns:a16="http://schemas.microsoft.com/office/drawing/2014/main" id="{3E7681E6-6DB3-5EAB-1970-C6924B33EC3F}"/>
                      </a:ext>
                    </a:extLst>
                  </p14:cNvPr>
                  <p14:cNvContentPartPr/>
                  <p14:nvPr/>
                </p14:nvContentPartPr>
                <p14:xfrm>
                  <a:off x="7041360" y="2119514"/>
                  <a:ext cx="115200" cy="101520"/>
                </p14:xfrm>
              </p:contentPart>
            </mc:Choice>
            <mc:Fallback xmlns="">
              <p:pic>
                <p:nvPicPr>
                  <p:cNvPr id="211" name="Pennanteckning 210">
                    <a:extLst>
                      <a:ext uri="{FF2B5EF4-FFF2-40B4-BE49-F238E27FC236}">
                        <a16:creationId xmlns:a16="http://schemas.microsoft.com/office/drawing/2014/main" id="{3E7681E6-6DB3-5EAB-1970-C6924B33EC3F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7026240" y="2104394"/>
                    <a:ext cx="14580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12" name="Pennanteckning 211">
                    <a:extLst>
                      <a:ext uri="{FF2B5EF4-FFF2-40B4-BE49-F238E27FC236}">
                        <a16:creationId xmlns:a16="http://schemas.microsoft.com/office/drawing/2014/main" id="{10520914-4D47-E9A3-BF1A-F3DA28514B66}"/>
                      </a:ext>
                    </a:extLst>
                  </p14:cNvPr>
                  <p14:cNvContentPartPr/>
                  <p14:nvPr/>
                </p14:nvContentPartPr>
                <p14:xfrm>
                  <a:off x="7204440" y="2060474"/>
                  <a:ext cx="59760" cy="155520"/>
                </p14:xfrm>
              </p:contentPart>
            </mc:Choice>
            <mc:Fallback xmlns="">
              <p:pic>
                <p:nvPicPr>
                  <p:cNvPr id="212" name="Pennanteckning 211">
                    <a:extLst>
                      <a:ext uri="{FF2B5EF4-FFF2-40B4-BE49-F238E27FC236}">
                        <a16:creationId xmlns:a16="http://schemas.microsoft.com/office/drawing/2014/main" id="{10520914-4D47-E9A3-BF1A-F3DA28514B66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7189320" y="2044994"/>
                    <a:ext cx="90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13" name="Pennanteckning 212">
                    <a:extLst>
                      <a:ext uri="{FF2B5EF4-FFF2-40B4-BE49-F238E27FC236}">
                        <a16:creationId xmlns:a16="http://schemas.microsoft.com/office/drawing/2014/main" id="{230F9C74-F67C-5B55-F223-C1E63E9B46D9}"/>
                      </a:ext>
                    </a:extLst>
                  </p14:cNvPr>
                  <p14:cNvContentPartPr/>
                  <p14:nvPr/>
                </p14:nvContentPartPr>
                <p14:xfrm>
                  <a:off x="7297680" y="2080274"/>
                  <a:ext cx="97560" cy="208800"/>
                </p14:xfrm>
              </p:contentPart>
            </mc:Choice>
            <mc:Fallback xmlns="">
              <p:pic>
                <p:nvPicPr>
                  <p:cNvPr id="213" name="Pennanteckning 212">
                    <a:extLst>
                      <a:ext uri="{FF2B5EF4-FFF2-40B4-BE49-F238E27FC236}">
                        <a16:creationId xmlns:a16="http://schemas.microsoft.com/office/drawing/2014/main" id="{230F9C74-F67C-5B55-F223-C1E63E9B46D9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7282560" y="2065154"/>
                    <a:ext cx="128160" cy="23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1" name="Grupp 220">
              <a:extLst>
                <a:ext uri="{FF2B5EF4-FFF2-40B4-BE49-F238E27FC236}">
                  <a16:creationId xmlns:a16="http://schemas.microsoft.com/office/drawing/2014/main" id="{62D15CF1-1C90-F8F3-5901-F1128F0DD6DD}"/>
                </a:ext>
              </a:extLst>
            </p:cNvPr>
            <p:cNvGrpSpPr/>
            <p:nvPr/>
          </p:nvGrpSpPr>
          <p:grpSpPr>
            <a:xfrm>
              <a:off x="7756320" y="2013674"/>
              <a:ext cx="559080" cy="309600"/>
              <a:chOff x="7756320" y="2013674"/>
              <a:chExt cx="559080" cy="30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15" name="Pennanteckning 214">
                    <a:extLst>
                      <a:ext uri="{FF2B5EF4-FFF2-40B4-BE49-F238E27FC236}">
                        <a16:creationId xmlns:a16="http://schemas.microsoft.com/office/drawing/2014/main" id="{E7DD2936-21DE-5437-6CB5-6C0898246D38}"/>
                      </a:ext>
                    </a:extLst>
                  </p14:cNvPr>
                  <p14:cNvContentPartPr/>
                  <p14:nvPr/>
                </p14:nvContentPartPr>
                <p14:xfrm>
                  <a:off x="7809960" y="2013674"/>
                  <a:ext cx="48600" cy="275760"/>
                </p14:xfrm>
              </p:contentPart>
            </mc:Choice>
            <mc:Fallback xmlns="">
              <p:pic>
                <p:nvPicPr>
                  <p:cNvPr id="215" name="Pennanteckning 214">
                    <a:extLst>
                      <a:ext uri="{FF2B5EF4-FFF2-40B4-BE49-F238E27FC236}">
                        <a16:creationId xmlns:a16="http://schemas.microsoft.com/office/drawing/2014/main" id="{E7DD2936-21DE-5437-6CB5-6C0898246D38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7794840" y="1998554"/>
                    <a:ext cx="7920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16" name="Pennanteckning 215">
                    <a:extLst>
                      <a:ext uri="{FF2B5EF4-FFF2-40B4-BE49-F238E27FC236}">
                        <a16:creationId xmlns:a16="http://schemas.microsoft.com/office/drawing/2014/main" id="{37BA84BD-B5B6-BC6B-3635-4CA86347C5A3}"/>
                      </a:ext>
                    </a:extLst>
                  </p14:cNvPr>
                  <p14:cNvContentPartPr/>
                  <p14:nvPr/>
                </p14:nvContentPartPr>
                <p14:xfrm>
                  <a:off x="7756320" y="2105834"/>
                  <a:ext cx="178920" cy="77040"/>
                </p14:xfrm>
              </p:contentPart>
            </mc:Choice>
            <mc:Fallback xmlns="">
              <p:pic>
                <p:nvPicPr>
                  <p:cNvPr id="216" name="Pennanteckning 215">
                    <a:extLst>
                      <a:ext uri="{FF2B5EF4-FFF2-40B4-BE49-F238E27FC236}">
                        <a16:creationId xmlns:a16="http://schemas.microsoft.com/office/drawing/2014/main" id="{37BA84BD-B5B6-BC6B-3635-4CA86347C5A3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7740840" y="2090714"/>
                    <a:ext cx="20952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17" name="Pennanteckning 216">
                    <a:extLst>
                      <a:ext uri="{FF2B5EF4-FFF2-40B4-BE49-F238E27FC236}">
                        <a16:creationId xmlns:a16="http://schemas.microsoft.com/office/drawing/2014/main" id="{53F6EE21-1574-54DD-E4F3-776299B5BE85}"/>
                      </a:ext>
                    </a:extLst>
                  </p14:cNvPr>
                  <p14:cNvContentPartPr/>
                  <p14:nvPr/>
                </p14:nvContentPartPr>
                <p14:xfrm>
                  <a:off x="8019840" y="2023034"/>
                  <a:ext cx="99720" cy="184680"/>
                </p14:xfrm>
              </p:contentPart>
            </mc:Choice>
            <mc:Fallback xmlns="">
              <p:pic>
                <p:nvPicPr>
                  <p:cNvPr id="217" name="Pennanteckning 216">
                    <a:extLst>
                      <a:ext uri="{FF2B5EF4-FFF2-40B4-BE49-F238E27FC236}">
                        <a16:creationId xmlns:a16="http://schemas.microsoft.com/office/drawing/2014/main" id="{53F6EE21-1574-54DD-E4F3-776299B5BE85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8004360" y="2007554"/>
                    <a:ext cx="13032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18" name="Pennanteckning 217">
                    <a:extLst>
                      <a:ext uri="{FF2B5EF4-FFF2-40B4-BE49-F238E27FC236}">
                        <a16:creationId xmlns:a16="http://schemas.microsoft.com/office/drawing/2014/main" id="{668C75D7-1DAC-9697-07AF-DC82C8ECF5F7}"/>
                      </a:ext>
                    </a:extLst>
                  </p14:cNvPr>
                  <p14:cNvContentPartPr/>
                  <p14:nvPr/>
                </p14:nvContentPartPr>
                <p14:xfrm>
                  <a:off x="8195880" y="2159474"/>
                  <a:ext cx="104760" cy="163800"/>
                </p14:xfrm>
              </p:contentPart>
            </mc:Choice>
            <mc:Fallback xmlns="">
              <p:pic>
                <p:nvPicPr>
                  <p:cNvPr id="218" name="Pennanteckning 217">
                    <a:extLst>
                      <a:ext uri="{FF2B5EF4-FFF2-40B4-BE49-F238E27FC236}">
                        <a16:creationId xmlns:a16="http://schemas.microsoft.com/office/drawing/2014/main" id="{668C75D7-1DAC-9697-07AF-DC82C8ECF5F7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8180760" y="2144354"/>
                    <a:ext cx="13536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20" name="Pennanteckning 219">
                    <a:extLst>
                      <a:ext uri="{FF2B5EF4-FFF2-40B4-BE49-F238E27FC236}">
                        <a16:creationId xmlns:a16="http://schemas.microsoft.com/office/drawing/2014/main" id="{5958ECE4-7C60-0EBB-8D5B-B2DD5E00A683}"/>
                      </a:ext>
                    </a:extLst>
                  </p14:cNvPr>
                  <p14:cNvContentPartPr/>
                  <p14:nvPr/>
                </p14:nvContentPartPr>
                <p14:xfrm>
                  <a:off x="8198400" y="2161634"/>
                  <a:ext cx="117000" cy="93960"/>
                </p14:xfrm>
              </p:contentPart>
            </mc:Choice>
            <mc:Fallback xmlns="">
              <p:pic>
                <p:nvPicPr>
                  <p:cNvPr id="220" name="Pennanteckning 219">
                    <a:extLst>
                      <a:ext uri="{FF2B5EF4-FFF2-40B4-BE49-F238E27FC236}">
                        <a16:creationId xmlns:a16="http://schemas.microsoft.com/office/drawing/2014/main" id="{5958ECE4-7C60-0EBB-8D5B-B2DD5E00A683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8183280" y="2146154"/>
                    <a:ext cx="147600" cy="12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5" name="Grupp 224">
              <a:extLst>
                <a:ext uri="{FF2B5EF4-FFF2-40B4-BE49-F238E27FC236}">
                  <a16:creationId xmlns:a16="http://schemas.microsoft.com/office/drawing/2014/main" id="{E7B506F1-7202-6744-01EB-9731C4B6202B}"/>
                </a:ext>
              </a:extLst>
            </p:cNvPr>
            <p:cNvGrpSpPr/>
            <p:nvPr/>
          </p:nvGrpSpPr>
          <p:grpSpPr>
            <a:xfrm>
              <a:off x="8613120" y="1958234"/>
              <a:ext cx="840240" cy="301320"/>
              <a:chOff x="8613120" y="1958234"/>
              <a:chExt cx="8402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22" name="Pennanteckning 221">
                    <a:extLst>
                      <a:ext uri="{FF2B5EF4-FFF2-40B4-BE49-F238E27FC236}">
                        <a16:creationId xmlns:a16="http://schemas.microsoft.com/office/drawing/2014/main" id="{5F20D56B-63CF-AA5D-0BF8-6EBD4A153223}"/>
                      </a:ext>
                    </a:extLst>
                  </p14:cNvPr>
                  <p14:cNvContentPartPr/>
                  <p14:nvPr/>
                </p14:nvContentPartPr>
                <p14:xfrm>
                  <a:off x="8613120" y="2139674"/>
                  <a:ext cx="128880" cy="119880"/>
                </p14:xfrm>
              </p:contentPart>
            </mc:Choice>
            <mc:Fallback xmlns="">
              <p:pic>
                <p:nvPicPr>
                  <p:cNvPr id="222" name="Pennanteckning 221">
                    <a:extLst>
                      <a:ext uri="{FF2B5EF4-FFF2-40B4-BE49-F238E27FC236}">
                        <a16:creationId xmlns:a16="http://schemas.microsoft.com/office/drawing/2014/main" id="{5F20D56B-63CF-AA5D-0BF8-6EBD4A153223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8598000" y="2124554"/>
                    <a:ext cx="15948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23" name="Pennanteckning 222">
                    <a:extLst>
                      <a:ext uri="{FF2B5EF4-FFF2-40B4-BE49-F238E27FC236}">
                        <a16:creationId xmlns:a16="http://schemas.microsoft.com/office/drawing/2014/main" id="{A1220093-7E73-4CFF-6C74-91517A110194}"/>
                      </a:ext>
                    </a:extLst>
                  </p14:cNvPr>
                  <p14:cNvContentPartPr/>
                  <p14:nvPr/>
                </p14:nvContentPartPr>
                <p14:xfrm>
                  <a:off x="8771880" y="2146874"/>
                  <a:ext cx="130680" cy="75960"/>
                </p14:xfrm>
              </p:contentPart>
            </mc:Choice>
            <mc:Fallback xmlns="">
              <p:pic>
                <p:nvPicPr>
                  <p:cNvPr id="223" name="Pennanteckning 222">
                    <a:extLst>
                      <a:ext uri="{FF2B5EF4-FFF2-40B4-BE49-F238E27FC236}">
                        <a16:creationId xmlns:a16="http://schemas.microsoft.com/office/drawing/2014/main" id="{A1220093-7E73-4CFF-6C74-91517A110194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8756760" y="2131754"/>
                    <a:ext cx="16128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24" name="Pennanteckning 223">
                    <a:extLst>
                      <a:ext uri="{FF2B5EF4-FFF2-40B4-BE49-F238E27FC236}">
                        <a16:creationId xmlns:a16="http://schemas.microsoft.com/office/drawing/2014/main" id="{A35ED816-F55E-AA2A-6C75-46ABD9D8BFF7}"/>
                      </a:ext>
                    </a:extLst>
                  </p14:cNvPr>
                  <p14:cNvContentPartPr/>
                  <p14:nvPr/>
                </p14:nvContentPartPr>
                <p14:xfrm>
                  <a:off x="9013440" y="1958234"/>
                  <a:ext cx="439920" cy="261360"/>
                </p14:xfrm>
              </p:contentPart>
            </mc:Choice>
            <mc:Fallback xmlns="">
              <p:pic>
                <p:nvPicPr>
                  <p:cNvPr id="224" name="Pennanteckning 223">
                    <a:extLst>
                      <a:ext uri="{FF2B5EF4-FFF2-40B4-BE49-F238E27FC236}">
                        <a16:creationId xmlns:a16="http://schemas.microsoft.com/office/drawing/2014/main" id="{A35ED816-F55E-AA2A-6C75-46ABD9D8BFF7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8998320" y="1943114"/>
                    <a:ext cx="470160" cy="29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1" name="Grupp 240">
              <a:extLst>
                <a:ext uri="{FF2B5EF4-FFF2-40B4-BE49-F238E27FC236}">
                  <a16:creationId xmlns:a16="http://schemas.microsoft.com/office/drawing/2014/main" id="{8FA38604-3F7C-7698-497F-4B2873416760}"/>
                </a:ext>
              </a:extLst>
            </p:cNvPr>
            <p:cNvGrpSpPr/>
            <p:nvPr/>
          </p:nvGrpSpPr>
          <p:grpSpPr>
            <a:xfrm>
              <a:off x="6256200" y="2609114"/>
              <a:ext cx="278640" cy="100800"/>
              <a:chOff x="6256200" y="2609114"/>
              <a:chExt cx="27864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26" name="Pennanteckning 225">
                    <a:extLst>
                      <a:ext uri="{FF2B5EF4-FFF2-40B4-BE49-F238E27FC236}">
                        <a16:creationId xmlns:a16="http://schemas.microsoft.com/office/drawing/2014/main" id="{8E16C1B0-D7AA-DC4B-D5C3-EB8F4FA6EFA0}"/>
                      </a:ext>
                    </a:extLst>
                  </p14:cNvPr>
                  <p14:cNvContentPartPr/>
                  <p14:nvPr/>
                </p14:nvContentPartPr>
                <p14:xfrm>
                  <a:off x="6256200" y="2609114"/>
                  <a:ext cx="97920" cy="100800"/>
                </p14:xfrm>
              </p:contentPart>
            </mc:Choice>
            <mc:Fallback xmlns="">
              <p:pic>
                <p:nvPicPr>
                  <p:cNvPr id="226" name="Pennanteckning 225">
                    <a:extLst>
                      <a:ext uri="{FF2B5EF4-FFF2-40B4-BE49-F238E27FC236}">
                        <a16:creationId xmlns:a16="http://schemas.microsoft.com/office/drawing/2014/main" id="{8E16C1B0-D7AA-DC4B-D5C3-EB8F4FA6EFA0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6241080" y="2593994"/>
                    <a:ext cx="128520" cy="13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27" name="Pennanteckning 226">
                    <a:extLst>
                      <a:ext uri="{FF2B5EF4-FFF2-40B4-BE49-F238E27FC236}">
                        <a16:creationId xmlns:a16="http://schemas.microsoft.com/office/drawing/2014/main" id="{BED86993-861D-A4FB-3803-7824CDCFA6E3}"/>
                      </a:ext>
                    </a:extLst>
                  </p14:cNvPr>
                  <p14:cNvContentPartPr/>
                  <p14:nvPr/>
                </p14:nvContentPartPr>
                <p14:xfrm>
                  <a:off x="6437280" y="2612714"/>
                  <a:ext cx="97560" cy="69480"/>
                </p14:xfrm>
              </p:contentPart>
            </mc:Choice>
            <mc:Fallback xmlns="">
              <p:pic>
                <p:nvPicPr>
                  <p:cNvPr id="227" name="Pennanteckning 226">
                    <a:extLst>
                      <a:ext uri="{FF2B5EF4-FFF2-40B4-BE49-F238E27FC236}">
                        <a16:creationId xmlns:a16="http://schemas.microsoft.com/office/drawing/2014/main" id="{BED86993-861D-A4FB-3803-7824CDCFA6E3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6421800" y="2597594"/>
                    <a:ext cx="128160" cy="100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0" name="Grupp 239">
              <a:extLst>
                <a:ext uri="{FF2B5EF4-FFF2-40B4-BE49-F238E27FC236}">
                  <a16:creationId xmlns:a16="http://schemas.microsoft.com/office/drawing/2014/main" id="{6E1519C9-962A-E20E-0739-DC0789EA6C85}"/>
                </a:ext>
              </a:extLst>
            </p:cNvPr>
            <p:cNvGrpSpPr/>
            <p:nvPr/>
          </p:nvGrpSpPr>
          <p:grpSpPr>
            <a:xfrm>
              <a:off x="6818880" y="2500754"/>
              <a:ext cx="1649520" cy="485280"/>
              <a:chOff x="6818880" y="2500754"/>
              <a:chExt cx="1649520" cy="485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28" name="Pennanteckning 227">
                    <a:extLst>
                      <a:ext uri="{FF2B5EF4-FFF2-40B4-BE49-F238E27FC236}">
                        <a16:creationId xmlns:a16="http://schemas.microsoft.com/office/drawing/2014/main" id="{CC7BCD13-36CF-3593-C21D-7F7D3D8C18C0}"/>
                      </a:ext>
                    </a:extLst>
                  </p14:cNvPr>
                  <p14:cNvContentPartPr/>
                  <p14:nvPr/>
                </p14:nvContentPartPr>
                <p14:xfrm>
                  <a:off x="6818880" y="2500754"/>
                  <a:ext cx="180720" cy="194400"/>
                </p14:xfrm>
              </p:contentPart>
            </mc:Choice>
            <mc:Fallback xmlns="">
              <p:pic>
                <p:nvPicPr>
                  <p:cNvPr id="228" name="Pennanteckning 227">
                    <a:extLst>
                      <a:ext uri="{FF2B5EF4-FFF2-40B4-BE49-F238E27FC236}">
                        <a16:creationId xmlns:a16="http://schemas.microsoft.com/office/drawing/2014/main" id="{CC7BCD13-36CF-3593-C21D-7F7D3D8C18C0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6803760" y="2485634"/>
                    <a:ext cx="211320" cy="22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29" name="Pennanteckning 228">
                    <a:extLst>
                      <a:ext uri="{FF2B5EF4-FFF2-40B4-BE49-F238E27FC236}">
                        <a16:creationId xmlns:a16="http://schemas.microsoft.com/office/drawing/2014/main" id="{8198BEA2-79DF-88C8-9D4E-D3D519FF926C}"/>
                      </a:ext>
                    </a:extLst>
                  </p14:cNvPr>
                  <p14:cNvContentPartPr/>
                  <p14:nvPr/>
                </p14:nvContentPartPr>
                <p14:xfrm>
                  <a:off x="7025880" y="2622794"/>
                  <a:ext cx="85320" cy="274680"/>
                </p14:xfrm>
              </p:contentPart>
            </mc:Choice>
            <mc:Fallback xmlns="">
              <p:pic>
                <p:nvPicPr>
                  <p:cNvPr id="229" name="Pennanteckning 228">
                    <a:extLst>
                      <a:ext uri="{FF2B5EF4-FFF2-40B4-BE49-F238E27FC236}">
                        <a16:creationId xmlns:a16="http://schemas.microsoft.com/office/drawing/2014/main" id="{8198BEA2-79DF-88C8-9D4E-D3D519FF926C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7010760" y="2607674"/>
                    <a:ext cx="115560" cy="30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30" name="Pennanteckning 229">
                    <a:extLst>
                      <a:ext uri="{FF2B5EF4-FFF2-40B4-BE49-F238E27FC236}">
                        <a16:creationId xmlns:a16="http://schemas.microsoft.com/office/drawing/2014/main" id="{3B9EA117-BDF6-DA46-3C5A-89C29B89B818}"/>
                      </a:ext>
                    </a:extLst>
                  </p14:cNvPr>
                  <p14:cNvContentPartPr/>
                  <p14:nvPr/>
                </p14:nvContentPartPr>
                <p14:xfrm>
                  <a:off x="7165200" y="2690474"/>
                  <a:ext cx="36000" cy="184680"/>
                </p14:xfrm>
              </p:contentPart>
            </mc:Choice>
            <mc:Fallback xmlns="">
              <p:pic>
                <p:nvPicPr>
                  <p:cNvPr id="230" name="Pennanteckning 229">
                    <a:extLst>
                      <a:ext uri="{FF2B5EF4-FFF2-40B4-BE49-F238E27FC236}">
                        <a16:creationId xmlns:a16="http://schemas.microsoft.com/office/drawing/2014/main" id="{3B9EA117-BDF6-DA46-3C5A-89C29B89B818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7150080" y="2674994"/>
                    <a:ext cx="66600" cy="21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231" name="Pennanteckning 230">
                    <a:extLst>
                      <a:ext uri="{FF2B5EF4-FFF2-40B4-BE49-F238E27FC236}">
                        <a16:creationId xmlns:a16="http://schemas.microsoft.com/office/drawing/2014/main" id="{3E365DCE-BD6C-ADA6-0B20-EBBC95620733}"/>
                      </a:ext>
                    </a:extLst>
                  </p14:cNvPr>
                  <p14:cNvContentPartPr/>
                  <p14:nvPr/>
                </p14:nvContentPartPr>
                <p14:xfrm>
                  <a:off x="7187160" y="2646554"/>
                  <a:ext cx="56880" cy="55800"/>
                </p14:xfrm>
              </p:contentPart>
            </mc:Choice>
            <mc:Fallback xmlns="">
              <p:pic>
                <p:nvPicPr>
                  <p:cNvPr id="231" name="Pennanteckning 230">
                    <a:extLst>
                      <a:ext uri="{FF2B5EF4-FFF2-40B4-BE49-F238E27FC236}">
                        <a16:creationId xmlns:a16="http://schemas.microsoft.com/office/drawing/2014/main" id="{3E365DCE-BD6C-ADA6-0B20-EBBC95620733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7172040" y="2631434"/>
                    <a:ext cx="8748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232" name="Pennanteckning 231">
                    <a:extLst>
                      <a:ext uri="{FF2B5EF4-FFF2-40B4-BE49-F238E27FC236}">
                        <a16:creationId xmlns:a16="http://schemas.microsoft.com/office/drawing/2014/main" id="{D1B6C447-83E0-3277-36AA-A135D4738657}"/>
                      </a:ext>
                    </a:extLst>
                  </p14:cNvPr>
                  <p14:cNvContentPartPr/>
                  <p14:nvPr/>
                </p14:nvContentPartPr>
                <p14:xfrm>
                  <a:off x="7322160" y="2621354"/>
                  <a:ext cx="93240" cy="122040"/>
                </p14:xfrm>
              </p:contentPart>
            </mc:Choice>
            <mc:Fallback xmlns="">
              <p:pic>
                <p:nvPicPr>
                  <p:cNvPr id="232" name="Pennanteckning 231">
                    <a:extLst>
                      <a:ext uri="{FF2B5EF4-FFF2-40B4-BE49-F238E27FC236}">
                        <a16:creationId xmlns:a16="http://schemas.microsoft.com/office/drawing/2014/main" id="{D1B6C447-83E0-3277-36AA-A135D4738657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7307040" y="2606234"/>
                    <a:ext cx="1238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233" name="Pennanteckning 232">
                    <a:extLst>
                      <a:ext uri="{FF2B5EF4-FFF2-40B4-BE49-F238E27FC236}">
                        <a16:creationId xmlns:a16="http://schemas.microsoft.com/office/drawing/2014/main" id="{0EF9DFED-EDEF-8FB5-3A3F-CB3CBD84657F}"/>
                      </a:ext>
                    </a:extLst>
                  </p14:cNvPr>
                  <p14:cNvContentPartPr/>
                  <p14:nvPr/>
                </p14:nvContentPartPr>
                <p14:xfrm>
                  <a:off x="7491720" y="2634674"/>
                  <a:ext cx="58680" cy="24840"/>
                </p14:xfrm>
              </p:contentPart>
            </mc:Choice>
            <mc:Fallback xmlns="">
              <p:pic>
                <p:nvPicPr>
                  <p:cNvPr id="233" name="Pennanteckning 232">
                    <a:extLst>
                      <a:ext uri="{FF2B5EF4-FFF2-40B4-BE49-F238E27FC236}">
                        <a16:creationId xmlns:a16="http://schemas.microsoft.com/office/drawing/2014/main" id="{0EF9DFED-EDEF-8FB5-3A3F-CB3CBD84657F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7476600" y="2619554"/>
                    <a:ext cx="8928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34" name="Pennanteckning 233">
                    <a:extLst>
                      <a:ext uri="{FF2B5EF4-FFF2-40B4-BE49-F238E27FC236}">
                        <a16:creationId xmlns:a16="http://schemas.microsoft.com/office/drawing/2014/main" id="{F5D40131-1848-36EB-F29E-9C482C29F290}"/>
                      </a:ext>
                    </a:extLst>
                  </p14:cNvPr>
                  <p14:cNvContentPartPr/>
                  <p14:nvPr/>
                </p14:nvContentPartPr>
                <p14:xfrm>
                  <a:off x="7523760" y="2620994"/>
                  <a:ext cx="140040" cy="365040"/>
                </p14:xfrm>
              </p:contentPart>
            </mc:Choice>
            <mc:Fallback xmlns="">
              <p:pic>
                <p:nvPicPr>
                  <p:cNvPr id="234" name="Pennanteckning 233">
                    <a:extLst>
                      <a:ext uri="{FF2B5EF4-FFF2-40B4-BE49-F238E27FC236}">
                        <a16:creationId xmlns:a16="http://schemas.microsoft.com/office/drawing/2014/main" id="{F5D40131-1848-36EB-F29E-9C482C29F290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7508280" y="2605874"/>
                    <a:ext cx="170280" cy="39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35" name="Pennanteckning 234">
                    <a:extLst>
                      <a:ext uri="{FF2B5EF4-FFF2-40B4-BE49-F238E27FC236}">
                        <a16:creationId xmlns:a16="http://schemas.microsoft.com/office/drawing/2014/main" id="{9C8A21AF-5F26-747A-508A-34AE85B896BD}"/>
                      </a:ext>
                    </a:extLst>
                  </p14:cNvPr>
                  <p14:cNvContentPartPr/>
                  <p14:nvPr/>
                </p14:nvContentPartPr>
                <p14:xfrm>
                  <a:off x="7627440" y="2593994"/>
                  <a:ext cx="92520" cy="79200"/>
                </p14:xfrm>
              </p:contentPart>
            </mc:Choice>
            <mc:Fallback xmlns="">
              <p:pic>
                <p:nvPicPr>
                  <p:cNvPr id="235" name="Pennanteckning 234">
                    <a:extLst>
                      <a:ext uri="{FF2B5EF4-FFF2-40B4-BE49-F238E27FC236}">
                        <a16:creationId xmlns:a16="http://schemas.microsoft.com/office/drawing/2014/main" id="{9C8A21AF-5F26-747A-508A-34AE85B896BD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7612320" y="2578874"/>
                    <a:ext cx="12312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36" name="Pennanteckning 235">
                    <a:extLst>
                      <a:ext uri="{FF2B5EF4-FFF2-40B4-BE49-F238E27FC236}">
                        <a16:creationId xmlns:a16="http://schemas.microsoft.com/office/drawing/2014/main" id="{356F4052-3223-E225-A068-446B5CB3EFAA}"/>
                      </a:ext>
                    </a:extLst>
                  </p14:cNvPr>
                  <p14:cNvContentPartPr/>
                  <p14:nvPr/>
                </p14:nvContentPartPr>
                <p14:xfrm>
                  <a:off x="7786200" y="2567354"/>
                  <a:ext cx="144360" cy="96120"/>
                </p14:xfrm>
              </p:contentPart>
            </mc:Choice>
            <mc:Fallback xmlns="">
              <p:pic>
                <p:nvPicPr>
                  <p:cNvPr id="236" name="Pennanteckning 235">
                    <a:extLst>
                      <a:ext uri="{FF2B5EF4-FFF2-40B4-BE49-F238E27FC236}">
                        <a16:creationId xmlns:a16="http://schemas.microsoft.com/office/drawing/2014/main" id="{356F4052-3223-E225-A068-446B5CB3EFAA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7771080" y="2551874"/>
                    <a:ext cx="17496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37" name="Pennanteckning 236">
                    <a:extLst>
                      <a:ext uri="{FF2B5EF4-FFF2-40B4-BE49-F238E27FC236}">
                        <a16:creationId xmlns:a16="http://schemas.microsoft.com/office/drawing/2014/main" id="{03C6803E-2064-7BF2-FB82-2D7542CF9C17}"/>
                      </a:ext>
                    </a:extLst>
                  </p14:cNvPr>
                  <p14:cNvContentPartPr/>
                  <p14:nvPr/>
                </p14:nvContentPartPr>
                <p14:xfrm>
                  <a:off x="7994280" y="2583554"/>
                  <a:ext cx="84240" cy="46080"/>
                </p14:xfrm>
              </p:contentPart>
            </mc:Choice>
            <mc:Fallback xmlns="">
              <p:pic>
                <p:nvPicPr>
                  <p:cNvPr id="237" name="Pennanteckning 236">
                    <a:extLst>
                      <a:ext uri="{FF2B5EF4-FFF2-40B4-BE49-F238E27FC236}">
                        <a16:creationId xmlns:a16="http://schemas.microsoft.com/office/drawing/2014/main" id="{03C6803E-2064-7BF2-FB82-2D7542CF9C17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7978800" y="2568434"/>
                    <a:ext cx="11484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238" name="Pennanteckning 237">
                    <a:extLst>
                      <a:ext uri="{FF2B5EF4-FFF2-40B4-BE49-F238E27FC236}">
                        <a16:creationId xmlns:a16="http://schemas.microsoft.com/office/drawing/2014/main" id="{8823C1A5-2AFF-C9DC-DA7B-F48944019ED3}"/>
                      </a:ext>
                    </a:extLst>
                  </p14:cNvPr>
                  <p14:cNvContentPartPr/>
                  <p14:nvPr/>
                </p14:nvContentPartPr>
                <p14:xfrm>
                  <a:off x="8107320" y="2604794"/>
                  <a:ext cx="112680" cy="71640"/>
                </p14:xfrm>
              </p:contentPart>
            </mc:Choice>
            <mc:Fallback xmlns="">
              <p:pic>
                <p:nvPicPr>
                  <p:cNvPr id="238" name="Pennanteckning 237">
                    <a:extLst>
                      <a:ext uri="{FF2B5EF4-FFF2-40B4-BE49-F238E27FC236}">
                        <a16:creationId xmlns:a16="http://schemas.microsoft.com/office/drawing/2014/main" id="{8823C1A5-2AFF-C9DC-DA7B-F48944019ED3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8091840" y="2589314"/>
                    <a:ext cx="1429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239" name="Pennanteckning 238">
                    <a:extLst>
                      <a:ext uri="{FF2B5EF4-FFF2-40B4-BE49-F238E27FC236}">
                        <a16:creationId xmlns:a16="http://schemas.microsoft.com/office/drawing/2014/main" id="{60A3AB8F-5B8F-98C9-5C75-3B056321472D}"/>
                      </a:ext>
                    </a:extLst>
                  </p14:cNvPr>
                  <p14:cNvContentPartPr/>
                  <p14:nvPr/>
                </p14:nvContentPartPr>
                <p14:xfrm>
                  <a:off x="8265720" y="2616674"/>
                  <a:ext cx="202680" cy="36000"/>
                </p14:xfrm>
              </p:contentPart>
            </mc:Choice>
            <mc:Fallback xmlns="">
              <p:pic>
                <p:nvPicPr>
                  <p:cNvPr id="239" name="Pennanteckning 238">
                    <a:extLst>
                      <a:ext uri="{FF2B5EF4-FFF2-40B4-BE49-F238E27FC236}">
                        <a16:creationId xmlns:a16="http://schemas.microsoft.com/office/drawing/2014/main" id="{60A3AB8F-5B8F-98C9-5C75-3B056321472D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250600" y="2601194"/>
                    <a:ext cx="233280" cy="6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1" name="Grupp 250">
              <a:extLst>
                <a:ext uri="{FF2B5EF4-FFF2-40B4-BE49-F238E27FC236}">
                  <a16:creationId xmlns:a16="http://schemas.microsoft.com/office/drawing/2014/main" id="{BF77D402-EBA7-0EC1-1C3D-691242490E80}"/>
                </a:ext>
              </a:extLst>
            </p:cNvPr>
            <p:cNvGrpSpPr/>
            <p:nvPr/>
          </p:nvGrpSpPr>
          <p:grpSpPr>
            <a:xfrm>
              <a:off x="8864760" y="2471954"/>
              <a:ext cx="698040" cy="244440"/>
              <a:chOff x="8864760" y="2471954"/>
              <a:chExt cx="698040" cy="24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42" name="Pennanteckning 241">
                    <a:extLst>
                      <a:ext uri="{FF2B5EF4-FFF2-40B4-BE49-F238E27FC236}">
                        <a16:creationId xmlns:a16="http://schemas.microsoft.com/office/drawing/2014/main" id="{C1C18346-F367-9B59-09B4-5E65D7510440}"/>
                      </a:ext>
                    </a:extLst>
                  </p14:cNvPr>
                  <p14:cNvContentPartPr/>
                  <p14:nvPr/>
                </p14:nvContentPartPr>
                <p14:xfrm>
                  <a:off x="8884920" y="2484194"/>
                  <a:ext cx="55800" cy="232200"/>
                </p14:xfrm>
              </p:contentPart>
            </mc:Choice>
            <mc:Fallback xmlns="">
              <p:pic>
                <p:nvPicPr>
                  <p:cNvPr id="242" name="Pennanteckning 241">
                    <a:extLst>
                      <a:ext uri="{FF2B5EF4-FFF2-40B4-BE49-F238E27FC236}">
                        <a16:creationId xmlns:a16="http://schemas.microsoft.com/office/drawing/2014/main" id="{C1C18346-F367-9B59-09B4-5E65D7510440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8869800" y="2469074"/>
                    <a:ext cx="86400" cy="26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43" name="Pennanteckning 242">
                    <a:extLst>
                      <a:ext uri="{FF2B5EF4-FFF2-40B4-BE49-F238E27FC236}">
                        <a16:creationId xmlns:a16="http://schemas.microsoft.com/office/drawing/2014/main" id="{31A25CFE-4D78-DDEC-2ABF-EA2434760212}"/>
                      </a:ext>
                    </a:extLst>
                  </p14:cNvPr>
                  <p14:cNvContentPartPr/>
                  <p14:nvPr/>
                </p14:nvContentPartPr>
                <p14:xfrm>
                  <a:off x="8864760" y="2528114"/>
                  <a:ext cx="137160" cy="58680"/>
                </p14:xfrm>
              </p:contentPart>
            </mc:Choice>
            <mc:Fallback xmlns="">
              <p:pic>
                <p:nvPicPr>
                  <p:cNvPr id="243" name="Pennanteckning 242">
                    <a:extLst>
                      <a:ext uri="{FF2B5EF4-FFF2-40B4-BE49-F238E27FC236}">
                        <a16:creationId xmlns:a16="http://schemas.microsoft.com/office/drawing/2014/main" id="{31A25CFE-4D78-DDEC-2ABF-EA2434760212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8849640" y="2512994"/>
                    <a:ext cx="16776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44" name="Pennanteckning 243">
                    <a:extLst>
                      <a:ext uri="{FF2B5EF4-FFF2-40B4-BE49-F238E27FC236}">
                        <a16:creationId xmlns:a16="http://schemas.microsoft.com/office/drawing/2014/main" id="{057FB1B7-DE19-6AB5-2386-ED51AA979244}"/>
                      </a:ext>
                    </a:extLst>
                  </p14:cNvPr>
                  <p14:cNvContentPartPr/>
                  <p14:nvPr/>
                </p14:nvContentPartPr>
                <p14:xfrm>
                  <a:off x="9073560" y="2516234"/>
                  <a:ext cx="152640" cy="159840"/>
                </p14:xfrm>
              </p:contentPart>
            </mc:Choice>
            <mc:Fallback xmlns="">
              <p:pic>
                <p:nvPicPr>
                  <p:cNvPr id="244" name="Pennanteckning 243">
                    <a:extLst>
                      <a:ext uri="{FF2B5EF4-FFF2-40B4-BE49-F238E27FC236}">
                        <a16:creationId xmlns:a16="http://schemas.microsoft.com/office/drawing/2014/main" id="{057FB1B7-DE19-6AB5-2386-ED51AA979244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9058440" y="2501114"/>
                    <a:ext cx="18324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45" name="Pennanteckning 244">
                    <a:extLst>
                      <a:ext uri="{FF2B5EF4-FFF2-40B4-BE49-F238E27FC236}">
                        <a16:creationId xmlns:a16="http://schemas.microsoft.com/office/drawing/2014/main" id="{7A6D51C3-0526-B544-D915-ACE47522CFAF}"/>
                      </a:ext>
                    </a:extLst>
                  </p14:cNvPr>
                  <p14:cNvContentPartPr/>
                  <p14:nvPr/>
                </p14:nvContentPartPr>
                <p14:xfrm>
                  <a:off x="9250680" y="2471954"/>
                  <a:ext cx="212760" cy="209520"/>
                </p14:xfrm>
              </p:contentPart>
            </mc:Choice>
            <mc:Fallback xmlns="">
              <p:pic>
                <p:nvPicPr>
                  <p:cNvPr id="245" name="Pennanteckning 244">
                    <a:extLst>
                      <a:ext uri="{FF2B5EF4-FFF2-40B4-BE49-F238E27FC236}">
                        <a16:creationId xmlns:a16="http://schemas.microsoft.com/office/drawing/2014/main" id="{7A6D51C3-0526-B544-D915-ACE47522CFAF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9235200" y="2456834"/>
                    <a:ext cx="24336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46" name="Pennanteckning 245">
                    <a:extLst>
                      <a:ext uri="{FF2B5EF4-FFF2-40B4-BE49-F238E27FC236}">
                        <a16:creationId xmlns:a16="http://schemas.microsoft.com/office/drawing/2014/main" id="{DE03455E-08A7-E88F-F544-364C5C59B8AA}"/>
                      </a:ext>
                    </a:extLst>
                  </p14:cNvPr>
                  <p14:cNvContentPartPr/>
                  <p14:nvPr/>
                </p14:nvContentPartPr>
                <p14:xfrm>
                  <a:off x="9444000" y="2528114"/>
                  <a:ext cx="118800" cy="36720"/>
                </p14:xfrm>
              </p:contentPart>
            </mc:Choice>
            <mc:Fallback xmlns="">
              <p:pic>
                <p:nvPicPr>
                  <p:cNvPr id="246" name="Pennanteckning 245">
                    <a:extLst>
                      <a:ext uri="{FF2B5EF4-FFF2-40B4-BE49-F238E27FC236}">
                        <a16:creationId xmlns:a16="http://schemas.microsoft.com/office/drawing/2014/main" id="{DE03455E-08A7-E88F-F544-364C5C59B8AA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9428520" y="2512994"/>
                    <a:ext cx="14940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0" name="Grupp 249">
              <a:extLst>
                <a:ext uri="{FF2B5EF4-FFF2-40B4-BE49-F238E27FC236}">
                  <a16:creationId xmlns:a16="http://schemas.microsoft.com/office/drawing/2014/main" id="{40C39E3E-5554-2ACB-A4B3-B04330B332EE}"/>
                </a:ext>
              </a:extLst>
            </p:cNvPr>
            <p:cNvGrpSpPr/>
            <p:nvPr/>
          </p:nvGrpSpPr>
          <p:grpSpPr>
            <a:xfrm>
              <a:off x="6168360" y="3061634"/>
              <a:ext cx="709920" cy="340560"/>
              <a:chOff x="6168360" y="3061634"/>
              <a:chExt cx="709920" cy="340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47" name="Pennanteckning 246">
                    <a:extLst>
                      <a:ext uri="{FF2B5EF4-FFF2-40B4-BE49-F238E27FC236}">
                        <a16:creationId xmlns:a16="http://schemas.microsoft.com/office/drawing/2014/main" id="{B9078FB7-1A43-5663-9D0F-98688881094A}"/>
                      </a:ext>
                    </a:extLst>
                  </p14:cNvPr>
                  <p14:cNvContentPartPr/>
                  <p14:nvPr/>
                </p14:nvContentPartPr>
                <p14:xfrm>
                  <a:off x="6168360" y="3061634"/>
                  <a:ext cx="148680" cy="340560"/>
                </p14:xfrm>
              </p:contentPart>
            </mc:Choice>
            <mc:Fallback xmlns="">
              <p:pic>
                <p:nvPicPr>
                  <p:cNvPr id="247" name="Pennanteckning 246">
                    <a:extLst>
                      <a:ext uri="{FF2B5EF4-FFF2-40B4-BE49-F238E27FC236}">
                        <a16:creationId xmlns:a16="http://schemas.microsoft.com/office/drawing/2014/main" id="{B9078FB7-1A43-5663-9D0F-98688881094A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6152880" y="3046154"/>
                    <a:ext cx="178920" cy="37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48" name="Pennanteckning 247">
                    <a:extLst>
                      <a:ext uri="{FF2B5EF4-FFF2-40B4-BE49-F238E27FC236}">
                        <a16:creationId xmlns:a16="http://schemas.microsoft.com/office/drawing/2014/main" id="{781DC994-BA64-4C96-A7AC-32890CAD13E3}"/>
                      </a:ext>
                    </a:extLst>
                  </p14:cNvPr>
                  <p14:cNvContentPartPr/>
                  <p14:nvPr/>
                </p14:nvContentPartPr>
                <p14:xfrm>
                  <a:off x="6425760" y="3121754"/>
                  <a:ext cx="264960" cy="75960"/>
                </p14:xfrm>
              </p:contentPart>
            </mc:Choice>
            <mc:Fallback xmlns="">
              <p:pic>
                <p:nvPicPr>
                  <p:cNvPr id="248" name="Pennanteckning 247">
                    <a:extLst>
                      <a:ext uri="{FF2B5EF4-FFF2-40B4-BE49-F238E27FC236}">
                        <a16:creationId xmlns:a16="http://schemas.microsoft.com/office/drawing/2014/main" id="{781DC994-BA64-4C96-A7AC-32890CAD13E3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410640" y="3106274"/>
                    <a:ext cx="295200" cy="10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49" name="Pennanteckning 248">
                    <a:extLst>
                      <a:ext uri="{FF2B5EF4-FFF2-40B4-BE49-F238E27FC236}">
                        <a16:creationId xmlns:a16="http://schemas.microsoft.com/office/drawing/2014/main" id="{FB84A738-F3B5-8E7E-FC8E-1FAEC601993E}"/>
                      </a:ext>
                    </a:extLst>
                  </p14:cNvPr>
                  <p14:cNvContentPartPr/>
                  <p14:nvPr/>
                </p14:nvContentPartPr>
                <p14:xfrm>
                  <a:off x="6720240" y="3117434"/>
                  <a:ext cx="158040" cy="157320"/>
                </p14:xfrm>
              </p:contentPart>
            </mc:Choice>
            <mc:Fallback xmlns="">
              <p:pic>
                <p:nvPicPr>
                  <p:cNvPr id="249" name="Pennanteckning 248">
                    <a:extLst>
                      <a:ext uri="{FF2B5EF4-FFF2-40B4-BE49-F238E27FC236}">
                        <a16:creationId xmlns:a16="http://schemas.microsoft.com/office/drawing/2014/main" id="{FB84A738-F3B5-8E7E-FC8E-1FAEC601993E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6705120" y="3102314"/>
                    <a:ext cx="188640" cy="187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7" name="Grupp 256">
              <a:extLst>
                <a:ext uri="{FF2B5EF4-FFF2-40B4-BE49-F238E27FC236}">
                  <a16:creationId xmlns:a16="http://schemas.microsoft.com/office/drawing/2014/main" id="{1B23C190-E606-05CB-B27E-EEC8DF243D40}"/>
                </a:ext>
              </a:extLst>
            </p:cNvPr>
            <p:cNvGrpSpPr/>
            <p:nvPr/>
          </p:nvGrpSpPr>
          <p:grpSpPr>
            <a:xfrm>
              <a:off x="7215600" y="3024914"/>
              <a:ext cx="791640" cy="249120"/>
              <a:chOff x="7215600" y="3024914"/>
              <a:chExt cx="791640" cy="24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252" name="Pennanteckning 251">
                    <a:extLst>
                      <a:ext uri="{FF2B5EF4-FFF2-40B4-BE49-F238E27FC236}">
                        <a16:creationId xmlns:a16="http://schemas.microsoft.com/office/drawing/2014/main" id="{2102522B-4113-7254-B406-0D08AAAAF857}"/>
                      </a:ext>
                    </a:extLst>
                  </p14:cNvPr>
                  <p14:cNvContentPartPr/>
                  <p14:nvPr/>
                </p14:nvContentPartPr>
                <p14:xfrm>
                  <a:off x="7215600" y="3031394"/>
                  <a:ext cx="49680" cy="230040"/>
                </p14:xfrm>
              </p:contentPart>
            </mc:Choice>
            <mc:Fallback xmlns="">
              <p:pic>
                <p:nvPicPr>
                  <p:cNvPr id="252" name="Pennanteckning 251">
                    <a:extLst>
                      <a:ext uri="{FF2B5EF4-FFF2-40B4-BE49-F238E27FC236}">
                        <a16:creationId xmlns:a16="http://schemas.microsoft.com/office/drawing/2014/main" id="{2102522B-4113-7254-B406-0D08AAAAF857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7200120" y="3016274"/>
                    <a:ext cx="8028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253" name="Pennanteckning 252">
                    <a:extLst>
                      <a:ext uri="{FF2B5EF4-FFF2-40B4-BE49-F238E27FC236}">
                        <a16:creationId xmlns:a16="http://schemas.microsoft.com/office/drawing/2014/main" id="{349D7A08-3D6F-2C75-B77F-72EF1FAD4B58}"/>
                      </a:ext>
                    </a:extLst>
                  </p14:cNvPr>
                  <p14:cNvContentPartPr/>
                  <p14:nvPr/>
                </p14:nvContentPartPr>
                <p14:xfrm>
                  <a:off x="7294800" y="3154514"/>
                  <a:ext cx="159120" cy="105120"/>
                </p14:xfrm>
              </p:contentPart>
            </mc:Choice>
            <mc:Fallback xmlns="">
              <p:pic>
                <p:nvPicPr>
                  <p:cNvPr id="253" name="Pennanteckning 252">
                    <a:extLst>
                      <a:ext uri="{FF2B5EF4-FFF2-40B4-BE49-F238E27FC236}">
                        <a16:creationId xmlns:a16="http://schemas.microsoft.com/office/drawing/2014/main" id="{349D7A08-3D6F-2C75-B77F-72EF1FAD4B58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7279680" y="3139394"/>
                    <a:ext cx="1893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54" name="Pennanteckning 253">
                    <a:extLst>
                      <a:ext uri="{FF2B5EF4-FFF2-40B4-BE49-F238E27FC236}">
                        <a16:creationId xmlns:a16="http://schemas.microsoft.com/office/drawing/2014/main" id="{7FCED53E-B67D-5E7C-63FF-4E77AC4F6625}"/>
                      </a:ext>
                    </a:extLst>
                  </p14:cNvPr>
                  <p14:cNvContentPartPr/>
                  <p14:nvPr/>
                </p14:nvContentPartPr>
                <p14:xfrm>
                  <a:off x="7522680" y="3136154"/>
                  <a:ext cx="149760" cy="96840"/>
                </p14:xfrm>
              </p:contentPart>
            </mc:Choice>
            <mc:Fallback xmlns="">
              <p:pic>
                <p:nvPicPr>
                  <p:cNvPr id="254" name="Pennanteckning 253">
                    <a:extLst>
                      <a:ext uri="{FF2B5EF4-FFF2-40B4-BE49-F238E27FC236}">
                        <a16:creationId xmlns:a16="http://schemas.microsoft.com/office/drawing/2014/main" id="{7FCED53E-B67D-5E7C-63FF-4E77AC4F6625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7507560" y="3121034"/>
                    <a:ext cx="18036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55" name="Pennanteckning 254">
                    <a:extLst>
                      <a:ext uri="{FF2B5EF4-FFF2-40B4-BE49-F238E27FC236}">
                        <a16:creationId xmlns:a16="http://schemas.microsoft.com/office/drawing/2014/main" id="{E31B208C-E988-42F4-30F5-3EA3DBB8CE21}"/>
                      </a:ext>
                    </a:extLst>
                  </p14:cNvPr>
                  <p14:cNvContentPartPr/>
                  <p14:nvPr/>
                </p14:nvContentPartPr>
                <p14:xfrm>
                  <a:off x="7729680" y="3024914"/>
                  <a:ext cx="197640" cy="249120"/>
                </p14:xfrm>
              </p:contentPart>
            </mc:Choice>
            <mc:Fallback xmlns="">
              <p:pic>
                <p:nvPicPr>
                  <p:cNvPr id="255" name="Pennanteckning 254">
                    <a:extLst>
                      <a:ext uri="{FF2B5EF4-FFF2-40B4-BE49-F238E27FC236}">
                        <a16:creationId xmlns:a16="http://schemas.microsoft.com/office/drawing/2014/main" id="{E31B208C-E988-42F4-30F5-3EA3DBB8CE21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7714200" y="3009794"/>
                    <a:ext cx="22788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56" name="Pennanteckning 255">
                    <a:extLst>
                      <a:ext uri="{FF2B5EF4-FFF2-40B4-BE49-F238E27FC236}">
                        <a16:creationId xmlns:a16="http://schemas.microsoft.com/office/drawing/2014/main" id="{8DA907F4-12FD-8CCC-CF2A-8CB82A131BF1}"/>
                      </a:ext>
                    </a:extLst>
                  </p14:cNvPr>
                  <p14:cNvContentPartPr/>
                  <p14:nvPr/>
                </p14:nvContentPartPr>
                <p14:xfrm>
                  <a:off x="7899240" y="3140834"/>
                  <a:ext cx="108000" cy="5040"/>
                </p14:xfrm>
              </p:contentPart>
            </mc:Choice>
            <mc:Fallback xmlns="">
              <p:pic>
                <p:nvPicPr>
                  <p:cNvPr id="256" name="Pennanteckning 255">
                    <a:extLst>
                      <a:ext uri="{FF2B5EF4-FFF2-40B4-BE49-F238E27FC236}">
                        <a16:creationId xmlns:a16="http://schemas.microsoft.com/office/drawing/2014/main" id="{8DA907F4-12FD-8CCC-CF2A-8CB82A131BF1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7884120" y="3125354"/>
                    <a:ext cx="138600" cy="35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4" name="Grupp 273">
              <a:extLst>
                <a:ext uri="{FF2B5EF4-FFF2-40B4-BE49-F238E27FC236}">
                  <a16:creationId xmlns:a16="http://schemas.microsoft.com/office/drawing/2014/main" id="{435D0B21-F304-1E37-8502-80D50771B967}"/>
                </a:ext>
              </a:extLst>
            </p:cNvPr>
            <p:cNvGrpSpPr/>
            <p:nvPr/>
          </p:nvGrpSpPr>
          <p:grpSpPr>
            <a:xfrm>
              <a:off x="8330520" y="2978834"/>
              <a:ext cx="1390680" cy="254520"/>
              <a:chOff x="8330520" y="2978834"/>
              <a:chExt cx="1390680" cy="25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58" name="Pennanteckning 257">
                    <a:extLst>
                      <a:ext uri="{FF2B5EF4-FFF2-40B4-BE49-F238E27FC236}">
                        <a16:creationId xmlns:a16="http://schemas.microsoft.com/office/drawing/2014/main" id="{26F5DBBF-86DF-1889-8766-71D96D542397}"/>
                      </a:ext>
                    </a:extLst>
                  </p14:cNvPr>
                  <p14:cNvContentPartPr/>
                  <p14:nvPr/>
                </p14:nvContentPartPr>
                <p14:xfrm>
                  <a:off x="8330520" y="3112394"/>
                  <a:ext cx="115200" cy="110520"/>
                </p14:xfrm>
              </p:contentPart>
            </mc:Choice>
            <mc:Fallback xmlns="">
              <p:pic>
                <p:nvPicPr>
                  <p:cNvPr id="258" name="Pennanteckning 257">
                    <a:extLst>
                      <a:ext uri="{FF2B5EF4-FFF2-40B4-BE49-F238E27FC236}">
                        <a16:creationId xmlns:a16="http://schemas.microsoft.com/office/drawing/2014/main" id="{26F5DBBF-86DF-1889-8766-71D96D542397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8315400" y="3097274"/>
                    <a:ext cx="1458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59" name="Pennanteckning 258">
                    <a:extLst>
                      <a:ext uri="{FF2B5EF4-FFF2-40B4-BE49-F238E27FC236}">
                        <a16:creationId xmlns:a16="http://schemas.microsoft.com/office/drawing/2014/main" id="{7F8AD084-2B9F-F37B-CD45-EA56FFEFF6FB}"/>
                      </a:ext>
                    </a:extLst>
                  </p14:cNvPr>
                  <p14:cNvContentPartPr/>
                  <p14:nvPr/>
                </p14:nvContentPartPr>
                <p14:xfrm>
                  <a:off x="8470200" y="3130754"/>
                  <a:ext cx="150840" cy="99360"/>
                </p14:xfrm>
              </p:contentPart>
            </mc:Choice>
            <mc:Fallback xmlns="">
              <p:pic>
                <p:nvPicPr>
                  <p:cNvPr id="259" name="Pennanteckning 258">
                    <a:extLst>
                      <a:ext uri="{FF2B5EF4-FFF2-40B4-BE49-F238E27FC236}">
                        <a16:creationId xmlns:a16="http://schemas.microsoft.com/office/drawing/2014/main" id="{7F8AD084-2B9F-F37B-CD45-EA56FFEFF6FB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8454720" y="3115634"/>
                    <a:ext cx="18144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60" name="Pennanteckning 259">
                    <a:extLst>
                      <a:ext uri="{FF2B5EF4-FFF2-40B4-BE49-F238E27FC236}">
                        <a16:creationId xmlns:a16="http://schemas.microsoft.com/office/drawing/2014/main" id="{79C09A57-D01F-0751-F3A4-70982A258403}"/>
                      </a:ext>
                    </a:extLst>
                  </p14:cNvPr>
                  <p14:cNvContentPartPr/>
                  <p14:nvPr/>
                </p14:nvContentPartPr>
                <p14:xfrm>
                  <a:off x="8657040" y="3007634"/>
                  <a:ext cx="65160" cy="210240"/>
                </p14:xfrm>
              </p:contentPart>
            </mc:Choice>
            <mc:Fallback xmlns="">
              <p:pic>
                <p:nvPicPr>
                  <p:cNvPr id="260" name="Pennanteckning 259">
                    <a:extLst>
                      <a:ext uri="{FF2B5EF4-FFF2-40B4-BE49-F238E27FC236}">
                        <a16:creationId xmlns:a16="http://schemas.microsoft.com/office/drawing/2014/main" id="{79C09A57-D01F-0751-F3A4-70982A258403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8641920" y="2992514"/>
                    <a:ext cx="957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61" name="Pennanteckning 260">
                    <a:extLst>
                      <a:ext uri="{FF2B5EF4-FFF2-40B4-BE49-F238E27FC236}">
                        <a16:creationId xmlns:a16="http://schemas.microsoft.com/office/drawing/2014/main" id="{B0B72A40-6144-86B8-9598-6C2E836B0C9D}"/>
                      </a:ext>
                    </a:extLst>
                  </p14:cNvPr>
                  <p14:cNvContentPartPr/>
                  <p14:nvPr/>
                </p14:nvContentPartPr>
                <p14:xfrm>
                  <a:off x="8742720" y="3066674"/>
                  <a:ext cx="80640" cy="144720"/>
                </p14:xfrm>
              </p:contentPart>
            </mc:Choice>
            <mc:Fallback xmlns="">
              <p:pic>
                <p:nvPicPr>
                  <p:cNvPr id="261" name="Pennanteckning 260">
                    <a:extLst>
                      <a:ext uri="{FF2B5EF4-FFF2-40B4-BE49-F238E27FC236}">
                        <a16:creationId xmlns:a16="http://schemas.microsoft.com/office/drawing/2014/main" id="{B0B72A40-6144-86B8-9598-6C2E836B0C9D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8727600" y="3051194"/>
                    <a:ext cx="11124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62" name="Pennanteckning 261">
                    <a:extLst>
                      <a:ext uri="{FF2B5EF4-FFF2-40B4-BE49-F238E27FC236}">
                        <a16:creationId xmlns:a16="http://schemas.microsoft.com/office/drawing/2014/main" id="{14C7B623-25BE-5354-429E-92FBBE37BDDC}"/>
                      </a:ext>
                    </a:extLst>
                  </p14:cNvPr>
                  <p14:cNvContentPartPr/>
                  <p14:nvPr/>
                </p14:nvContentPartPr>
                <p14:xfrm>
                  <a:off x="8884920" y="2987474"/>
                  <a:ext cx="171000" cy="245880"/>
                </p14:xfrm>
              </p:contentPart>
            </mc:Choice>
            <mc:Fallback xmlns="">
              <p:pic>
                <p:nvPicPr>
                  <p:cNvPr id="262" name="Pennanteckning 261">
                    <a:extLst>
                      <a:ext uri="{FF2B5EF4-FFF2-40B4-BE49-F238E27FC236}">
                        <a16:creationId xmlns:a16="http://schemas.microsoft.com/office/drawing/2014/main" id="{14C7B623-25BE-5354-429E-92FBBE37BDDC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8869800" y="2972354"/>
                    <a:ext cx="20124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263" name="Pennanteckning 262">
                    <a:extLst>
                      <a:ext uri="{FF2B5EF4-FFF2-40B4-BE49-F238E27FC236}">
                        <a16:creationId xmlns:a16="http://schemas.microsoft.com/office/drawing/2014/main" id="{65CBE94A-99E1-92C8-B620-05102661C37A}"/>
                      </a:ext>
                    </a:extLst>
                  </p14:cNvPr>
                  <p14:cNvContentPartPr/>
                  <p14:nvPr/>
                </p14:nvContentPartPr>
                <p14:xfrm>
                  <a:off x="9057360" y="2978834"/>
                  <a:ext cx="238320" cy="250920"/>
                </p14:xfrm>
              </p:contentPart>
            </mc:Choice>
            <mc:Fallback xmlns="">
              <p:pic>
                <p:nvPicPr>
                  <p:cNvPr id="263" name="Pennanteckning 262">
                    <a:extLst>
                      <a:ext uri="{FF2B5EF4-FFF2-40B4-BE49-F238E27FC236}">
                        <a16:creationId xmlns:a16="http://schemas.microsoft.com/office/drawing/2014/main" id="{65CBE94A-99E1-92C8-B620-05102661C37A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9041880" y="2963714"/>
                    <a:ext cx="268920" cy="28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264" name="Pennanteckning 263">
                    <a:extLst>
                      <a:ext uri="{FF2B5EF4-FFF2-40B4-BE49-F238E27FC236}">
                        <a16:creationId xmlns:a16="http://schemas.microsoft.com/office/drawing/2014/main" id="{6438FB7F-432E-3B3C-1B0D-5632EA1A18E7}"/>
                      </a:ext>
                    </a:extLst>
                  </p14:cNvPr>
                  <p14:cNvContentPartPr/>
                  <p14:nvPr/>
                </p14:nvContentPartPr>
                <p14:xfrm>
                  <a:off x="9247800" y="3108074"/>
                  <a:ext cx="133560" cy="82440"/>
                </p14:xfrm>
              </p:contentPart>
            </mc:Choice>
            <mc:Fallback xmlns="">
              <p:pic>
                <p:nvPicPr>
                  <p:cNvPr id="264" name="Pennanteckning 263">
                    <a:extLst>
                      <a:ext uri="{FF2B5EF4-FFF2-40B4-BE49-F238E27FC236}">
                        <a16:creationId xmlns:a16="http://schemas.microsoft.com/office/drawing/2014/main" id="{6438FB7F-432E-3B3C-1B0D-5632EA1A18E7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9232680" y="3092594"/>
                    <a:ext cx="16380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65" name="Pennanteckning 264">
                    <a:extLst>
                      <a:ext uri="{FF2B5EF4-FFF2-40B4-BE49-F238E27FC236}">
                        <a16:creationId xmlns:a16="http://schemas.microsoft.com/office/drawing/2014/main" id="{6EC53DB2-4FB4-61BC-5882-881F18375EEC}"/>
                      </a:ext>
                    </a:extLst>
                  </p14:cNvPr>
                  <p14:cNvContentPartPr/>
                  <p14:nvPr/>
                </p14:nvContentPartPr>
                <p14:xfrm>
                  <a:off x="9427440" y="3043994"/>
                  <a:ext cx="43200" cy="40320"/>
                </p14:xfrm>
              </p:contentPart>
            </mc:Choice>
            <mc:Fallback xmlns="">
              <p:pic>
                <p:nvPicPr>
                  <p:cNvPr id="265" name="Pennanteckning 264">
                    <a:extLst>
                      <a:ext uri="{FF2B5EF4-FFF2-40B4-BE49-F238E27FC236}">
                        <a16:creationId xmlns:a16="http://schemas.microsoft.com/office/drawing/2014/main" id="{6EC53DB2-4FB4-61BC-5882-881F18375EEC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9412320" y="3028874"/>
                    <a:ext cx="738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66" name="Pennanteckning 265">
                    <a:extLst>
                      <a:ext uri="{FF2B5EF4-FFF2-40B4-BE49-F238E27FC236}">
                        <a16:creationId xmlns:a16="http://schemas.microsoft.com/office/drawing/2014/main" id="{518E5F02-857C-5427-E086-A30E818BC853}"/>
                      </a:ext>
                    </a:extLst>
                  </p14:cNvPr>
                  <p14:cNvContentPartPr/>
                  <p14:nvPr/>
                </p14:nvContentPartPr>
                <p14:xfrm>
                  <a:off x="9473880" y="3087194"/>
                  <a:ext cx="247320" cy="75960"/>
                </p14:xfrm>
              </p:contentPart>
            </mc:Choice>
            <mc:Fallback xmlns="">
              <p:pic>
                <p:nvPicPr>
                  <p:cNvPr id="266" name="Pennanteckning 265">
                    <a:extLst>
                      <a:ext uri="{FF2B5EF4-FFF2-40B4-BE49-F238E27FC236}">
                        <a16:creationId xmlns:a16="http://schemas.microsoft.com/office/drawing/2014/main" id="{518E5F02-857C-5427-E086-A30E818BC853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9458760" y="3071714"/>
                    <a:ext cx="277920" cy="10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3" name="Grupp 272">
              <a:extLst>
                <a:ext uri="{FF2B5EF4-FFF2-40B4-BE49-F238E27FC236}">
                  <a16:creationId xmlns:a16="http://schemas.microsoft.com/office/drawing/2014/main" id="{47602A9B-1CA1-6A4E-994A-9DE5682123E1}"/>
                </a:ext>
              </a:extLst>
            </p:cNvPr>
            <p:cNvGrpSpPr/>
            <p:nvPr/>
          </p:nvGrpSpPr>
          <p:grpSpPr>
            <a:xfrm>
              <a:off x="6224520" y="3601994"/>
              <a:ext cx="808920" cy="159120"/>
              <a:chOff x="6224520" y="3601994"/>
              <a:chExt cx="80892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267" name="Pennanteckning 266">
                    <a:extLst>
                      <a:ext uri="{FF2B5EF4-FFF2-40B4-BE49-F238E27FC236}">
                        <a16:creationId xmlns:a16="http://schemas.microsoft.com/office/drawing/2014/main" id="{89AE753D-583A-AFFA-6956-E59261299BAA}"/>
                      </a:ext>
                    </a:extLst>
                  </p14:cNvPr>
                  <p14:cNvContentPartPr/>
                  <p14:nvPr/>
                </p14:nvContentPartPr>
                <p14:xfrm>
                  <a:off x="6224520" y="3601994"/>
                  <a:ext cx="142560" cy="137520"/>
                </p14:xfrm>
              </p:contentPart>
            </mc:Choice>
            <mc:Fallback xmlns="">
              <p:pic>
                <p:nvPicPr>
                  <p:cNvPr id="267" name="Pennanteckning 266">
                    <a:extLst>
                      <a:ext uri="{FF2B5EF4-FFF2-40B4-BE49-F238E27FC236}">
                        <a16:creationId xmlns:a16="http://schemas.microsoft.com/office/drawing/2014/main" id="{89AE753D-583A-AFFA-6956-E59261299BAA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6209040" y="3586874"/>
                    <a:ext cx="17316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268" name="Pennanteckning 267">
                    <a:extLst>
                      <a:ext uri="{FF2B5EF4-FFF2-40B4-BE49-F238E27FC236}">
                        <a16:creationId xmlns:a16="http://schemas.microsoft.com/office/drawing/2014/main" id="{901AE267-FCC1-5AE4-F57D-F0D9A0451EEB}"/>
                      </a:ext>
                    </a:extLst>
                  </p14:cNvPr>
                  <p14:cNvContentPartPr/>
                  <p14:nvPr/>
                </p14:nvContentPartPr>
                <p14:xfrm>
                  <a:off x="6443040" y="3653114"/>
                  <a:ext cx="22320" cy="108000"/>
                </p14:xfrm>
              </p:contentPart>
            </mc:Choice>
            <mc:Fallback xmlns="">
              <p:pic>
                <p:nvPicPr>
                  <p:cNvPr id="268" name="Pennanteckning 267">
                    <a:extLst>
                      <a:ext uri="{FF2B5EF4-FFF2-40B4-BE49-F238E27FC236}">
                        <a16:creationId xmlns:a16="http://schemas.microsoft.com/office/drawing/2014/main" id="{901AE267-FCC1-5AE4-F57D-F0D9A0451EEB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6427920" y="3637994"/>
                    <a:ext cx="529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69" name="Pennanteckning 268">
                    <a:extLst>
                      <a:ext uri="{FF2B5EF4-FFF2-40B4-BE49-F238E27FC236}">
                        <a16:creationId xmlns:a16="http://schemas.microsoft.com/office/drawing/2014/main" id="{D3232B91-E86A-AFA7-BFB6-48EFE26691FC}"/>
                      </a:ext>
                    </a:extLst>
                  </p14:cNvPr>
                  <p14:cNvContentPartPr/>
                  <p14:nvPr/>
                </p14:nvContentPartPr>
                <p14:xfrm>
                  <a:off x="6549960" y="3682274"/>
                  <a:ext cx="134280" cy="45000"/>
                </p14:xfrm>
              </p:contentPart>
            </mc:Choice>
            <mc:Fallback xmlns="">
              <p:pic>
                <p:nvPicPr>
                  <p:cNvPr id="269" name="Pennanteckning 268">
                    <a:extLst>
                      <a:ext uri="{FF2B5EF4-FFF2-40B4-BE49-F238E27FC236}">
                        <a16:creationId xmlns:a16="http://schemas.microsoft.com/office/drawing/2014/main" id="{D3232B91-E86A-AFA7-BFB6-48EFE26691FC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6534480" y="3667154"/>
                    <a:ext cx="1648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70" name="Pennanteckning 269">
                    <a:extLst>
                      <a:ext uri="{FF2B5EF4-FFF2-40B4-BE49-F238E27FC236}">
                        <a16:creationId xmlns:a16="http://schemas.microsoft.com/office/drawing/2014/main" id="{028B93E6-324E-9282-9951-2ED77252F574}"/>
                      </a:ext>
                    </a:extLst>
                  </p14:cNvPr>
                  <p14:cNvContentPartPr/>
                  <p14:nvPr/>
                </p14:nvContentPartPr>
                <p14:xfrm>
                  <a:off x="6743280" y="3644114"/>
                  <a:ext cx="108000" cy="110880"/>
                </p14:xfrm>
              </p:contentPart>
            </mc:Choice>
            <mc:Fallback xmlns="">
              <p:pic>
                <p:nvPicPr>
                  <p:cNvPr id="270" name="Pennanteckning 269">
                    <a:extLst>
                      <a:ext uri="{FF2B5EF4-FFF2-40B4-BE49-F238E27FC236}">
                        <a16:creationId xmlns:a16="http://schemas.microsoft.com/office/drawing/2014/main" id="{028B93E6-324E-9282-9951-2ED77252F574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6727800" y="3628994"/>
                    <a:ext cx="1386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271" name="Pennanteckning 270">
                    <a:extLst>
                      <a:ext uri="{FF2B5EF4-FFF2-40B4-BE49-F238E27FC236}">
                        <a16:creationId xmlns:a16="http://schemas.microsoft.com/office/drawing/2014/main" id="{9DF5F727-CD76-6B59-D858-76164F45D711}"/>
                      </a:ext>
                    </a:extLst>
                  </p14:cNvPr>
                  <p14:cNvContentPartPr/>
                  <p14:nvPr/>
                </p14:nvContentPartPr>
                <p14:xfrm>
                  <a:off x="6911760" y="3662474"/>
                  <a:ext cx="121680" cy="41400"/>
                </p14:xfrm>
              </p:contentPart>
            </mc:Choice>
            <mc:Fallback xmlns="">
              <p:pic>
                <p:nvPicPr>
                  <p:cNvPr id="271" name="Pennanteckning 270">
                    <a:extLst>
                      <a:ext uri="{FF2B5EF4-FFF2-40B4-BE49-F238E27FC236}">
                        <a16:creationId xmlns:a16="http://schemas.microsoft.com/office/drawing/2014/main" id="{9DF5F727-CD76-6B59-D858-76164F45D711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6896640" y="3646994"/>
                    <a:ext cx="15228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272" name="Pennanteckning 271">
                    <a:extLst>
                      <a:ext uri="{FF2B5EF4-FFF2-40B4-BE49-F238E27FC236}">
                        <a16:creationId xmlns:a16="http://schemas.microsoft.com/office/drawing/2014/main" id="{6F9AF80B-0FED-63C8-5051-FCA932A93AE1}"/>
                      </a:ext>
                    </a:extLst>
                  </p14:cNvPr>
                  <p14:cNvContentPartPr/>
                  <p14:nvPr/>
                </p14:nvContentPartPr>
                <p14:xfrm>
                  <a:off x="6405960" y="3635114"/>
                  <a:ext cx="132480" cy="87120"/>
                </p14:xfrm>
              </p:contentPart>
            </mc:Choice>
            <mc:Fallback xmlns="">
              <p:pic>
                <p:nvPicPr>
                  <p:cNvPr id="272" name="Pennanteckning 271">
                    <a:extLst>
                      <a:ext uri="{FF2B5EF4-FFF2-40B4-BE49-F238E27FC236}">
                        <a16:creationId xmlns:a16="http://schemas.microsoft.com/office/drawing/2014/main" id="{6F9AF80B-0FED-63C8-5051-FCA932A93AE1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6390480" y="3619634"/>
                    <a:ext cx="163080" cy="117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7" name="Grupp 36">
            <a:extLst>
              <a:ext uri="{FF2B5EF4-FFF2-40B4-BE49-F238E27FC236}">
                <a16:creationId xmlns:a16="http://schemas.microsoft.com/office/drawing/2014/main" id="{4FB0A855-4E7A-B68F-0B57-67430C286736}"/>
              </a:ext>
            </a:extLst>
          </p:cNvPr>
          <p:cNvGrpSpPr/>
          <p:nvPr/>
        </p:nvGrpSpPr>
        <p:grpSpPr>
          <a:xfrm>
            <a:off x="6075840" y="4112834"/>
            <a:ext cx="5518440" cy="313200"/>
            <a:chOff x="6075840" y="4112834"/>
            <a:chExt cx="5518440" cy="313200"/>
          </a:xfrm>
        </p:grpSpPr>
        <p:grpSp>
          <p:nvGrpSpPr>
            <p:cNvPr id="278" name="Grupp 277">
              <a:extLst>
                <a:ext uri="{FF2B5EF4-FFF2-40B4-BE49-F238E27FC236}">
                  <a16:creationId xmlns:a16="http://schemas.microsoft.com/office/drawing/2014/main" id="{EA89FDC4-EB80-071A-EEE3-0EE1D9F434A8}"/>
                </a:ext>
              </a:extLst>
            </p:cNvPr>
            <p:cNvGrpSpPr/>
            <p:nvPr/>
          </p:nvGrpSpPr>
          <p:grpSpPr>
            <a:xfrm>
              <a:off x="6075840" y="4112834"/>
              <a:ext cx="232560" cy="280800"/>
              <a:chOff x="6075840" y="4112834"/>
              <a:chExt cx="232560" cy="28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275" name="Pennanteckning 274">
                    <a:extLst>
                      <a:ext uri="{FF2B5EF4-FFF2-40B4-BE49-F238E27FC236}">
                        <a16:creationId xmlns:a16="http://schemas.microsoft.com/office/drawing/2014/main" id="{49A26842-1E2A-36E4-57DE-364AAAA5915F}"/>
                      </a:ext>
                    </a:extLst>
                  </p14:cNvPr>
                  <p14:cNvContentPartPr/>
                  <p14:nvPr/>
                </p14:nvContentPartPr>
                <p14:xfrm>
                  <a:off x="6075840" y="4186634"/>
                  <a:ext cx="81720" cy="199080"/>
                </p14:xfrm>
              </p:contentPart>
            </mc:Choice>
            <mc:Fallback xmlns="">
              <p:pic>
                <p:nvPicPr>
                  <p:cNvPr id="275" name="Pennanteckning 274">
                    <a:extLst>
                      <a:ext uri="{FF2B5EF4-FFF2-40B4-BE49-F238E27FC236}">
                        <a16:creationId xmlns:a16="http://schemas.microsoft.com/office/drawing/2014/main" id="{49A26842-1E2A-36E4-57DE-364AAAA5915F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6060360" y="4171514"/>
                    <a:ext cx="111960" cy="22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276" name="Pennanteckning 275">
                    <a:extLst>
                      <a:ext uri="{FF2B5EF4-FFF2-40B4-BE49-F238E27FC236}">
                        <a16:creationId xmlns:a16="http://schemas.microsoft.com/office/drawing/2014/main" id="{8C43AE24-4B6B-358B-B182-3600EF2ABDF9}"/>
                      </a:ext>
                    </a:extLst>
                  </p14:cNvPr>
                  <p14:cNvContentPartPr/>
                  <p14:nvPr/>
                </p14:nvContentPartPr>
                <p14:xfrm>
                  <a:off x="6136680" y="4112834"/>
                  <a:ext cx="136080" cy="30600"/>
                </p14:xfrm>
              </p:contentPart>
            </mc:Choice>
            <mc:Fallback xmlns="">
              <p:pic>
                <p:nvPicPr>
                  <p:cNvPr id="276" name="Pennanteckning 275">
                    <a:extLst>
                      <a:ext uri="{FF2B5EF4-FFF2-40B4-BE49-F238E27FC236}">
                        <a16:creationId xmlns:a16="http://schemas.microsoft.com/office/drawing/2014/main" id="{8C43AE24-4B6B-358B-B182-3600EF2ABDF9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6121560" y="4097714"/>
                    <a:ext cx="16668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277" name="Pennanteckning 276">
                    <a:extLst>
                      <a:ext uri="{FF2B5EF4-FFF2-40B4-BE49-F238E27FC236}">
                        <a16:creationId xmlns:a16="http://schemas.microsoft.com/office/drawing/2014/main" id="{97E49B05-91DA-CC19-8FD5-7F491AB683D6}"/>
                      </a:ext>
                    </a:extLst>
                  </p14:cNvPr>
                  <p14:cNvContentPartPr/>
                  <p14:nvPr/>
                </p14:nvContentPartPr>
                <p14:xfrm>
                  <a:off x="6288960" y="4378874"/>
                  <a:ext cx="19440" cy="14760"/>
                </p14:xfrm>
              </p:contentPart>
            </mc:Choice>
            <mc:Fallback xmlns="">
              <p:pic>
                <p:nvPicPr>
                  <p:cNvPr id="277" name="Pennanteckning 276">
                    <a:extLst>
                      <a:ext uri="{FF2B5EF4-FFF2-40B4-BE49-F238E27FC236}">
                        <a16:creationId xmlns:a16="http://schemas.microsoft.com/office/drawing/2014/main" id="{97E49B05-91DA-CC19-8FD5-7F491AB683D6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6273840" y="4363754"/>
                    <a:ext cx="50040" cy="45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8" name="Grupp 287">
              <a:extLst>
                <a:ext uri="{FF2B5EF4-FFF2-40B4-BE49-F238E27FC236}">
                  <a16:creationId xmlns:a16="http://schemas.microsoft.com/office/drawing/2014/main" id="{9E2F413D-6CE2-5B2B-3A47-97CAFCB7CA22}"/>
                </a:ext>
              </a:extLst>
            </p:cNvPr>
            <p:cNvGrpSpPr/>
            <p:nvPr/>
          </p:nvGrpSpPr>
          <p:grpSpPr>
            <a:xfrm>
              <a:off x="6531600" y="4126514"/>
              <a:ext cx="768240" cy="273960"/>
              <a:chOff x="6531600" y="4126514"/>
              <a:chExt cx="768240" cy="27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279" name="Pennanteckning 278">
                    <a:extLst>
                      <a:ext uri="{FF2B5EF4-FFF2-40B4-BE49-F238E27FC236}">
                        <a16:creationId xmlns:a16="http://schemas.microsoft.com/office/drawing/2014/main" id="{A2F68D19-F692-064B-6B92-B5BB27D04B63}"/>
                      </a:ext>
                    </a:extLst>
                  </p14:cNvPr>
                  <p14:cNvContentPartPr/>
                  <p14:nvPr/>
                </p14:nvContentPartPr>
                <p14:xfrm>
                  <a:off x="6596400" y="4126514"/>
                  <a:ext cx="64800" cy="266400"/>
                </p14:xfrm>
              </p:contentPart>
            </mc:Choice>
            <mc:Fallback xmlns="">
              <p:pic>
                <p:nvPicPr>
                  <p:cNvPr id="279" name="Pennanteckning 278">
                    <a:extLst>
                      <a:ext uri="{FF2B5EF4-FFF2-40B4-BE49-F238E27FC236}">
                        <a16:creationId xmlns:a16="http://schemas.microsoft.com/office/drawing/2014/main" id="{A2F68D19-F692-064B-6B92-B5BB27D04B63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6581280" y="4111034"/>
                    <a:ext cx="9504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280" name="Pennanteckning 279">
                    <a:extLst>
                      <a:ext uri="{FF2B5EF4-FFF2-40B4-BE49-F238E27FC236}">
                        <a16:creationId xmlns:a16="http://schemas.microsoft.com/office/drawing/2014/main" id="{674E10BE-4A52-F88B-4C03-82E7B852F28D}"/>
                      </a:ext>
                    </a:extLst>
                  </p14:cNvPr>
                  <p14:cNvContentPartPr/>
                  <p14:nvPr/>
                </p14:nvContentPartPr>
                <p14:xfrm>
                  <a:off x="6531600" y="4240274"/>
                  <a:ext cx="160920" cy="28440"/>
                </p14:xfrm>
              </p:contentPart>
            </mc:Choice>
            <mc:Fallback xmlns="">
              <p:pic>
                <p:nvPicPr>
                  <p:cNvPr id="280" name="Pennanteckning 279">
                    <a:extLst>
                      <a:ext uri="{FF2B5EF4-FFF2-40B4-BE49-F238E27FC236}">
                        <a16:creationId xmlns:a16="http://schemas.microsoft.com/office/drawing/2014/main" id="{674E10BE-4A52-F88B-4C03-82E7B852F28D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6516480" y="4225154"/>
                    <a:ext cx="1911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81" name="Pennanteckning 280">
                    <a:extLst>
                      <a:ext uri="{FF2B5EF4-FFF2-40B4-BE49-F238E27FC236}">
                        <a16:creationId xmlns:a16="http://schemas.microsoft.com/office/drawing/2014/main" id="{BD82A39F-0BAE-FDB5-1C53-BA5698D484EA}"/>
                      </a:ext>
                    </a:extLst>
                  </p14:cNvPr>
                  <p14:cNvContentPartPr/>
                  <p14:nvPr/>
                </p14:nvContentPartPr>
                <p14:xfrm>
                  <a:off x="6750480" y="4289594"/>
                  <a:ext cx="122400" cy="102600"/>
                </p14:xfrm>
              </p:contentPart>
            </mc:Choice>
            <mc:Fallback xmlns="">
              <p:pic>
                <p:nvPicPr>
                  <p:cNvPr id="281" name="Pennanteckning 280">
                    <a:extLst>
                      <a:ext uri="{FF2B5EF4-FFF2-40B4-BE49-F238E27FC236}">
                        <a16:creationId xmlns:a16="http://schemas.microsoft.com/office/drawing/2014/main" id="{BD82A39F-0BAE-FDB5-1C53-BA5698D484EA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6735360" y="4274474"/>
                    <a:ext cx="15300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82" name="Pennanteckning 281">
                    <a:extLst>
                      <a:ext uri="{FF2B5EF4-FFF2-40B4-BE49-F238E27FC236}">
                        <a16:creationId xmlns:a16="http://schemas.microsoft.com/office/drawing/2014/main" id="{725CB68C-DFF9-2A27-F4BE-BE121CB05640}"/>
                      </a:ext>
                    </a:extLst>
                  </p14:cNvPr>
                  <p14:cNvContentPartPr/>
                  <p14:nvPr/>
                </p14:nvContentPartPr>
                <p14:xfrm>
                  <a:off x="6881880" y="4292474"/>
                  <a:ext cx="154440" cy="97200"/>
                </p14:xfrm>
              </p:contentPart>
            </mc:Choice>
            <mc:Fallback xmlns="">
              <p:pic>
                <p:nvPicPr>
                  <p:cNvPr id="282" name="Pennanteckning 281">
                    <a:extLst>
                      <a:ext uri="{FF2B5EF4-FFF2-40B4-BE49-F238E27FC236}">
                        <a16:creationId xmlns:a16="http://schemas.microsoft.com/office/drawing/2014/main" id="{725CB68C-DFF9-2A27-F4BE-BE121CB05640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6866400" y="4276994"/>
                    <a:ext cx="18504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83" name="Pennanteckning 282">
                    <a:extLst>
                      <a:ext uri="{FF2B5EF4-FFF2-40B4-BE49-F238E27FC236}">
                        <a16:creationId xmlns:a16="http://schemas.microsoft.com/office/drawing/2014/main" id="{501209B6-208A-D49F-F9D0-BAE7EF7ACC6A}"/>
                      </a:ext>
                    </a:extLst>
                  </p14:cNvPr>
                  <p14:cNvContentPartPr/>
                  <p14:nvPr/>
                </p14:nvContentPartPr>
                <p14:xfrm>
                  <a:off x="7078800" y="4328834"/>
                  <a:ext cx="27720" cy="71640"/>
                </p14:xfrm>
              </p:contentPart>
            </mc:Choice>
            <mc:Fallback xmlns="">
              <p:pic>
                <p:nvPicPr>
                  <p:cNvPr id="283" name="Pennanteckning 282">
                    <a:extLst>
                      <a:ext uri="{FF2B5EF4-FFF2-40B4-BE49-F238E27FC236}">
                        <a16:creationId xmlns:a16="http://schemas.microsoft.com/office/drawing/2014/main" id="{501209B6-208A-D49F-F9D0-BAE7EF7ACC6A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7063320" y="4313714"/>
                    <a:ext cx="5832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84" name="Pennanteckning 283">
                    <a:extLst>
                      <a:ext uri="{FF2B5EF4-FFF2-40B4-BE49-F238E27FC236}">
                        <a16:creationId xmlns:a16="http://schemas.microsoft.com/office/drawing/2014/main" id="{8DC13AC3-4B85-B9F9-F983-F1F52FFC4356}"/>
                      </a:ext>
                    </a:extLst>
                  </p14:cNvPr>
                  <p14:cNvContentPartPr/>
                  <p14:nvPr/>
                </p14:nvContentPartPr>
                <p14:xfrm>
                  <a:off x="7149000" y="4224794"/>
                  <a:ext cx="150840" cy="120600"/>
                </p14:xfrm>
              </p:contentPart>
            </mc:Choice>
            <mc:Fallback xmlns="">
              <p:pic>
                <p:nvPicPr>
                  <p:cNvPr id="284" name="Pennanteckning 283">
                    <a:extLst>
                      <a:ext uri="{FF2B5EF4-FFF2-40B4-BE49-F238E27FC236}">
                        <a16:creationId xmlns:a16="http://schemas.microsoft.com/office/drawing/2014/main" id="{8DC13AC3-4B85-B9F9-F983-F1F52FFC4356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7133520" y="4209674"/>
                    <a:ext cx="181440" cy="15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7" name="Grupp 286">
              <a:extLst>
                <a:ext uri="{FF2B5EF4-FFF2-40B4-BE49-F238E27FC236}">
                  <a16:creationId xmlns:a16="http://schemas.microsoft.com/office/drawing/2014/main" id="{72D74419-0680-3584-6919-4BA1A23ABC9E}"/>
                </a:ext>
              </a:extLst>
            </p:cNvPr>
            <p:cNvGrpSpPr/>
            <p:nvPr/>
          </p:nvGrpSpPr>
          <p:grpSpPr>
            <a:xfrm>
              <a:off x="7570200" y="4288874"/>
              <a:ext cx="330480" cy="135720"/>
              <a:chOff x="7570200" y="4288874"/>
              <a:chExt cx="330480" cy="13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85" name="Pennanteckning 284">
                    <a:extLst>
                      <a:ext uri="{FF2B5EF4-FFF2-40B4-BE49-F238E27FC236}">
                        <a16:creationId xmlns:a16="http://schemas.microsoft.com/office/drawing/2014/main" id="{047E1C64-5B79-380A-5ABC-C1A0B8643759}"/>
                      </a:ext>
                    </a:extLst>
                  </p14:cNvPr>
                  <p14:cNvContentPartPr/>
                  <p14:nvPr/>
                </p14:nvContentPartPr>
                <p14:xfrm>
                  <a:off x="7570200" y="4288874"/>
                  <a:ext cx="118800" cy="135720"/>
                </p14:xfrm>
              </p:contentPart>
            </mc:Choice>
            <mc:Fallback xmlns="">
              <p:pic>
                <p:nvPicPr>
                  <p:cNvPr id="285" name="Pennanteckning 284">
                    <a:extLst>
                      <a:ext uri="{FF2B5EF4-FFF2-40B4-BE49-F238E27FC236}">
                        <a16:creationId xmlns:a16="http://schemas.microsoft.com/office/drawing/2014/main" id="{047E1C64-5B79-380A-5ABC-C1A0B8643759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7555080" y="4273394"/>
                    <a:ext cx="14940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86" name="Pennanteckning 285">
                    <a:extLst>
                      <a:ext uri="{FF2B5EF4-FFF2-40B4-BE49-F238E27FC236}">
                        <a16:creationId xmlns:a16="http://schemas.microsoft.com/office/drawing/2014/main" id="{B1761980-8C67-DF28-FC40-972BC523CF55}"/>
                      </a:ext>
                    </a:extLst>
                  </p14:cNvPr>
                  <p14:cNvContentPartPr/>
                  <p14:nvPr/>
                </p14:nvContentPartPr>
                <p14:xfrm>
                  <a:off x="7788000" y="4298954"/>
                  <a:ext cx="112680" cy="71640"/>
                </p14:xfrm>
              </p:contentPart>
            </mc:Choice>
            <mc:Fallback xmlns="">
              <p:pic>
                <p:nvPicPr>
                  <p:cNvPr id="286" name="Pennanteckning 285">
                    <a:extLst>
                      <a:ext uri="{FF2B5EF4-FFF2-40B4-BE49-F238E27FC236}">
                        <a16:creationId xmlns:a16="http://schemas.microsoft.com/office/drawing/2014/main" id="{B1761980-8C67-DF28-FC40-972BC523CF55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7772880" y="4283474"/>
                    <a:ext cx="142920" cy="10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9" name="Grupp 298">
              <a:extLst>
                <a:ext uri="{FF2B5EF4-FFF2-40B4-BE49-F238E27FC236}">
                  <a16:creationId xmlns:a16="http://schemas.microsoft.com/office/drawing/2014/main" id="{1168483C-1DC4-8BD4-5CF5-72FBEC1663DA}"/>
                </a:ext>
              </a:extLst>
            </p:cNvPr>
            <p:cNvGrpSpPr/>
            <p:nvPr/>
          </p:nvGrpSpPr>
          <p:grpSpPr>
            <a:xfrm>
              <a:off x="8295960" y="4172954"/>
              <a:ext cx="753480" cy="253080"/>
              <a:chOff x="8295960" y="4172954"/>
              <a:chExt cx="753480" cy="25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89" name="Pennanteckning 288">
                    <a:extLst>
                      <a:ext uri="{FF2B5EF4-FFF2-40B4-BE49-F238E27FC236}">
                        <a16:creationId xmlns:a16="http://schemas.microsoft.com/office/drawing/2014/main" id="{27F8A249-9428-242D-5A61-5DB0F2A1D367}"/>
                      </a:ext>
                    </a:extLst>
                  </p14:cNvPr>
                  <p14:cNvContentPartPr/>
                  <p14:nvPr/>
                </p14:nvContentPartPr>
                <p14:xfrm>
                  <a:off x="8323320" y="4172954"/>
                  <a:ext cx="97200" cy="253080"/>
                </p14:xfrm>
              </p:contentPart>
            </mc:Choice>
            <mc:Fallback xmlns="">
              <p:pic>
                <p:nvPicPr>
                  <p:cNvPr id="289" name="Pennanteckning 288">
                    <a:extLst>
                      <a:ext uri="{FF2B5EF4-FFF2-40B4-BE49-F238E27FC236}">
                        <a16:creationId xmlns:a16="http://schemas.microsoft.com/office/drawing/2014/main" id="{27F8A249-9428-242D-5A61-5DB0F2A1D367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8308200" y="4157834"/>
                    <a:ext cx="127440" cy="28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90" name="Pennanteckning 289">
                    <a:extLst>
                      <a:ext uri="{FF2B5EF4-FFF2-40B4-BE49-F238E27FC236}">
                        <a16:creationId xmlns:a16="http://schemas.microsoft.com/office/drawing/2014/main" id="{76CBD5D8-BE05-C79B-9981-0388B524AD3C}"/>
                      </a:ext>
                    </a:extLst>
                  </p14:cNvPr>
                  <p14:cNvContentPartPr/>
                  <p14:nvPr/>
                </p14:nvContentPartPr>
                <p14:xfrm>
                  <a:off x="8295960" y="4263314"/>
                  <a:ext cx="321480" cy="108000"/>
                </p14:xfrm>
              </p:contentPart>
            </mc:Choice>
            <mc:Fallback xmlns="">
              <p:pic>
                <p:nvPicPr>
                  <p:cNvPr id="290" name="Pennanteckning 289">
                    <a:extLst>
                      <a:ext uri="{FF2B5EF4-FFF2-40B4-BE49-F238E27FC236}">
                        <a16:creationId xmlns:a16="http://schemas.microsoft.com/office/drawing/2014/main" id="{76CBD5D8-BE05-C79B-9981-0388B524AD3C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8280840" y="4247834"/>
                    <a:ext cx="351720" cy="13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91" name="Pennanteckning 290">
                    <a:extLst>
                      <a:ext uri="{FF2B5EF4-FFF2-40B4-BE49-F238E27FC236}">
                        <a16:creationId xmlns:a16="http://schemas.microsoft.com/office/drawing/2014/main" id="{1598FBF3-D887-F3AF-DCC1-93B288A0F668}"/>
                      </a:ext>
                    </a:extLst>
                  </p14:cNvPr>
                  <p14:cNvContentPartPr/>
                  <p14:nvPr/>
                </p14:nvContentPartPr>
                <p14:xfrm>
                  <a:off x="8636880" y="4259714"/>
                  <a:ext cx="192600" cy="105120"/>
                </p14:xfrm>
              </p:contentPart>
            </mc:Choice>
            <mc:Fallback xmlns="">
              <p:pic>
                <p:nvPicPr>
                  <p:cNvPr id="291" name="Pennanteckning 290">
                    <a:extLst>
                      <a:ext uri="{FF2B5EF4-FFF2-40B4-BE49-F238E27FC236}">
                        <a16:creationId xmlns:a16="http://schemas.microsoft.com/office/drawing/2014/main" id="{1598FBF3-D887-F3AF-DCC1-93B288A0F668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8621760" y="4244234"/>
                    <a:ext cx="22320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92" name="Pennanteckning 291">
                    <a:extLst>
                      <a:ext uri="{FF2B5EF4-FFF2-40B4-BE49-F238E27FC236}">
                        <a16:creationId xmlns:a16="http://schemas.microsoft.com/office/drawing/2014/main" id="{01E7AC09-ECAA-B53C-7DE8-FD8455E00C06}"/>
                      </a:ext>
                    </a:extLst>
                  </p14:cNvPr>
                  <p14:cNvContentPartPr/>
                  <p14:nvPr/>
                </p14:nvContentPartPr>
                <p14:xfrm>
                  <a:off x="8844960" y="4289594"/>
                  <a:ext cx="1800" cy="19440"/>
                </p14:xfrm>
              </p:contentPart>
            </mc:Choice>
            <mc:Fallback xmlns="">
              <p:pic>
                <p:nvPicPr>
                  <p:cNvPr id="292" name="Pennanteckning 291">
                    <a:extLst>
                      <a:ext uri="{FF2B5EF4-FFF2-40B4-BE49-F238E27FC236}">
                        <a16:creationId xmlns:a16="http://schemas.microsoft.com/office/drawing/2014/main" id="{01E7AC09-ECAA-B53C-7DE8-FD8455E00C06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8829480" y="4274474"/>
                    <a:ext cx="3240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93" name="Pennanteckning 292">
                    <a:extLst>
                      <a:ext uri="{FF2B5EF4-FFF2-40B4-BE49-F238E27FC236}">
                        <a16:creationId xmlns:a16="http://schemas.microsoft.com/office/drawing/2014/main" id="{DBFDCA1B-6667-3101-40A2-D4AAB197C948}"/>
                      </a:ext>
                    </a:extLst>
                  </p14:cNvPr>
                  <p14:cNvContentPartPr/>
                  <p14:nvPr/>
                </p14:nvContentPartPr>
                <p14:xfrm>
                  <a:off x="8844960" y="4196714"/>
                  <a:ext cx="204480" cy="132480"/>
                </p14:xfrm>
              </p:contentPart>
            </mc:Choice>
            <mc:Fallback xmlns="">
              <p:pic>
                <p:nvPicPr>
                  <p:cNvPr id="293" name="Pennanteckning 292">
                    <a:extLst>
                      <a:ext uri="{FF2B5EF4-FFF2-40B4-BE49-F238E27FC236}">
                        <a16:creationId xmlns:a16="http://schemas.microsoft.com/office/drawing/2014/main" id="{DBFDCA1B-6667-3101-40A2-D4AAB197C948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8829480" y="4181594"/>
                    <a:ext cx="235080" cy="16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94" name="Pennanteckning 293">
                  <a:extLst>
                    <a:ext uri="{FF2B5EF4-FFF2-40B4-BE49-F238E27FC236}">
                      <a16:creationId xmlns:a16="http://schemas.microsoft.com/office/drawing/2014/main" id="{3B82834A-1C22-612B-62EA-D13331F2DE74}"/>
                    </a:ext>
                  </a:extLst>
                </p14:cNvPr>
                <p14:cNvContentPartPr/>
                <p14:nvPr/>
              </p14:nvContentPartPr>
              <p14:xfrm>
                <a:off x="9255720" y="4131914"/>
                <a:ext cx="279000" cy="234360"/>
              </p14:xfrm>
            </p:contentPart>
          </mc:Choice>
          <mc:Fallback>
            <p:pic>
              <p:nvPicPr>
                <p:cNvPr id="294" name="Pennanteckning 293">
                  <a:extLst>
                    <a:ext uri="{FF2B5EF4-FFF2-40B4-BE49-F238E27FC236}">
                      <a16:creationId xmlns:a16="http://schemas.microsoft.com/office/drawing/2014/main" id="{3B82834A-1C22-612B-62EA-D13331F2DE7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240240" y="4116410"/>
                  <a:ext cx="309600" cy="26500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8" name="Grupp 297">
              <a:extLst>
                <a:ext uri="{FF2B5EF4-FFF2-40B4-BE49-F238E27FC236}">
                  <a16:creationId xmlns:a16="http://schemas.microsoft.com/office/drawing/2014/main" id="{9B578417-80FB-0D21-D7CC-561462189407}"/>
                </a:ext>
              </a:extLst>
            </p:cNvPr>
            <p:cNvGrpSpPr/>
            <p:nvPr/>
          </p:nvGrpSpPr>
          <p:grpSpPr>
            <a:xfrm>
              <a:off x="9793200" y="4158194"/>
              <a:ext cx="396000" cy="207000"/>
              <a:chOff x="9793200" y="4158194"/>
              <a:chExt cx="396000" cy="207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95" name="Pennanteckning 294">
                    <a:extLst>
                      <a:ext uri="{FF2B5EF4-FFF2-40B4-BE49-F238E27FC236}">
                        <a16:creationId xmlns:a16="http://schemas.microsoft.com/office/drawing/2014/main" id="{932D99A2-5DD0-1A27-C3F7-89C55FA0830D}"/>
                      </a:ext>
                    </a:extLst>
                  </p14:cNvPr>
                  <p14:cNvContentPartPr/>
                  <p14:nvPr/>
                </p14:nvContentPartPr>
                <p14:xfrm>
                  <a:off x="9793200" y="4222274"/>
                  <a:ext cx="90720" cy="139680"/>
                </p14:xfrm>
              </p:contentPart>
            </mc:Choice>
            <mc:Fallback xmlns="">
              <p:pic>
                <p:nvPicPr>
                  <p:cNvPr id="295" name="Pennanteckning 294">
                    <a:extLst>
                      <a:ext uri="{FF2B5EF4-FFF2-40B4-BE49-F238E27FC236}">
                        <a16:creationId xmlns:a16="http://schemas.microsoft.com/office/drawing/2014/main" id="{932D99A2-5DD0-1A27-C3F7-89C55FA0830D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9777720" y="4206794"/>
                    <a:ext cx="120960" cy="17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96" name="Pennanteckning 295">
                    <a:extLst>
                      <a:ext uri="{FF2B5EF4-FFF2-40B4-BE49-F238E27FC236}">
                        <a16:creationId xmlns:a16="http://schemas.microsoft.com/office/drawing/2014/main" id="{EDDD9B81-D782-AB68-6462-E53B8D1832AE}"/>
                      </a:ext>
                    </a:extLst>
                  </p14:cNvPr>
                  <p14:cNvContentPartPr/>
                  <p14:nvPr/>
                </p14:nvContentPartPr>
                <p14:xfrm>
                  <a:off x="9947280" y="4257914"/>
                  <a:ext cx="108720" cy="96120"/>
                </p14:xfrm>
              </p:contentPart>
            </mc:Choice>
            <mc:Fallback xmlns="">
              <p:pic>
                <p:nvPicPr>
                  <p:cNvPr id="296" name="Pennanteckning 295">
                    <a:extLst>
                      <a:ext uri="{FF2B5EF4-FFF2-40B4-BE49-F238E27FC236}">
                        <a16:creationId xmlns:a16="http://schemas.microsoft.com/office/drawing/2014/main" id="{EDDD9B81-D782-AB68-6462-E53B8D1832AE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9931800" y="4242434"/>
                    <a:ext cx="139320" cy="1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97" name="Pennanteckning 296">
                    <a:extLst>
                      <a:ext uri="{FF2B5EF4-FFF2-40B4-BE49-F238E27FC236}">
                        <a16:creationId xmlns:a16="http://schemas.microsoft.com/office/drawing/2014/main" id="{2BD3D112-43AC-CE5D-5CE3-A8CE60F9C2CF}"/>
                      </a:ext>
                    </a:extLst>
                  </p14:cNvPr>
                  <p14:cNvContentPartPr/>
                  <p14:nvPr/>
                </p14:nvContentPartPr>
                <p14:xfrm>
                  <a:off x="10150680" y="4158194"/>
                  <a:ext cx="38520" cy="207000"/>
                </p14:xfrm>
              </p:contentPart>
            </mc:Choice>
            <mc:Fallback xmlns="">
              <p:pic>
                <p:nvPicPr>
                  <p:cNvPr id="297" name="Pennanteckning 296">
                    <a:extLst>
                      <a:ext uri="{FF2B5EF4-FFF2-40B4-BE49-F238E27FC236}">
                        <a16:creationId xmlns:a16="http://schemas.microsoft.com/office/drawing/2014/main" id="{2BD3D112-43AC-CE5D-5CE3-A8CE60F9C2CF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10135200" y="4143074"/>
                    <a:ext cx="69120" cy="23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5" name="Grupp 304">
              <a:extLst>
                <a:ext uri="{FF2B5EF4-FFF2-40B4-BE49-F238E27FC236}">
                  <a16:creationId xmlns:a16="http://schemas.microsoft.com/office/drawing/2014/main" id="{6FE8D857-9FE1-F20D-767F-1BE52B936044}"/>
                </a:ext>
              </a:extLst>
            </p:cNvPr>
            <p:cNvGrpSpPr/>
            <p:nvPr/>
          </p:nvGrpSpPr>
          <p:grpSpPr>
            <a:xfrm>
              <a:off x="10425000" y="4136594"/>
              <a:ext cx="1169280" cy="288360"/>
              <a:chOff x="10425000" y="4136594"/>
              <a:chExt cx="1169280" cy="28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300" name="Pennanteckning 299">
                    <a:extLst>
                      <a:ext uri="{FF2B5EF4-FFF2-40B4-BE49-F238E27FC236}">
                        <a16:creationId xmlns:a16="http://schemas.microsoft.com/office/drawing/2014/main" id="{B0C587A1-B246-2AE9-E1A3-33A9A35E4E67}"/>
                      </a:ext>
                    </a:extLst>
                  </p14:cNvPr>
                  <p14:cNvContentPartPr/>
                  <p14:nvPr/>
                </p14:nvContentPartPr>
                <p14:xfrm>
                  <a:off x="10425000" y="4136594"/>
                  <a:ext cx="181800" cy="251640"/>
                </p14:xfrm>
              </p:contentPart>
            </mc:Choice>
            <mc:Fallback xmlns="">
              <p:pic>
                <p:nvPicPr>
                  <p:cNvPr id="300" name="Pennanteckning 299">
                    <a:extLst>
                      <a:ext uri="{FF2B5EF4-FFF2-40B4-BE49-F238E27FC236}">
                        <a16:creationId xmlns:a16="http://schemas.microsoft.com/office/drawing/2014/main" id="{B0C587A1-B246-2AE9-E1A3-33A9A35E4E67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10409880" y="4121114"/>
                    <a:ext cx="21240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301" name="Pennanteckning 300">
                    <a:extLst>
                      <a:ext uri="{FF2B5EF4-FFF2-40B4-BE49-F238E27FC236}">
                        <a16:creationId xmlns:a16="http://schemas.microsoft.com/office/drawing/2014/main" id="{BA97A79B-CF8B-8034-BE8D-706E0E85280E}"/>
                      </a:ext>
                    </a:extLst>
                  </p14:cNvPr>
                  <p14:cNvContentPartPr/>
                  <p14:nvPr/>
                </p14:nvContentPartPr>
                <p14:xfrm>
                  <a:off x="10683120" y="4145594"/>
                  <a:ext cx="247320" cy="258120"/>
                </p14:xfrm>
              </p:contentPart>
            </mc:Choice>
            <mc:Fallback xmlns="">
              <p:pic>
                <p:nvPicPr>
                  <p:cNvPr id="301" name="Pennanteckning 300">
                    <a:extLst>
                      <a:ext uri="{FF2B5EF4-FFF2-40B4-BE49-F238E27FC236}">
                        <a16:creationId xmlns:a16="http://schemas.microsoft.com/office/drawing/2014/main" id="{BA97A79B-CF8B-8034-BE8D-706E0E85280E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10667640" y="4130114"/>
                    <a:ext cx="277920" cy="28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302" name="Pennanteckning 301">
                    <a:extLst>
                      <a:ext uri="{FF2B5EF4-FFF2-40B4-BE49-F238E27FC236}">
                        <a16:creationId xmlns:a16="http://schemas.microsoft.com/office/drawing/2014/main" id="{61AFC446-DDC3-3035-87A4-1388F1178EEC}"/>
                      </a:ext>
                    </a:extLst>
                  </p14:cNvPr>
                  <p14:cNvContentPartPr/>
                  <p14:nvPr/>
                </p14:nvContentPartPr>
                <p14:xfrm>
                  <a:off x="10848000" y="4213994"/>
                  <a:ext cx="217440" cy="126360"/>
                </p14:xfrm>
              </p:contentPart>
            </mc:Choice>
            <mc:Fallback xmlns="">
              <p:pic>
                <p:nvPicPr>
                  <p:cNvPr id="302" name="Pennanteckning 301">
                    <a:extLst>
                      <a:ext uri="{FF2B5EF4-FFF2-40B4-BE49-F238E27FC236}">
                        <a16:creationId xmlns:a16="http://schemas.microsoft.com/office/drawing/2014/main" id="{61AFC446-DDC3-3035-87A4-1388F1178EEC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10832880" y="4198874"/>
                    <a:ext cx="248040" cy="15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303" name="Pennanteckning 302">
                    <a:extLst>
                      <a:ext uri="{FF2B5EF4-FFF2-40B4-BE49-F238E27FC236}">
                        <a16:creationId xmlns:a16="http://schemas.microsoft.com/office/drawing/2014/main" id="{30E4E362-DB2C-3104-82CC-282F42B709D2}"/>
                      </a:ext>
                    </a:extLst>
                  </p14:cNvPr>
                  <p14:cNvContentPartPr/>
                  <p14:nvPr/>
                </p14:nvContentPartPr>
                <p14:xfrm>
                  <a:off x="11133480" y="4142714"/>
                  <a:ext cx="324000" cy="282240"/>
                </p14:xfrm>
              </p:contentPart>
            </mc:Choice>
            <mc:Fallback xmlns="">
              <p:pic>
                <p:nvPicPr>
                  <p:cNvPr id="303" name="Pennanteckning 302">
                    <a:extLst>
                      <a:ext uri="{FF2B5EF4-FFF2-40B4-BE49-F238E27FC236}">
                        <a16:creationId xmlns:a16="http://schemas.microsoft.com/office/drawing/2014/main" id="{30E4E362-DB2C-3104-82CC-282F42B709D2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11118360" y="4127594"/>
                    <a:ext cx="354600" cy="31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304" name="Pennanteckning 303">
                    <a:extLst>
                      <a:ext uri="{FF2B5EF4-FFF2-40B4-BE49-F238E27FC236}">
                        <a16:creationId xmlns:a16="http://schemas.microsoft.com/office/drawing/2014/main" id="{DC5050F5-52D6-20D6-FA9A-0AC928179C88}"/>
                      </a:ext>
                    </a:extLst>
                  </p14:cNvPr>
                  <p14:cNvContentPartPr/>
                  <p14:nvPr/>
                </p14:nvContentPartPr>
                <p14:xfrm>
                  <a:off x="11418960" y="4225874"/>
                  <a:ext cx="175320" cy="151560"/>
                </p14:xfrm>
              </p:contentPart>
            </mc:Choice>
            <mc:Fallback xmlns="">
              <p:pic>
                <p:nvPicPr>
                  <p:cNvPr id="304" name="Pennanteckning 303">
                    <a:extLst>
                      <a:ext uri="{FF2B5EF4-FFF2-40B4-BE49-F238E27FC236}">
                        <a16:creationId xmlns:a16="http://schemas.microsoft.com/office/drawing/2014/main" id="{DC5050F5-52D6-20D6-FA9A-0AC928179C88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11403480" y="4210754"/>
                    <a:ext cx="205920" cy="182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AB8C9B33-7CFB-5C87-7ED6-DA2E2F54128F}"/>
              </a:ext>
            </a:extLst>
          </p:cNvPr>
          <p:cNvGrpSpPr/>
          <p:nvPr/>
        </p:nvGrpSpPr>
        <p:grpSpPr>
          <a:xfrm>
            <a:off x="6567960" y="4710794"/>
            <a:ext cx="2737800" cy="1108440"/>
            <a:chOff x="6567960" y="4710794"/>
            <a:chExt cx="2737800" cy="1108440"/>
          </a:xfrm>
        </p:grpSpPr>
        <p:grpSp>
          <p:nvGrpSpPr>
            <p:cNvPr id="327" name="Grupp 326">
              <a:extLst>
                <a:ext uri="{FF2B5EF4-FFF2-40B4-BE49-F238E27FC236}">
                  <a16:creationId xmlns:a16="http://schemas.microsoft.com/office/drawing/2014/main" id="{BD2C4C8B-EAC3-D652-B4EA-97DCEB7EF5CF}"/>
                </a:ext>
              </a:extLst>
            </p:cNvPr>
            <p:cNvGrpSpPr/>
            <p:nvPr/>
          </p:nvGrpSpPr>
          <p:grpSpPr>
            <a:xfrm>
              <a:off x="6567960" y="4710794"/>
              <a:ext cx="1835280" cy="711720"/>
              <a:chOff x="6567960" y="4710794"/>
              <a:chExt cx="1835280" cy="71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306" name="Pennanteckning 305">
                    <a:extLst>
                      <a:ext uri="{FF2B5EF4-FFF2-40B4-BE49-F238E27FC236}">
                        <a16:creationId xmlns:a16="http://schemas.microsoft.com/office/drawing/2014/main" id="{F445EF0B-129D-C11B-7BC1-766F2A6D4014}"/>
                      </a:ext>
                    </a:extLst>
                  </p14:cNvPr>
                  <p14:cNvContentPartPr/>
                  <p14:nvPr/>
                </p14:nvContentPartPr>
                <p14:xfrm>
                  <a:off x="6567960" y="4824914"/>
                  <a:ext cx="34920" cy="356400"/>
                </p14:xfrm>
              </p:contentPart>
            </mc:Choice>
            <mc:Fallback xmlns="">
              <p:pic>
                <p:nvPicPr>
                  <p:cNvPr id="306" name="Pennanteckning 305">
                    <a:extLst>
                      <a:ext uri="{FF2B5EF4-FFF2-40B4-BE49-F238E27FC236}">
                        <a16:creationId xmlns:a16="http://schemas.microsoft.com/office/drawing/2014/main" id="{F445EF0B-129D-C11B-7BC1-766F2A6D4014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6552840" y="4809794"/>
                    <a:ext cx="65520" cy="38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307" name="Pennanteckning 306">
                    <a:extLst>
                      <a:ext uri="{FF2B5EF4-FFF2-40B4-BE49-F238E27FC236}">
                        <a16:creationId xmlns:a16="http://schemas.microsoft.com/office/drawing/2014/main" id="{57297C23-3F8B-BD87-EF7F-AB162ADEA204}"/>
                      </a:ext>
                    </a:extLst>
                  </p14:cNvPr>
                  <p14:cNvContentPartPr/>
                  <p14:nvPr/>
                </p14:nvContentPartPr>
                <p14:xfrm>
                  <a:off x="6670200" y="4742834"/>
                  <a:ext cx="900360" cy="443520"/>
                </p14:xfrm>
              </p:contentPart>
            </mc:Choice>
            <mc:Fallback xmlns="">
              <p:pic>
                <p:nvPicPr>
                  <p:cNvPr id="307" name="Pennanteckning 306">
                    <a:extLst>
                      <a:ext uri="{FF2B5EF4-FFF2-40B4-BE49-F238E27FC236}">
                        <a16:creationId xmlns:a16="http://schemas.microsoft.com/office/drawing/2014/main" id="{57297C23-3F8B-BD87-EF7F-AB162ADEA204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6655080" y="4727714"/>
                    <a:ext cx="930960" cy="47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308" name="Pennanteckning 307">
                    <a:extLst>
                      <a:ext uri="{FF2B5EF4-FFF2-40B4-BE49-F238E27FC236}">
                        <a16:creationId xmlns:a16="http://schemas.microsoft.com/office/drawing/2014/main" id="{57C592B4-B6CB-55AA-A89B-00093F880249}"/>
                      </a:ext>
                    </a:extLst>
                  </p14:cNvPr>
                  <p14:cNvContentPartPr/>
                  <p14:nvPr/>
                </p14:nvContentPartPr>
                <p14:xfrm>
                  <a:off x="7532760" y="4726274"/>
                  <a:ext cx="453600" cy="306720"/>
                </p14:xfrm>
              </p:contentPart>
            </mc:Choice>
            <mc:Fallback xmlns="">
              <p:pic>
                <p:nvPicPr>
                  <p:cNvPr id="308" name="Pennanteckning 307">
                    <a:extLst>
                      <a:ext uri="{FF2B5EF4-FFF2-40B4-BE49-F238E27FC236}">
                        <a16:creationId xmlns:a16="http://schemas.microsoft.com/office/drawing/2014/main" id="{57C592B4-B6CB-55AA-A89B-00093F880249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7517640" y="4711154"/>
                    <a:ext cx="48420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309" name="Pennanteckning 308">
                    <a:extLst>
                      <a:ext uri="{FF2B5EF4-FFF2-40B4-BE49-F238E27FC236}">
                        <a16:creationId xmlns:a16="http://schemas.microsoft.com/office/drawing/2014/main" id="{C9B33628-34A1-EFD8-836D-27A0A8DF9493}"/>
                      </a:ext>
                    </a:extLst>
                  </p14:cNvPr>
                  <p14:cNvContentPartPr/>
                  <p14:nvPr/>
                </p14:nvContentPartPr>
                <p14:xfrm>
                  <a:off x="7990680" y="4710794"/>
                  <a:ext cx="412560" cy="303120"/>
                </p14:xfrm>
              </p:contentPart>
            </mc:Choice>
            <mc:Fallback xmlns="">
              <p:pic>
                <p:nvPicPr>
                  <p:cNvPr id="309" name="Pennanteckning 308">
                    <a:extLst>
                      <a:ext uri="{FF2B5EF4-FFF2-40B4-BE49-F238E27FC236}">
                        <a16:creationId xmlns:a16="http://schemas.microsoft.com/office/drawing/2014/main" id="{C9B33628-34A1-EFD8-836D-27A0A8DF9493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7975200" y="4695674"/>
                    <a:ext cx="443160" cy="33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311" name="Pennanteckning 310">
                    <a:extLst>
                      <a:ext uri="{FF2B5EF4-FFF2-40B4-BE49-F238E27FC236}">
                        <a16:creationId xmlns:a16="http://schemas.microsoft.com/office/drawing/2014/main" id="{FFE35835-06B8-644D-FC16-B35AF637B73D}"/>
                      </a:ext>
                    </a:extLst>
                  </p14:cNvPr>
                  <p14:cNvContentPartPr/>
                  <p14:nvPr/>
                </p14:nvContentPartPr>
                <p14:xfrm>
                  <a:off x="8037840" y="4996274"/>
                  <a:ext cx="248400" cy="11160"/>
                </p14:xfrm>
              </p:contentPart>
            </mc:Choice>
            <mc:Fallback xmlns="">
              <p:pic>
                <p:nvPicPr>
                  <p:cNvPr id="311" name="Pennanteckning 310">
                    <a:extLst>
                      <a:ext uri="{FF2B5EF4-FFF2-40B4-BE49-F238E27FC236}">
                        <a16:creationId xmlns:a16="http://schemas.microsoft.com/office/drawing/2014/main" id="{FFE35835-06B8-644D-FC16-B35AF637B73D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8022720" y="4981154"/>
                    <a:ext cx="27900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313" name="Pennanteckning 312">
                    <a:extLst>
                      <a:ext uri="{FF2B5EF4-FFF2-40B4-BE49-F238E27FC236}">
                        <a16:creationId xmlns:a16="http://schemas.microsoft.com/office/drawing/2014/main" id="{4CBF8511-5289-BECC-95BC-B42442FE2ED0}"/>
                      </a:ext>
                    </a:extLst>
                  </p14:cNvPr>
                  <p14:cNvContentPartPr/>
                  <p14:nvPr/>
                </p14:nvContentPartPr>
                <p14:xfrm>
                  <a:off x="6584520" y="4786754"/>
                  <a:ext cx="210960" cy="197280"/>
                </p14:xfrm>
              </p:contentPart>
            </mc:Choice>
            <mc:Fallback xmlns="">
              <p:pic>
                <p:nvPicPr>
                  <p:cNvPr id="313" name="Pennanteckning 312">
                    <a:extLst>
                      <a:ext uri="{FF2B5EF4-FFF2-40B4-BE49-F238E27FC236}">
                        <a16:creationId xmlns:a16="http://schemas.microsoft.com/office/drawing/2014/main" id="{4CBF8511-5289-BECC-95BC-B42442FE2ED0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6569400" y="4771274"/>
                    <a:ext cx="24156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314" name="Pennanteckning 313">
                    <a:extLst>
                      <a:ext uri="{FF2B5EF4-FFF2-40B4-BE49-F238E27FC236}">
                        <a16:creationId xmlns:a16="http://schemas.microsoft.com/office/drawing/2014/main" id="{21793882-F813-7C57-E887-AAE49474D89B}"/>
                      </a:ext>
                    </a:extLst>
                  </p14:cNvPr>
                  <p14:cNvContentPartPr/>
                  <p14:nvPr/>
                </p14:nvContentPartPr>
                <p14:xfrm>
                  <a:off x="6615840" y="4785674"/>
                  <a:ext cx="299160" cy="305640"/>
                </p14:xfrm>
              </p:contentPart>
            </mc:Choice>
            <mc:Fallback xmlns="">
              <p:pic>
                <p:nvPicPr>
                  <p:cNvPr id="314" name="Pennanteckning 313">
                    <a:extLst>
                      <a:ext uri="{FF2B5EF4-FFF2-40B4-BE49-F238E27FC236}">
                        <a16:creationId xmlns:a16="http://schemas.microsoft.com/office/drawing/2014/main" id="{21793882-F813-7C57-E887-AAE49474D89B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6600720" y="4770554"/>
                    <a:ext cx="32940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315" name="Pennanteckning 314">
                    <a:extLst>
                      <a:ext uri="{FF2B5EF4-FFF2-40B4-BE49-F238E27FC236}">
                        <a16:creationId xmlns:a16="http://schemas.microsoft.com/office/drawing/2014/main" id="{D027CE1E-16BD-2F94-401E-04AA48CE7577}"/>
                      </a:ext>
                    </a:extLst>
                  </p14:cNvPr>
                  <p14:cNvContentPartPr/>
                  <p14:nvPr/>
                </p14:nvContentPartPr>
                <p14:xfrm>
                  <a:off x="6684960" y="4804034"/>
                  <a:ext cx="322200" cy="345960"/>
                </p14:xfrm>
              </p:contentPart>
            </mc:Choice>
            <mc:Fallback xmlns="">
              <p:pic>
                <p:nvPicPr>
                  <p:cNvPr id="315" name="Pennanteckning 314">
                    <a:extLst>
                      <a:ext uri="{FF2B5EF4-FFF2-40B4-BE49-F238E27FC236}">
                        <a16:creationId xmlns:a16="http://schemas.microsoft.com/office/drawing/2014/main" id="{D027CE1E-16BD-2F94-401E-04AA48CE7577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6669840" y="4788554"/>
                    <a:ext cx="352800" cy="37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316" name="Pennanteckning 315">
                    <a:extLst>
                      <a:ext uri="{FF2B5EF4-FFF2-40B4-BE49-F238E27FC236}">
                        <a16:creationId xmlns:a16="http://schemas.microsoft.com/office/drawing/2014/main" id="{DF596D5F-BE34-F535-C9DF-CF7CDDA0CC3A}"/>
                      </a:ext>
                    </a:extLst>
                  </p14:cNvPr>
                  <p14:cNvContentPartPr/>
                  <p14:nvPr/>
                </p14:nvContentPartPr>
                <p14:xfrm>
                  <a:off x="6826080" y="4807634"/>
                  <a:ext cx="312120" cy="359640"/>
                </p14:xfrm>
              </p:contentPart>
            </mc:Choice>
            <mc:Fallback xmlns="">
              <p:pic>
                <p:nvPicPr>
                  <p:cNvPr id="316" name="Pennanteckning 315">
                    <a:extLst>
                      <a:ext uri="{FF2B5EF4-FFF2-40B4-BE49-F238E27FC236}">
                        <a16:creationId xmlns:a16="http://schemas.microsoft.com/office/drawing/2014/main" id="{DF596D5F-BE34-F535-C9DF-CF7CDDA0CC3A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810960" y="4792154"/>
                    <a:ext cx="342720" cy="39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317" name="Pennanteckning 316">
                    <a:extLst>
                      <a:ext uri="{FF2B5EF4-FFF2-40B4-BE49-F238E27FC236}">
                        <a16:creationId xmlns:a16="http://schemas.microsoft.com/office/drawing/2014/main" id="{BF0295E7-9890-5E78-C925-48A34F03AC9F}"/>
                      </a:ext>
                    </a:extLst>
                  </p14:cNvPr>
                  <p14:cNvContentPartPr/>
                  <p14:nvPr/>
                </p14:nvContentPartPr>
                <p14:xfrm>
                  <a:off x="6958560" y="4850474"/>
                  <a:ext cx="252720" cy="322920"/>
                </p14:xfrm>
              </p:contentPart>
            </mc:Choice>
            <mc:Fallback xmlns="">
              <p:pic>
                <p:nvPicPr>
                  <p:cNvPr id="317" name="Pennanteckning 316">
                    <a:extLst>
                      <a:ext uri="{FF2B5EF4-FFF2-40B4-BE49-F238E27FC236}">
                        <a16:creationId xmlns:a16="http://schemas.microsoft.com/office/drawing/2014/main" id="{BF0295E7-9890-5E78-C925-48A34F03AC9F}"/>
                      </a:ext>
                    </a:extLst>
                  </p:cNvPr>
                  <p:cNvPicPr/>
                  <p:nvPr/>
                </p:nvPicPr>
                <p:blipFill>
                  <a:blip r:embed="rId488"/>
                  <a:stretch>
                    <a:fillRect/>
                  </a:stretch>
                </p:blipFill>
                <p:spPr>
                  <a:xfrm>
                    <a:off x="6943440" y="4835354"/>
                    <a:ext cx="283320" cy="35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318" name="Pennanteckning 317">
                    <a:extLst>
                      <a:ext uri="{FF2B5EF4-FFF2-40B4-BE49-F238E27FC236}">
                        <a16:creationId xmlns:a16="http://schemas.microsoft.com/office/drawing/2014/main" id="{F1FB6BDE-8CF9-7874-B73E-2C2424051973}"/>
                      </a:ext>
                    </a:extLst>
                  </p14:cNvPr>
                  <p14:cNvContentPartPr/>
                  <p14:nvPr/>
                </p14:nvContentPartPr>
                <p14:xfrm>
                  <a:off x="7117680" y="4833194"/>
                  <a:ext cx="231120" cy="307800"/>
                </p14:xfrm>
              </p:contentPart>
            </mc:Choice>
            <mc:Fallback xmlns="">
              <p:pic>
                <p:nvPicPr>
                  <p:cNvPr id="318" name="Pennanteckning 317">
                    <a:extLst>
                      <a:ext uri="{FF2B5EF4-FFF2-40B4-BE49-F238E27FC236}">
                        <a16:creationId xmlns:a16="http://schemas.microsoft.com/office/drawing/2014/main" id="{F1FB6BDE-8CF9-7874-B73E-2C2424051973}"/>
                      </a:ext>
                    </a:extLst>
                  </p:cNvPr>
                  <p:cNvPicPr/>
                  <p:nvPr/>
                </p:nvPicPr>
                <p:blipFill>
                  <a:blip r:embed="rId490"/>
                  <a:stretch>
                    <a:fillRect/>
                  </a:stretch>
                </p:blipFill>
                <p:spPr>
                  <a:xfrm>
                    <a:off x="7102560" y="4817714"/>
                    <a:ext cx="261720" cy="33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319" name="Pennanteckning 318">
                    <a:extLst>
                      <a:ext uri="{FF2B5EF4-FFF2-40B4-BE49-F238E27FC236}">
                        <a16:creationId xmlns:a16="http://schemas.microsoft.com/office/drawing/2014/main" id="{3B2390F3-A538-B35B-39D2-2006E7C26006}"/>
                      </a:ext>
                    </a:extLst>
                  </p14:cNvPr>
                  <p14:cNvContentPartPr/>
                  <p14:nvPr/>
                </p14:nvContentPartPr>
                <p14:xfrm>
                  <a:off x="7262760" y="4843274"/>
                  <a:ext cx="222120" cy="312840"/>
                </p14:xfrm>
              </p:contentPart>
            </mc:Choice>
            <mc:Fallback xmlns="">
              <p:pic>
                <p:nvPicPr>
                  <p:cNvPr id="319" name="Pennanteckning 318">
                    <a:extLst>
                      <a:ext uri="{FF2B5EF4-FFF2-40B4-BE49-F238E27FC236}">
                        <a16:creationId xmlns:a16="http://schemas.microsoft.com/office/drawing/2014/main" id="{3B2390F3-A538-B35B-39D2-2006E7C26006}"/>
                      </a:ext>
                    </a:extLst>
                  </p:cNvPr>
                  <p:cNvPicPr/>
                  <p:nvPr/>
                </p:nvPicPr>
                <p:blipFill>
                  <a:blip r:embed="rId492"/>
                  <a:stretch>
                    <a:fillRect/>
                  </a:stretch>
                </p:blipFill>
                <p:spPr>
                  <a:xfrm>
                    <a:off x="7247640" y="4827794"/>
                    <a:ext cx="252360" cy="34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320" name="Pennanteckning 319">
                    <a:extLst>
                      <a:ext uri="{FF2B5EF4-FFF2-40B4-BE49-F238E27FC236}">
                        <a16:creationId xmlns:a16="http://schemas.microsoft.com/office/drawing/2014/main" id="{52FCDBE7-918D-71F0-FECC-036421653478}"/>
                      </a:ext>
                    </a:extLst>
                  </p14:cNvPr>
                  <p14:cNvContentPartPr/>
                  <p14:nvPr/>
                </p14:nvContentPartPr>
                <p14:xfrm>
                  <a:off x="7402440" y="4837514"/>
                  <a:ext cx="204480" cy="295920"/>
                </p14:xfrm>
              </p:contentPart>
            </mc:Choice>
            <mc:Fallback xmlns="">
              <p:pic>
                <p:nvPicPr>
                  <p:cNvPr id="320" name="Pennanteckning 319">
                    <a:extLst>
                      <a:ext uri="{FF2B5EF4-FFF2-40B4-BE49-F238E27FC236}">
                        <a16:creationId xmlns:a16="http://schemas.microsoft.com/office/drawing/2014/main" id="{52FCDBE7-918D-71F0-FECC-036421653478}"/>
                      </a:ext>
                    </a:extLst>
                  </p:cNvPr>
                  <p:cNvPicPr/>
                  <p:nvPr/>
                </p:nvPicPr>
                <p:blipFill>
                  <a:blip r:embed="rId494"/>
                  <a:stretch>
                    <a:fillRect/>
                  </a:stretch>
                </p:blipFill>
                <p:spPr>
                  <a:xfrm>
                    <a:off x="7387320" y="4822394"/>
                    <a:ext cx="235080" cy="32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321" name="Pennanteckning 320">
                    <a:extLst>
                      <a:ext uri="{FF2B5EF4-FFF2-40B4-BE49-F238E27FC236}">
                        <a16:creationId xmlns:a16="http://schemas.microsoft.com/office/drawing/2014/main" id="{BE1FA26B-3F37-9BCB-C71A-D749CC20FC3F}"/>
                      </a:ext>
                    </a:extLst>
                  </p14:cNvPr>
                  <p14:cNvContentPartPr/>
                  <p14:nvPr/>
                </p14:nvContentPartPr>
                <p14:xfrm>
                  <a:off x="7540680" y="4828514"/>
                  <a:ext cx="208800" cy="286920"/>
                </p14:xfrm>
              </p:contentPart>
            </mc:Choice>
            <mc:Fallback xmlns="">
              <p:pic>
                <p:nvPicPr>
                  <p:cNvPr id="321" name="Pennanteckning 320">
                    <a:extLst>
                      <a:ext uri="{FF2B5EF4-FFF2-40B4-BE49-F238E27FC236}">
                        <a16:creationId xmlns:a16="http://schemas.microsoft.com/office/drawing/2014/main" id="{BE1FA26B-3F37-9BCB-C71A-D749CC20FC3F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7525200" y="4813394"/>
                    <a:ext cx="23940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322" name="Pennanteckning 321">
                    <a:extLst>
                      <a:ext uri="{FF2B5EF4-FFF2-40B4-BE49-F238E27FC236}">
                        <a16:creationId xmlns:a16="http://schemas.microsoft.com/office/drawing/2014/main" id="{E181A31D-234E-EF81-F4B7-B3DE2AD64A1E}"/>
                      </a:ext>
                    </a:extLst>
                  </p14:cNvPr>
                  <p14:cNvContentPartPr/>
                  <p14:nvPr/>
                </p14:nvContentPartPr>
                <p14:xfrm>
                  <a:off x="7664160" y="4808354"/>
                  <a:ext cx="226440" cy="287640"/>
                </p14:xfrm>
              </p:contentPart>
            </mc:Choice>
            <mc:Fallback xmlns="">
              <p:pic>
                <p:nvPicPr>
                  <p:cNvPr id="322" name="Pennanteckning 321">
                    <a:extLst>
                      <a:ext uri="{FF2B5EF4-FFF2-40B4-BE49-F238E27FC236}">
                        <a16:creationId xmlns:a16="http://schemas.microsoft.com/office/drawing/2014/main" id="{E181A31D-234E-EF81-F4B7-B3DE2AD64A1E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7648680" y="4793234"/>
                    <a:ext cx="257040" cy="31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323" name="Pennanteckning 322">
                    <a:extLst>
                      <a:ext uri="{FF2B5EF4-FFF2-40B4-BE49-F238E27FC236}">
                        <a16:creationId xmlns:a16="http://schemas.microsoft.com/office/drawing/2014/main" id="{60533DD3-3FC1-2D7F-ECB6-B499D377EED7}"/>
                      </a:ext>
                    </a:extLst>
                  </p14:cNvPr>
                  <p14:cNvContentPartPr/>
                  <p14:nvPr/>
                </p14:nvContentPartPr>
                <p14:xfrm>
                  <a:off x="7811760" y="4840754"/>
                  <a:ext cx="118440" cy="168120"/>
                </p14:xfrm>
              </p:contentPart>
            </mc:Choice>
            <mc:Fallback xmlns="">
              <p:pic>
                <p:nvPicPr>
                  <p:cNvPr id="323" name="Pennanteckning 322">
                    <a:extLst>
                      <a:ext uri="{FF2B5EF4-FFF2-40B4-BE49-F238E27FC236}">
                        <a16:creationId xmlns:a16="http://schemas.microsoft.com/office/drawing/2014/main" id="{60533DD3-3FC1-2D7F-ECB6-B499D377EED7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7796640" y="4825634"/>
                    <a:ext cx="14868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324" name="Pennanteckning 323">
                    <a:extLst>
                      <a:ext uri="{FF2B5EF4-FFF2-40B4-BE49-F238E27FC236}">
                        <a16:creationId xmlns:a16="http://schemas.microsoft.com/office/drawing/2014/main" id="{E32925C9-372D-A748-73CF-110D28C79CFB}"/>
                      </a:ext>
                    </a:extLst>
                  </p14:cNvPr>
                  <p14:cNvContentPartPr/>
                  <p14:nvPr/>
                </p14:nvContentPartPr>
                <p14:xfrm>
                  <a:off x="7902120" y="4873154"/>
                  <a:ext cx="87120" cy="115200"/>
                </p14:xfrm>
              </p:contentPart>
            </mc:Choice>
            <mc:Fallback xmlns="">
              <p:pic>
                <p:nvPicPr>
                  <p:cNvPr id="324" name="Pennanteckning 323">
                    <a:extLst>
                      <a:ext uri="{FF2B5EF4-FFF2-40B4-BE49-F238E27FC236}">
                        <a16:creationId xmlns:a16="http://schemas.microsoft.com/office/drawing/2014/main" id="{E32925C9-372D-A748-73CF-110D28C79CFB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7886640" y="4858034"/>
                    <a:ext cx="11736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326" name="Pennanteckning 325">
                    <a:extLst>
                      <a:ext uri="{FF2B5EF4-FFF2-40B4-BE49-F238E27FC236}">
                        <a16:creationId xmlns:a16="http://schemas.microsoft.com/office/drawing/2014/main" id="{0DDE31DF-CA53-39C5-44E7-0948D5334824}"/>
                      </a:ext>
                    </a:extLst>
                  </p14:cNvPr>
                  <p14:cNvContentPartPr/>
                  <p14:nvPr/>
                </p14:nvContentPartPr>
                <p14:xfrm>
                  <a:off x="6639240" y="5240714"/>
                  <a:ext cx="1360800" cy="181800"/>
                </p14:xfrm>
              </p:contentPart>
            </mc:Choice>
            <mc:Fallback xmlns="">
              <p:pic>
                <p:nvPicPr>
                  <p:cNvPr id="326" name="Pennanteckning 325">
                    <a:extLst>
                      <a:ext uri="{FF2B5EF4-FFF2-40B4-BE49-F238E27FC236}">
                        <a16:creationId xmlns:a16="http://schemas.microsoft.com/office/drawing/2014/main" id="{0DDE31DF-CA53-39C5-44E7-0948D5334824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6624120" y="5225594"/>
                    <a:ext cx="1391400" cy="212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8" name="Pennanteckning 327">
                  <a:extLst>
                    <a:ext uri="{FF2B5EF4-FFF2-40B4-BE49-F238E27FC236}">
                      <a16:creationId xmlns:a16="http://schemas.microsoft.com/office/drawing/2014/main" id="{589E6D76-DE80-E178-1E1B-AF97EAF6FCB2}"/>
                    </a:ext>
                  </a:extLst>
                </p14:cNvPr>
                <p14:cNvContentPartPr/>
                <p14:nvPr/>
              </p14:nvContentPartPr>
              <p14:xfrm>
                <a:off x="6859920" y="5642834"/>
                <a:ext cx="66960" cy="176400"/>
              </p14:xfrm>
            </p:contentPart>
          </mc:Choice>
          <mc:Fallback>
            <p:pic>
              <p:nvPicPr>
                <p:cNvPr id="328" name="Pennanteckning 327">
                  <a:extLst>
                    <a:ext uri="{FF2B5EF4-FFF2-40B4-BE49-F238E27FC236}">
                      <a16:creationId xmlns:a16="http://schemas.microsoft.com/office/drawing/2014/main" id="{589E6D76-DE80-E178-1E1B-AF97EAF6FCB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844440" y="5627354"/>
                  <a:ext cx="97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9" name="Pennanteckning 328">
                  <a:extLst>
                    <a:ext uri="{FF2B5EF4-FFF2-40B4-BE49-F238E27FC236}">
                      <a16:creationId xmlns:a16="http://schemas.microsoft.com/office/drawing/2014/main" id="{2491E1BE-D5AA-A118-0514-ED5AE4EA3800}"/>
                    </a:ext>
                  </a:extLst>
                </p14:cNvPr>
                <p14:cNvContentPartPr/>
                <p14:nvPr/>
              </p14:nvContentPartPr>
              <p14:xfrm>
                <a:off x="6850920" y="5655434"/>
                <a:ext cx="285840" cy="117000"/>
              </p14:xfrm>
            </p:contentPart>
          </mc:Choice>
          <mc:Fallback>
            <p:pic>
              <p:nvPicPr>
                <p:cNvPr id="329" name="Pennanteckning 328">
                  <a:extLst>
                    <a:ext uri="{FF2B5EF4-FFF2-40B4-BE49-F238E27FC236}">
                      <a16:creationId xmlns:a16="http://schemas.microsoft.com/office/drawing/2014/main" id="{2491E1BE-D5AA-A118-0514-ED5AE4EA3800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835440" y="5639954"/>
                  <a:ext cx="316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30" name="Pennanteckning 329">
                  <a:extLst>
                    <a:ext uri="{FF2B5EF4-FFF2-40B4-BE49-F238E27FC236}">
                      <a16:creationId xmlns:a16="http://schemas.microsoft.com/office/drawing/2014/main" id="{0876B085-6C93-BEE8-219F-6246077DACEB}"/>
                    </a:ext>
                  </a:extLst>
                </p14:cNvPr>
                <p14:cNvContentPartPr/>
                <p14:nvPr/>
              </p14:nvContentPartPr>
              <p14:xfrm>
                <a:off x="7181760" y="5627354"/>
                <a:ext cx="150840" cy="79560"/>
              </p14:xfrm>
            </p:contentPart>
          </mc:Choice>
          <mc:Fallback>
            <p:pic>
              <p:nvPicPr>
                <p:cNvPr id="330" name="Pennanteckning 329">
                  <a:extLst>
                    <a:ext uri="{FF2B5EF4-FFF2-40B4-BE49-F238E27FC236}">
                      <a16:creationId xmlns:a16="http://schemas.microsoft.com/office/drawing/2014/main" id="{0876B085-6C93-BEE8-219F-6246077DACEB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166243" y="5611944"/>
                  <a:ext cx="181513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31" name="Pennanteckning 330">
                  <a:extLst>
                    <a:ext uri="{FF2B5EF4-FFF2-40B4-BE49-F238E27FC236}">
                      <a16:creationId xmlns:a16="http://schemas.microsoft.com/office/drawing/2014/main" id="{E4E74524-834B-2EDF-D240-8085351AD5EC}"/>
                    </a:ext>
                  </a:extLst>
                </p14:cNvPr>
                <p14:cNvContentPartPr/>
                <p14:nvPr/>
              </p14:nvContentPartPr>
              <p14:xfrm>
                <a:off x="7337640" y="5620874"/>
                <a:ext cx="153720" cy="86040"/>
              </p14:xfrm>
            </p:contentPart>
          </mc:Choice>
          <mc:Fallback>
            <p:pic>
              <p:nvPicPr>
                <p:cNvPr id="331" name="Pennanteckning 330">
                  <a:extLst>
                    <a:ext uri="{FF2B5EF4-FFF2-40B4-BE49-F238E27FC236}">
                      <a16:creationId xmlns:a16="http://schemas.microsoft.com/office/drawing/2014/main" id="{E4E74524-834B-2EDF-D240-8085351AD5E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322124" y="5605394"/>
                  <a:ext cx="184392" cy="116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6" name="Grupp 355">
              <a:extLst>
                <a:ext uri="{FF2B5EF4-FFF2-40B4-BE49-F238E27FC236}">
                  <a16:creationId xmlns:a16="http://schemas.microsoft.com/office/drawing/2014/main" id="{84694461-064E-0C27-42C2-904C8CD89B77}"/>
                </a:ext>
              </a:extLst>
            </p:cNvPr>
            <p:cNvGrpSpPr/>
            <p:nvPr/>
          </p:nvGrpSpPr>
          <p:grpSpPr>
            <a:xfrm>
              <a:off x="8348880" y="5146754"/>
              <a:ext cx="956880" cy="331920"/>
              <a:chOff x="8348880" y="5146754"/>
              <a:chExt cx="956880" cy="331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349" name="Pennanteckning 348">
                    <a:extLst>
                      <a:ext uri="{FF2B5EF4-FFF2-40B4-BE49-F238E27FC236}">
                        <a16:creationId xmlns:a16="http://schemas.microsoft.com/office/drawing/2014/main" id="{3EA33DB7-0132-DBF6-0BF8-E1840BD63888}"/>
                      </a:ext>
                    </a:extLst>
                  </p14:cNvPr>
                  <p14:cNvContentPartPr/>
                  <p14:nvPr/>
                </p14:nvContentPartPr>
                <p14:xfrm>
                  <a:off x="8398920" y="5206154"/>
                  <a:ext cx="222840" cy="202680"/>
                </p14:xfrm>
              </p:contentPart>
            </mc:Choice>
            <mc:Fallback xmlns="">
              <p:pic>
                <p:nvPicPr>
                  <p:cNvPr id="349" name="Pennanteckning 348">
                    <a:extLst>
                      <a:ext uri="{FF2B5EF4-FFF2-40B4-BE49-F238E27FC236}">
                        <a16:creationId xmlns:a16="http://schemas.microsoft.com/office/drawing/2014/main" id="{3EA33DB7-0132-DBF6-0BF8-E1840BD63888}"/>
                      </a:ext>
                    </a:extLst>
                  </p:cNvPr>
                  <p:cNvPicPr/>
                  <p:nvPr/>
                </p:nvPicPr>
                <p:blipFill>
                  <a:blip r:embed="rId514"/>
                  <a:stretch>
                    <a:fillRect/>
                  </a:stretch>
                </p:blipFill>
                <p:spPr>
                  <a:xfrm>
                    <a:off x="8383800" y="5190674"/>
                    <a:ext cx="253440" cy="23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350" name="Pennanteckning 349">
                    <a:extLst>
                      <a:ext uri="{FF2B5EF4-FFF2-40B4-BE49-F238E27FC236}">
                        <a16:creationId xmlns:a16="http://schemas.microsoft.com/office/drawing/2014/main" id="{FAAB506D-1289-9949-FC27-B71202B297FC}"/>
                      </a:ext>
                    </a:extLst>
                  </p14:cNvPr>
                  <p14:cNvContentPartPr/>
                  <p14:nvPr/>
                </p14:nvContentPartPr>
                <p14:xfrm>
                  <a:off x="8348880" y="5191394"/>
                  <a:ext cx="104400" cy="92520"/>
                </p14:xfrm>
              </p:contentPart>
            </mc:Choice>
            <mc:Fallback xmlns="">
              <p:pic>
                <p:nvPicPr>
                  <p:cNvPr id="350" name="Pennanteckning 349">
                    <a:extLst>
                      <a:ext uri="{FF2B5EF4-FFF2-40B4-BE49-F238E27FC236}">
                        <a16:creationId xmlns:a16="http://schemas.microsoft.com/office/drawing/2014/main" id="{FAAB506D-1289-9949-FC27-B71202B297FC}"/>
                      </a:ext>
                    </a:extLst>
                  </p:cNvPr>
                  <p:cNvPicPr/>
                  <p:nvPr/>
                </p:nvPicPr>
                <p:blipFill>
                  <a:blip r:embed="rId516"/>
                  <a:stretch>
                    <a:fillRect/>
                  </a:stretch>
                </p:blipFill>
                <p:spPr>
                  <a:xfrm>
                    <a:off x="8333760" y="5176274"/>
                    <a:ext cx="13464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351" name="Pennanteckning 350">
                    <a:extLst>
                      <a:ext uri="{FF2B5EF4-FFF2-40B4-BE49-F238E27FC236}">
                        <a16:creationId xmlns:a16="http://schemas.microsoft.com/office/drawing/2014/main" id="{46018472-2C50-ECB3-A62D-B19692629224}"/>
                      </a:ext>
                    </a:extLst>
                  </p14:cNvPr>
                  <p14:cNvContentPartPr/>
                  <p14:nvPr/>
                </p14:nvContentPartPr>
                <p14:xfrm>
                  <a:off x="8734440" y="5208674"/>
                  <a:ext cx="3960" cy="270000"/>
                </p14:xfrm>
              </p:contentPart>
            </mc:Choice>
            <mc:Fallback xmlns="">
              <p:pic>
                <p:nvPicPr>
                  <p:cNvPr id="351" name="Pennanteckning 350">
                    <a:extLst>
                      <a:ext uri="{FF2B5EF4-FFF2-40B4-BE49-F238E27FC236}">
                        <a16:creationId xmlns:a16="http://schemas.microsoft.com/office/drawing/2014/main" id="{46018472-2C50-ECB3-A62D-B19692629224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8719320" y="5193554"/>
                    <a:ext cx="3456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352" name="Pennanteckning 351">
                    <a:extLst>
                      <a:ext uri="{FF2B5EF4-FFF2-40B4-BE49-F238E27FC236}">
                        <a16:creationId xmlns:a16="http://schemas.microsoft.com/office/drawing/2014/main" id="{20B9EB35-D830-8D41-68A3-C9654A5FC9F2}"/>
                      </a:ext>
                    </a:extLst>
                  </p14:cNvPr>
                  <p14:cNvContentPartPr/>
                  <p14:nvPr/>
                </p14:nvContentPartPr>
                <p14:xfrm>
                  <a:off x="8667840" y="5299754"/>
                  <a:ext cx="140760" cy="79560"/>
                </p14:xfrm>
              </p:contentPart>
            </mc:Choice>
            <mc:Fallback xmlns="">
              <p:pic>
                <p:nvPicPr>
                  <p:cNvPr id="352" name="Pennanteckning 351">
                    <a:extLst>
                      <a:ext uri="{FF2B5EF4-FFF2-40B4-BE49-F238E27FC236}">
                        <a16:creationId xmlns:a16="http://schemas.microsoft.com/office/drawing/2014/main" id="{20B9EB35-D830-8D41-68A3-C9654A5FC9F2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8652720" y="5284634"/>
                    <a:ext cx="1713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353" name="Pennanteckning 352">
                    <a:extLst>
                      <a:ext uri="{FF2B5EF4-FFF2-40B4-BE49-F238E27FC236}">
                        <a16:creationId xmlns:a16="http://schemas.microsoft.com/office/drawing/2014/main" id="{C18718A4-5F6B-ADE3-2815-2B24D710EC3F}"/>
                      </a:ext>
                    </a:extLst>
                  </p14:cNvPr>
                  <p14:cNvContentPartPr/>
                  <p14:nvPr/>
                </p14:nvContentPartPr>
                <p14:xfrm>
                  <a:off x="8842080" y="5266274"/>
                  <a:ext cx="243720" cy="138240"/>
                </p14:xfrm>
              </p:contentPart>
            </mc:Choice>
            <mc:Fallback xmlns="">
              <p:pic>
                <p:nvPicPr>
                  <p:cNvPr id="353" name="Pennanteckning 352">
                    <a:extLst>
                      <a:ext uri="{FF2B5EF4-FFF2-40B4-BE49-F238E27FC236}">
                        <a16:creationId xmlns:a16="http://schemas.microsoft.com/office/drawing/2014/main" id="{C18718A4-5F6B-ADE3-2815-2B24D710EC3F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8826960" y="5250794"/>
                    <a:ext cx="27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354" name="Pennanteckning 353">
                    <a:extLst>
                      <a:ext uri="{FF2B5EF4-FFF2-40B4-BE49-F238E27FC236}">
                        <a16:creationId xmlns:a16="http://schemas.microsoft.com/office/drawing/2014/main" id="{FFD25617-39BA-821D-B8F5-CFB7912C3D89}"/>
                      </a:ext>
                    </a:extLst>
                  </p14:cNvPr>
                  <p14:cNvContentPartPr/>
                  <p14:nvPr/>
                </p14:nvContentPartPr>
                <p14:xfrm>
                  <a:off x="9184800" y="5146754"/>
                  <a:ext cx="23040" cy="178920"/>
                </p14:xfrm>
              </p:contentPart>
            </mc:Choice>
            <mc:Fallback xmlns="">
              <p:pic>
                <p:nvPicPr>
                  <p:cNvPr id="354" name="Pennanteckning 353">
                    <a:extLst>
                      <a:ext uri="{FF2B5EF4-FFF2-40B4-BE49-F238E27FC236}">
                        <a16:creationId xmlns:a16="http://schemas.microsoft.com/office/drawing/2014/main" id="{FFD25617-39BA-821D-B8F5-CFB7912C3D89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9169680" y="5131634"/>
                    <a:ext cx="5364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355" name="Pennanteckning 354">
                    <a:extLst>
                      <a:ext uri="{FF2B5EF4-FFF2-40B4-BE49-F238E27FC236}">
                        <a16:creationId xmlns:a16="http://schemas.microsoft.com/office/drawing/2014/main" id="{45163144-D5F9-721D-13F9-6EF1E0910414}"/>
                      </a:ext>
                    </a:extLst>
                  </p14:cNvPr>
                  <p14:cNvContentPartPr/>
                  <p14:nvPr/>
                </p14:nvContentPartPr>
                <p14:xfrm>
                  <a:off x="9156720" y="5198594"/>
                  <a:ext cx="149040" cy="64080"/>
                </p14:xfrm>
              </p:contentPart>
            </mc:Choice>
            <mc:Fallback xmlns="">
              <p:pic>
                <p:nvPicPr>
                  <p:cNvPr id="355" name="Pennanteckning 354">
                    <a:extLst>
                      <a:ext uri="{FF2B5EF4-FFF2-40B4-BE49-F238E27FC236}">
                        <a16:creationId xmlns:a16="http://schemas.microsoft.com/office/drawing/2014/main" id="{45163144-D5F9-721D-13F9-6EF1E0910414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9141600" y="5183474"/>
                    <a:ext cx="179640" cy="94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9" name="Grupp 38">
            <a:extLst>
              <a:ext uri="{FF2B5EF4-FFF2-40B4-BE49-F238E27FC236}">
                <a16:creationId xmlns:a16="http://schemas.microsoft.com/office/drawing/2014/main" id="{7548FC74-1A14-8FEA-29ED-47920A9163E0}"/>
              </a:ext>
            </a:extLst>
          </p:cNvPr>
          <p:cNvGrpSpPr/>
          <p:nvPr/>
        </p:nvGrpSpPr>
        <p:grpSpPr>
          <a:xfrm>
            <a:off x="6020040" y="6045314"/>
            <a:ext cx="4998240" cy="444600"/>
            <a:chOff x="6020040" y="6045314"/>
            <a:chExt cx="4998240" cy="444600"/>
          </a:xfrm>
        </p:grpSpPr>
        <p:grpSp>
          <p:nvGrpSpPr>
            <p:cNvPr id="359" name="Grupp 358">
              <a:extLst>
                <a:ext uri="{FF2B5EF4-FFF2-40B4-BE49-F238E27FC236}">
                  <a16:creationId xmlns:a16="http://schemas.microsoft.com/office/drawing/2014/main" id="{AA658E38-9491-0E23-D3AC-495F56B8C4F7}"/>
                </a:ext>
              </a:extLst>
            </p:cNvPr>
            <p:cNvGrpSpPr/>
            <p:nvPr/>
          </p:nvGrpSpPr>
          <p:grpSpPr>
            <a:xfrm>
              <a:off x="6020040" y="6153314"/>
              <a:ext cx="327600" cy="271080"/>
              <a:chOff x="6020040" y="6153314"/>
              <a:chExt cx="327600" cy="27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357" name="Pennanteckning 356">
                    <a:extLst>
                      <a:ext uri="{FF2B5EF4-FFF2-40B4-BE49-F238E27FC236}">
                        <a16:creationId xmlns:a16="http://schemas.microsoft.com/office/drawing/2014/main" id="{3D81FB7A-A542-8DCA-81E3-E351F2011B52}"/>
                      </a:ext>
                    </a:extLst>
                  </p14:cNvPr>
                  <p14:cNvContentPartPr/>
                  <p14:nvPr/>
                </p14:nvContentPartPr>
                <p14:xfrm>
                  <a:off x="6020040" y="6153314"/>
                  <a:ext cx="136080" cy="270000"/>
                </p14:xfrm>
              </p:contentPart>
            </mc:Choice>
            <mc:Fallback xmlns="">
              <p:pic>
                <p:nvPicPr>
                  <p:cNvPr id="357" name="Pennanteckning 356">
                    <a:extLst>
                      <a:ext uri="{FF2B5EF4-FFF2-40B4-BE49-F238E27FC236}">
                        <a16:creationId xmlns:a16="http://schemas.microsoft.com/office/drawing/2014/main" id="{3D81FB7A-A542-8DCA-81E3-E351F2011B52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6004920" y="6138194"/>
                    <a:ext cx="166680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358" name="Pennanteckning 357">
                    <a:extLst>
                      <a:ext uri="{FF2B5EF4-FFF2-40B4-BE49-F238E27FC236}">
                        <a16:creationId xmlns:a16="http://schemas.microsoft.com/office/drawing/2014/main" id="{8BA5F67D-FF59-3223-90DD-E36A01EB9010}"/>
                      </a:ext>
                    </a:extLst>
                  </p14:cNvPr>
                  <p14:cNvContentPartPr/>
                  <p14:nvPr/>
                </p14:nvContentPartPr>
                <p14:xfrm>
                  <a:off x="6347280" y="6424034"/>
                  <a:ext cx="360" cy="360"/>
                </p14:xfrm>
              </p:contentPart>
            </mc:Choice>
            <mc:Fallback xmlns="">
              <p:pic>
                <p:nvPicPr>
                  <p:cNvPr id="358" name="Pennanteckning 357">
                    <a:extLst>
                      <a:ext uri="{FF2B5EF4-FFF2-40B4-BE49-F238E27FC236}">
                        <a16:creationId xmlns:a16="http://schemas.microsoft.com/office/drawing/2014/main" id="{8BA5F67D-FF59-3223-90DD-E36A01EB901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32160" y="6408914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7" name="Grupp 376">
              <a:extLst>
                <a:ext uri="{FF2B5EF4-FFF2-40B4-BE49-F238E27FC236}">
                  <a16:creationId xmlns:a16="http://schemas.microsoft.com/office/drawing/2014/main" id="{CD203E51-D763-A65B-9CBA-9CA3CF36D38B}"/>
                </a:ext>
              </a:extLst>
            </p:cNvPr>
            <p:cNvGrpSpPr/>
            <p:nvPr/>
          </p:nvGrpSpPr>
          <p:grpSpPr>
            <a:xfrm>
              <a:off x="6757680" y="6130634"/>
              <a:ext cx="1386360" cy="337680"/>
              <a:chOff x="6757680" y="6130634"/>
              <a:chExt cx="1386360" cy="337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0">
                <p14:nvContentPartPr>
                  <p14:cNvPr id="360" name="Pennanteckning 359">
                    <a:extLst>
                      <a:ext uri="{FF2B5EF4-FFF2-40B4-BE49-F238E27FC236}">
                        <a16:creationId xmlns:a16="http://schemas.microsoft.com/office/drawing/2014/main" id="{A3B70F69-BE4F-2B6A-4A4C-51235C6EFA72}"/>
                      </a:ext>
                    </a:extLst>
                  </p14:cNvPr>
                  <p14:cNvContentPartPr/>
                  <p14:nvPr/>
                </p14:nvContentPartPr>
                <p14:xfrm>
                  <a:off x="6757680" y="6326474"/>
                  <a:ext cx="168120" cy="119880"/>
                </p14:xfrm>
              </p:contentPart>
            </mc:Choice>
            <mc:Fallback xmlns="">
              <p:pic>
                <p:nvPicPr>
                  <p:cNvPr id="360" name="Pennanteckning 359">
                    <a:extLst>
                      <a:ext uri="{FF2B5EF4-FFF2-40B4-BE49-F238E27FC236}">
                        <a16:creationId xmlns:a16="http://schemas.microsoft.com/office/drawing/2014/main" id="{A3B70F69-BE4F-2B6A-4A4C-51235C6EFA72}"/>
                      </a:ext>
                    </a:extLst>
                  </p:cNvPr>
                  <p:cNvPicPr/>
                  <p:nvPr/>
                </p:nvPicPr>
                <p:blipFill>
                  <a:blip r:embed="rId531"/>
                  <a:stretch>
                    <a:fillRect/>
                  </a:stretch>
                </p:blipFill>
                <p:spPr>
                  <a:xfrm>
                    <a:off x="6742560" y="6311354"/>
                    <a:ext cx="198720" cy="15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2">
                <p14:nvContentPartPr>
                  <p14:cNvPr id="361" name="Pennanteckning 360">
                    <a:extLst>
                      <a:ext uri="{FF2B5EF4-FFF2-40B4-BE49-F238E27FC236}">
                        <a16:creationId xmlns:a16="http://schemas.microsoft.com/office/drawing/2014/main" id="{321E9079-8F74-FC92-DC39-290B3D629EC5}"/>
                      </a:ext>
                    </a:extLst>
                  </p14:cNvPr>
                  <p14:cNvContentPartPr/>
                  <p14:nvPr/>
                </p14:nvContentPartPr>
                <p14:xfrm>
                  <a:off x="6998520" y="6284714"/>
                  <a:ext cx="142560" cy="118800"/>
                </p14:xfrm>
              </p:contentPart>
            </mc:Choice>
            <mc:Fallback xmlns="">
              <p:pic>
                <p:nvPicPr>
                  <p:cNvPr id="361" name="Pennanteckning 360">
                    <a:extLst>
                      <a:ext uri="{FF2B5EF4-FFF2-40B4-BE49-F238E27FC236}">
                        <a16:creationId xmlns:a16="http://schemas.microsoft.com/office/drawing/2014/main" id="{321E9079-8F74-FC92-DC39-290B3D629EC5}"/>
                      </a:ext>
                    </a:extLst>
                  </p:cNvPr>
                  <p:cNvPicPr/>
                  <p:nvPr/>
                </p:nvPicPr>
                <p:blipFill>
                  <a:blip r:embed="rId533"/>
                  <a:stretch>
                    <a:fillRect/>
                  </a:stretch>
                </p:blipFill>
                <p:spPr>
                  <a:xfrm>
                    <a:off x="6983400" y="6269594"/>
                    <a:ext cx="17316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4">
                <p14:nvContentPartPr>
                  <p14:cNvPr id="362" name="Pennanteckning 361">
                    <a:extLst>
                      <a:ext uri="{FF2B5EF4-FFF2-40B4-BE49-F238E27FC236}">
                        <a16:creationId xmlns:a16="http://schemas.microsoft.com/office/drawing/2014/main" id="{FA3CEBAD-5179-4B3E-26C8-2803276C69A9}"/>
                      </a:ext>
                    </a:extLst>
                  </p14:cNvPr>
                  <p14:cNvContentPartPr/>
                  <p14:nvPr/>
                </p14:nvContentPartPr>
                <p14:xfrm>
                  <a:off x="7216320" y="6284714"/>
                  <a:ext cx="140760" cy="95040"/>
                </p14:xfrm>
              </p:contentPart>
            </mc:Choice>
            <mc:Fallback xmlns="">
              <p:pic>
                <p:nvPicPr>
                  <p:cNvPr id="362" name="Pennanteckning 361">
                    <a:extLst>
                      <a:ext uri="{FF2B5EF4-FFF2-40B4-BE49-F238E27FC236}">
                        <a16:creationId xmlns:a16="http://schemas.microsoft.com/office/drawing/2014/main" id="{FA3CEBAD-5179-4B3E-26C8-2803276C69A9}"/>
                      </a:ext>
                    </a:extLst>
                  </p:cNvPr>
                  <p:cNvPicPr/>
                  <p:nvPr/>
                </p:nvPicPr>
                <p:blipFill>
                  <a:blip r:embed="rId535"/>
                  <a:stretch>
                    <a:fillRect/>
                  </a:stretch>
                </p:blipFill>
                <p:spPr>
                  <a:xfrm>
                    <a:off x="7201200" y="6269594"/>
                    <a:ext cx="1713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6">
                <p14:nvContentPartPr>
                  <p14:cNvPr id="363" name="Pennanteckning 362">
                    <a:extLst>
                      <a:ext uri="{FF2B5EF4-FFF2-40B4-BE49-F238E27FC236}">
                        <a16:creationId xmlns:a16="http://schemas.microsoft.com/office/drawing/2014/main" id="{8430AC27-8FC9-2691-ABE8-1D161094953B}"/>
                      </a:ext>
                    </a:extLst>
                  </p14:cNvPr>
                  <p14:cNvContentPartPr/>
                  <p14:nvPr/>
                </p14:nvContentPartPr>
                <p14:xfrm>
                  <a:off x="7455360" y="6130634"/>
                  <a:ext cx="15840" cy="231120"/>
                </p14:xfrm>
              </p:contentPart>
            </mc:Choice>
            <mc:Fallback xmlns="">
              <p:pic>
                <p:nvPicPr>
                  <p:cNvPr id="363" name="Pennanteckning 362">
                    <a:extLst>
                      <a:ext uri="{FF2B5EF4-FFF2-40B4-BE49-F238E27FC236}">
                        <a16:creationId xmlns:a16="http://schemas.microsoft.com/office/drawing/2014/main" id="{8430AC27-8FC9-2691-ABE8-1D161094953B}"/>
                      </a:ext>
                    </a:extLst>
                  </p:cNvPr>
                  <p:cNvPicPr/>
                  <p:nvPr/>
                </p:nvPicPr>
                <p:blipFill>
                  <a:blip r:embed="rId537"/>
                  <a:stretch>
                    <a:fillRect/>
                  </a:stretch>
                </p:blipFill>
                <p:spPr>
                  <a:xfrm>
                    <a:off x="7439880" y="6115154"/>
                    <a:ext cx="46080" cy="26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8">
                <p14:nvContentPartPr>
                  <p14:cNvPr id="364" name="Pennanteckning 363">
                    <a:extLst>
                      <a:ext uri="{FF2B5EF4-FFF2-40B4-BE49-F238E27FC236}">
                        <a16:creationId xmlns:a16="http://schemas.microsoft.com/office/drawing/2014/main" id="{948607CE-9F76-A965-D7C6-BE4B849B22AE}"/>
                      </a:ext>
                    </a:extLst>
                  </p14:cNvPr>
                  <p14:cNvContentPartPr/>
                  <p14:nvPr/>
                </p14:nvContentPartPr>
                <p14:xfrm>
                  <a:off x="7530960" y="6309194"/>
                  <a:ext cx="153360" cy="96840"/>
                </p14:xfrm>
              </p:contentPart>
            </mc:Choice>
            <mc:Fallback xmlns="">
              <p:pic>
                <p:nvPicPr>
                  <p:cNvPr id="364" name="Pennanteckning 363">
                    <a:extLst>
                      <a:ext uri="{FF2B5EF4-FFF2-40B4-BE49-F238E27FC236}">
                        <a16:creationId xmlns:a16="http://schemas.microsoft.com/office/drawing/2014/main" id="{948607CE-9F76-A965-D7C6-BE4B849B22AE}"/>
                      </a:ext>
                    </a:extLst>
                  </p:cNvPr>
                  <p:cNvPicPr/>
                  <p:nvPr/>
                </p:nvPicPr>
                <p:blipFill>
                  <a:blip r:embed="rId539"/>
                  <a:stretch>
                    <a:fillRect/>
                  </a:stretch>
                </p:blipFill>
                <p:spPr>
                  <a:xfrm>
                    <a:off x="7515840" y="6294074"/>
                    <a:ext cx="183960" cy="12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0">
                <p14:nvContentPartPr>
                  <p14:cNvPr id="365" name="Pennanteckning 364">
                    <a:extLst>
                      <a:ext uri="{FF2B5EF4-FFF2-40B4-BE49-F238E27FC236}">
                        <a16:creationId xmlns:a16="http://schemas.microsoft.com/office/drawing/2014/main" id="{EDA9E3DB-3441-66BC-68C0-FA3B5199EB14}"/>
                      </a:ext>
                    </a:extLst>
                  </p14:cNvPr>
                  <p14:cNvContentPartPr/>
                  <p14:nvPr/>
                </p14:nvContentPartPr>
                <p14:xfrm>
                  <a:off x="7748040" y="6292994"/>
                  <a:ext cx="92520" cy="103320"/>
                </p14:xfrm>
              </p:contentPart>
            </mc:Choice>
            <mc:Fallback xmlns="">
              <p:pic>
                <p:nvPicPr>
                  <p:cNvPr id="365" name="Pennanteckning 364">
                    <a:extLst>
                      <a:ext uri="{FF2B5EF4-FFF2-40B4-BE49-F238E27FC236}">
                        <a16:creationId xmlns:a16="http://schemas.microsoft.com/office/drawing/2014/main" id="{EDA9E3DB-3441-66BC-68C0-FA3B5199EB14}"/>
                      </a:ext>
                    </a:extLst>
                  </p:cNvPr>
                  <p:cNvPicPr/>
                  <p:nvPr/>
                </p:nvPicPr>
                <p:blipFill>
                  <a:blip r:embed="rId541"/>
                  <a:stretch>
                    <a:fillRect/>
                  </a:stretch>
                </p:blipFill>
                <p:spPr>
                  <a:xfrm>
                    <a:off x="7732560" y="6277514"/>
                    <a:ext cx="123120" cy="13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2">
                <p14:nvContentPartPr>
                  <p14:cNvPr id="366" name="Pennanteckning 365">
                    <a:extLst>
                      <a:ext uri="{FF2B5EF4-FFF2-40B4-BE49-F238E27FC236}">
                        <a16:creationId xmlns:a16="http://schemas.microsoft.com/office/drawing/2014/main" id="{A9B79AA1-5D24-6B62-2836-40CD79475EC6}"/>
                      </a:ext>
                    </a:extLst>
                  </p14:cNvPr>
                  <p14:cNvContentPartPr/>
                  <p14:nvPr/>
                </p14:nvContentPartPr>
                <p14:xfrm>
                  <a:off x="7945680" y="6178874"/>
                  <a:ext cx="14040" cy="188280"/>
                </p14:xfrm>
              </p:contentPart>
            </mc:Choice>
            <mc:Fallback xmlns="">
              <p:pic>
                <p:nvPicPr>
                  <p:cNvPr id="366" name="Pennanteckning 365">
                    <a:extLst>
                      <a:ext uri="{FF2B5EF4-FFF2-40B4-BE49-F238E27FC236}">
                        <a16:creationId xmlns:a16="http://schemas.microsoft.com/office/drawing/2014/main" id="{A9B79AA1-5D24-6B62-2836-40CD79475EC6}"/>
                      </a:ext>
                    </a:extLst>
                  </p:cNvPr>
                  <p:cNvPicPr/>
                  <p:nvPr/>
                </p:nvPicPr>
                <p:blipFill>
                  <a:blip r:embed="rId543"/>
                  <a:stretch>
                    <a:fillRect/>
                  </a:stretch>
                </p:blipFill>
                <p:spPr>
                  <a:xfrm>
                    <a:off x="7930560" y="6163754"/>
                    <a:ext cx="4464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4">
                <p14:nvContentPartPr>
                  <p14:cNvPr id="367" name="Pennanteckning 366">
                    <a:extLst>
                      <a:ext uri="{FF2B5EF4-FFF2-40B4-BE49-F238E27FC236}">
                        <a16:creationId xmlns:a16="http://schemas.microsoft.com/office/drawing/2014/main" id="{7911A05E-7EFE-6181-F8D5-F90F7DC79ED2}"/>
                      </a:ext>
                    </a:extLst>
                  </p14:cNvPr>
                  <p14:cNvContentPartPr/>
                  <p14:nvPr/>
                </p14:nvContentPartPr>
                <p14:xfrm>
                  <a:off x="7928400" y="6269954"/>
                  <a:ext cx="215640" cy="198360"/>
                </p14:xfrm>
              </p:contentPart>
            </mc:Choice>
            <mc:Fallback xmlns="">
              <p:pic>
                <p:nvPicPr>
                  <p:cNvPr id="367" name="Pennanteckning 366">
                    <a:extLst>
                      <a:ext uri="{FF2B5EF4-FFF2-40B4-BE49-F238E27FC236}">
                        <a16:creationId xmlns:a16="http://schemas.microsoft.com/office/drawing/2014/main" id="{7911A05E-7EFE-6181-F8D5-F90F7DC79ED2}"/>
                      </a:ext>
                    </a:extLst>
                  </p:cNvPr>
                  <p:cNvPicPr/>
                  <p:nvPr/>
                </p:nvPicPr>
                <p:blipFill>
                  <a:blip r:embed="rId545"/>
                  <a:stretch>
                    <a:fillRect/>
                  </a:stretch>
                </p:blipFill>
                <p:spPr>
                  <a:xfrm>
                    <a:off x="7913280" y="6254834"/>
                    <a:ext cx="245880" cy="228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6" name="Grupp 375">
              <a:extLst>
                <a:ext uri="{FF2B5EF4-FFF2-40B4-BE49-F238E27FC236}">
                  <a16:creationId xmlns:a16="http://schemas.microsoft.com/office/drawing/2014/main" id="{A9D57CEA-F98B-DC89-4B60-A094F11C46C8}"/>
                </a:ext>
              </a:extLst>
            </p:cNvPr>
            <p:cNvGrpSpPr/>
            <p:nvPr/>
          </p:nvGrpSpPr>
          <p:grpSpPr>
            <a:xfrm>
              <a:off x="8592600" y="6353834"/>
              <a:ext cx="366480" cy="136080"/>
              <a:chOff x="8592600" y="6353834"/>
              <a:chExt cx="366480" cy="13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6">
                <p14:nvContentPartPr>
                  <p14:cNvPr id="368" name="Pennanteckning 367">
                    <a:extLst>
                      <a:ext uri="{FF2B5EF4-FFF2-40B4-BE49-F238E27FC236}">
                        <a16:creationId xmlns:a16="http://schemas.microsoft.com/office/drawing/2014/main" id="{AEF99C42-D6CC-12A2-5924-337418488EFC}"/>
                      </a:ext>
                    </a:extLst>
                  </p14:cNvPr>
                  <p14:cNvContentPartPr/>
                  <p14:nvPr/>
                </p14:nvContentPartPr>
                <p14:xfrm>
                  <a:off x="8592600" y="6353834"/>
                  <a:ext cx="131400" cy="136080"/>
                </p14:xfrm>
              </p:contentPart>
            </mc:Choice>
            <mc:Fallback xmlns="">
              <p:pic>
                <p:nvPicPr>
                  <p:cNvPr id="368" name="Pennanteckning 367">
                    <a:extLst>
                      <a:ext uri="{FF2B5EF4-FFF2-40B4-BE49-F238E27FC236}">
                        <a16:creationId xmlns:a16="http://schemas.microsoft.com/office/drawing/2014/main" id="{AEF99C42-D6CC-12A2-5924-337418488EFC}"/>
                      </a:ext>
                    </a:extLst>
                  </p:cNvPr>
                  <p:cNvPicPr/>
                  <p:nvPr/>
                </p:nvPicPr>
                <p:blipFill>
                  <a:blip r:embed="rId547"/>
                  <a:stretch>
                    <a:fillRect/>
                  </a:stretch>
                </p:blipFill>
                <p:spPr>
                  <a:xfrm>
                    <a:off x="8577480" y="6338714"/>
                    <a:ext cx="16164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8">
                <p14:nvContentPartPr>
                  <p14:cNvPr id="369" name="Pennanteckning 368">
                    <a:extLst>
                      <a:ext uri="{FF2B5EF4-FFF2-40B4-BE49-F238E27FC236}">
                        <a16:creationId xmlns:a16="http://schemas.microsoft.com/office/drawing/2014/main" id="{C255B6F6-7243-6ABA-70E8-4061C5A38D3D}"/>
                      </a:ext>
                    </a:extLst>
                  </p14:cNvPr>
                  <p14:cNvContentPartPr/>
                  <p14:nvPr/>
                </p14:nvContentPartPr>
                <p14:xfrm>
                  <a:off x="8835600" y="6373994"/>
                  <a:ext cx="123480" cy="56880"/>
                </p14:xfrm>
              </p:contentPart>
            </mc:Choice>
            <mc:Fallback xmlns="">
              <p:pic>
                <p:nvPicPr>
                  <p:cNvPr id="369" name="Pennanteckning 368">
                    <a:extLst>
                      <a:ext uri="{FF2B5EF4-FFF2-40B4-BE49-F238E27FC236}">
                        <a16:creationId xmlns:a16="http://schemas.microsoft.com/office/drawing/2014/main" id="{C255B6F6-7243-6ABA-70E8-4061C5A38D3D}"/>
                      </a:ext>
                    </a:extLst>
                  </p:cNvPr>
                  <p:cNvPicPr/>
                  <p:nvPr/>
                </p:nvPicPr>
                <p:blipFill>
                  <a:blip r:embed="rId549"/>
                  <a:stretch>
                    <a:fillRect/>
                  </a:stretch>
                </p:blipFill>
                <p:spPr>
                  <a:xfrm>
                    <a:off x="8820480" y="6358874"/>
                    <a:ext cx="154080" cy="87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5" name="Grupp 374">
              <a:extLst>
                <a:ext uri="{FF2B5EF4-FFF2-40B4-BE49-F238E27FC236}">
                  <a16:creationId xmlns:a16="http://schemas.microsoft.com/office/drawing/2014/main" id="{C680E41F-D0A3-ABD4-0463-B47838654813}"/>
                </a:ext>
              </a:extLst>
            </p:cNvPr>
            <p:cNvGrpSpPr/>
            <p:nvPr/>
          </p:nvGrpSpPr>
          <p:grpSpPr>
            <a:xfrm>
              <a:off x="9297120" y="6093194"/>
              <a:ext cx="842760" cy="332640"/>
              <a:chOff x="9297120" y="6093194"/>
              <a:chExt cx="842760" cy="33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0">
                <p14:nvContentPartPr>
                  <p14:cNvPr id="370" name="Pennanteckning 369">
                    <a:extLst>
                      <a:ext uri="{FF2B5EF4-FFF2-40B4-BE49-F238E27FC236}">
                        <a16:creationId xmlns:a16="http://schemas.microsoft.com/office/drawing/2014/main" id="{DAA66917-5D0C-3731-F888-412BD1241095}"/>
                      </a:ext>
                    </a:extLst>
                  </p14:cNvPr>
                  <p14:cNvContentPartPr/>
                  <p14:nvPr/>
                </p14:nvContentPartPr>
                <p14:xfrm>
                  <a:off x="9365520" y="6093194"/>
                  <a:ext cx="46800" cy="332640"/>
                </p14:xfrm>
              </p:contentPart>
            </mc:Choice>
            <mc:Fallback xmlns="">
              <p:pic>
                <p:nvPicPr>
                  <p:cNvPr id="370" name="Pennanteckning 369">
                    <a:extLst>
                      <a:ext uri="{FF2B5EF4-FFF2-40B4-BE49-F238E27FC236}">
                        <a16:creationId xmlns:a16="http://schemas.microsoft.com/office/drawing/2014/main" id="{DAA66917-5D0C-3731-F888-412BD1241095}"/>
                      </a:ext>
                    </a:extLst>
                  </p:cNvPr>
                  <p:cNvPicPr/>
                  <p:nvPr/>
                </p:nvPicPr>
                <p:blipFill>
                  <a:blip r:embed="rId551"/>
                  <a:stretch>
                    <a:fillRect/>
                  </a:stretch>
                </p:blipFill>
                <p:spPr>
                  <a:xfrm>
                    <a:off x="9350400" y="6078074"/>
                    <a:ext cx="77400" cy="36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2">
                <p14:nvContentPartPr>
                  <p14:cNvPr id="371" name="Pennanteckning 370">
                    <a:extLst>
                      <a:ext uri="{FF2B5EF4-FFF2-40B4-BE49-F238E27FC236}">
                        <a16:creationId xmlns:a16="http://schemas.microsoft.com/office/drawing/2014/main" id="{1022C15A-E032-2748-56FB-92F7E540BABF}"/>
                      </a:ext>
                    </a:extLst>
                  </p14:cNvPr>
                  <p14:cNvContentPartPr/>
                  <p14:nvPr/>
                </p14:nvContentPartPr>
                <p14:xfrm>
                  <a:off x="9297120" y="6197954"/>
                  <a:ext cx="138960" cy="44280"/>
                </p14:xfrm>
              </p:contentPart>
            </mc:Choice>
            <mc:Fallback xmlns="">
              <p:pic>
                <p:nvPicPr>
                  <p:cNvPr id="371" name="Pennanteckning 370">
                    <a:extLst>
                      <a:ext uri="{FF2B5EF4-FFF2-40B4-BE49-F238E27FC236}">
                        <a16:creationId xmlns:a16="http://schemas.microsoft.com/office/drawing/2014/main" id="{1022C15A-E032-2748-56FB-92F7E540BABF}"/>
                      </a:ext>
                    </a:extLst>
                  </p:cNvPr>
                  <p:cNvPicPr/>
                  <p:nvPr/>
                </p:nvPicPr>
                <p:blipFill>
                  <a:blip r:embed="rId553"/>
                  <a:stretch>
                    <a:fillRect/>
                  </a:stretch>
                </p:blipFill>
                <p:spPr>
                  <a:xfrm>
                    <a:off x="9282000" y="6182834"/>
                    <a:ext cx="16956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4">
                <p14:nvContentPartPr>
                  <p14:cNvPr id="372" name="Pennanteckning 371">
                    <a:extLst>
                      <a:ext uri="{FF2B5EF4-FFF2-40B4-BE49-F238E27FC236}">
                        <a16:creationId xmlns:a16="http://schemas.microsoft.com/office/drawing/2014/main" id="{5A48974B-B507-EC37-7097-A76A56530C26}"/>
                      </a:ext>
                    </a:extLst>
                  </p14:cNvPr>
                  <p14:cNvContentPartPr/>
                  <p14:nvPr/>
                </p14:nvContentPartPr>
                <p14:xfrm>
                  <a:off x="9571440" y="6189674"/>
                  <a:ext cx="291960" cy="142200"/>
                </p14:xfrm>
              </p:contentPart>
            </mc:Choice>
            <mc:Fallback xmlns="">
              <p:pic>
                <p:nvPicPr>
                  <p:cNvPr id="372" name="Pennanteckning 371">
                    <a:extLst>
                      <a:ext uri="{FF2B5EF4-FFF2-40B4-BE49-F238E27FC236}">
                        <a16:creationId xmlns:a16="http://schemas.microsoft.com/office/drawing/2014/main" id="{5A48974B-B507-EC37-7097-A76A56530C26}"/>
                      </a:ext>
                    </a:extLst>
                  </p:cNvPr>
                  <p:cNvPicPr/>
                  <p:nvPr/>
                </p:nvPicPr>
                <p:blipFill>
                  <a:blip r:embed="rId555"/>
                  <a:stretch>
                    <a:fillRect/>
                  </a:stretch>
                </p:blipFill>
                <p:spPr>
                  <a:xfrm>
                    <a:off x="9556320" y="6174554"/>
                    <a:ext cx="3225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6">
                <p14:nvContentPartPr>
                  <p14:cNvPr id="373" name="Pennanteckning 372">
                    <a:extLst>
                      <a:ext uri="{FF2B5EF4-FFF2-40B4-BE49-F238E27FC236}">
                        <a16:creationId xmlns:a16="http://schemas.microsoft.com/office/drawing/2014/main" id="{FE27CC91-80A5-39F9-1CEC-45A99F71AAFB}"/>
                      </a:ext>
                    </a:extLst>
                  </p14:cNvPr>
                  <p14:cNvContentPartPr/>
                  <p14:nvPr/>
                </p14:nvContentPartPr>
                <p14:xfrm>
                  <a:off x="9981840" y="6094994"/>
                  <a:ext cx="29880" cy="264960"/>
                </p14:xfrm>
              </p:contentPart>
            </mc:Choice>
            <mc:Fallback xmlns="">
              <p:pic>
                <p:nvPicPr>
                  <p:cNvPr id="373" name="Pennanteckning 372">
                    <a:extLst>
                      <a:ext uri="{FF2B5EF4-FFF2-40B4-BE49-F238E27FC236}">
                        <a16:creationId xmlns:a16="http://schemas.microsoft.com/office/drawing/2014/main" id="{FE27CC91-80A5-39F9-1CEC-45A99F71AAFB}"/>
                      </a:ext>
                    </a:extLst>
                  </p:cNvPr>
                  <p:cNvPicPr/>
                  <p:nvPr/>
                </p:nvPicPr>
                <p:blipFill>
                  <a:blip r:embed="rId557"/>
                  <a:stretch>
                    <a:fillRect/>
                  </a:stretch>
                </p:blipFill>
                <p:spPr>
                  <a:xfrm>
                    <a:off x="9966720" y="6079874"/>
                    <a:ext cx="60480" cy="29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8">
                <p14:nvContentPartPr>
                  <p14:cNvPr id="374" name="Pennanteckning 373">
                    <a:extLst>
                      <a:ext uri="{FF2B5EF4-FFF2-40B4-BE49-F238E27FC236}">
                        <a16:creationId xmlns:a16="http://schemas.microsoft.com/office/drawing/2014/main" id="{0A7C9C33-DCD8-3FBA-E6F6-881BBDF7FAD0}"/>
                      </a:ext>
                    </a:extLst>
                  </p14:cNvPr>
                  <p14:cNvContentPartPr/>
                  <p14:nvPr/>
                </p14:nvContentPartPr>
                <p14:xfrm>
                  <a:off x="9949080" y="6177794"/>
                  <a:ext cx="190800" cy="57960"/>
                </p14:xfrm>
              </p:contentPart>
            </mc:Choice>
            <mc:Fallback xmlns="">
              <p:pic>
                <p:nvPicPr>
                  <p:cNvPr id="374" name="Pennanteckning 373">
                    <a:extLst>
                      <a:ext uri="{FF2B5EF4-FFF2-40B4-BE49-F238E27FC236}">
                        <a16:creationId xmlns:a16="http://schemas.microsoft.com/office/drawing/2014/main" id="{0A7C9C33-DCD8-3FBA-E6F6-881BBDF7FAD0}"/>
                      </a:ext>
                    </a:extLst>
                  </p:cNvPr>
                  <p:cNvPicPr/>
                  <p:nvPr/>
                </p:nvPicPr>
                <p:blipFill>
                  <a:blip r:embed="rId559"/>
                  <a:stretch>
                    <a:fillRect/>
                  </a:stretch>
                </p:blipFill>
                <p:spPr>
                  <a:xfrm>
                    <a:off x="9933960" y="6162674"/>
                    <a:ext cx="22140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1" name="Grupp 380">
              <a:extLst>
                <a:ext uri="{FF2B5EF4-FFF2-40B4-BE49-F238E27FC236}">
                  <a16:creationId xmlns:a16="http://schemas.microsoft.com/office/drawing/2014/main" id="{E0466D78-CCBF-4EB5-20A2-EE290173F5DF}"/>
                </a:ext>
              </a:extLst>
            </p:cNvPr>
            <p:cNvGrpSpPr/>
            <p:nvPr/>
          </p:nvGrpSpPr>
          <p:grpSpPr>
            <a:xfrm>
              <a:off x="10433280" y="6045314"/>
              <a:ext cx="585000" cy="347040"/>
              <a:chOff x="10433280" y="6045314"/>
              <a:chExt cx="585000" cy="34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0">
                <p14:nvContentPartPr>
                  <p14:cNvPr id="378" name="Pennanteckning 377">
                    <a:extLst>
                      <a:ext uri="{FF2B5EF4-FFF2-40B4-BE49-F238E27FC236}">
                        <a16:creationId xmlns:a16="http://schemas.microsoft.com/office/drawing/2014/main" id="{A91515B3-665C-D624-A007-966439B2C1F2}"/>
                      </a:ext>
                    </a:extLst>
                  </p14:cNvPr>
                  <p14:cNvContentPartPr/>
                  <p14:nvPr/>
                </p14:nvContentPartPr>
                <p14:xfrm>
                  <a:off x="10433280" y="6166274"/>
                  <a:ext cx="72360" cy="200160"/>
                </p14:xfrm>
              </p:contentPart>
            </mc:Choice>
            <mc:Fallback xmlns="">
              <p:pic>
                <p:nvPicPr>
                  <p:cNvPr id="378" name="Pennanteckning 377">
                    <a:extLst>
                      <a:ext uri="{FF2B5EF4-FFF2-40B4-BE49-F238E27FC236}">
                        <a16:creationId xmlns:a16="http://schemas.microsoft.com/office/drawing/2014/main" id="{A91515B3-665C-D624-A007-966439B2C1F2}"/>
                      </a:ext>
                    </a:extLst>
                  </p:cNvPr>
                  <p:cNvPicPr/>
                  <p:nvPr/>
                </p:nvPicPr>
                <p:blipFill>
                  <a:blip r:embed="rId561"/>
                  <a:stretch>
                    <a:fillRect/>
                  </a:stretch>
                </p:blipFill>
                <p:spPr>
                  <a:xfrm>
                    <a:off x="10417800" y="6150794"/>
                    <a:ext cx="10296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2">
                <p14:nvContentPartPr>
                  <p14:cNvPr id="379" name="Pennanteckning 378">
                    <a:extLst>
                      <a:ext uri="{FF2B5EF4-FFF2-40B4-BE49-F238E27FC236}">
                        <a16:creationId xmlns:a16="http://schemas.microsoft.com/office/drawing/2014/main" id="{EF109880-8101-0C5C-E3E1-5A0163557C6D}"/>
                      </a:ext>
                    </a:extLst>
                  </p14:cNvPr>
                  <p14:cNvContentPartPr/>
                  <p14:nvPr/>
                </p14:nvContentPartPr>
                <p14:xfrm>
                  <a:off x="10591680" y="6045314"/>
                  <a:ext cx="313920" cy="347040"/>
                </p14:xfrm>
              </p:contentPart>
            </mc:Choice>
            <mc:Fallback xmlns="">
              <p:pic>
                <p:nvPicPr>
                  <p:cNvPr id="379" name="Pennanteckning 378">
                    <a:extLst>
                      <a:ext uri="{FF2B5EF4-FFF2-40B4-BE49-F238E27FC236}">
                        <a16:creationId xmlns:a16="http://schemas.microsoft.com/office/drawing/2014/main" id="{EF109880-8101-0C5C-E3E1-5A0163557C6D}"/>
                      </a:ext>
                    </a:extLst>
                  </p:cNvPr>
                  <p:cNvPicPr/>
                  <p:nvPr/>
                </p:nvPicPr>
                <p:blipFill>
                  <a:blip r:embed="rId563"/>
                  <a:stretch>
                    <a:fillRect/>
                  </a:stretch>
                </p:blipFill>
                <p:spPr>
                  <a:xfrm>
                    <a:off x="10576560" y="6029834"/>
                    <a:ext cx="344520" cy="37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4">
                <p14:nvContentPartPr>
                  <p14:cNvPr id="380" name="Pennanteckning 379">
                    <a:extLst>
                      <a:ext uri="{FF2B5EF4-FFF2-40B4-BE49-F238E27FC236}">
                        <a16:creationId xmlns:a16="http://schemas.microsoft.com/office/drawing/2014/main" id="{A2B0E28D-5DF1-BCF1-BD5E-52551CF287A3}"/>
                      </a:ext>
                    </a:extLst>
                  </p14:cNvPr>
                  <p14:cNvContentPartPr/>
                  <p14:nvPr/>
                </p14:nvContentPartPr>
                <p14:xfrm>
                  <a:off x="10831800" y="6182474"/>
                  <a:ext cx="186480" cy="12960"/>
                </p14:xfrm>
              </p:contentPart>
            </mc:Choice>
            <mc:Fallback xmlns="">
              <p:pic>
                <p:nvPicPr>
                  <p:cNvPr id="380" name="Pennanteckning 379">
                    <a:extLst>
                      <a:ext uri="{FF2B5EF4-FFF2-40B4-BE49-F238E27FC236}">
                        <a16:creationId xmlns:a16="http://schemas.microsoft.com/office/drawing/2014/main" id="{A2B0E28D-5DF1-BCF1-BD5E-52551CF287A3}"/>
                      </a:ext>
                    </a:extLst>
                  </p:cNvPr>
                  <p:cNvPicPr/>
                  <p:nvPr/>
                </p:nvPicPr>
                <p:blipFill>
                  <a:blip r:embed="rId565"/>
                  <a:stretch>
                    <a:fillRect/>
                  </a:stretch>
                </p:blipFill>
                <p:spPr>
                  <a:xfrm>
                    <a:off x="10816320" y="6167354"/>
                    <a:ext cx="216720" cy="4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680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ruta 27">
            <a:extLst>
              <a:ext uri="{FF2B5EF4-FFF2-40B4-BE49-F238E27FC236}">
                <a16:creationId xmlns:a16="http://schemas.microsoft.com/office/drawing/2014/main" id="{7E8C0D03-019A-279A-6AD5-A5E7BD2580DB}"/>
              </a:ext>
            </a:extLst>
          </p:cNvPr>
          <p:cNvSpPr txBox="1"/>
          <p:nvPr/>
        </p:nvSpPr>
        <p:spPr>
          <a:xfrm>
            <a:off x="1037206" y="573477"/>
            <a:ext cx="9783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k-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fold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cross </a:t>
            </a:r>
            <a:r>
              <a:rPr lang="sv-SE" sz="3200" b="1" dirty="0" err="1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validation</a:t>
            </a:r>
            <a:r>
              <a:rPr lang="sv-SE" sz="3200" b="1" dirty="0">
                <a:solidFill>
                  <a:schemeClr val="accent1">
                    <a:lumMod val="75000"/>
                  </a:schemeClr>
                </a:solidFill>
                <a:latin typeface="Avenir Heavy" panose="02000503020000020003" pitchFamily="2" charset="0"/>
              </a:rPr>
              <a:t> </a:t>
            </a:r>
            <a:r>
              <a:rPr lang="sv-SE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for hyperparameter </a:t>
            </a:r>
            <a:r>
              <a:rPr lang="sv-SE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Light" panose="020B0402020203020204" pitchFamily="34" charset="77"/>
              </a:rPr>
              <a:t>tuning</a:t>
            </a:r>
            <a:endParaRPr lang="sv-SE" sz="3200" dirty="0">
              <a:solidFill>
                <a:schemeClr val="tx1">
                  <a:lumMod val="65000"/>
                  <a:lumOff val="35000"/>
                </a:schemeClr>
              </a:solidFill>
              <a:latin typeface="Avenir Light" panose="020B0402020203020204" pitchFamily="34" charset="77"/>
            </a:endParaRPr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BBA878BF-6D3E-AD03-79FF-4725151F81F2}"/>
              </a:ext>
            </a:extLst>
          </p:cNvPr>
          <p:cNvGrpSpPr/>
          <p:nvPr/>
        </p:nvGrpSpPr>
        <p:grpSpPr>
          <a:xfrm>
            <a:off x="2691120" y="4265114"/>
            <a:ext cx="32400" cy="542160"/>
            <a:chOff x="2691120" y="4265114"/>
            <a:chExt cx="32400" cy="542160"/>
          </a:xfrm>
        </p:grpSpPr>
        <p:grpSp>
          <p:nvGrpSpPr>
            <p:cNvPr id="338" name="Grupp 337">
              <a:extLst>
                <a:ext uri="{FF2B5EF4-FFF2-40B4-BE49-F238E27FC236}">
                  <a16:creationId xmlns:a16="http://schemas.microsoft.com/office/drawing/2014/main" id="{D33F2EFA-CADF-51FF-7B9A-9B26343651CB}"/>
                </a:ext>
              </a:extLst>
            </p:cNvPr>
            <p:cNvGrpSpPr/>
            <p:nvPr/>
          </p:nvGrpSpPr>
          <p:grpSpPr>
            <a:xfrm>
              <a:off x="2706600" y="4265114"/>
              <a:ext cx="16920" cy="189720"/>
              <a:chOff x="2706600" y="4265114"/>
              <a:chExt cx="16920" cy="18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333" name="Pennanteckning 332">
                    <a:extLst>
                      <a:ext uri="{FF2B5EF4-FFF2-40B4-BE49-F238E27FC236}">
                        <a16:creationId xmlns:a16="http://schemas.microsoft.com/office/drawing/2014/main" id="{A1343BE1-1622-3E06-90C3-38A2CC76DD7B}"/>
                      </a:ext>
                    </a:extLst>
                  </p14:cNvPr>
                  <p14:cNvContentPartPr/>
                  <p14:nvPr/>
                </p14:nvContentPartPr>
                <p14:xfrm>
                  <a:off x="2720280" y="4265114"/>
                  <a:ext cx="3240" cy="27720"/>
                </p14:xfrm>
              </p:contentPart>
            </mc:Choice>
            <mc:Fallback xmlns="">
              <p:pic>
                <p:nvPicPr>
                  <p:cNvPr id="333" name="Pennanteckning 332">
                    <a:extLst>
                      <a:ext uri="{FF2B5EF4-FFF2-40B4-BE49-F238E27FC236}">
                        <a16:creationId xmlns:a16="http://schemas.microsoft.com/office/drawing/2014/main" id="{A1343BE1-1622-3E06-90C3-38A2CC76DD7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2705160" y="4249634"/>
                    <a:ext cx="33480" cy="5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334" name="Pennanteckning 333">
                    <a:extLst>
                      <a:ext uri="{FF2B5EF4-FFF2-40B4-BE49-F238E27FC236}">
                        <a16:creationId xmlns:a16="http://schemas.microsoft.com/office/drawing/2014/main" id="{A7906D89-0B17-49C6-EED1-862E02F7719E}"/>
                      </a:ext>
                    </a:extLst>
                  </p14:cNvPr>
                  <p14:cNvContentPartPr/>
                  <p14:nvPr/>
                </p14:nvContentPartPr>
                <p14:xfrm>
                  <a:off x="2706600" y="4406234"/>
                  <a:ext cx="12240" cy="48600"/>
                </p14:xfrm>
              </p:contentPart>
            </mc:Choice>
            <mc:Fallback xmlns="">
              <p:pic>
                <p:nvPicPr>
                  <p:cNvPr id="334" name="Pennanteckning 333">
                    <a:extLst>
                      <a:ext uri="{FF2B5EF4-FFF2-40B4-BE49-F238E27FC236}">
                        <a16:creationId xmlns:a16="http://schemas.microsoft.com/office/drawing/2014/main" id="{A7906D89-0B17-49C6-EED1-862E02F7719E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691480" y="4391114"/>
                    <a:ext cx="4284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7" name="Grupp 336">
              <a:extLst>
                <a:ext uri="{FF2B5EF4-FFF2-40B4-BE49-F238E27FC236}">
                  <a16:creationId xmlns:a16="http://schemas.microsoft.com/office/drawing/2014/main" id="{0E210FFF-F617-DD78-FABE-3C38E24B2259}"/>
                </a:ext>
              </a:extLst>
            </p:cNvPr>
            <p:cNvGrpSpPr/>
            <p:nvPr/>
          </p:nvGrpSpPr>
          <p:grpSpPr>
            <a:xfrm>
              <a:off x="2691120" y="4630514"/>
              <a:ext cx="18720" cy="176760"/>
              <a:chOff x="2691120" y="4630514"/>
              <a:chExt cx="18720" cy="17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35" name="Pennanteckning 334">
                    <a:extLst>
                      <a:ext uri="{FF2B5EF4-FFF2-40B4-BE49-F238E27FC236}">
                        <a16:creationId xmlns:a16="http://schemas.microsoft.com/office/drawing/2014/main" id="{05E5FA0A-D284-0D2C-F0D8-5D92567BC327}"/>
                      </a:ext>
                    </a:extLst>
                  </p14:cNvPr>
                  <p14:cNvContentPartPr/>
                  <p14:nvPr/>
                </p14:nvContentPartPr>
                <p14:xfrm>
                  <a:off x="2691120" y="4630514"/>
                  <a:ext cx="14040" cy="89640"/>
                </p14:xfrm>
              </p:contentPart>
            </mc:Choice>
            <mc:Fallback xmlns="">
              <p:pic>
                <p:nvPicPr>
                  <p:cNvPr id="335" name="Pennanteckning 334">
                    <a:extLst>
                      <a:ext uri="{FF2B5EF4-FFF2-40B4-BE49-F238E27FC236}">
                        <a16:creationId xmlns:a16="http://schemas.microsoft.com/office/drawing/2014/main" id="{05E5FA0A-D284-0D2C-F0D8-5D92567BC327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676000" y="4615394"/>
                    <a:ext cx="44640" cy="12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36" name="Pennanteckning 335">
                    <a:extLst>
                      <a:ext uri="{FF2B5EF4-FFF2-40B4-BE49-F238E27FC236}">
                        <a16:creationId xmlns:a16="http://schemas.microsoft.com/office/drawing/2014/main" id="{C83B1FBB-EBEF-7FC3-2BE8-A93144FB6888}"/>
                      </a:ext>
                    </a:extLst>
                  </p14:cNvPr>
                  <p14:cNvContentPartPr/>
                  <p14:nvPr/>
                </p14:nvContentPartPr>
                <p14:xfrm>
                  <a:off x="2708400" y="4776674"/>
                  <a:ext cx="1440" cy="30600"/>
                </p14:xfrm>
              </p:contentPart>
            </mc:Choice>
            <mc:Fallback xmlns="">
              <p:pic>
                <p:nvPicPr>
                  <p:cNvPr id="336" name="Pennanteckning 335">
                    <a:extLst>
                      <a:ext uri="{FF2B5EF4-FFF2-40B4-BE49-F238E27FC236}">
                        <a16:creationId xmlns:a16="http://schemas.microsoft.com/office/drawing/2014/main" id="{C83B1FBB-EBEF-7FC3-2BE8-A93144FB6888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693280" y="4761194"/>
                    <a:ext cx="3168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" name="Grupp 1">
            <a:extLst>
              <a:ext uri="{FF2B5EF4-FFF2-40B4-BE49-F238E27FC236}">
                <a16:creationId xmlns:a16="http://schemas.microsoft.com/office/drawing/2014/main" id="{43CDD838-9194-39B1-7107-DEC209E42C88}"/>
              </a:ext>
            </a:extLst>
          </p:cNvPr>
          <p:cNvGrpSpPr/>
          <p:nvPr/>
        </p:nvGrpSpPr>
        <p:grpSpPr>
          <a:xfrm>
            <a:off x="1159320" y="1742954"/>
            <a:ext cx="4017960" cy="1205640"/>
            <a:chOff x="1159320" y="1742954"/>
            <a:chExt cx="4017960" cy="1205640"/>
          </a:xfrm>
        </p:grpSpPr>
        <p:grpSp>
          <p:nvGrpSpPr>
            <p:cNvPr id="44" name="Grupp 43">
              <a:extLst>
                <a:ext uri="{FF2B5EF4-FFF2-40B4-BE49-F238E27FC236}">
                  <a16:creationId xmlns:a16="http://schemas.microsoft.com/office/drawing/2014/main" id="{6029C7A1-D654-2B75-635D-81E620C3C7FE}"/>
                </a:ext>
              </a:extLst>
            </p:cNvPr>
            <p:cNvGrpSpPr/>
            <p:nvPr/>
          </p:nvGrpSpPr>
          <p:grpSpPr>
            <a:xfrm>
              <a:off x="1159320" y="1742954"/>
              <a:ext cx="3139920" cy="698760"/>
              <a:chOff x="1159320" y="1742954"/>
              <a:chExt cx="313992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" name="Pennanteckning 3">
                    <a:extLst>
                      <a:ext uri="{FF2B5EF4-FFF2-40B4-BE49-F238E27FC236}">
                        <a16:creationId xmlns:a16="http://schemas.microsoft.com/office/drawing/2014/main" id="{6A196DDC-2B47-38DE-9111-FC102C9C16A3}"/>
                      </a:ext>
                    </a:extLst>
                  </p14:cNvPr>
                  <p14:cNvContentPartPr/>
                  <p14:nvPr/>
                </p14:nvContentPartPr>
                <p14:xfrm>
                  <a:off x="1164000" y="1742954"/>
                  <a:ext cx="3135240" cy="698760"/>
                </p14:xfrm>
              </p:contentPart>
            </mc:Choice>
            <mc:Fallback xmlns="">
              <p:pic>
                <p:nvPicPr>
                  <p:cNvPr id="4" name="Pennanteckning 3">
                    <a:extLst>
                      <a:ext uri="{FF2B5EF4-FFF2-40B4-BE49-F238E27FC236}">
                        <a16:creationId xmlns:a16="http://schemas.microsoft.com/office/drawing/2014/main" id="{6A196DDC-2B47-38DE-9111-FC102C9C16A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48520" y="1727834"/>
                    <a:ext cx="3165480" cy="72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" name="Pennanteckning 5">
                    <a:extLst>
                      <a:ext uri="{FF2B5EF4-FFF2-40B4-BE49-F238E27FC236}">
                        <a16:creationId xmlns:a16="http://schemas.microsoft.com/office/drawing/2014/main" id="{394D90B4-3647-0EF9-C756-3B71F89DB8C3}"/>
                      </a:ext>
                    </a:extLst>
                  </p14:cNvPr>
                  <p14:cNvContentPartPr/>
                  <p14:nvPr/>
                </p14:nvContentPartPr>
                <p14:xfrm>
                  <a:off x="1159320" y="1792274"/>
                  <a:ext cx="3094920" cy="37800"/>
                </p14:xfrm>
              </p:contentPart>
            </mc:Choice>
            <mc:Fallback xmlns="">
              <p:pic>
                <p:nvPicPr>
                  <p:cNvPr id="6" name="Pennanteckning 5">
                    <a:extLst>
                      <a:ext uri="{FF2B5EF4-FFF2-40B4-BE49-F238E27FC236}">
                        <a16:creationId xmlns:a16="http://schemas.microsoft.com/office/drawing/2014/main" id="{394D90B4-3647-0EF9-C756-3B71F89DB8C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200" y="1777154"/>
                    <a:ext cx="3125520" cy="68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1" name="Grupp 40">
                <a:extLst>
                  <a:ext uri="{FF2B5EF4-FFF2-40B4-BE49-F238E27FC236}">
                    <a16:creationId xmlns:a16="http://schemas.microsoft.com/office/drawing/2014/main" id="{82020240-0377-50FD-E75A-D20946C47BA1}"/>
                  </a:ext>
                </a:extLst>
              </p:cNvPr>
              <p:cNvGrpSpPr/>
              <p:nvPr/>
            </p:nvGrpSpPr>
            <p:grpSpPr>
              <a:xfrm>
                <a:off x="1817760" y="1804154"/>
                <a:ext cx="1828440" cy="570960"/>
                <a:chOff x="1817760" y="1804154"/>
                <a:chExt cx="1828440" cy="570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14" name="Pennanteckning 13">
                      <a:extLst>
                        <a:ext uri="{FF2B5EF4-FFF2-40B4-BE49-F238E27FC236}">
                          <a16:creationId xmlns:a16="http://schemas.microsoft.com/office/drawing/2014/main" id="{21C6D50E-F415-2DFC-4714-093C639DE5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17760" y="1840514"/>
                    <a:ext cx="42120" cy="527400"/>
                  </p14:xfrm>
                </p:contentPart>
              </mc:Choice>
              <mc:Fallback xmlns="">
                <p:pic>
                  <p:nvPicPr>
                    <p:cNvPr id="14" name="Pennanteckning 13">
                      <a:extLst>
                        <a:ext uri="{FF2B5EF4-FFF2-40B4-BE49-F238E27FC236}">
                          <a16:creationId xmlns:a16="http://schemas.microsoft.com/office/drawing/2014/main" id="{21C6D50E-F415-2DFC-4714-093C639DE58F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802280" y="1825394"/>
                      <a:ext cx="72720" cy="55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6" name="Pennanteckning 35">
                      <a:extLst>
                        <a:ext uri="{FF2B5EF4-FFF2-40B4-BE49-F238E27FC236}">
                          <a16:creationId xmlns:a16="http://schemas.microsoft.com/office/drawing/2014/main" id="{8582DC4F-BC66-C4F2-0675-A901B6500B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5120" y="1804154"/>
                    <a:ext cx="72360" cy="570960"/>
                  </p14:xfrm>
                </p:contentPart>
              </mc:Choice>
              <mc:Fallback xmlns="">
                <p:pic>
                  <p:nvPicPr>
                    <p:cNvPr id="36" name="Pennanteckning 35">
                      <a:extLst>
                        <a:ext uri="{FF2B5EF4-FFF2-40B4-BE49-F238E27FC236}">
                          <a16:creationId xmlns:a16="http://schemas.microsoft.com/office/drawing/2014/main" id="{8582DC4F-BC66-C4F2-0675-A901B6500B1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459640" y="1789034"/>
                      <a:ext cx="102960" cy="60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38" name="Pennanteckning 37">
                      <a:extLst>
                        <a:ext uri="{FF2B5EF4-FFF2-40B4-BE49-F238E27FC236}">
                          <a16:creationId xmlns:a16="http://schemas.microsoft.com/office/drawing/2014/main" id="{F084874E-E277-9334-F04F-A9CAC88898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3280" y="1824314"/>
                    <a:ext cx="61560" cy="522720"/>
                  </p14:xfrm>
                </p:contentPart>
              </mc:Choice>
              <mc:Fallback xmlns="">
                <p:pic>
                  <p:nvPicPr>
                    <p:cNvPr id="38" name="Pennanteckning 37">
                      <a:extLst>
                        <a:ext uri="{FF2B5EF4-FFF2-40B4-BE49-F238E27FC236}">
                          <a16:creationId xmlns:a16="http://schemas.microsoft.com/office/drawing/2014/main" id="{F084874E-E277-9334-F04F-A9CAC888982C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128160" y="1808834"/>
                      <a:ext cx="91800" cy="55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40" name="Pennanteckning 39">
                      <a:extLst>
                        <a:ext uri="{FF2B5EF4-FFF2-40B4-BE49-F238E27FC236}">
                          <a16:creationId xmlns:a16="http://schemas.microsoft.com/office/drawing/2014/main" id="{D56F1DFB-7EDD-3F8F-BC96-9B3B771C37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2960" y="1836194"/>
                    <a:ext cx="3240" cy="502920"/>
                  </p14:xfrm>
                </p:contentPart>
              </mc:Choice>
              <mc:Fallback xmlns="">
                <p:pic>
                  <p:nvPicPr>
                    <p:cNvPr id="40" name="Pennanteckning 39">
                      <a:extLst>
                        <a:ext uri="{FF2B5EF4-FFF2-40B4-BE49-F238E27FC236}">
                          <a16:creationId xmlns:a16="http://schemas.microsoft.com/office/drawing/2014/main" id="{D56F1DFB-7EDD-3F8F-BC96-9B3B771C3719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627840" y="1820714"/>
                      <a:ext cx="33480" cy="533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384" name="Grupp 383">
              <a:extLst>
                <a:ext uri="{FF2B5EF4-FFF2-40B4-BE49-F238E27FC236}">
                  <a16:creationId xmlns:a16="http://schemas.microsoft.com/office/drawing/2014/main" id="{A71568FC-D5CF-4811-C997-5B425A0861E3}"/>
                </a:ext>
              </a:extLst>
            </p:cNvPr>
            <p:cNvGrpSpPr/>
            <p:nvPr/>
          </p:nvGrpSpPr>
          <p:grpSpPr>
            <a:xfrm>
              <a:off x="1240320" y="2521634"/>
              <a:ext cx="2938320" cy="426960"/>
              <a:chOff x="1240320" y="2521634"/>
              <a:chExt cx="2938320" cy="42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39" name="Pennanteckning 338">
                    <a:extLst>
                      <a:ext uri="{FF2B5EF4-FFF2-40B4-BE49-F238E27FC236}">
                        <a16:creationId xmlns:a16="http://schemas.microsoft.com/office/drawing/2014/main" id="{DB7769CD-D323-0EFD-B5EF-30B03C9DD114}"/>
                      </a:ext>
                    </a:extLst>
                  </p14:cNvPr>
                  <p14:cNvContentPartPr/>
                  <p14:nvPr/>
                </p14:nvContentPartPr>
                <p14:xfrm>
                  <a:off x="3837360" y="2579234"/>
                  <a:ext cx="108000" cy="113400"/>
                </p14:xfrm>
              </p:contentPart>
            </mc:Choice>
            <mc:Fallback xmlns="">
              <p:pic>
                <p:nvPicPr>
                  <p:cNvPr id="339" name="Pennanteckning 338">
                    <a:extLst>
                      <a:ext uri="{FF2B5EF4-FFF2-40B4-BE49-F238E27FC236}">
                        <a16:creationId xmlns:a16="http://schemas.microsoft.com/office/drawing/2014/main" id="{DB7769CD-D323-0EFD-B5EF-30B03C9DD11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21880" y="2563754"/>
                    <a:ext cx="13860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40" name="Pennanteckning 339">
                    <a:extLst>
                      <a:ext uri="{FF2B5EF4-FFF2-40B4-BE49-F238E27FC236}">
                        <a16:creationId xmlns:a16="http://schemas.microsoft.com/office/drawing/2014/main" id="{E4E53D79-117D-2E92-0BEB-5C591500A93A}"/>
                      </a:ext>
                    </a:extLst>
                  </p14:cNvPr>
                  <p14:cNvContentPartPr/>
                  <p14:nvPr/>
                </p14:nvContentPartPr>
                <p14:xfrm>
                  <a:off x="3977760" y="2603714"/>
                  <a:ext cx="113400" cy="72360"/>
                </p14:xfrm>
              </p:contentPart>
            </mc:Choice>
            <mc:Fallback xmlns="">
              <p:pic>
                <p:nvPicPr>
                  <p:cNvPr id="340" name="Pennanteckning 339">
                    <a:extLst>
                      <a:ext uri="{FF2B5EF4-FFF2-40B4-BE49-F238E27FC236}">
                        <a16:creationId xmlns:a16="http://schemas.microsoft.com/office/drawing/2014/main" id="{E4E53D79-117D-2E92-0BEB-5C591500A93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962280" y="2588594"/>
                    <a:ext cx="1440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41" name="Pennanteckning 340">
                    <a:extLst>
                      <a:ext uri="{FF2B5EF4-FFF2-40B4-BE49-F238E27FC236}">
                        <a16:creationId xmlns:a16="http://schemas.microsoft.com/office/drawing/2014/main" id="{1CFF6152-DA4B-AD8E-30CE-BBAA7586CCB7}"/>
                      </a:ext>
                    </a:extLst>
                  </p14:cNvPr>
                  <p14:cNvContentPartPr/>
                  <p14:nvPr/>
                </p14:nvContentPartPr>
                <p14:xfrm>
                  <a:off x="4174680" y="2556194"/>
                  <a:ext cx="3960" cy="114480"/>
                </p14:xfrm>
              </p:contentPart>
            </mc:Choice>
            <mc:Fallback xmlns="">
              <p:pic>
                <p:nvPicPr>
                  <p:cNvPr id="341" name="Pennanteckning 340">
                    <a:extLst>
                      <a:ext uri="{FF2B5EF4-FFF2-40B4-BE49-F238E27FC236}">
                        <a16:creationId xmlns:a16="http://schemas.microsoft.com/office/drawing/2014/main" id="{1CFF6152-DA4B-AD8E-30CE-BBAA7586CCB7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159560" y="2541074"/>
                    <a:ext cx="34560" cy="14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343" name="Pennanteckning 342">
                    <a:extLst>
                      <a:ext uri="{FF2B5EF4-FFF2-40B4-BE49-F238E27FC236}">
                        <a16:creationId xmlns:a16="http://schemas.microsoft.com/office/drawing/2014/main" id="{58E69490-A227-E967-A686-D27C3102D39F}"/>
                      </a:ext>
                    </a:extLst>
                  </p14:cNvPr>
                  <p14:cNvContentPartPr/>
                  <p14:nvPr/>
                </p14:nvContentPartPr>
                <p14:xfrm>
                  <a:off x="1240320" y="2521634"/>
                  <a:ext cx="2383920" cy="201960"/>
                </p14:xfrm>
              </p:contentPart>
            </mc:Choice>
            <mc:Fallback xmlns="">
              <p:pic>
                <p:nvPicPr>
                  <p:cNvPr id="343" name="Pennanteckning 342">
                    <a:extLst>
                      <a:ext uri="{FF2B5EF4-FFF2-40B4-BE49-F238E27FC236}">
                        <a16:creationId xmlns:a16="http://schemas.microsoft.com/office/drawing/2014/main" id="{58E69490-A227-E967-A686-D27C3102D39F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225200" y="2506514"/>
                    <a:ext cx="241416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345" name="Pennanteckning 344">
                    <a:extLst>
                      <a:ext uri="{FF2B5EF4-FFF2-40B4-BE49-F238E27FC236}">
                        <a16:creationId xmlns:a16="http://schemas.microsoft.com/office/drawing/2014/main" id="{3BFD833A-2B51-01A9-84DF-1FD78041B515}"/>
                      </a:ext>
                    </a:extLst>
                  </p14:cNvPr>
                  <p14:cNvContentPartPr/>
                  <p14:nvPr/>
                </p14:nvContentPartPr>
                <p14:xfrm>
                  <a:off x="2136000" y="2762474"/>
                  <a:ext cx="14760" cy="155520"/>
                </p14:xfrm>
              </p:contentPart>
            </mc:Choice>
            <mc:Fallback xmlns="">
              <p:pic>
                <p:nvPicPr>
                  <p:cNvPr id="345" name="Pennanteckning 344">
                    <a:extLst>
                      <a:ext uri="{FF2B5EF4-FFF2-40B4-BE49-F238E27FC236}">
                        <a16:creationId xmlns:a16="http://schemas.microsoft.com/office/drawing/2014/main" id="{3BFD833A-2B51-01A9-84DF-1FD78041B515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120520" y="2746994"/>
                    <a:ext cx="4536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346" name="Pennanteckning 345">
                    <a:extLst>
                      <a:ext uri="{FF2B5EF4-FFF2-40B4-BE49-F238E27FC236}">
                        <a16:creationId xmlns:a16="http://schemas.microsoft.com/office/drawing/2014/main" id="{89E6C43A-4732-346D-817F-DE276E0A7DC7}"/>
                      </a:ext>
                    </a:extLst>
                  </p14:cNvPr>
                  <p14:cNvContentPartPr/>
                  <p14:nvPr/>
                </p14:nvContentPartPr>
                <p14:xfrm>
                  <a:off x="2094960" y="2823314"/>
                  <a:ext cx="161640" cy="12960"/>
                </p14:xfrm>
              </p:contentPart>
            </mc:Choice>
            <mc:Fallback xmlns="">
              <p:pic>
                <p:nvPicPr>
                  <p:cNvPr id="346" name="Pennanteckning 345">
                    <a:extLst>
                      <a:ext uri="{FF2B5EF4-FFF2-40B4-BE49-F238E27FC236}">
                        <a16:creationId xmlns:a16="http://schemas.microsoft.com/office/drawing/2014/main" id="{89E6C43A-4732-346D-817F-DE276E0A7DC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2079480" y="2808194"/>
                    <a:ext cx="19224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347" name="Pennanteckning 346">
                    <a:extLst>
                      <a:ext uri="{FF2B5EF4-FFF2-40B4-BE49-F238E27FC236}">
                        <a16:creationId xmlns:a16="http://schemas.microsoft.com/office/drawing/2014/main" id="{9354E2D6-9A9B-9328-45F9-B94C4C4C29D2}"/>
                      </a:ext>
                    </a:extLst>
                  </p14:cNvPr>
                  <p14:cNvContentPartPr/>
                  <p14:nvPr/>
                </p14:nvContentPartPr>
                <p14:xfrm>
                  <a:off x="2283600" y="2863634"/>
                  <a:ext cx="97920" cy="45000"/>
                </p14:xfrm>
              </p:contentPart>
            </mc:Choice>
            <mc:Fallback xmlns="">
              <p:pic>
                <p:nvPicPr>
                  <p:cNvPr id="347" name="Pennanteckning 346">
                    <a:extLst>
                      <a:ext uri="{FF2B5EF4-FFF2-40B4-BE49-F238E27FC236}">
                        <a16:creationId xmlns:a16="http://schemas.microsoft.com/office/drawing/2014/main" id="{9354E2D6-9A9B-9328-45F9-B94C4C4C29D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2268480" y="2848514"/>
                    <a:ext cx="12852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348" name="Pennanteckning 347">
                    <a:extLst>
                      <a:ext uri="{FF2B5EF4-FFF2-40B4-BE49-F238E27FC236}">
                        <a16:creationId xmlns:a16="http://schemas.microsoft.com/office/drawing/2014/main" id="{60495254-98DB-2AC6-C12B-D9CCC4D25070}"/>
                      </a:ext>
                    </a:extLst>
                  </p14:cNvPr>
                  <p14:cNvContentPartPr/>
                  <p14:nvPr/>
                </p14:nvContentPartPr>
                <p14:xfrm>
                  <a:off x="2424000" y="2876234"/>
                  <a:ext cx="176400" cy="72360"/>
                </p14:xfrm>
              </p:contentPart>
            </mc:Choice>
            <mc:Fallback xmlns="">
              <p:pic>
                <p:nvPicPr>
                  <p:cNvPr id="348" name="Pennanteckning 347">
                    <a:extLst>
                      <a:ext uri="{FF2B5EF4-FFF2-40B4-BE49-F238E27FC236}">
                        <a16:creationId xmlns:a16="http://schemas.microsoft.com/office/drawing/2014/main" id="{60495254-98DB-2AC6-C12B-D9CCC4D2507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2408880" y="2861114"/>
                    <a:ext cx="207000" cy="10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382" name="Pennanteckning 381">
                    <a:extLst>
                      <a:ext uri="{FF2B5EF4-FFF2-40B4-BE49-F238E27FC236}">
                        <a16:creationId xmlns:a16="http://schemas.microsoft.com/office/drawing/2014/main" id="{C9698CEC-262E-1146-24A9-E194CAF80F88}"/>
                      </a:ext>
                    </a:extLst>
                  </p14:cNvPr>
                  <p14:cNvContentPartPr/>
                  <p14:nvPr/>
                </p14:nvContentPartPr>
                <p14:xfrm>
                  <a:off x="2632800" y="2822594"/>
                  <a:ext cx="1440" cy="31320"/>
                </p14:xfrm>
              </p:contentPart>
            </mc:Choice>
            <mc:Fallback xmlns="">
              <p:pic>
                <p:nvPicPr>
                  <p:cNvPr id="382" name="Pennanteckning 381">
                    <a:extLst>
                      <a:ext uri="{FF2B5EF4-FFF2-40B4-BE49-F238E27FC236}">
                        <a16:creationId xmlns:a16="http://schemas.microsoft.com/office/drawing/2014/main" id="{C9698CEC-262E-1146-24A9-E194CAF80F88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2617680" y="2807474"/>
                    <a:ext cx="3168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83" name="Pennanteckning 382">
                    <a:extLst>
                      <a:ext uri="{FF2B5EF4-FFF2-40B4-BE49-F238E27FC236}">
                        <a16:creationId xmlns:a16="http://schemas.microsoft.com/office/drawing/2014/main" id="{41605F92-3CCE-C072-8413-8C9753E2E20E}"/>
                      </a:ext>
                    </a:extLst>
                  </p14:cNvPr>
                  <p14:cNvContentPartPr/>
                  <p14:nvPr/>
                </p14:nvContentPartPr>
                <p14:xfrm>
                  <a:off x="2650080" y="2786234"/>
                  <a:ext cx="140040" cy="121680"/>
                </p14:xfrm>
              </p:contentPart>
            </mc:Choice>
            <mc:Fallback xmlns="">
              <p:pic>
                <p:nvPicPr>
                  <p:cNvPr id="383" name="Pennanteckning 382">
                    <a:extLst>
                      <a:ext uri="{FF2B5EF4-FFF2-40B4-BE49-F238E27FC236}">
                        <a16:creationId xmlns:a16="http://schemas.microsoft.com/office/drawing/2014/main" id="{41605F92-3CCE-C072-8413-8C9753E2E20E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2634960" y="2770754"/>
                    <a:ext cx="17028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1" name="Grupp 400">
              <a:extLst>
                <a:ext uri="{FF2B5EF4-FFF2-40B4-BE49-F238E27FC236}">
                  <a16:creationId xmlns:a16="http://schemas.microsoft.com/office/drawing/2014/main" id="{6CE7C1DC-0635-AF3C-F08F-320F8A7B2A1A}"/>
                </a:ext>
              </a:extLst>
            </p:cNvPr>
            <p:cNvGrpSpPr/>
            <p:nvPr/>
          </p:nvGrpSpPr>
          <p:grpSpPr>
            <a:xfrm>
              <a:off x="3617400" y="1826834"/>
              <a:ext cx="1230480" cy="588600"/>
              <a:chOff x="3617400" y="1826834"/>
              <a:chExt cx="1230480" cy="58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75" name="Pennanteckning 74">
                    <a:extLst>
                      <a:ext uri="{FF2B5EF4-FFF2-40B4-BE49-F238E27FC236}">
                        <a16:creationId xmlns:a16="http://schemas.microsoft.com/office/drawing/2014/main" id="{688A149B-DE53-4F72-09A5-D5017FA22EFA}"/>
                      </a:ext>
                    </a:extLst>
                  </p14:cNvPr>
                  <p14:cNvContentPartPr/>
                  <p14:nvPr/>
                </p14:nvContentPartPr>
                <p14:xfrm>
                  <a:off x="3617400" y="1844114"/>
                  <a:ext cx="190800" cy="130680"/>
                </p14:xfrm>
              </p:contentPart>
            </mc:Choice>
            <mc:Fallback xmlns="">
              <p:pic>
                <p:nvPicPr>
                  <p:cNvPr id="75" name="Pennanteckning 74">
                    <a:extLst>
                      <a:ext uri="{FF2B5EF4-FFF2-40B4-BE49-F238E27FC236}">
                        <a16:creationId xmlns:a16="http://schemas.microsoft.com/office/drawing/2014/main" id="{688A149B-DE53-4F72-09A5-D5017FA22EFA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602280" y="1828994"/>
                    <a:ext cx="22140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76" name="Pennanteckning 75">
                    <a:extLst>
                      <a:ext uri="{FF2B5EF4-FFF2-40B4-BE49-F238E27FC236}">
                        <a16:creationId xmlns:a16="http://schemas.microsoft.com/office/drawing/2014/main" id="{A5643192-8E18-07A9-772A-AFCC614528C1}"/>
                      </a:ext>
                    </a:extLst>
                  </p14:cNvPr>
                  <p14:cNvContentPartPr/>
                  <p14:nvPr/>
                </p14:nvContentPartPr>
                <p14:xfrm>
                  <a:off x="3709920" y="1851674"/>
                  <a:ext cx="221400" cy="222840"/>
                </p14:xfrm>
              </p:contentPart>
            </mc:Choice>
            <mc:Fallback xmlns="">
              <p:pic>
                <p:nvPicPr>
                  <p:cNvPr id="76" name="Pennanteckning 75">
                    <a:extLst>
                      <a:ext uri="{FF2B5EF4-FFF2-40B4-BE49-F238E27FC236}">
                        <a16:creationId xmlns:a16="http://schemas.microsoft.com/office/drawing/2014/main" id="{A5643192-8E18-07A9-772A-AFCC614528C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694800" y="1836194"/>
                    <a:ext cx="252000" cy="25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77" name="Pennanteckning 76">
                    <a:extLst>
                      <a:ext uri="{FF2B5EF4-FFF2-40B4-BE49-F238E27FC236}">
                        <a16:creationId xmlns:a16="http://schemas.microsoft.com/office/drawing/2014/main" id="{736FE509-D344-DDF3-8BA2-93B673BAB132}"/>
                      </a:ext>
                    </a:extLst>
                  </p14:cNvPr>
                  <p14:cNvContentPartPr/>
                  <p14:nvPr/>
                </p14:nvContentPartPr>
                <p14:xfrm>
                  <a:off x="3777960" y="1876154"/>
                  <a:ext cx="299520" cy="259200"/>
                </p14:xfrm>
              </p:contentPart>
            </mc:Choice>
            <mc:Fallback xmlns="">
              <p:pic>
                <p:nvPicPr>
                  <p:cNvPr id="77" name="Pennanteckning 76">
                    <a:extLst>
                      <a:ext uri="{FF2B5EF4-FFF2-40B4-BE49-F238E27FC236}">
                        <a16:creationId xmlns:a16="http://schemas.microsoft.com/office/drawing/2014/main" id="{736FE509-D344-DDF3-8BA2-93B673BAB132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3762480" y="1861034"/>
                    <a:ext cx="330120" cy="28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8" name="Pennanteckning 77">
                    <a:extLst>
                      <a:ext uri="{FF2B5EF4-FFF2-40B4-BE49-F238E27FC236}">
                        <a16:creationId xmlns:a16="http://schemas.microsoft.com/office/drawing/2014/main" id="{191FF566-741C-1FC4-7211-FE7E45087D7B}"/>
                      </a:ext>
                    </a:extLst>
                  </p14:cNvPr>
                  <p14:cNvContentPartPr/>
                  <p14:nvPr/>
                </p14:nvContentPartPr>
                <p14:xfrm>
                  <a:off x="3792720" y="1935554"/>
                  <a:ext cx="366840" cy="293040"/>
                </p14:xfrm>
              </p:contentPart>
            </mc:Choice>
            <mc:Fallback xmlns="">
              <p:pic>
                <p:nvPicPr>
                  <p:cNvPr id="78" name="Pennanteckning 77">
                    <a:extLst>
                      <a:ext uri="{FF2B5EF4-FFF2-40B4-BE49-F238E27FC236}">
                        <a16:creationId xmlns:a16="http://schemas.microsoft.com/office/drawing/2014/main" id="{191FF566-741C-1FC4-7211-FE7E45087D7B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3777600" y="1920074"/>
                    <a:ext cx="39708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9" name="Pennanteckning 78">
                    <a:extLst>
                      <a:ext uri="{FF2B5EF4-FFF2-40B4-BE49-F238E27FC236}">
                        <a16:creationId xmlns:a16="http://schemas.microsoft.com/office/drawing/2014/main" id="{80DC0C73-0276-80C5-316E-646451F32217}"/>
                      </a:ext>
                    </a:extLst>
                  </p14:cNvPr>
                  <p14:cNvContentPartPr/>
                  <p14:nvPr/>
                </p14:nvContentPartPr>
                <p14:xfrm>
                  <a:off x="3929520" y="2007554"/>
                  <a:ext cx="319320" cy="235440"/>
                </p14:xfrm>
              </p:contentPart>
            </mc:Choice>
            <mc:Fallback xmlns="">
              <p:pic>
                <p:nvPicPr>
                  <p:cNvPr id="79" name="Pennanteckning 78">
                    <a:extLst>
                      <a:ext uri="{FF2B5EF4-FFF2-40B4-BE49-F238E27FC236}">
                        <a16:creationId xmlns:a16="http://schemas.microsoft.com/office/drawing/2014/main" id="{80DC0C73-0276-80C5-316E-646451F3221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3914400" y="1992074"/>
                    <a:ext cx="34956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0" name="Pennanteckning 79">
                    <a:extLst>
                      <a:ext uri="{FF2B5EF4-FFF2-40B4-BE49-F238E27FC236}">
                        <a16:creationId xmlns:a16="http://schemas.microsoft.com/office/drawing/2014/main" id="{EDFFC80D-EBFA-8859-B24E-DF961C5F0F4C}"/>
                      </a:ext>
                    </a:extLst>
                  </p14:cNvPr>
                  <p14:cNvContentPartPr/>
                  <p14:nvPr/>
                </p14:nvContentPartPr>
                <p14:xfrm>
                  <a:off x="4000800" y="2091434"/>
                  <a:ext cx="244440" cy="207360"/>
                </p14:xfrm>
              </p:contentPart>
            </mc:Choice>
            <mc:Fallback xmlns="">
              <p:pic>
                <p:nvPicPr>
                  <p:cNvPr id="80" name="Pennanteckning 79">
                    <a:extLst>
                      <a:ext uri="{FF2B5EF4-FFF2-40B4-BE49-F238E27FC236}">
                        <a16:creationId xmlns:a16="http://schemas.microsoft.com/office/drawing/2014/main" id="{EDFFC80D-EBFA-8859-B24E-DF961C5F0F4C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3985680" y="2075954"/>
                    <a:ext cx="274680" cy="23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385" name="Pennanteckning 384">
                    <a:extLst>
                      <a:ext uri="{FF2B5EF4-FFF2-40B4-BE49-F238E27FC236}">
                        <a16:creationId xmlns:a16="http://schemas.microsoft.com/office/drawing/2014/main" id="{821A2D45-67A8-C2FA-4D1E-D8C21B44C452}"/>
                      </a:ext>
                    </a:extLst>
                  </p14:cNvPr>
                  <p14:cNvContentPartPr/>
                  <p14:nvPr/>
                </p14:nvContentPartPr>
                <p14:xfrm>
                  <a:off x="4409760" y="1826834"/>
                  <a:ext cx="9360" cy="360"/>
                </p14:xfrm>
              </p:contentPart>
            </mc:Choice>
            <mc:Fallback xmlns="">
              <p:pic>
                <p:nvPicPr>
                  <p:cNvPr id="385" name="Pennanteckning 384">
                    <a:extLst>
                      <a:ext uri="{FF2B5EF4-FFF2-40B4-BE49-F238E27FC236}">
                        <a16:creationId xmlns:a16="http://schemas.microsoft.com/office/drawing/2014/main" id="{821A2D45-67A8-C2FA-4D1E-D8C21B44C45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394640" y="1811714"/>
                    <a:ext cx="39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386" name="Pennanteckning 385">
                    <a:extLst>
                      <a:ext uri="{FF2B5EF4-FFF2-40B4-BE49-F238E27FC236}">
                        <a16:creationId xmlns:a16="http://schemas.microsoft.com/office/drawing/2014/main" id="{4C7EAD34-A553-6BAB-F1CC-C6CA2F8FF223}"/>
                      </a:ext>
                    </a:extLst>
                  </p14:cNvPr>
                  <p14:cNvContentPartPr/>
                  <p14:nvPr/>
                </p14:nvContentPartPr>
                <p14:xfrm>
                  <a:off x="4409760" y="1826834"/>
                  <a:ext cx="70560" cy="14760"/>
                </p14:xfrm>
              </p:contentPart>
            </mc:Choice>
            <mc:Fallback xmlns="">
              <p:pic>
                <p:nvPicPr>
                  <p:cNvPr id="386" name="Pennanteckning 385">
                    <a:extLst>
                      <a:ext uri="{FF2B5EF4-FFF2-40B4-BE49-F238E27FC236}">
                        <a16:creationId xmlns:a16="http://schemas.microsoft.com/office/drawing/2014/main" id="{4C7EAD34-A553-6BAB-F1CC-C6CA2F8FF223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394640" y="1811714"/>
                    <a:ext cx="1011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387" name="Pennanteckning 386">
                    <a:extLst>
                      <a:ext uri="{FF2B5EF4-FFF2-40B4-BE49-F238E27FC236}">
                        <a16:creationId xmlns:a16="http://schemas.microsoft.com/office/drawing/2014/main" id="{DB4B3669-2EA4-8885-40B4-75EB7465B2A9}"/>
                      </a:ext>
                    </a:extLst>
                  </p14:cNvPr>
                  <p14:cNvContentPartPr/>
                  <p14:nvPr/>
                </p14:nvContentPartPr>
                <p14:xfrm>
                  <a:off x="4535760" y="1845194"/>
                  <a:ext cx="45000" cy="5040"/>
                </p14:xfrm>
              </p:contentPart>
            </mc:Choice>
            <mc:Fallback xmlns="">
              <p:pic>
                <p:nvPicPr>
                  <p:cNvPr id="387" name="Pennanteckning 386">
                    <a:extLst>
                      <a:ext uri="{FF2B5EF4-FFF2-40B4-BE49-F238E27FC236}">
                        <a16:creationId xmlns:a16="http://schemas.microsoft.com/office/drawing/2014/main" id="{DB4B3669-2EA4-8885-40B4-75EB7465B2A9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520640" y="1830074"/>
                    <a:ext cx="756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388" name="Pennanteckning 387">
                    <a:extLst>
                      <a:ext uri="{FF2B5EF4-FFF2-40B4-BE49-F238E27FC236}">
                        <a16:creationId xmlns:a16="http://schemas.microsoft.com/office/drawing/2014/main" id="{CECB3319-E134-31DC-E3BE-EAC24CE05353}"/>
                      </a:ext>
                    </a:extLst>
                  </p14:cNvPr>
                  <p14:cNvContentPartPr/>
                  <p14:nvPr/>
                </p14:nvContentPartPr>
                <p14:xfrm>
                  <a:off x="4623240" y="1845194"/>
                  <a:ext cx="60480" cy="3240"/>
                </p14:xfrm>
              </p:contentPart>
            </mc:Choice>
            <mc:Fallback xmlns="">
              <p:pic>
                <p:nvPicPr>
                  <p:cNvPr id="388" name="Pennanteckning 387">
                    <a:extLst>
                      <a:ext uri="{FF2B5EF4-FFF2-40B4-BE49-F238E27FC236}">
                        <a16:creationId xmlns:a16="http://schemas.microsoft.com/office/drawing/2014/main" id="{CECB3319-E134-31DC-E3BE-EAC24CE05353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608120" y="1830074"/>
                    <a:ext cx="9108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389" name="Pennanteckning 388">
                    <a:extLst>
                      <a:ext uri="{FF2B5EF4-FFF2-40B4-BE49-F238E27FC236}">
                        <a16:creationId xmlns:a16="http://schemas.microsoft.com/office/drawing/2014/main" id="{1010A6FA-367A-B007-46FB-3798D3B0A51C}"/>
                      </a:ext>
                    </a:extLst>
                  </p14:cNvPr>
                  <p14:cNvContentPartPr/>
                  <p14:nvPr/>
                </p14:nvContentPartPr>
                <p14:xfrm>
                  <a:off x="4736280" y="1835114"/>
                  <a:ext cx="44280" cy="360"/>
                </p14:xfrm>
              </p:contentPart>
            </mc:Choice>
            <mc:Fallback xmlns="">
              <p:pic>
                <p:nvPicPr>
                  <p:cNvPr id="389" name="Pennanteckning 388">
                    <a:extLst>
                      <a:ext uri="{FF2B5EF4-FFF2-40B4-BE49-F238E27FC236}">
                        <a16:creationId xmlns:a16="http://schemas.microsoft.com/office/drawing/2014/main" id="{1010A6FA-367A-B007-46FB-3798D3B0A51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4721160" y="1819994"/>
                    <a:ext cx="7452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390" name="Pennanteckning 389">
                    <a:extLst>
                      <a:ext uri="{FF2B5EF4-FFF2-40B4-BE49-F238E27FC236}">
                        <a16:creationId xmlns:a16="http://schemas.microsoft.com/office/drawing/2014/main" id="{3FA2C556-EAB7-C3DE-F151-CCBA5BFABC0F}"/>
                      </a:ext>
                    </a:extLst>
                  </p14:cNvPr>
                  <p14:cNvContentPartPr/>
                  <p14:nvPr/>
                </p14:nvContentPartPr>
                <p14:xfrm>
                  <a:off x="4823040" y="1829714"/>
                  <a:ext cx="16920" cy="17640"/>
                </p14:xfrm>
              </p:contentPart>
            </mc:Choice>
            <mc:Fallback xmlns="">
              <p:pic>
                <p:nvPicPr>
                  <p:cNvPr id="390" name="Pennanteckning 389">
                    <a:extLst>
                      <a:ext uri="{FF2B5EF4-FFF2-40B4-BE49-F238E27FC236}">
                        <a16:creationId xmlns:a16="http://schemas.microsoft.com/office/drawing/2014/main" id="{3FA2C556-EAB7-C3DE-F151-CCBA5BFABC0F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4807560" y="1814234"/>
                    <a:ext cx="4716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391" name="Pennanteckning 390">
                    <a:extLst>
                      <a:ext uri="{FF2B5EF4-FFF2-40B4-BE49-F238E27FC236}">
                        <a16:creationId xmlns:a16="http://schemas.microsoft.com/office/drawing/2014/main" id="{0C1A54D4-C58E-3692-B6CB-FCDD53F3250D}"/>
                      </a:ext>
                    </a:extLst>
                  </p14:cNvPr>
                  <p14:cNvContentPartPr/>
                  <p14:nvPr/>
                </p14:nvContentPartPr>
                <p14:xfrm>
                  <a:off x="4833120" y="1906394"/>
                  <a:ext cx="9360" cy="227520"/>
                </p14:xfrm>
              </p:contentPart>
            </mc:Choice>
            <mc:Fallback xmlns="">
              <p:pic>
                <p:nvPicPr>
                  <p:cNvPr id="391" name="Pennanteckning 390">
                    <a:extLst>
                      <a:ext uri="{FF2B5EF4-FFF2-40B4-BE49-F238E27FC236}">
                        <a16:creationId xmlns:a16="http://schemas.microsoft.com/office/drawing/2014/main" id="{0C1A54D4-C58E-3692-B6CB-FCDD53F3250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4817640" y="1890914"/>
                    <a:ext cx="39960" cy="25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392" name="Pennanteckning 391">
                    <a:extLst>
                      <a:ext uri="{FF2B5EF4-FFF2-40B4-BE49-F238E27FC236}">
                        <a16:creationId xmlns:a16="http://schemas.microsoft.com/office/drawing/2014/main" id="{8224F5C9-F327-4ABF-4591-449E28CA71EB}"/>
                      </a:ext>
                    </a:extLst>
                  </p14:cNvPr>
                  <p14:cNvContentPartPr/>
                  <p14:nvPr/>
                </p14:nvContentPartPr>
                <p14:xfrm>
                  <a:off x="4841040" y="2213474"/>
                  <a:ext cx="6840" cy="44280"/>
                </p14:xfrm>
              </p:contentPart>
            </mc:Choice>
            <mc:Fallback xmlns="">
              <p:pic>
                <p:nvPicPr>
                  <p:cNvPr id="392" name="Pennanteckning 391">
                    <a:extLst>
                      <a:ext uri="{FF2B5EF4-FFF2-40B4-BE49-F238E27FC236}">
                        <a16:creationId xmlns:a16="http://schemas.microsoft.com/office/drawing/2014/main" id="{8224F5C9-F327-4ABF-4591-449E28CA71EB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4825920" y="2198354"/>
                    <a:ext cx="37080" cy="7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393" name="Pennanteckning 392">
                    <a:extLst>
                      <a:ext uri="{FF2B5EF4-FFF2-40B4-BE49-F238E27FC236}">
                        <a16:creationId xmlns:a16="http://schemas.microsoft.com/office/drawing/2014/main" id="{B6B07DB9-DE31-ECE1-6D1F-7DADEA5A9C94}"/>
                      </a:ext>
                    </a:extLst>
                  </p14:cNvPr>
                  <p14:cNvContentPartPr/>
                  <p14:nvPr/>
                </p14:nvContentPartPr>
                <p14:xfrm>
                  <a:off x="4842840" y="2321114"/>
                  <a:ext cx="5040" cy="17640"/>
                </p14:xfrm>
              </p:contentPart>
            </mc:Choice>
            <mc:Fallback xmlns="">
              <p:pic>
                <p:nvPicPr>
                  <p:cNvPr id="393" name="Pennanteckning 392">
                    <a:extLst>
                      <a:ext uri="{FF2B5EF4-FFF2-40B4-BE49-F238E27FC236}">
                        <a16:creationId xmlns:a16="http://schemas.microsoft.com/office/drawing/2014/main" id="{B6B07DB9-DE31-ECE1-6D1F-7DADEA5A9C94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4827720" y="2305994"/>
                    <a:ext cx="35280" cy="4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394" name="Pennanteckning 393">
                    <a:extLst>
                      <a:ext uri="{FF2B5EF4-FFF2-40B4-BE49-F238E27FC236}">
                        <a16:creationId xmlns:a16="http://schemas.microsoft.com/office/drawing/2014/main" id="{ADBA3B27-0944-15C9-B8C5-51F3B62D9E94}"/>
                      </a:ext>
                    </a:extLst>
                  </p14:cNvPr>
                  <p14:cNvContentPartPr/>
                  <p14:nvPr/>
                </p14:nvContentPartPr>
                <p14:xfrm>
                  <a:off x="4834920" y="2321114"/>
                  <a:ext cx="12960" cy="69840"/>
                </p14:xfrm>
              </p:contentPart>
            </mc:Choice>
            <mc:Fallback xmlns="">
              <p:pic>
                <p:nvPicPr>
                  <p:cNvPr id="394" name="Pennanteckning 393">
                    <a:extLst>
                      <a:ext uri="{FF2B5EF4-FFF2-40B4-BE49-F238E27FC236}">
                        <a16:creationId xmlns:a16="http://schemas.microsoft.com/office/drawing/2014/main" id="{ADBA3B27-0944-15C9-B8C5-51F3B62D9E94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4819440" y="2305994"/>
                    <a:ext cx="43560" cy="10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95" name="Pennanteckning 394">
                    <a:extLst>
                      <a:ext uri="{FF2B5EF4-FFF2-40B4-BE49-F238E27FC236}">
                        <a16:creationId xmlns:a16="http://schemas.microsoft.com/office/drawing/2014/main" id="{C30842E8-63D1-5CED-23A7-437A61116198}"/>
                      </a:ext>
                    </a:extLst>
                  </p14:cNvPr>
                  <p14:cNvContentPartPr/>
                  <p14:nvPr/>
                </p14:nvContentPartPr>
                <p14:xfrm>
                  <a:off x="4798200" y="2394914"/>
                  <a:ext cx="28440" cy="10440"/>
                </p14:xfrm>
              </p:contentPart>
            </mc:Choice>
            <mc:Fallback xmlns="">
              <p:pic>
                <p:nvPicPr>
                  <p:cNvPr id="395" name="Pennanteckning 394">
                    <a:extLst>
                      <a:ext uri="{FF2B5EF4-FFF2-40B4-BE49-F238E27FC236}">
                        <a16:creationId xmlns:a16="http://schemas.microsoft.com/office/drawing/2014/main" id="{C30842E8-63D1-5CED-23A7-437A6111619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4783080" y="2379794"/>
                    <a:ext cx="590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396" name="Pennanteckning 395">
                    <a:extLst>
                      <a:ext uri="{FF2B5EF4-FFF2-40B4-BE49-F238E27FC236}">
                        <a16:creationId xmlns:a16="http://schemas.microsoft.com/office/drawing/2014/main" id="{F5470B86-19EC-1559-2EFE-D2F24DEF3F17}"/>
                      </a:ext>
                    </a:extLst>
                  </p14:cNvPr>
                  <p14:cNvContentPartPr/>
                  <p14:nvPr/>
                </p14:nvContentPartPr>
                <p14:xfrm>
                  <a:off x="4602360" y="2406794"/>
                  <a:ext cx="69480" cy="8640"/>
                </p14:xfrm>
              </p:contentPart>
            </mc:Choice>
            <mc:Fallback xmlns="">
              <p:pic>
                <p:nvPicPr>
                  <p:cNvPr id="396" name="Pennanteckning 395">
                    <a:extLst>
                      <a:ext uri="{FF2B5EF4-FFF2-40B4-BE49-F238E27FC236}">
                        <a16:creationId xmlns:a16="http://schemas.microsoft.com/office/drawing/2014/main" id="{F5470B86-19EC-1559-2EFE-D2F24DEF3F17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4586880" y="2391674"/>
                    <a:ext cx="10008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97" name="Pennanteckning 396">
                    <a:extLst>
                      <a:ext uri="{FF2B5EF4-FFF2-40B4-BE49-F238E27FC236}">
                        <a16:creationId xmlns:a16="http://schemas.microsoft.com/office/drawing/2014/main" id="{D94C77C5-37C3-2EFB-76E9-5E2D3AE365C8}"/>
                      </a:ext>
                    </a:extLst>
                  </p14:cNvPr>
                  <p14:cNvContentPartPr/>
                  <p14:nvPr/>
                </p14:nvContentPartPr>
                <p14:xfrm>
                  <a:off x="4516680" y="2385914"/>
                  <a:ext cx="27000" cy="3960"/>
                </p14:xfrm>
              </p:contentPart>
            </mc:Choice>
            <mc:Fallback xmlns="">
              <p:pic>
                <p:nvPicPr>
                  <p:cNvPr id="397" name="Pennanteckning 396">
                    <a:extLst>
                      <a:ext uri="{FF2B5EF4-FFF2-40B4-BE49-F238E27FC236}">
                        <a16:creationId xmlns:a16="http://schemas.microsoft.com/office/drawing/2014/main" id="{D94C77C5-37C3-2EFB-76E9-5E2D3AE365C8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4501200" y="2370434"/>
                    <a:ext cx="5724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98" name="Pennanteckning 397">
                    <a:extLst>
                      <a:ext uri="{FF2B5EF4-FFF2-40B4-BE49-F238E27FC236}">
                        <a16:creationId xmlns:a16="http://schemas.microsoft.com/office/drawing/2014/main" id="{4BFB409A-4DC3-ACF1-9D47-303C56E954B2}"/>
                      </a:ext>
                    </a:extLst>
                  </p14:cNvPr>
                  <p14:cNvContentPartPr/>
                  <p14:nvPr/>
                </p14:nvContentPartPr>
                <p14:xfrm>
                  <a:off x="4432800" y="2368634"/>
                  <a:ext cx="31320" cy="8640"/>
                </p14:xfrm>
              </p:contentPart>
            </mc:Choice>
            <mc:Fallback xmlns="">
              <p:pic>
                <p:nvPicPr>
                  <p:cNvPr id="398" name="Pennanteckning 397">
                    <a:extLst>
                      <a:ext uri="{FF2B5EF4-FFF2-40B4-BE49-F238E27FC236}">
                        <a16:creationId xmlns:a16="http://schemas.microsoft.com/office/drawing/2014/main" id="{4BFB409A-4DC3-ACF1-9D47-303C56E954B2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4417320" y="2353154"/>
                    <a:ext cx="6192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99" name="Pennanteckning 398">
                    <a:extLst>
                      <a:ext uri="{FF2B5EF4-FFF2-40B4-BE49-F238E27FC236}">
                        <a16:creationId xmlns:a16="http://schemas.microsoft.com/office/drawing/2014/main" id="{DC775776-71C1-4BEC-FD6F-AAA2A935CBBD}"/>
                      </a:ext>
                    </a:extLst>
                  </p14:cNvPr>
                  <p14:cNvContentPartPr/>
                  <p14:nvPr/>
                </p14:nvContentPartPr>
                <p14:xfrm>
                  <a:off x="4334160" y="2392034"/>
                  <a:ext cx="360" cy="360"/>
                </p14:xfrm>
              </p:contentPart>
            </mc:Choice>
            <mc:Fallback xmlns="">
              <p:pic>
                <p:nvPicPr>
                  <p:cNvPr id="399" name="Pennanteckning 398">
                    <a:extLst>
                      <a:ext uri="{FF2B5EF4-FFF2-40B4-BE49-F238E27FC236}">
                        <a16:creationId xmlns:a16="http://schemas.microsoft.com/office/drawing/2014/main" id="{DC775776-71C1-4BEC-FD6F-AAA2A935CBB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319040" y="2376914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400" name="Pennanteckning 399">
                    <a:extLst>
                      <a:ext uri="{FF2B5EF4-FFF2-40B4-BE49-F238E27FC236}">
                        <a16:creationId xmlns:a16="http://schemas.microsoft.com/office/drawing/2014/main" id="{A05A203C-078D-3282-B300-1D5146D86591}"/>
                      </a:ext>
                    </a:extLst>
                  </p14:cNvPr>
                  <p14:cNvContentPartPr/>
                  <p14:nvPr/>
                </p14:nvContentPartPr>
                <p14:xfrm>
                  <a:off x="4334160" y="2392034"/>
                  <a:ext cx="360" cy="360"/>
                </p14:xfrm>
              </p:contentPart>
            </mc:Choice>
            <mc:Fallback xmlns="">
              <p:pic>
                <p:nvPicPr>
                  <p:cNvPr id="400" name="Pennanteckning 399">
                    <a:extLst>
                      <a:ext uri="{FF2B5EF4-FFF2-40B4-BE49-F238E27FC236}">
                        <a16:creationId xmlns:a16="http://schemas.microsoft.com/office/drawing/2014/main" id="{A05A203C-078D-3282-B300-1D5146D8659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319040" y="2376914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8" name="Grupp 407">
              <a:extLst>
                <a:ext uri="{FF2B5EF4-FFF2-40B4-BE49-F238E27FC236}">
                  <a16:creationId xmlns:a16="http://schemas.microsoft.com/office/drawing/2014/main" id="{277D9306-1EA4-EE30-0941-68AD336AF52F}"/>
                </a:ext>
              </a:extLst>
            </p:cNvPr>
            <p:cNvGrpSpPr/>
            <p:nvPr/>
          </p:nvGrpSpPr>
          <p:grpSpPr>
            <a:xfrm>
              <a:off x="4630440" y="2550794"/>
              <a:ext cx="546840" cy="205200"/>
              <a:chOff x="4630440" y="2550794"/>
              <a:chExt cx="546840" cy="205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402" name="Pennanteckning 401">
                    <a:extLst>
                      <a:ext uri="{FF2B5EF4-FFF2-40B4-BE49-F238E27FC236}">
                        <a16:creationId xmlns:a16="http://schemas.microsoft.com/office/drawing/2014/main" id="{D4A74E16-1BDA-3559-0371-A5ED1B99B724}"/>
                      </a:ext>
                    </a:extLst>
                  </p14:cNvPr>
                  <p14:cNvContentPartPr/>
                  <p14:nvPr/>
                </p14:nvContentPartPr>
                <p14:xfrm>
                  <a:off x="4693440" y="2560154"/>
                  <a:ext cx="47880" cy="195840"/>
                </p14:xfrm>
              </p:contentPart>
            </mc:Choice>
            <mc:Fallback xmlns="">
              <p:pic>
                <p:nvPicPr>
                  <p:cNvPr id="402" name="Pennanteckning 401">
                    <a:extLst>
                      <a:ext uri="{FF2B5EF4-FFF2-40B4-BE49-F238E27FC236}">
                        <a16:creationId xmlns:a16="http://schemas.microsoft.com/office/drawing/2014/main" id="{D4A74E16-1BDA-3559-0371-A5ED1B99B72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4678320" y="2544674"/>
                    <a:ext cx="7812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03" name="Pennanteckning 402">
                    <a:extLst>
                      <a:ext uri="{FF2B5EF4-FFF2-40B4-BE49-F238E27FC236}">
                        <a16:creationId xmlns:a16="http://schemas.microsoft.com/office/drawing/2014/main" id="{96739FE9-857C-89AE-23CA-451016D04B19}"/>
                      </a:ext>
                    </a:extLst>
                  </p14:cNvPr>
                  <p14:cNvContentPartPr/>
                  <p14:nvPr/>
                </p14:nvContentPartPr>
                <p14:xfrm>
                  <a:off x="4630440" y="2601194"/>
                  <a:ext cx="151920" cy="36720"/>
                </p14:xfrm>
              </p:contentPart>
            </mc:Choice>
            <mc:Fallback xmlns="">
              <p:pic>
                <p:nvPicPr>
                  <p:cNvPr id="403" name="Pennanteckning 402">
                    <a:extLst>
                      <a:ext uri="{FF2B5EF4-FFF2-40B4-BE49-F238E27FC236}">
                        <a16:creationId xmlns:a16="http://schemas.microsoft.com/office/drawing/2014/main" id="{96739FE9-857C-89AE-23CA-451016D04B19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615320" y="2585714"/>
                    <a:ext cx="18216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404" name="Pennanteckning 403">
                    <a:extLst>
                      <a:ext uri="{FF2B5EF4-FFF2-40B4-BE49-F238E27FC236}">
                        <a16:creationId xmlns:a16="http://schemas.microsoft.com/office/drawing/2014/main" id="{EF87D28C-0E97-6C13-AB1B-F207C4E4553F}"/>
                      </a:ext>
                    </a:extLst>
                  </p14:cNvPr>
                  <p14:cNvContentPartPr/>
                  <p14:nvPr/>
                </p14:nvContentPartPr>
                <p14:xfrm>
                  <a:off x="4804680" y="2604794"/>
                  <a:ext cx="141840" cy="102240"/>
                </p14:xfrm>
              </p:contentPart>
            </mc:Choice>
            <mc:Fallback xmlns="">
              <p:pic>
                <p:nvPicPr>
                  <p:cNvPr id="404" name="Pennanteckning 403">
                    <a:extLst>
                      <a:ext uri="{FF2B5EF4-FFF2-40B4-BE49-F238E27FC236}">
                        <a16:creationId xmlns:a16="http://schemas.microsoft.com/office/drawing/2014/main" id="{EF87D28C-0E97-6C13-AB1B-F207C4E4553F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4789560" y="2589314"/>
                    <a:ext cx="1720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405" name="Pennanteckning 404">
                    <a:extLst>
                      <a:ext uri="{FF2B5EF4-FFF2-40B4-BE49-F238E27FC236}">
                        <a16:creationId xmlns:a16="http://schemas.microsoft.com/office/drawing/2014/main" id="{5538D083-DC80-863A-D169-D9D4CF76CC0E}"/>
                      </a:ext>
                    </a:extLst>
                  </p14:cNvPr>
                  <p14:cNvContentPartPr/>
                  <p14:nvPr/>
                </p14:nvContentPartPr>
                <p14:xfrm>
                  <a:off x="4986840" y="2589314"/>
                  <a:ext cx="29520" cy="86040"/>
                </p14:xfrm>
              </p:contentPart>
            </mc:Choice>
            <mc:Fallback xmlns="">
              <p:pic>
                <p:nvPicPr>
                  <p:cNvPr id="405" name="Pennanteckning 404">
                    <a:extLst>
                      <a:ext uri="{FF2B5EF4-FFF2-40B4-BE49-F238E27FC236}">
                        <a16:creationId xmlns:a16="http://schemas.microsoft.com/office/drawing/2014/main" id="{5538D083-DC80-863A-D169-D9D4CF76CC0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4971720" y="2573834"/>
                    <a:ext cx="6012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406" name="Pennanteckning 405">
                    <a:extLst>
                      <a:ext uri="{FF2B5EF4-FFF2-40B4-BE49-F238E27FC236}">
                        <a16:creationId xmlns:a16="http://schemas.microsoft.com/office/drawing/2014/main" id="{DE3C492C-20DC-328E-2010-868DC7201B60}"/>
                      </a:ext>
                    </a:extLst>
                  </p14:cNvPr>
                  <p14:cNvContentPartPr/>
                  <p14:nvPr/>
                </p14:nvContentPartPr>
                <p14:xfrm>
                  <a:off x="5108160" y="2550794"/>
                  <a:ext cx="28440" cy="143640"/>
                </p14:xfrm>
              </p:contentPart>
            </mc:Choice>
            <mc:Fallback xmlns="">
              <p:pic>
                <p:nvPicPr>
                  <p:cNvPr id="406" name="Pennanteckning 405">
                    <a:extLst>
                      <a:ext uri="{FF2B5EF4-FFF2-40B4-BE49-F238E27FC236}">
                        <a16:creationId xmlns:a16="http://schemas.microsoft.com/office/drawing/2014/main" id="{DE3C492C-20DC-328E-2010-868DC7201B60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5093040" y="2535674"/>
                    <a:ext cx="5904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407" name="Pennanteckning 406">
                    <a:extLst>
                      <a:ext uri="{FF2B5EF4-FFF2-40B4-BE49-F238E27FC236}">
                        <a16:creationId xmlns:a16="http://schemas.microsoft.com/office/drawing/2014/main" id="{BB4E4EA1-1601-FF80-032C-93B8D1A918ED}"/>
                      </a:ext>
                    </a:extLst>
                  </p14:cNvPr>
                  <p14:cNvContentPartPr/>
                  <p14:nvPr/>
                </p14:nvContentPartPr>
                <p14:xfrm>
                  <a:off x="5059200" y="2629274"/>
                  <a:ext cx="118080" cy="15120"/>
                </p14:xfrm>
              </p:contentPart>
            </mc:Choice>
            <mc:Fallback xmlns="">
              <p:pic>
                <p:nvPicPr>
                  <p:cNvPr id="407" name="Pennanteckning 406">
                    <a:extLst>
                      <a:ext uri="{FF2B5EF4-FFF2-40B4-BE49-F238E27FC236}">
                        <a16:creationId xmlns:a16="http://schemas.microsoft.com/office/drawing/2014/main" id="{BB4E4EA1-1601-FF80-032C-93B8D1A918ED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5043720" y="2614154"/>
                    <a:ext cx="148320" cy="45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5B075992-FB79-E7FC-FEF0-5B2FCD92CAB1}"/>
              </a:ext>
            </a:extLst>
          </p:cNvPr>
          <p:cNvGrpSpPr/>
          <p:nvPr/>
        </p:nvGrpSpPr>
        <p:grpSpPr>
          <a:xfrm>
            <a:off x="1182766" y="3055938"/>
            <a:ext cx="3709754" cy="1082816"/>
            <a:chOff x="1182766" y="3055938"/>
            <a:chExt cx="3709754" cy="1082816"/>
          </a:xfrm>
        </p:grpSpPr>
        <p:grpSp>
          <p:nvGrpSpPr>
            <p:cNvPr id="59" name="Grupp 58">
              <a:extLst>
                <a:ext uri="{FF2B5EF4-FFF2-40B4-BE49-F238E27FC236}">
                  <a16:creationId xmlns:a16="http://schemas.microsoft.com/office/drawing/2014/main" id="{0298FBB0-1091-FEAA-3A10-18D1B6F5FEBD}"/>
                </a:ext>
              </a:extLst>
            </p:cNvPr>
            <p:cNvGrpSpPr/>
            <p:nvPr/>
          </p:nvGrpSpPr>
          <p:grpSpPr>
            <a:xfrm>
              <a:off x="1182766" y="3055938"/>
              <a:ext cx="3139920" cy="698760"/>
              <a:chOff x="1159320" y="1742954"/>
              <a:chExt cx="313992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60" name="Pennanteckning 59">
                    <a:extLst>
                      <a:ext uri="{FF2B5EF4-FFF2-40B4-BE49-F238E27FC236}">
                        <a16:creationId xmlns:a16="http://schemas.microsoft.com/office/drawing/2014/main" id="{14217598-4B00-6785-2D24-F2090C1CEE05}"/>
                      </a:ext>
                    </a:extLst>
                  </p14:cNvPr>
                  <p14:cNvContentPartPr/>
                  <p14:nvPr/>
                </p14:nvContentPartPr>
                <p14:xfrm>
                  <a:off x="1164000" y="1742954"/>
                  <a:ext cx="3135240" cy="698760"/>
                </p14:xfrm>
              </p:contentPart>
            </mc:Choice>
            <mc:Fallback xmlns="">
              <p:pic>
                <p:nvPicPr>
                  <p:cNvPr id="60" name="Pennanteckning 59">
                    <a:extLst>
                      <a:ext uri="{FF2B5EF4-FFF2-40B4-BE49-F238E27FC236}">
                        <a16:creationId xmlns:a16="http://schemas.microsoft.com/office/drawing/2014/main" id="{14217598-4B00-6785-2D24-F2090C1CEE0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48520" y="1727834"/>
                    <a:ext cx="3165480" cy="72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61" name="Pennanteckning 60">
                    <a:extLst>
                      <a:ext uri="{FF2B5EF4-FFF2-40B4-BE49-F238E27FC236}">
                        <a16:creationId xmlns:a16="http://schemas.microsoft.com/office/drawing/2014/main" id="{60945976-A345-DC9C-040A-D7D926F93466}"/>
                      </a:ext>
                    </a:extLst>
                  </p14:cNvPr>
                  <p14:cNvContentPartPr/>
                  <p14:nvPr/>
                </p14:nvContentPartPr>
                <p14:xfrm>
                  <a:off x="1159320" y="1792274"/>
                  <a:ext cx="3094920" cy="37800"/>
                </p14:xfrm>
              </p:contentPart>
            </mc:Choice>
            <mc:Fallback xmlns="">
              <p:pic>
                <p:nvPicPr>
                  <p:cNvPr id="61" name="Pennanteckning 60">
                    <a:extLst>
                      <a:ext uri="{FF2B5EF4-FFF2-40B4-BE49-F238E27FC236}">
                        <a16:creationId xmlns:a16="http://schemas.microsoft.com/office/drawing/2014/main" id="{60945976-A345-DC9C-040A-D7D926F934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200" y="1777154"/>
                    <a:ext cx="3125520" cy="68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2" name="Grupp 61">
                <a:extLst>
                  <a:ext uri="{FF2B5EF4-FFF2-40B4-BE49-F238E27FC236}">
                    <a16:creationId xmlns:a16="http://schemas.microsoft.com/office/drawing/2014/main" id="{B59B86F0-6746-A03C-F80E-8CC7FAD06A16}"/>
                  </a:ext>
                </a:extLst>
              </p:cNvPr>
              <p:cNvGrpSpPr/>
              <p:nvPr/>
            </p:nvGrpSpPr>
            <p:grpSpPr>
              <a:xfrm>
                <a:off x="1817760" y="1804154"/>
                <a:ext cx="1828440" cy="570960"/>
                <a:chOff x="1817760" y="1804154"/>
                <a:chExt cx="1828440" cy="570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9">
                  <p14:nvContentPartPr>
                    <p14:cNvPr id="63" name="Pennanteckning 62">
                      <a:extLst>
                        <a:ext uri="{FF2B5EF4-FFF2-40B4-BE49-F238E27FC236}">
                          <a16:creationId xmlns:a16="http://schemas.microsoft.com/office/drawing/2014/main" id="{E55D1419-81E5-1E0D-10E2-4111BEA787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17760" y="1840514"/>
                    <a:ext cx="42120" cy="527400"/>
                  </p14:xfrm>
                </p:contentPart>
              </mc:Choice>
              <mc:Fallback xmlns="">
                <p:pic>
                  <p:nvPicPr>
                    <p:cNvPr id="63" name="Pennanteckning 62">
                      <a:extLst>
                        <a:ext uri="{FF2B5EF4-FFF2-40B4-BE49-F238E27FC236}">
                          <a16:creationId xmlns:a16="http://schemas.microsoft.com/office/drawing/2014/main" id="{E55D1419-81E5-1E0D-10E2-4111BEA78778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802280" y="1825394"/>
                      <a:ext cx="72720" cy="55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64" name="Pennanteckning 63">
                      <a:extLst>
                        <a:ext uri="{FF2B5EF4-FFF2-40B4-BE49-F238E27FC236}">
                          <a16:creationId xmlns:a16="http://schemas.microsoft.com/office/drawing/2014/main" id="{4803EE2B-B798-36D9-45AA-DA60D84E9A1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5120" y="1804154"/>
                    <a:ext cx="72360" cy="570960"/>
                  </p14:xfrm>
                </p:contentPart>
              </mc:Choice>
              <mc:Fallback xmlns="">
                <p:pic>
                  <p:nvPicPr>
                    <p:cNvPr id="64" name="Pennanteckning 63">
                      <a:extLst>
                        <a:ext uri="{FF2B5EF4-FFF2-40B4-BE49-F238E27FC236}">
                          <a16:creationId xmlns:a16="http://schemas.microsoft.com/office/drawing/2014/main" id="{4803EE2B-B798-36D9-45AA-DA60D84E9A1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459640" y="1789034"/>
                      <a:ext cx="102960" cy="60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1">
                  <p14:nvContentPartPr>
                    <p14:cNvPr id="65" name="Pennanteckning 64">
                      <a:extLst>
                        <a:ext uri="{FF2B5EF4-FFF2-40B4-BE49-F238E27FC236}">
                          <a16:creationId xmlns:a16="http://schemas.microsoft.com/office/drawing/2014/main" id="{9A8E687E-BBAA-38D8-19CB-A67C934FF6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3280" y="1824314"/>
                    <a:ext cx="61560" cy="522720"/>
                  </p14:xfrm>
                </p:contentPart>
              </mc:Choice>
              <mc:Fallback xmlns="">
                <p:pic>
                  <p:nvPicPr>
                    <p:cNvPr id="65" name="Pennanteckning 64">
                      <a:extLst>
                        <a:ext uri="{FF2B5EF4-FFF2-40B4-BE49-F238E27FC236}">
                          <a16:creationId xmlns:a16="http://schemas.microsoft.com/office/drawing/2014/main" id="{9A8E687E-BBAA-38D8-19CB-A67C934FF645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128160" y="1808834"/>
                      <a:ext cx="91800" cy="55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66" name="Pennanteckning 65">
                      <a:extLst>
                        <a:ext uri="{FF2B5EF4-FFF2-40B4-BE49-F238E27FC236}">
                          <a16:creationId xmlns:a16="http://schemas.microsoft.com/office/drawing/2014/main" id="{73F1219B-2CCA-ECAC-D395-156F2A2C4A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2960" y="1836194"/>
                    <a:ext cx="3240" cy="502920"/>
                  </p14:xfrm>
                </p:contentPart>
              </mc:Choice>
              <mc:Fallback xmlns="">
                <p:pic>
                  <p:nvPicPr>
                    <p:cNvPr id="66" name="Pennanteckning 65">
                      <a:extLst>
                        <a:ext uri="{FF2B5EF4-FFF2-40B4-BE49-F238E27FC236}">
                          <a16:creationId xmlns:a16="http://schemas.microsoft.com/office/drawing/2014/main" id="{73F1219B-2CCA-ECAC-D395-156F2A2C4ADA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627840" y="1820714"/>
                      <a:ext cx="33480" cy="533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193" name="Grupp 192">
              <a:extLst>
                <a:ext uri="{FF2B5EF4-FFF2-40B4-BE49-F238E27FC236}">
                  <a16:creationId xmlns:a16="http://schemas.microsoft.com/office/drawing/2014/main" id="{C8A8C1C4-A3B3-9021-1348-19F3D0D8ACF7}"/>
                </a:ext>
              </a:extLst>
            </p:cNvPr>
            <p:cNvGrpSpPr/>
            <p:nvPr/>
          </p:nvGrpSpPr>
          <p:grpSpPr>
            <a:xfrm>
              <a:off x="3156240" y="3154514"/>
              <a:ext cx="426600" cy="523800"/>
              <a:chOff x="3156240" y="3154514"/>
              <a:chExt cx="426600" cy="523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96" name="Pennanteckning 95">
                    <a:extLst>
                      <a:ext uri="{FF2B5EF4-FFF2-40B4-BE49-F238E27FC236}">
                        <a16:creationId xmlns:a16="http://schemas.microsoft.com/office/drawing/2014/main" id="{6D939E3F-324E-6BF9-E67F-E74C4F5D6245}"/>
                      </a:ext>
                    </a:extLst>
                  </p14:cNvPr>
                  <p14:cNvContentPartPr/>
                  <p14:nvPr/>
                </p14:nvContentPartPr>
                <p14:xfrm>
                  <a:off x="3169200" y="3154514"/>
                  <a:ext cx="169560" cy="122400"/>
                </p14:xfrm>
              </p:contentPart>
            </mc:Choice>
            <mc:Fallback xmlns="">
              <p:pic>
                <p:nvPicPr>
                  <p:cNvPr id="96" name="Pennanteckning 95">
                    <a:extLst>
                      <a:ext uri="{FF2B5EF4-FFF2-40B4-BE49-F238E27FC236}">
                        <a16:creationId xmlns:a16="http://schemas.microsoft.com/office/drawing/2014/main" id="{6D939E3F-324E-6BF9-E67F-E74C4F5D624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154080" y="3139394"/>
                    <a:ext cx="20016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8" name="Pennanteckning 107">
                    <a:extLst>
                      <a:ext uri="{FF2B5EF4-FFF2-40B4-BE49-F238E27FC236}">
                        <a16:creationId xmlns:a16="http://schemas.microsoft.com/office/drawing/2014/main" id="{6789B7DA-38DB-F4BD-60E3-AE86B3D15CF3}"/>
                      </a:ext>
                    </a:extLst>
                  </p14:cNvPr>
                  <p14:cNvContentPartPr/>
                  <p14:nvPr/>
                </p14:nvContentPartPr>
                <p14:xfrm>
                  <a:off x="3156240" y="3177194"/>
                  <a:ext cx="345240" cy="257760"/>
                </p14:xfrm>
              </p:contentPart>
            </mc:Choice>
            <mc:Fallback xmlns="">
              <p:pic>
                <p:nvPicPr>
                  <p:cNvPr id="108" name="Pennanteckning 107">
                    <a:extLst>
                      <a:ext uri="{FF2B5EF4-FFF2-40B4-BE49-F238E27FC236}">
                        <a16:creationId xmlns:a16="http://schemas.microsoft.com/office/drawing/2014/main" id="{6789B7DA-38DB-F4BD-60E3-AE86B3D15CF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140760" y="3162074"/>
                    <a:ext cx="375480" cy="28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90" name="Pennanteckning 189">
                    <a:extLst>
                      <a:ext uri="{FF2B5EF4-FFF2-40B4-BE49-F238E27FC236}">
                        <a16:creationId xmlns:a16="http://schemas.microsoft.com/office/drawing/2014/main" id="{3FB44666-81FF-50C7-98E6-04FF464CE8B4}"/>
                      </a:ext>
                    </a:extLst>
                  </p14:cNvPr>
                  <p14:cNvContentPartPr/>
                  <p14:nvPr/>
                </p14:nvContentPartPr>
                <p14:xfrm>
                  <a:off x="3221760" y="3233714"/>
                  <a:ext cx="353880" cy="378720"/>
                </p14:xfrm>
              </p:contentPart>
            </mc:Choice>
            <mc:Fallback xmlns="">
              <p:pic>
                <p:nvPicPr>
                  <p:cNvPr id="190" name="Pennanteckning 189">
                    <a:extLst>
                      <a:ext uri="{FF2B5EF4-FFF2-40B4-BE49-F238E27FC236}">
                        <a16:creationId xmlns:a16="http://schemas.microsoft.com/office/drawing/2014/main" id="{3FB44666-81FF-50C7-98E6-04FF464CE8B4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206640" y="3218594"/>
                    <a:ext cx="384480" cy="40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91" name="Pennanteckning 190">
                    <a:extLst>
                      <a:ext uri="{FF2B5EF4-FFF2-40B4-BE49-F238E27FC236}">
                        <a16:creationId xmlns:a16="http://schemas.microsoft.com/office/drawing/2014/main" id="{C79F758B-C6CD-DA92-9247-8006EEC93FD9}"/>
                      </a:ext>
                    </a:extLst>
                  </p14:cNvPr>
                  <p14:cNvContentPartPr/>
                  <p14:nvPr/>
                </p14:nvContentPartPr>
                <p14:xfrm>
                  <a:off x="3344160" y="3439994"/>
                  <a:ext cx="232560" cy="195480"/>
                </p14:xfrm>
              </p:contentPart>
            </mc:Choice>
            <mc:Fallback xmlns="">
              <p:pic>
                <p:nvPicPr>
                  <p:cNvPr id="191" name="Pennanteckning 190">
                    <a:extLst>
                      <a:ext uri="{FF2B5EF4-FFF2-40B4-BE49-F238E27FC236}">
                        <a16:creationId xmlns:a16="http://schemas.microsoft.com/office/drawing/2014/main" id="{C79F758B-C6CD-DA92-9247-8006EEC93FD9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329040" y="3424514"/>
                    <a:ext cx="263160" cy="22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92" name="Pennanteckning 191">
                    <a:extLst>
                      <a:ext uri="{FF2B5EF4-FFF2-40B4-BE49-F238E27FC236}">
                        <a16:creationId xmlns:a16="http://schemas.microsoft.com/office/drawing/2014/main" id="{62FF86FD-797C-9774-F803-AA43FBF2F259}"/>
                      </a:ext>
                    </a:extLst>
                  </p14:cNvPr>
                  <p14:cNvContentPartPr/>
                  <p14:nvPr/>
                </p14:nvContentPartPr>
                <p14:xfrm>
                  <a:off x="3416880" y="3520994"/>
                  <a:ext cx="165960" cy="157320"/>
                </p14:xfrm>
              </p:contentPart>
            </mc:Choice>
            <mc:Fallback xmlns="">
              <p:pic>
                <p:nvPicPr>
                  <p:cNvPr id="192" name="Pennanteckning 191">
                    <a:extLst>
                      <a:ext uri="{FF2B5EF4-FFF2-40B4-BE49-F238E27FC236}">
                        <a16:creationId xmlns:a16="http://schemas.microsoft.com/office/drawing/2014/main" id="{62FF86FD-797C-9774-F803-AA43FBF2F25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401760" y="3505514"/>
                    <a:ext cx="196560" cy="18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32" name="Pennanteckning 331">
                  <a:extLst>
                    <a:ext uri="{FF2B5EF4-FFF2-40B4-BE49-F238E27FC236}">
                      <a16:creationId xmlns:a16="http://schemas.microsoft.com/office/drawing/2014/main" id="{3BB93704-13C7-A910-54AF-6571498769D0}"/>
                    </a:ext>
                  </a:extLst>
                </p14:cNvPr>
                <p14:cNvContentPartPr/>
                <p14:nvPr/>
              </p14:nvContentPartPr>
              <p14:xfrm>
                <a:off x="2721360" y="4119314"/>
                <a:ext cx="8640" cy="19440"/>
              </p14:xfrm>
            </p:contentPart>
          </mc:Choice>
          <mc:Fallback>
            <p:pic>
              <p:nvPicPr>
                <p:cNvPr id="332" name="Pennanteckning 331">
                  <a:extLst>
                    <a:ext uri="{FF2B5EF4-FFF2-40B4-BE49-F238E27FC236}">
                      <a16:creationId xmlns:a16="http://schemas.microsoft.com/office/drawing/2014/main" id="{3BB93704-13C7-A910-54AF-6571498769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05880" y="4103834"/>
                  <a:ext cx="39240" cy="50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1" name="Grupp 420">
              <a:extLst>
                <a:ext uri="{FF2B5EF4-FFF2-40B4-BE49-F238E27FC236}">
                  <a16:creationId xmlns:a16="http://schemas.microsoft.com/office/drawing/2014/main" id="{A44337B1-82D3-C65D-EB6D-688584F6D48E}"/>
                </a:ext>
              </a:extLst>
            </p:cNvPr>
            <p:cNvGrpSpPr/>
            <p:nvPr/>
          </p:nvGrpSpPr>
          <p:grpSpPr>
            <a:xfrm>
              <a:off x="4413720" y="3155234"/>
              <a:ext cx="478800" cy="251280"/>
              <a:chOff x="4413720" y="3155234"/>
              <a:chExt cx="47880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409" name="Pennanteckning 408">
                    <a:extLst>
                      <a:ext uri="{FF2B5EF4-FFF2-40B4-BE49-F238E27FC236}">
                        <a16:creationId xmlns:a16="http://schemas.microsoft.com/office/drawing/2014/main" id="{7337863B-3AD2-DCC7-2298-0A7FBAE7569C}"/>
                      </a:ext>
                    </a:extLst>
                  </p14:cNvPr>
                  <p14:cNvContentPartPr/>
                  <p14:nvPr/>
                </p14:nvContentPartPr>
                <p14:xfrm>
                  <a:off x="4413720" y="3155234"/>
                  <a:ext cx="48600" cy="5040"/>
                </p14:xfrm>
              </p:contentPart>
            </mc:Choice>
            <mc:Fallback xmlns="">
              <p:pic>
                <p:nvPicPr>
                  <p:cNvPr id="409" name="Pennanteckning 408">
                    <a:extLst>
                      <a:ext uri="{FF2B5EF4-FFF2-40B4-BE49-F238E27FC236}">
                        <a16:creationId xmlns:a16="http://schemas.microsoft.com/office/drawing/2014/main" id="{7337863B-3AD2-DCC7-2298-0A7FBAE7569C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398240" y="3140114"/>
                    <a:ext cx="792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410" name="Pennanteckning 409">
                    <a:extLst>
                      <a:ext uri="{FF2B5EF4-FFF2-40B4-BE49-F238E27FC236}">
                        <a16:creationId xmlns:a16="http://schemas.microsoft.com/office/drawing/2014/main" id="{F3DAD807-9FA7-B6F6-C568-C1E291FD2016}"/>
                      </a:ext>
                    </a:extLst>
                  </p14:cNvPr>
                  <p14:cNvContentPartPr/>
                  <p14:nvPr/>
                </p14:nvContentPartPr>
                <p14:xfrm>
                  <a:off x="4608480" y="3158114"/>
                  <a:ext cx="77040" cy="10080"/>
                </p14:xfrm>
              </p:contentPart>
            </mc:Choice>
            <mc:Fallback xmlns="">
              <p:pic>
                <p:nvPicPr>
                  <p:cNvPr id="410" name="Pennanteckning 409">
                    <a:extLst>
                      <a:ext uri="{FF2B5EF4-FFF2-40B4-BE49-F238E27FC236}">
                        <a16:creationId xmlns:a16="http://schemas.microsoft.com/office/drawing/2014/main" id="{F3DAD807-9FA7-B6F6-C568-C1E291FD201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4593360" y="3142994"/>
                    <a:ext cx="107640" cy="4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411" name="Pennanteckning 410">
                    <a:extLst>
                      <a:ext uri="{FF2B5EF4-FFF2-40B4-BE49-F238E27FC236}">
                        <a16:creationId xmlns:a16="http://schemas.microsoft.com/office/drawing/2014/main" id="{1749F44A-6F82-6ABB-E29A-6937E98AD4CC}"/>
                      </a:ext>
                    </a:extLst>
                  </p14:cNvPr>
                  <p14:cNvContentPartPr/>
                  <p14:nvPr/>
                </p14:nvContentPartPr>
                <p14:xfrm>
                  <a:off x="4826640" y="3157394"/>
                  <a:ext cx="32400" cy="10440"/>
                </p14:xfrm>
              </p:contentPart>
            </mc:Choice>
            <mc:Fallback xmlns="">
              <p:pic>
                <p:nvPicPr>
                  <p:cNvPr id="411" name="Pennanteckning 410">
                    <a:extLst>
                      <a:ext uri="{FF2B5EF4-FFF2-40B4-BE49-F238E27FC236}">
                        <a16:creationId xmlns:a16="http://schemas.microsoft.com/office/drawing/2014/main" id="{1749F44A-6F82-6ABB-E29A-6937E98AD4CC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4811160" y="3141914"/>
                    <a:ext cx="62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412" name="Pennanteckning 411">
                    <a:extLst>
                      <a:ext uri="{FF2B5EF4-FFF2-40B4-BE49-F238E27FC236}">
                        <a16:creationId xmlns:a16="http://schemas.microsoft.com/office/drawing/2014/main" id="{C051DA9F-471E-5D5C-5235-3AA89504A56C}"/>
                      </a:ext>
                    </a:extLst>
                  </p14:cNvPr>
                  <p14:cNvContentPartPr/>
                  <p14:nvPr/>
                </p14:nvContentPartPr>
                <p14:xfrm>
                  <a:off x="4826640" y="3157394"/>
                  <a:ext cx="56880" cy="121680"/>
                </p14:xfrm>
              </p:contentPart>
            </mc:Choice>
            <mc:Fallback xmlns="">
              <p:pic>
                <p:nvPicPr>
                  <p:cNvPr id="412" name="Pennanteckning 411">
                    <a:extLst>
                      <a:ext uri="{FF2B5EF4-FFF2-40B4-BE49-F238E27FC236}">
                        <a16:creationId xmlns:a16="http://schemas.microsoft.com/office/drawing/2014/main" id="{C051DA9F-471E-5D5C-5235-3AA89504A56C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4811160" y="3141914"/>
                    <a:ext cx="8748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413" name="Pennanteckning 412">
                    <a:extLst>
                      <a:ext uri="{FF2B5EF4-FFF2-40B4-BE49-F238E27FC236}">
                        <a16:creationId xmlns:a16="http://schemas.microsoft.com/office/drawing/2014/main" id="{E4B5F849-B967-57B0-D51D-3E4F94443F6C}"/>
                      </a:ext>
                    </a:extLst>
                  </p14:cNvPr>
                  <p14:cNvContentPartPr/>
                  <p14:nvPr/>
                </p14:nvContentPartPr>
                <p14:xfrm>
                  <a:off x="4892160" y="3346034"/>
                  <a:ext cx="360" cy="60480"/>
                </p14:xfrm>
              </p:contentPart>
            </mc:Choice>
            <mc:Fallback xmlns="">
              <p:pic>
                <p:nvPicPr>
                  <p:cNvPr id="413" name="Pennanteckning 412">
                    <a:extLst>
                      <a:ext uri="{FF2B5EF4-FFF2-40B4-BE49-F238E27FC236}">
                        <a16:creationId xmlns:a16="http://schemas.microsoft.com/office/drawing/2014/main" id="{E4B5F849-B967-57B0-D51D-3E4F94443F6C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4877040" y="3330554"/>
                    <a:ext cx="3096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0" name="Grupp 419">
              <a:extLst>
                <a:ext uri="{FF2B5EF4-FFF2-40B4-BE49-F238E27FC236}">
                  <a16:creationId xmlns:a16="http://schemas.microsoft.com/office/drawing/2014/main" id="{BEFF033D-B45D-3A04-A51C-5BFC78ED10AD}"/>
                </a:ext>
              </a:extLst>
            </p:cNvPr>
            <p:cNvGrpSpPr/>
            <p:nvPr/>
          </p:nvGrpSpPr>
          <p:grpSpPr>
            <a:xfrm>
              <a:off x="4299600" y="3532874"/>
              <a:ext cx="574920" cy="153720"/>
              <a:chOff x="4299600" y="3532874"/>
              <a:chExt cx="574920" cy="153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414" name="Pennanteckning 413">
                    <a:extLst>
                      <a:ext uri="{FF2B5EF4-FFF2-40B4-BE49-F238E27FC236}">
                        <a16:creationId xmlns:a16="http://schemas.microsoft.com/office/drawing/2014/main" id="{030B9256-A60C-9303-F5E3-78DAAF909EE4}"/>
                      </a:ext>
                    </a:extLst>
                  </p14:cNvPr>
                  <p14:cNvContentPartPr/>
                  <p14:nvPr/>
                </p14:nvContentPartPr>
                <p14:xfrm>
                  <a:off x="4867680" y="3532874"/>
                  <a:ext cx="6840" cy="11160"/>
                </p14:xfrm>
              </p:contentPart>
            </mc:Choice>
            <mc:Fallback xmlns="">
              <p:pic>
                <p:nvPicPr>
                  <p:cNvPr id="414" name="Pennanteckning 413">
                    <a:extLst>
                      <a:ext uri="{FF2B5EF4-FFF2-40B4-BE49-F238E27FC236}">
                        <a16:creationId xmlns:a16="http://schemas.microsoft.com/office/drawing/2014/main" id="{030B9256-A60C-9303-F5E3-78DAAF909EE4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4852200" y="3517754"/>
                    <a:ext cx="3744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415" name="Pennanteckning 414">
                    <a:extLst>
                      <a:ext uri="{FF2B5EF4-FFF2-40B4-BE49-F238E27FC236}">
                        <a16:creationId xmlns:a16="http://schemas.microsoft.com/office/drawing/2014/main" id="{CDDF4067-9913-0F1D-D0A3-3F80489DE08E}"/>
                      </a:ext>
                    </a:extLst>
                  </p14:cNvPr>
                  <p14:cNvContentPartPr/>
                  <p14:nvPr/>
                </p14:nvContentPartPr>
                <p14:xfrm>
                  <a:off x="4858320" y="3615674"/>
                  <a:ext cx="15120" cy="8640"/>
                </p14:xfrm>
              </p:contentPart>
            </mc:Choice>
            <mc:Fallback xmlns="">
              <p:pic>
                <p:nvPicPr>
                  <p:cNvPr id="415" name="Pennanteckning 414">
                    <a:extLst>
                      <a:ext uri="{FF2B5EF4-FFF2-40B4-BE49-F238E27FC236}">
                        <a16:creationId xmlns:a16="http://schemas.microsoft.com/office/drawing/2014/main" id="{CDDF4067-9913-0F1D-D0A3-3F80489DE08E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4843200" y="3600554"/>
                    <a:ext cx="453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416" name="Pennanteckning 415">
                    <a:extLst>
                      <a:ext uri="{FF2B5EF4-FFF2-40B4-BE49-F238E27FC236}">
                        <a16:creationId xmlns:a16="http://schemas.microsoft.com/office/drawing/2014/main" id="{7CD6E618-498A-1FF1-2F7F-D98933BFABE7}"/>
                      </a:ext>
                    </a:extLst>
                  </p14:cNvPr>
                  <p14:cNvContentPartPr/>
                  <p14:nvPr/>
                </p14:nvContentPartPr>
                <p14:xfrm>
                  <a:off x="4713600" y="3641234"/>
                  <a:ext cx="77760" cy="25920"/>
                </p14:xfrm>
              </p:contentPart>
            </mc:Choice>
            <mc:Fallback xmlns="">
              <p:pic>
                <p:nvPicPr>
                  <p:cNvPr id="416" name="Pennanteckning 415">
                    <a:extLst>
                      <a:ext uri="{FF2B5EF4-FFF2-40B4-BE49-F238E27FC236}">
                        <a16:creationId xmlns:a16="http://schemas.microsoft.com/office/drawing/2014/main" id="{7CD6E618-498A-1FF1-2F7F-D98933BFABE7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4698120" y="3626114"/>
                    <a:ext cx="10836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417" name="Pennanteckning 416">
                    <a:extLst>
                      <a:ext uri="{FF2B5EF4-FFF2-40B4-BE49-F238E27FC236}">
                        <a16:creationId xmlns:a16="http://schemas.microsoft.com/office/drawing/2014/main" id="{BAF41EC9-B751-4165-E4EA-E6F36F1AD356}"/>
                      </a:ext>
                    </a:extLst>
                  </p14:cNvPr>
                  <p14:cNvContentPartPr/>
                  <p14:nvPr/>
                </p14:nvContentPartPr>
                <p14:xfrm>
                  <a:off x="4481760" y="3647714"/>
                  <a:ext cx="134280" cy="12240"/>
                </p14:xfrm>
              </p:contentPart>
            </mc:Choice>
            <mc:Fallback xmlns="">
              <p:pic>
                <p:nvPicPr>
                  <p:cNvPr id="417" name="Pennanteckning 416">
                    <a:extLst>
                      <a:ext uri="{FF2B5EF4-FFF2-40B4-BE49-F238E27FC236}">
                        <a16:creationId xmlns:a16="http://schemas.microsoft.com/office/drawing/2014/main" id="{BAF41EC9-B751-4165-E4EA-E6F36F1AD356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4466640" y="3632594"/>
                    <a:ext cx="1648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418" name="Pennanteckning 417">
                    <a:extLst>
                      <a:ext uri="{FF2B5EF4-FFF2-40B4-BE49-F238E27FC236}">
                        <a16:creationId xmlns:a16="http://schemas.microsoft.com/office/drawing/2014/main" id="{C2B99769-E6E7-419A-76B0-A35E9965EACD}"/>
                      </a:ext>
                    </a:extLst>
                  </p14:cNvPr>
                  <p14:cNvContentPartPr/>
                  <p14:nvPr/>
                </p14:nvContentPartPr>
                <p14:xfrm>
                  <a:off x="4350720" y="3661394"/>
                  <a:ext cx="81360" cy="9360"/>
                </p14:xfrm>
              </p:contentPart>
            </mc:Choice>
            <mc:Fallback xmlns="">
              <p:pic>
                <p:nvPicPr>
                  <p:cNvPr id="418" name="Pennanteckning 417">
                    <a:extLst>
                      <a:ext uri="{FF2B5EF4-FFF2-40B4-BE49-F238E27FC236}">
                        <a16:creationId xmlns:a16="http://schemas.microsoft.com/office/drawing/2014/main" id="{C2B99769-E6E7-419A-76B0-A35E9965EACD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4335240" y="3646274"/>
                    <a:ext cx="11196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419" name="Pennanteckning 418">
                    <a:extLst>
                      <a:ext uri="{FF2B5EF4-FFF2-40B4-BE49-F238E27FC236}">
                        <a16:creationId xmlns:a16="http://schemas.microsoft.com/office/drawing/2014/main" id="{9F08136C-87FA-07E8-08A6-1FFC8079ADBC}"/>
                      </a:ext>
                    </a:extLst>
                  </p14:cNvPr>
                  <p14:cNvContentPartPr/>
                  <p14:nvPr/>
                </p14:nvContentPartPr>
                <p14:xfrm>
                  <a:off x="4299600" y="3676154"/>
                  <a:ext cx="23040" cy="10440"/>
                </p14:xfrm>
              </p:contentPart>
            </mc:Choice>
            <mc:Fallback xmlns="">
              <p:pic>
                <p:nvPicPr>
                  <p:cNvPr id="419" name="Pennanteckning 418">
                    <a:extLst>
                      <a:ext uri="{FF2B5EF4-FFF2-40B4-BE49-F238E27FC236}">
                        <a16:creationId xmlns:a16="http://schemas.microsoft.com/office/drawing/2014/main" id="{9F08136C-87FA-07E8-08A6-1FFC8079ADBC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4284480" y="3660674"/>
                    <a:ext cx="53640" cy="41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" name="Grupp 6">
            <a:extLst>
              <a:ext uri="{FF2B5EF4-FFF2-40B4-BE49-F238E27FC236}">
                <a16:creationId xmlns:a16="http://schemas.microsoft.com/office/drawing/2014/main" id="{9911BF57-12FC-8098-D5E5-55284560027D}"/>
              </a:ext>
            </a:extLst>
          </p:cNvPr>
          <p:cNvGrpSpPr/>
          <p:nvPr/>
        </p:nvGrpSpPr>
        <p:grpSpPr>
          <a:xfrm>
            <a:off x="1264827" y="5318492"/>
            <a:ext cx="3786453" cy="763182"/>
            <a:chOff x="1264827" y="5318492"/>
            <a:chExt cx="3786453" cy="763182"/>
          </a:xfrm>
        </p:grpSpPr>
        <p:grpSp>
          <p:nvGrpSpPr>
            <p:cNvPr id="67" name="Grupp 66">
              <a:extLst>
                <a:ext uri="{FF2B5EF4-FFF2-40B4-BE49-F238E27FC236}">
                  <a16:creationId xmlns:a16="http://schemas.microsoft.com/office/drawing/2014/main" id="{686231A2-4D13-8AF8-9758-3790AE979D38}"/>
                </a:ext>
              </a:extLst>
            </p:cNvPr>
            <p:cNvGrpSpPr/>
            <p:nvPr/>
          </p:nvGrpSpPr>
          <p:grpSpPr>
            <a:xfrm>
              <a:off x="1264827" y="5318492"/>
              <a:ext cx="3139920" cy="698760"/>
              <a:chOff x="1159320" y="1742954"/>
              <a:chExt cx="313992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68" name="Pennanteckning 67">
                    <a:extLst>
                      <a:ext uri="{FF2B5EF4-FFF2-40B4-BE49-F238E27FC236}">
                        <a16:creationId xmlns:a16="http://schemas.microsoft.com/office/drawing/2014/main" id="{7C92DEB7-DF38-6E40-4F33-41B5BEAB90F0}"/>
                      </a:ext>
                    </a:extLst>
                  </p14:cNvPr>
                  <p14:cNvContentPartPr/>
                  <p14:nvPr/>
                </p14:nvContentPartPr>
                <p14:xfrm>
                  <a:off x="1164000" y="1742954"/>
                  <a:ext cx="3135240" cy="698760"/>
                </p14:xfrm>
              </p:contentPart>
            </mc:Choice>
            <mc:Fallback xmlns="">
              <p:pic>
                <p:nvPicPr>
                  <p:cNvPr id="68" name="Pennanteckning 67">
                    <a:extLst>
                      <a:ext uri="{FF2B5EF4-FFF2-40B4-BE49-F238E27FC236}">
                        <a16:creationId xmlns:a16="http://schemas.microsoft.com/office/drawing/2014/main" id="{7C92DEB7-DF38-6E40-4F33-41B5BEAB90F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48520" y="1727834"/>
                    <a:ext cx="3165480" cy="72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69" name="Pennanteckning 68">
                    <a:extLst>
                      <a:ext uri="{FF2B5EF4-FFF2-40B4-BE49-F238E27FC236}">
                        <a16:creationId xmlns:a16="http://schemas.microsoft.com/office/drawing/2014/main" id="{395AF19D-2793-B534-3C3B-B4AD6059E7A3}"/>
                      </a:ext>
                    </a:extLst>
                  </p14:cNvPr>
                  <p14:cNvContentPartPr/>
                  <p14:nvPr/>
                </p14:nvContentPartPr>
                <p14:xfrm>
                  <a:off x="1159320" y="1792274"/>
                  <a:ext cx="3094920" cy="37800"/>
                </p14:xfrm>
              </p:contentPart>
            </mc:Choice>
            <mc:Fallback xmlns="">
              <p:pic>
                <p:nvPicPr>
                  <p:cNvPr id="69" name="Pennanteckning 68">
                    <a:extLst>
                      <a:ext uri="{FF2B5EF4-FFF2-40B4-BE49-F238E27FC236}">
                        <a16:creationId xmlns:a16="http://schemas.microsoft.com/office/drawing/2014/main" id="{395AF19D-2793-B534-3C3B-B4AD6059E7A3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144200" y="1777154"/>
                    <a:ext cx="3125520" cy="684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0" name="Grupp 69">
                <a:extLst>
                  <a:ext uri="{FF2B5EF4-FFF2-40B4-BE49-F238E27FC236}">
                    <a16:creationId xmlns:a16="http://schemas.microsoft.com/office/drawing/2014/main" id="{EA0F3895-1926-36C9-5175-5A2E1C940453}"/>
                  </a:ext>
                </a:extLst>
              </p:cNvPr>
              <p:cNvGrpSpPr/>
              <p:nvPr/>
            </p:nvGrpSpPr>
            <p:grpSpPr>
              <a:xfrm>
                <a:off x="1817760" y="1804154"/>
                <a:ext cx="1828440" cy="570960"/>
                <a:chOff x="1817760" y="1804154"/>
                <a:chExt cx="1828440" cy="570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74">
                  <p14:nvContentPartPr>
                    <p14:cNvPr id="71" name="Pennanteckning 70">
                      <a:extLst>
                        <a:ext uri="{FF2B5EF4-FFF2-40B4-BE49-F238E27FC236}">
                          <a16:creationId xmlns:a16="http://schemas.microsoft.com/office/drawing/2014/main" id="{D6771E8A-4540-CB34-87C1-7FC73927D4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17760" y="1840514"/>
                    <a:ext cx="42120" cy="527400"/>
                  </p14:xfrm>
                </p:contentPart>
              </mc:Choice>
              <mc:Fallback xmlns="">
                <p:pic>
                  <p:nvPicPr>
                    <p:cNvPr id="71" name="Pennanteckning 70">
                      <a:extLst>
                        <a:ext uri="{FF2B5EF4-FFF2-40B4-BE49-F238E27FC236}">
                          <a16:creationId xmlns:a16="http://schemas.microsoft.com/office/drawing/2014/main" id="{D6771E8A-4540-CB34-87C1-7FC73927D4E9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1802280" y="1825394"/>
                      <a:ext cx="72720" cy="55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72" name="Pennanteckning 71">
                      <a:extLst>
                        <a:ext uri="{FF2B5EF4-FFF2-40B4-BE49-F238E27FC236}">
                          <a16:creationId xmlns:a16="http://schemas.microsoft.com/office/drawing/2014/main" id="{E6177795-AC24-D38B-9E7F-3EAE18977C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75120" y="1804154"/>
                    <a:ext cx="72360" cy="570960"/>
                  </p14:xfrm>
                </p:contentPart>
              </mc:Choice>
              <mc:Fallback xmlns="">
                <p:pic>
                  <p:nvPicPr>
                    <p:cNvPr id="72" name="Pennanteckning 71">
                      <a:extLst>
                        <a:ext uri="{FF2B5EF4-FFF2-40B4-BE49-F238E27FC236}">
                          <a16:creationId xmlns:a16="http://schemas.microsoft.com/office/drawing/2014/main" id="{E6177795-AC24-D38B-9E7F-3EAE18977C7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459640" y="1789034"/>
                      <a:ext cx="102960" cy="601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6">
                  <p14:nvContentPartPr>
                    <p14:cNvPr id="73" name="Pennanteckning 72">
                      <a:extLst>
                        <a:ext uri="{FF2B5EF4-FFF2-40B4-BE49-F238E27FC236}">
                          <a16:creationId xmlns:a16="http://schemas.microsoft.com/office/drawing/2014/main" id="{76BB26E1-690E-B3D6-54C0-C30320540D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43280" y="1824314"/>
                    <a:ext cx="61560" cy="522720"/>
                  </p14:xfrm>
                </p:contentPart>
              </mc:Choice>
              <mc:Fallback xmlns="">
                <p:pic>
                  <p:nvPicPr>
                    <p:cNvPr id="73" name="Pennanteckning 72">
                      <a:extLst>
                        <a:ext uri="{FF2B5EF4-FFF2-40B4-BE49-F238E27FC236}">
                          <a16:creationId xmlns:a16="http://schemas.microsoft.com/office/drawing/2014/main" id="{76BB26E1-690E-B3D6-54C0-C30320540DEB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128160" y="1808834"/>
                      <a:ext cx="91800" cy="55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74" name="Pennanteckning 73">
                      <a:extLst>
                        <a:ext uri="{FF2B5EF4-FFF2-40B4-BE49-F238E27FC236}">
                          <a16:creationId xmlns:a16="http://schemas.microsoft.com/office/drawing/2014/main" id="{E4B57D10-FA70-6A80-919B-5A4772B8AE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42960" y="1836194"/>
                    <a:ext cx="3240" cy="502920"/>
                  </p14:xfrm>
                </p:contentPart>
              </mc:Choice>
              <mc:Fallback xmlns="">
                <p:pic>
                  <p:nvPicPr>
                    <p:cNvPr id="74" name="Pennanteckning 73">
                      <a:extLst>
                        <a:ext uri="{FF2B5EF4-FFF2-40B4-BE49-F238E27FC236}">
                          <a16:creationId xmlns:a16="http://schemas.microsoft.com/office/drawing/2014/main" id="{E4B57D10-FA70-6A80-919B-5A4772B8AE26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627840" y="1820714"/>
                      <a:ext cx="33480" cy="5331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p:grpSp>
          <p:nvGrpSpPr>
            <p:cNvPr id="325" name="Grupp 324">
              <a:extLst>
                <a:ext uri="{FF2B5EF4-FFF2-40B4-BE49-F238E27FC236}">
                  <a16:creationId xmlns:a16="http://schemas.microsoft.com/office/drawing/2014/main" id="{8BDBE55F-B9B6-71E0-C8F9-B333A48CA839}"/>
                </a:ext>
              </a:extLst>
            </p:cNvPr>
            <p:cNvGrpSpPr/>
            <p:nvPr/>
          </p:nvGrpSpPr>
          <p:grpSpPr>
            <a:xfrm>
              <a:off x="1286760" y="5380034"/>
              <a:ext cx="659520" cy="701640"/>
              <a:chOff x="1286760" y="5380034"/>
              <a:chExt cx="659520" cy="701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94" name="Pennanteckning 193">
                    <a:extLst>
                      <a:ext uri="{FF2B5EF4-FFF2-40B4-BE49-F238E27FC236}">
                        <a16:creationId xmlns:a16="http://schemas.microsoft.com/office/drawing/2014/main" id="{C2BDAD81-3F6A-97E9-F502-835EA50C3C81}"/>
                      </a:ext>
                    </a:extLst>
                  </p14:cNvPr>
                  <p14:cNvContentPartPr/>
                  <p14:nvPr/>
                </p14:nvContentPartPr>
                <p14:xfrm>
                  <a:off x="1286760" y="5380034"/>
                  <a:ext cx="284040" cy="205200"/>
                </p14:xfrm>
              </p:contentPart>
            </mc:Choice>
            <mc:Fallback xmlns="">
              <p:pic>
                <p:nvPicPr>
                  <p:cNvPr id="194" name="Pennanteckning 193">
                    <a:extLst>
                      <a:ext uri="{FF2B5EF4-FFF2-40B4-BE49-F238E27FC236}">
                        <a16:creationId xmlns:a16="http://schemas.microsoft.com/office/drawing/2014/main" id="{C2BDAD81-3F6A-97E9-F502-835EA50C3C81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271640" y="5364914"/>
                    <a:ext cx="314640" cy="23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202" name="Pennanteckning 201">
                    <a:extLst>
                      <a:ext uri="{FF2B5EF4-FFF2-40B4-BE49-F238E27FC236}">
                        <a16:creationId xmlns:a16="http://schemas.microsoft.com/office/drawing/2014/main" id="{36B9534F-B272-E4A7-747D-CE8935891705}"/>
                      </a:ext>
                    </a:extLst>
                  </p14:cNvPr>
                  <p14:cNvContentPartPr/>
                  <p14:nvPr/>
                </p14:nvContentPartPr>
                <p14:xfrm>
                  <a:off x="1391880" y="5441234"/>
                  <a:ext cx="471240" cy="506880"/>
                </p14:xfrm>
              </p:contentPart>
            </mc:Choice>
            <mc:Fallback xmlns="">
              <p:pic>
                <p:nvPicPr>
                  <p:cNvPr id="202" name="Pennanteckning 201">
                    <a:extLst>
                      <a:ext uri="{FF2B5EF4-FFF2-40B4-BE49-F238E27FC236}">
                        <a16:creationId xmlns:a16="http://schemas.microsoft.com/office/drawing/2014/main" id="{36B9534F-B272-E4A7-747D-CE893589170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376760" y="5426114"/>
                    <a:ext cx="501840" cy="53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05" name="Pennanteckning 204">
                    <a:extLst>
                      <a:ext uri="{FF2B5EF4-FFF2-40B4-BE49-F238E27FC236}">
                        <a16:creationId xmlns:a16="http://schemas.microsoft.com/office/drawing/2014/main" id="{C7F6050D-9358-095F-0344-001ADC9AE637}"/>
                      </a:ext>
                    </a:extLst>
                  </p14:cNvPr>
                  <p14:cNvContentPartPr/>
                  <p14:nvPr/>
                </p14:nvContentPartPr>
                <p14:xfrm>
                  <a:off x="1637400" y="5723114"/>
                  <a:ext cx="219960" cy="257040"/>
                </p14:xfrm>
              </p:contentPart>
            </mc:Choice>
            <mc:Fallback xmlns="">
              <p:pic>
                <p:nvPicPr>
                  <p:cNvPr id="205" name="Pennanteckning 204">
                    <a:extLst>
                      <a:ext uri="{FF2B5EF4-FFF2-40B4-BE49-F238E27FC236}">
                        <a16:creationId xmlns:a16="http://schemas.microsoft.com/office/drawing/2014/main" id="{C7F6050D-9358-095F-0344-001ADC9AE637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621920" y="5707634"/>
                    <a:ext cx="25056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219" name="Pennanteckning 218">
                    <a:extLst>
                      <a:ext uri="{FF2B5EF4-FFF2-40B4-BE49-F238E27FC236}">
                        <a16:creationId xmlns:a16="http://schemas.microsoft.com/office/drawing/2014/main" id="{C65F97F7-4B39-4652-5E6F-836F8B74E36E}"/>
                      </a:ext>
                    </a:extLst>
                  </p14:cNvPr>
                  <p14:cNvContentPartPr/>
                  <p14:nvPr/>
                </p14:nvContentPartPr>
                <p14:xfrm>
                  <a:off x="1849440" y="5865314"/>
                  <a:ext cx="360" cy="360"/>
                </p14:xfrm>
              </p:contentPart>
            </mc:Choice>
            <mc:Fallback xmlns="">
              <p:pic>
                <p:nvPicPr>
                  <p:cNvPr id="219" name="Pennanteckning 218">
                    <a:extLst>
                      <a:ext uri="{FF2B5EF4-FFF2-40B4-BE49-F238E27FC236}">
                        <a16:creationId xmlns:a16="http://schemas.microsoft.com/office/drawing/2014/main" id="{C65F97F7-4B39-4652-5E6F-836F8B74E36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834320" y="5849834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312" name="Pennanteckning 311">
                    <a:extLst>
                      <a:ext uri="{FF2B5EF4-FFF2-40B4-BE49-F238E27FC236}">
                        <a16:creationId xmlns:a16="http://schemas.microsoft.com/office/drawing/2014/main" id="{4E8CA595-1701-1F24-37F4-E7B2CCED702A}"/>
                      </a:ext>
                    </a:extLst>
                  </p14:cNvPr>
                  <p14:cNvContentPartPr/>
                  <p14:nvPr/>
                </p14:nvContentPartPr>
                <p14:xfrm>
                  <a:off x="1751880" y="5890874"/>
                  <a:ext cx="194400" cy="190800"/>
                </p14:xfrm>
              </p:contentPart>
            </mc:Choice>
            <mc:Fallback xmlns="">
              <p:pic>
                <p:nvPicPr>
                  <p:cNvPr id="312" name="Pennanteckning 311">
                    <a:extLst>
                      <a:ext uri="{FF2B5EF4-FFF2-40B4-BE49-F238E27FC236}">
                        <a16:creationId xmlns:a16="http://schemas.microsoft.com/office/drawing/2014/main" id="{4E8CA595-1701-1F24-37F4-E7B2CCED702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1736760" y="5875394"/>
                    <a:ext cx="225000" cy="22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DD16D808-579F-30B0-9D52-661245C89AC0}"/>
                </a:ext>
              </a:extLst>
            </p:cNvPr>
            <p:cNvGrpSpPr/>
            <p:nvPr/>
          </p:nvGrpSpPr>
          <p:grpSpPr>
            <a:xfrm>
              <a:off x="4487520" y="5405594"/>
              <a:ext cx="531000" cy="132840"/>
              <a:chOff x="4487520" y="5405594"/>
              <a:chExt cx="531000" cy="13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422" name="Pennanteckning 421">
                    <a:extLst>
                      <a:ext uri="{FF2B5EF4-FFF2-40B4-BE49-F238E27FC236}">
                        <a16:creationId xmlns:a16="http://schemas.microsoft.com/office/drawing/2014/main" id="{2AD7D4BE-038E-9574-77E2-1B17EA4617E8}"/>
                      </a:ext>
                    </a:extLst>
                  </p14:cNvPr>
                  <p14:cNvContentPartPr/>
                  <p14:nvPr/>
                </p14:nvContentPartPr>
                <p14:xfrm>
                  <a:off x="4487520" y="5405594"/>
                  <a:ext cx="55080" cy="12240"/>
                </p14:xfrm>
              </p:contentPart>
            </mc:Choice>
            <mc:Fallback xmlns="">
              <p:pic>
                <p:nvPicPr>
                  <p:cNvPr id="422" name="Pennanteckning 421">
                    <a:extLst>
                      <a:ext uri="{FF2B5EF4-FFF2-40B4-BE49-F238E27FC236}">
                        <a16:creationId xmlns:a16="http://schemas.microsoft.com/office/drawing/2014/main" id="{2AD7D4BE-038E-9574-77E2-1B17EA4617E8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4472040" y="5390474"/>
                    <a:ext cx="856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423" name="Pennanteckning 422">
                    <a:extLst>
                      <a:ext uri="{FF2B5EF4-FFF2-40B4-BE49-F238E27FC236}">
                        <a16:creationId xmlns:a16="http://schemas.microsoft.com/office/drawing/2014/main" id="{869B2784-B7C0-2FBD-A8D9-1B730C46861B}"/>
                      </a:ext>
                    </a:extLst>
                  </p14:cNvPr>
                  <p14:cNvContentPartPr/>
                  <p14:nvPr/>
                </p14:nvContentPartPr>
                <p14:xfrm>
                  <a:off x="4689840" y="5435834"/>
                  <a:ext cx="62280" cy="7560"/>
                </p14:xfrm>
              </p:contentPart>
            </mc:Choice>
            <mc:Fallback xmlns="">
              <p:pic>
                <p:nvPicPr>
                  <p:cNvPr id="423" name="Pennanteckning 422">
                    <a:extLst>
                      <a:ext uri="{FF2B5EF4-FFF2-40B4-BE49-F238E27FC236}">
                        <a16:creationId xmlns:a16="http://schemas.microsoft.com/office/drawing/2014/main" id="{869B2784-B7C0-2FBD-A8D9-1B730C46861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4674720" y="5420714"/>
                    <a:ext cx="9288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424" name="Pennanteckning 423">
                    <a:extLst>
                      <a:ext uri="{FF2B5EF4-FFF2-40B4-BE49-F238E27FC236}">
                        <a16:creationId xmlns:a16="http://schemas.microsoft.com/office/drawing/2014/main" id="{1B8C5FE4-CAC2-E4A5-BFD9-F9551EBDA2FB}"/>
                      </a:ext>
                    </a:extLst>
                  </p14:cNvPr>
                  <p14:cNvContentPartPr/>
                  <p14:nvPr/>
                </p14:nvContentPartPr>
                <p14:xfrm>
                  <a:off x="4860480" y="5454914"/>
                  <a:ext cx="40320" cy="8640"/>
                </p14:xfrm>
              </p:contentPart>
            </mc:Choice>
            <mc:Fallback xmlns="">
              <p:pic>
                <p:nvPicPr>
                  <p:cNvPr id="424" name="Pennanteckning 423">
                    <a:extLst>
                      <a:ext uri="{FF2B5EF4-FFF2-40B4-BE49-F238E27FC236}">
                        <a16:creationId xmlns:a16="http://schemas.microsoft.com/office/drawing/2014/main" id="{1B8C5FE4-CAC2-E4A5-BFD9-F9551EBDA2FB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4845000" y="5439794"/>
                    <a:ext cx="7092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425" name="Pennanteckning 424">
                    <a:extLst>
                      <a:ext uri="{FF2B5EF4-FFF2-40B4-BE49-F238E27FC236}">
                        <a16:creationId xmlns:a16="http://schemas.microsoft.com/office/drawing/2014/main" id="{66705BAF-C121-DFD4-8E99-8FB4398B2365}"/>
                      </a:ext>
                    </a:extLst>
                  </p14:cNvPr>
                  <p14:cNvContentPartPr/>
                  <p14:nvPr/>
                </p14:nvContentPartPr>
                <p14:xfrm>
                  <a:off x="4991520" y="5488754"/>
                  <a:ext cx="27000" cy="49680"/>
                </p14:xfrm>
              </p:contentPart>
            </mc:Choice>
            <mc:Fallback xmlns="">
              <p:pic>
                <p:nvPicPr>
                  <p:cNvPr id="425" name="Pennanteckning 424">
                    <a:extLst>
                      <a:ext uri="{FF2B5EF4-FFF2-40B4-BE49-F238E27FC236}">
                        <a16:creationId xmlns:a16="http://schemas.microsoft.com/office/drawing/2014/main" id="{66705BAF-C121-DFD4-8E99-8FB4398B236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4976400" y="5473274"/>
                    <a:ext cx="57240" cy="79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257C03CB-A130-AB86-0026-22CA4A5B6DF7}"/>
                </a:ext>
              </a:extLst>
            </p:cNvPr>
            <p:cNvGrpSpPr/>
            <p:nvPr/>
          </p:nvGrpSpPr>
          <p:grpSpPr>
            <a:xfrm>
              <a:off x="4401840" y="5626274"/>
              <a:ext cx="649440" cy="418320"/>
              <a:chOff x="4401840" y="5626274"/>
              <a:chExt cx="649440" cy="41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426" name="Pennanteckning 425">
                    <a:extLst>
                      <a:ext uri="{FF2B5EF4-FFF2-40B4-BE49-F238E27FC236}">
                        <a16:creationId xmlns:a16="http://schemas.microsoft.com/office/drawing/2014/main" id="{61147DCD-4878-32B1-CCAD-F9438011D9D5}"/>
                      </a:ext>
                    </a:extLst>
                  </p14:cNvPr>
                  <p14:cNvContentPartPr/>
                  <p14:nvPr/>
                </p14:nvContentPartPr>
                <p14:xfrm>
                  <a:off x="5030040" y="5626274"/>
                  <a:ext cx="12960" cy="60480"/>
                </p14:xfrm>
              </p:contentPart>
            </mc:Choice>
            <mc:Fallback xmlns="">
              <p:pic>
                <p:nvPicPr>
                  <p:cNvPr id="426" name="Pennanteckning 425">
                    <a:extLst>
                      <a:ext uri="{FF2B5EF4-FFF2-40B4-BE49-F238E27FC236}">
                        <a16:creationId xmlns:a16="http://schemas.microsoft.com/office/drawing/2014/main" id="{61147DCD-4878-32B1-CCAD-F9438011D9D5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5014560" y="5611154"/>
                    <a:ext cx="43560" cy="9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427" name="Pennanteckning 426">
                    <a:extLst>
                      <a:ext uri="{FF2B5EF4-FFF2-40B4-BE49-F238E27FC236}">
                        <a16:creationId xmlns:a16="http://schemas.microsoft.com/office/drawing/2014/main" id="{EECE58ED-C40C-10F8-33A8-69C15D2F949F}"/>
                      </a:ext>
                    </a:extLst>
                  </p14:cNvPr>
                  <p14:cNvContentPartPr/>
                  <p14:nvPr/>
                </p14:nvContentPartPr>
                <p14:xfrm>
                  <a:off x="5043720" y="5739314"/>
                  <a:ext cx="7560" cy="58680"/>
                </p14:xfrm>
              </p:contentPart>
            </mc:Choice>
            <mc:Fallback xmlns="">
              <p:pic>
                <p:nvPicPr>
                  <p:cNvPr id="427" name="Pennanteckning 426">
                    <a:extLst>
                      <a:ext uri="{FF2B5EF4-FFF2-40B4-BE49-F238E27FC236}">
                        <a16:creationId xmlns:a16="http://schemas.microsoft.com/office/drawing/2014/main" id="{EECE58ED-C40C-10F8-33A8-69C15D2F949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5028240" y="5724194"/>
                    <a:ext cx="3816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428" name="Pennanteckning 427">
                    <a:extLst>
                      <a:ext uri="{FF2B5EF4-FFF2-40B4-BE49-F238E27FC236}">
                        <a16:creationId xmlns:a16="http://schemas.microsoft.com/office/drawing/2014/main" id="{ACD7F77D-7E97-D148-923D-7CCA71515F7D}"/>
                      </a:ext>
                    </a:extLst>
                  </p14:cNvPr>
                  <p14:cNvContentPartPr/>
                  <p14:nvPr/>
                </p14:nvContentPartPr>
                <p14:xfrm>
                  <a:off x="4987920" y="5862434"/>
                  <a:ext cx="27720" cy="39600"/>
                </p14:xfrm>
              </p:contentPart>
            </mc:Choice>
            <mc:Fallback xmlns="">
              <p:pic>
                <p:nvPicPr>
                  <p:cNvPr id="428" name="Pennanteckning 427">
                    <a:extLst>
                      <a:ext uri="{FF2B5EF4-FFF2-40B4-BE49-F238E27FC236}">
                        <a16:creationId xmlns:a16="http://schemas.microsoft.com/office/drawing/2014/main" id="{ACD7F77D-7E97-D148-923D-7CCA71515F7D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4972800" y="5847314"/>
                    <a:ext cx="5832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429" name="Pennanteckning 428">
                    <a:extLst>
                      <a:ext uri="{FF2B5EF4-FFF2-40B4-BE49-F238E27FC236}">
                        <a16:creationId xmlns:a16="http://schemas.microsoft.com/office/drawing/2014/main" id="{4D8184E3-F3C6-EF91-DB1D-BE5D5609B4E0}"/>
                      </a:ext>
                    </a:extLst>
                  </p14:cNvPr>
                  <p14:cNvContentPartPr/>
                  <p14:nvPr/>
                </p14:nvContentPartPr>
                <p14:xfrm>
                  <a:off x="4899360" y="5938034"/>
                  <a:ext cx="55080" cy="28440"/>
                </p14:xfrm>
              </p:contentPart>
            </mc:Choice>
            <mc:Fallback xmlns="">
              <p:pic>
                <p:nvPicPr>
                  <p:cNvPr id="429" name="Pennanteckning 428">
                    <a:extLst>
                      <a:ext uri="{FF2B5EF4-FFF2-40B4-BE49-F238E27FC236}">
                        <a16:creationId xmlns:a16="http://schemas.microsoft.com/office/drawing/2014/main" id="{4D8184E3-F3C6-EF91-DB1D-BE5D5609B4E0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4884240" y="5922914"/>
                    <a:ext cx="8568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430" name="Pennanteckning 429">
                    <a:extLst>
                      <a:ext uri="{FF2B5EF4-FFF2-40B4-BE49-F238E27FC236}">
                        <a16:creationId xmlns:a16="http://schemas.microsoft.com/office/drawing/2014/main" id="{C23C0951-4475-46F8-00C4-E29D63102660}"/>
                      </a:ext>
                    </a:extLst>
                  </p14:cNvPr>
                  <p14:cNvContentPartPr/>
                  <p14:nvPr/>
                </p14:nvContentPartPr>
                <p14:xfrm>
                  <a:off x="4706400" y="6005714"/>
                  <a:ext cx="95040" cy="3240"/>
                </p14:xfrm>
              </p:contentPart>
            </mc:Choice>
            <mc:Fallback xmlns="">
              <p:pic>
                <p:nvPicPr>
                  <p:cNvPr id="430" name="Pennanteckning 429">
                    <a:extLst>
                      <a:ext uri="{FF2B5EF4-FFF2-40B4-BE49-F238E27FC236}">
                        <a16:creationId xmlns:a16="http://schemas.microsoft.com/office/drawing/2014/main" id="{C23C0951-4475-46F8-00C4-E29D63102660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4690920" y="5990234"/>
                    <a:ext cx="1256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431" name="Pennanteckning 430">
                    <a:extLst>
                      <a:ext uri="{FF2B5EF4-FFF2-40B4-BE49-F238E27FC236}">
                        <a16:creationId xmlns:a16="http://schemas.microsoft.com/office/drawing/2014/main" id="{3F99F595-32A3-B5E3-9505-261A2BD113DE}"/>
                      </a:ext>
                    </a:extLst>
                  </p14:cNvPr>
                  <p14:cNvContentPartPr/>
                  <p14:nvPr/>
                </p14:nvContentPartPr>
                <p14:xfrm>
                  <a:off x="4559520" y="6039554"/>
                  <a:ext cx="52200" cy="5040"/>
                </p14:xfrm>
              </p:contentPart>
            </mc:Choice>
            <mc:Fallback xmlns="">
              <p:pic>
                <p:nvPicPr>
                  <p:cNvPr id="431" name="Pennanteckning 430">
                    <a:extLst>
                      <a:ext uri="{FF2B5EF4-FFF2-40B4-BE49-F238E27FC236}">
                        <a16:creationId xmlns:a16="http://schemas.microsoft.com/office/drawing/2014/main" id="{3F99F595-32A3-B5E3-9505-261A2BD113DE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4544040" y="6024074"/>
                    <a:ext cx="8280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432" name="Pennanteckning 431">
                    <a:extLst>
                      <a:ext uri="{FF2B5EF4-FFF2-40B4-BE49-F238E27FC236}">
                        <a16:creationId xmlns:a16="http://schemas.microsoft.com/office/drawing/2014/main" id="{8DC1224B-6B8E-4D29-E805-FEE3EE74CCCB}"/>
                      </a:ext>
                    </a:extLst>
                  </p14:cNvPr>
                  <p14:cNvContentPartPr/>
                  <p14:nvPr/>
                </p14:nvContentPartPr>
                <p14:xfrm>
                  <a:off x="4525680" y="6027674"/>
                  <a:ext cx="360" cy="360"/>
                </p14:xfrm>
              </p:contentPart>
            </mc:Choice>
            <mc:Fallback xmlns="">
              <p:pic>
                <p:nvPicPr>
                  <p:cNvPr id="432" name="Pennanteckning 431">
                    <a:extLst>
                      <a:ext uri="{FF2B5EF4-FFF2-40B4-BE49-F238E27FC236}">
                        <a16:creationId xmlns:a16="http://schemas.microsoft.com/office/drawing/2014/main" id="{8DC1224B-6B8E-4D29-E805-FEE3EE74CCC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4510560" y="6012194"/>
                    <a:ext cx="3096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433" name="Pennanteckning 432">
                    <a:extLst>
                      <a:ext uri="{FF2B5EF4-FFF2-40B4-BE49-F238E27FC236}">
                        <a16:creationId xmlns:a16="http://schemas.microsoft.com/office/drawing/2014/main" id="{42889FDC-A282-AF76-4CC9-877FBF909335}"/>
                      </a:ext>
                    </a:extLst>
                  </p14:cNvPr>
                  <p14:cNvContentPartPr/>
                  <p14:nvPr/>
                </p14:nvContentPartPr>
                <p14:xfrm>
                  <a:off x="4401840" y="6033794"/>
                  <a:ext cx="36720" cy="360"/>
                </p14:xfrm>
              </p:contentPart>
            </mc:Choice>
            <mc:Fallback xmlns="">
              <p:pic>
                <p:nvPicPr>
                  <p:cNvPr id="433" name="Pennanteckning 432">
                    <a:extLst>
                      <a:ext uri="{FF2B5EF4-FFF2-40B4-BE49-F238E27FC236}">
                        <a16:creationId xmlns:a16="http://schemas.microsoft.com/office/drawing/2014/main" id="{42889FDC-A282-AF76-4CC9-877FBF909335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386360" y="6018674"/>
                    <a:ext cx="67320" cy="309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ED4BFCED-4825-B706-4C17-858C38F8DB85}"/>
              </a:ext>
            </a:extLst>
          </p:cNvPr>
          <p:cNvGrpSpPr/>
          <p:nvPr/>
        </p:nvGrpSpPr>
        <p:grpSpPr>
          <a:xfrm>
            <a:off x="2760600" y="6277154"/>
            <a:ext cx="2153880" cy="474120"/>
            <a:chOff x="2760600" y="6277154"/>
            <a:chExt cx="2153880" cy="474120"/>
          </a:xfrm>
        </p:grpSpPr>
        <p:grpSp>
          <p:nvGrpSpPr>
            <p:cNvPr id="445" name="Grupp 444">
              <a:extLst>
                <a:ext uri="{FF2B5EF4-FFF2-40B4-BE49-F238E27FC236}">
                  <a16:creationId xmlns:a16="http://schemas.microsoft.com/office/drawing/2014/main" id="{42CC996C-5D8E-31F9-E85F-7AC11A933E1E}"/>
                </a:ext>
              </a:extLst>
            </p:cNvPr>
            <p:cNvGrpSpPr/>
            <p:nvPr/>
          </p:nvGrpSpPr>
          <p:grpSpPr>
            <a:xfrm>
              <a:off x="2760600" y="6361394"/>
              <a:ext cx="370440" cy="248400"/>
              <a:chOff x="2760600" y="6361394"/>
              <a:chExt cx="370440" cy="24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436" name="Pennanteckning 435">
                    <a:extLst>
                      <a:ext uri="{FF2B5EF4-FFF2-40B4-BE49-F238E27FC236}">
                        <a16:creationId xmlns:a16="http://schemas.microsoft.com/office/drawing/2014/main" id="{C5278821-5D12-8ACC-E595-EEE2CD1A3B46}"/>
                      </a:ext>
                    </a:extLst>
                  </p14:cNvPr>
                  <p14:cNvContentPartPr/>
                  <p14:nvPr/>
                </p14:nvContentPartPr>
                <p14:xfrm>
                  <a:off x="2760600" y="6361394"/>
                  <a:ext cx="124200" cy="248400"/>
                </p14:xfrm>
              </p:contentPart>
            </mc:Choice>
            <mc:Fallback xmlns="">
              <p:pic>
                <p:nvPicPr>
                  <p:cNvPr id="436" name="Pennanteckning 435">
                    <a:extLst>
                      <a:ext uri="{FF2B5EF4-FFF2-40B4-BE49-F238E27FC236}">
                        <a16:creationId xmlns:a16="http://schemas.microsoft.com/office/drawing/2014/main" id="{C5278821-5D12-8ACC-E595-EEE2CD1A3B46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2745120" y="6345914"/>
                    <a:ext cx="15480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437" name="Pennanteckning 436">
                    <a:extLst>
                      <a:ext uri="{FF2B5EF4-FFF2-40B4-BE49-F238E27FC236}">
                        <a16:creationId xmlns:a16="http://schemas.microsoft.com/office/drawing/2014/main" id="{2E612B76-26FB-BA7D-FE5D-A621F8FBAA4A}"/>
                      </a:ext>
                    </a:extLst>
                  </p14:cNvPr>
                  <p14:cNvContentPartPr/>
                  <p14:nvPr/>
                </p14:nvContentPartPr>
                <p14:xfrm>
                  <a:off x="2816040" y="6366794"/>
                  <a:ext cx="134280" cy="56160"/>
                </p14:xfrm>
              </p:contentPart>
            </mc:Choice>
            <mc:Fallback xmlns="">
              <p:pic>
                <p:nvPicPr>
                  <p:cNvPr id="437" name="Pennanteckning 436">
                    <a:extLst>
                      <a:ext uri="{FF2B5EF4-FFF2-40B4-BE49-F238E27FC236}">
                        <a16:creationId xmlns:a16="http://schemas.microsoft.com/office/drawing/2014/main" id="{2E612B76-26FB-BA7D-FE5D-A621F8FBAA4A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2800920" y="6351314"/>
                    <a:ext cx="16488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438" name="Pennanteckning 437">
                    <a:extLst>
                      <a:ext uri="{FF2B5EF4-FFF2-40B4-BE49-F238E27FC236}">
                        <a16:creationId xmlns:a16="http://schemas.microsoft.com/office/drawing/2014/main" id="{41BB200A-CF2A-15A9-9964-1AC6724A578D}"/>
                      </a:ext>
                    </a:extLst>
                  </p14:cNvPr>
                  <p14:cNvContentPartPr/>
                  <p14:nvPr/>
                </p14:nvContentPartPr>
                <p14:xfrm>
                  <a:off x="3036000" y="6487034"/>
                  <a:ext cx="95040" cy="41400"/>
                </p14:xfrm>
              </p:contentPart>
            </mc:Choice>
            <mc:Fallback xmlns="">
              <p:pic>
                <p:nvPicPr>
                  <p:cNvPr id="438" name="Pennanteckning 437">
                    <a:extLst>
                      <a:ext uri="{FF2B5EF4-FFF2-40B4-BE49-F238E27FC236}">
                        <a16:creationId xmlns:a16="http://schemas.microsoft.com/office/drawing/2014/main" id="{41BB200A-CF2A-15A9-9964-1AC6724A578D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3020520" y="6471914"/>
                    <a:ext cx="12564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4" name="Grupp 443">
              <a:extLst>
                <a:ext uri="{FF2B5EF4-FFF2-40B4-BE49-F238E27FC236}">
                  <a16:creationId xmlns:a16="http://schemas.microsoft.com/office/drawing/2014/main" id="{6BB2FFFA-8506-5FA8-A583-B160146D4064}"/>
                </a:ext>
              </a:extLst>
            </p:cNvPr>
            <p:cNvGrpSpPr/>
            <p:nvPr/>
          </p:nvGrpSpPr>
          <p:grpSpPr>
            <a:xfrm>
              <a:off x="3316800" y="6277154"/>
              <a:ext cx="671400" cy="474120"/>
              <a:chOff x="3316800" y="6277154"/>
              <a:chExt cx="671400" cy="47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439" name="Pennanteckning 438">
                    <a:extLst>
                      <a:ext uri="{FF2B5EF4-FFF2-40B4-BE49-F238E27FC236}">
                        <a16:creationId xmlns:a16="http://schemas.microsoft.com/office/drawing/2014/main" id="{E6BE4CFD-DA69-BBF9-F3D4-4E3E2900B007}"/>
                      </a:ext>
                    </a:extLst>
                  </p14:cNvPr>
                  <p14:cNvContentPartPr/>
                  <p14:nvPr/>
                </p14:nvContentPartPr>
                <p14:xfrm>
                  <a:off x="3352800" y="6373274"/>
                  <a:ext cx="73440" cy="378000"/>
                </p14:xfrm>
              </p:contentPart>
            </mc:Choice>
            <mc:Fallback xmlns="">
              <p:pic>
                <p:nvPicPr>
                  <p:cNvPr id="439" name="Pennanteckning 438">
                    <a:extLst>
                      <a:ext uri="{FF2B5EF4-FFF2-40B4-BE49-F238E27FC236}">
                        <a16:creationId xmlns:a16="http://schemas.microsoft.com/office/drawing/2014/main" id="{E6BE4CFD-DA69-BBF9-F3D4-4E3E2900B007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3337680" y="6357794"/>
                    <a:ext cx="104040" cy="4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440" name="Pennanteckning 439">
                    <a:extLst>
                      <a:ext uri="{FF2B5EF4-FFF2-40B4-BE49-F238E27FC236}">
                        <a16:creationId xmlns:a16="http://schemas.microsoft.com/office/drawing/2014/main" id="{CDAE3562-154C-6BAD-99FE-92A94776522F}"/>
                      </a:ext>
                    </a:extLst>
                  </p14:cNvPr>
                  <p14:cNvContentPartPr/>
                  <p14:nvPr/>
                </p14:nvContentPartPr>
                <p14:xfrm>
                  <a:off x="3316800" y="6530954"/>
                  <a:ext cx="183600" cy="56160"/>
                </p14:xfrm>
              </p:contentPart>
            </mc:Choice>
            <mc:Fallback xmlns="">
              <p:pic>
                <p:nvPicPr>
                  <p:cNvPr id="440" name="Pennanteckning 439">
                    <a:extLst>
                      <a:ext uri="{FF2B5EF4-FFF2-40B4-BE49-F238E27FC236}">
                        <a16:creationId xmlns:a16="http://schemas.microsoft.com/office/drawing/2014/main" id="{CDAE3562-154C-6BAD-99FE-92A94776522F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3301320" y="6515474"/>
                    <a:ext cx="21420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441" name="Pennanteckning 440">
                    <a:extLst>
                      <a:ext uri="{FF2B5EF4-FFF2-40B4-BE49-F238E27FC236}">
                        <a16:creationId xmlns:a16="http://schemas.microsoft.com/office/drawing/2014/main" id="{FD4F3387-B7B9-A948-7FA5-87D266235E5E}"/>
                      </a:ext>
                    </a:extLst>
                  </p14:cNvPr>
                  <p14:cNvContentPartPr/>
                  <p14:nvPr/>
                </p14:nvContentPartPr>
                <p14:xfrm>
                  <a:off x="3482040" y="6507914"/>
                  <a:ext cx="105120" cy="73440"/>
                </p14:xfrm>
              </p:contentPart>
            </mc:Choice>
            <mc:Fallback xmlns="">
              <p:pic>
                <p:nvPicPr>
                  <p:cNvPr id="441" name="Pennanteckning 440">
                    <a:extLst>
                      <a:ext uri="{FF2B5EF4-FFF2-40B4-BE49-F238E27FC236}">
                        <a16:creationId xmlns:a16="http://schemas.microsoft.com/office/drawing/2014/main" id="{FD4F3387-B7B9-A948-7FA5-87D266235E5E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3466560" y="6492794"/>
                    <a:ext cx="13536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442" name="Pennanteckning 441">
                    <a:extLst>
                      <a:ext uri="{FF2B5EF4-FFF2-40B4-BE49-F238E27FC236}">
                        <a16:creationId xmlns:a16="http://schemas.microsoft.com/office/drawing/2014/main" id="{190557B7-6A38-65DD-0AF0-31324023EBF3}"/>
                      </a:ext>
                    </a:extLst>
                  </p14:cNvPr>
                  <p14:cNvContentPartPr/>
                  <p14:nvPr/>
                </p14:nvContentPartPr>
                <p14:xfrm>
                  <a:off x="3716760" y="6332954"/>
                  <a:ext cx="8640" cy="296640"/>
                </p14:xfrm>
              </p:contentPart>
            </mc:Choice>
            <mc:Fallback xmlns="">
              <p:pic>
                <p:nvPicPr>
                  <p:cNvPr id="442" name="Pennanteckning 441">
                    <a:extLst>
                      <a:ext uri="{FF2B5EF4-FFF2-40B4-BE49-F238E27FC236}">
                        <a16:creationId xmlns:a16="http://schemas.microsoft.com/office/drawing/2014/main" id="{190557B7-6A38-65DD-0AF0-31324023EBF3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3701640" y="6317834"/>
                    <a:ext cx="39240" cy="32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443" name="Pennanteckning 442">
                    <a:extLst>
                      <a:ext uri="{FF2B5EF4-FFF2-40B4-BE49-F238E27FC236}">
                        <a16:creationId xmlns:a16="http://schemas.microsoft.com/office/drawing/2014/main" id="{91E95305-7EE7-557B-5255-AC706149C0FB}"/>
                      </a:ext>
                    </a:extLst>
                  </p14:cNvPr>
                  <p14:cNvContentPartPr/>
                  <p14:nvPr/>
                </p14:nvContentPartPr>
                <p14:xfrm>
                  <a:off x="3821880" y="6277154"/>
                  <a:ext cx="166320" cy="350640"/>
                </p14:xfrm>
              </p:contentPart>
            </mc:Choice>
            <mc:Fallback xmlns="">
              <p:pic>
                <p:nvPicPr>
                  <p:cNvPr id="443" name="Pennanteckning 442">
                    <a:extLst>
                      <a:ext uri="{FF2B5EF4-FFF2-40B4-BE49-F238E27FC236}">
                        <a16:creationId xmlns:a16="http://schemas.microsoft.com/office/drawing/2014/main" id="{91E95305-7EE7-557B-5255-AC706149C0FB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3806400" y="6262034"/>
                    <a:ext cx="196920" cy="381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8" name="Grupp 447">
              <a:extLst>
                <a:ext uri="{FF2B5EF4-FFF2-40B4-BE49-F238E27FC236}">
                  <a16:creationId xmlns:a16="http://schemas.microsoft.com/office/drawing/2014/main" id="{BDF964CD-5AEC-63A9-EE1C-E4E559FBC6CF}"/>
                </a:ext>
              </a:extLst>
            </p:cNvPr>
            <p:cNvGrpSpPr/>
            <p:nvPr/>
          </p:nvGrpSpPr>
          <p:grpSpPr>
            <a:xfrm>
              <a:off x="4422000" y="6322874"/>
              <a:ext cx="492480" cy="301680"/>
              <a:chOff x="4422000" y="6322874"/>
              <a:chExt cx="492480" cy="301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446" name="Pennanteckning 445">
                    <a:extLst>
                      <a:ext uri="{FF2B5EF4-FFF2-40B4-BE49-F238E27FC236}">
                        <a16:creationId xmlns:a16="http://schemas.microsoft.com/office/drawing/2014/main" id="{BE7E064D-BCC1-DE48-6B5D-6D659E251750}"/>
                      </a:ext>
                    </a:extLst>
                  </p14:cNvPr>
                  <p14:cNvContentPartPr/>
                  <p14:nvPr/>
                </p14:nvContentPartPr>
                <p14:xfrm>
                  <a:off x="4422000" y="6398474"/>
                  <a:ext cx="171360" cy="226080"/>
                </p14:xfrm>
              </p:contentPart>
            </mc:Choice>
            <mc:Fallback xmlns="">
              <p:pic>
                <p:nvPicPr>
                  <p:cNvPr id="446" name="Pennanteckning 445">
                    <a:extLst>
                      <a:ext uri="{FF2B5EF4-FFF2-40B4-BE49-F238E27FC236}">
                        <a16:creationId xmlns:a16="http://schemas.microsoft.com/office/drawing/2014/main" id="{BE7E064D-BCC1-DE48-6B5D-6D659E251750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4406880" y="6383354"/>
                    <a:ext cx="201960" cy="25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447" name="Pennanteckning 446">
                    <a:extLst>
                      <a:ext uri="{FF2B5EF4-FFF2-40B4-BE49-F238E27FC236}">
                        <a16:creationId xmlns:a16="http://schemas.microsoft.com/office/drawing/2014/main" id="{21CCDB9A-D5E9-C2AE-7352-D42C13D045D9}"/>
                      </a:ext>
                    </a:extLst>
                  </p14:cNvPr>
                  <p14:cNvContentPartPr/>
                  <p14:nvPr/>
                </p14:nvContentPartPr>
                <p14:xfrm>
                  <a:off x="4712520" y="6322874"/>
                  <a:ext cx="201960" cy="261720"/>
                </p14:xfrm>
              </p:contentPart>
            </mc:Choice>
            <mc:Fallback xmlns="">
              <p:pic>
                <p:nvPicPr>
                  <p:cNvPr id="447" name="Pennanteckning 446">
                    <a:extLst>
                      <a:ext uri="{FF2B5EF4-FFF2-40B4-BE49-F238E27FC236}">
                        <a16:creationId xmlns:a16="http://schemas.microsoft.com/office/drawing/2014/main" id="{21CCDB9A-D5E9-C2AE-7352-D42C13D045D9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4697400" y="6307754"/>
                    <a:ext cx="232560" cy="292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450" name="Rak 449">
            <a:extLst>
              <a:ext uri="{FF2B5EF4-FFF2-40B4-BE49-F238E27FC236}">
                <a16:creationId xmlns:a16="http://schemas.microsoft.com/office/drawing/2014/main" id="{A449D029-CAC3-C720-5035-FE956C94CD07}"/>
              </a:ext>
            </a:extLst>
          </p:cNvPr>
          <p:cNvCxnSpPr>
            <a:cxnSpLocks/>
          </p:cNvCxnSpPr>
          <p:nvPr/>
        </p:nvCxnSpPr>
        <p:spPr>
          <a:xfrm>
            <a:off x="5615355" y="1947212"/>
            <a:ext cx="0" cy="459548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 8">
            <a:extLst>
              <a:ext uri="{FF2B5EF4-FFF2-40B4-BE49-F238E27FC236}">
                <a16:creationId xmlns:a16="http://schemas.microsoft.com/office/drawing/2014/main" id="{5C94D69A-4264-FFD3-1CB5-B283194B67A2}"/>
              </a:ext>
            </a:extLst>
          </p:cNvPr>
          <p:cNvGrpSpPr/>
          <p:nvPr/>
        </p:nvGrpSpPr>
        <p:grpSpPr>
          <a:xfrm>
            <a:off x="6089520" y="1941674"/>
            <a:ext cx="2399040" cy="781920"/>
            <a:chOff x="6089520" y="1941674"/>
            <a:chExt cx="2399040" cy="781920"/>
          </a:xfrm>
        </p:grpSpPr>
        <p:grpSp>
          <p:nvGrpSpPr>
            <p:cNvPr id="461" name="Grupp 460">
              <a:extLst>
                <a:ext uri="{FF2B5EF4-FFF2-40B4-BE49-F238E27FC236}">
                  <a16:creationId xmlns:a16="http://schemas.microsoft.com/office/drawing/2014/main" id="{6B56BA41-42B8-AFEE-C13A-103541F4D7F1}"/>
                </a:ext>
              </a:extLst>
            </p:cNvPr>
            <p:cNvGrpSpPr/>
            <p:nvPr/>
          </p:nvGrpSpPr>
          <p:grpSpPr>
            <a:xfrm>
              <a:off x="6089520" y="1941674"/>
              <a:ext cx="1284120" cy="434520"/>
              <a:chOff x="6089520" y="1941674"/>
              <a:chExt cx="1284120" cy="434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452" name="Pennanteckning 451">
                    <a:extLst>
                      <a:ext uri="{FF2B5EF4-FFF2-40B4-BE49-F238E27FC236}">
                        <a16:creationId xmlns:a16="http://schemas.microsoft.com/office/drawing/2014/main" id="{1B698DD3-9F0E-7EA5-D3A1-E195DE42F9D5}"/>
                      </a:ext>
                    </a:extLst>
                  </p14:cNvPr>
                  <p14:cNvContentPartPr/>
                  <p14:nvPr/>
                </p14:nvContentPartPr>
                <p14:xfrm>
                  <a:off x="6089520" y="2041034"/>
                  <a:ext cx="128880" cy="168840"/>
                </p14:xfrm>
              </p:contentPart>
            </mc:Choice>
            <mc:Fallback xmlns="">
              <p:pic>
                <p:nvPicPr>
                  <p:cNvPr id="452" name="Pennanteckning 451">
                    <a:extLst>
                      <a:ext uri="{FF2B5EF4-FFF2-40B4-BE49-F238E27FC236}">
                        <a16:creationId xmlns:a16="http://schemas.microsoft.com/office/drawing/2014/main" id="{1B698DD3-9F0E-7EA5-D3A1-E195DE42F9D5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6074040" y="2025914"/>
                    <a:ext cx="15948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453" name="Pennanteckning 452">
                    <a:extLst>
                      <a:ext uri="{FF2B5EF4-FFF2-40B4-BE49-F238E27FC236}">
                        <a16:creationId xmlns:a16="http://schemas.microsoft.com/office/drawing/2014/main" id="{7731BFE2-7A1C-CEA2-2205-C07279575A3A}"/>
                      </a:ext>
                    </a:extLst>
                  </p14:cNvPr>
                  <p14:cNvContentPartPr/>
                  <p14:nvPr/>
                </p14:nvContentPartPr>
                <p14:xfrm>
                  <a:off x="6294720" y="2075954"/>
                  <a:ext cx="92520" cy="91440"/>
                </p14:xfrm>
              </p:contentPart>
            </mc:Choice>
            <mc:Fallback xmlns="">
              <p:pic>
                <p:nvPicPr>
                  <p:cNvPr id="453" name="Pennanteckning 452">
                    <a:extLst>
                      <a:ext uri="{FF2B5EF4-FFF2-40B4-BE49-F238E27FC236}">
                        <a16:creationId xmlns:a16="http://schemas.microsoft.com/office/drawing/2014/main" id="{7731BFE2-7A1C-CEA2-2205-C07279575A3A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6279240" y="2060474"/>
                    <a:ext cx="12312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454" name="Pennanteckning 453">
                    <a:extLst>
                      <a:ext uri="{FF2B5EF4-FFF2-40B4-BE49-F238E27FC236}">
                        <a16:creationId xmlns:a16="http://schemas.microsoft.com/office/drawing/2014/main" id="{7224AD1E-F86B-73E5-8F69-170D00F7853C}"/>
                      </a:ext>
                    </a:extLst>
                  </p14:cNvPr>
                  <p14:cNvContentPartPr/>
                  <p14:nvPr/>
                </p14:nvContentPartPr>
                <p14:xfrm>
                  <a:off x="6497040" y="2059394"/>
                  <a:ext cx="181800" cy="122400"/>
                </p14:xfrm>
              </p:contentPart>
            </mc:Choice>
            <mc:Fallback xmlns="">
              <p:pic>
                <p:nvPicPr>
                  <p:cNvPr id="454" name="Pennanteckning 453">
                    <a:extLst>
                      <a:ext uri="{FF2B5EF4-FFF2-40B4-BE49-F238E27FC236}">
                        <a16:creationId xmlns:a16="http://schemas.microsoft.com/office/drawing/2014/main" id="{7224AD1E-F86B-73E5-8F69-170D00F7853C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6481560" y="2044274"/>
                    <a:ext cx="212400" cy="15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455" name="Pennanteckning 454">
                    <a:extLst>
                      <a:ext uri="{FF2B5EF4-FFF2-40B4-BE49-F238E27FC236}">
                        <a16:creationId xmlns:a16="http://schemas.microsoft.com/office/drawing/2014/main" id="{2C301042-651E-D160-F4C1-3877F1FCA5A0}"/>
                      </a:ext>
                    </a:extLst>
                  </p14:cNvPr>
                  <p14:cNvContentPartPr/>
                  <p14:nvPr/>
                </p14:nvContentPartPr>
                <p14:xfrm>
                  <a:off x="6687480" y="2158754"/>
                  <a:ext cx="36720" cy="217440"/>
                </p14:xfrm>
              </p:contentPart>
            </mc:Choice>
            <mc:Fallback xmlns="">
              <p:pic>
                <p:nvPicPr>
                  <p:cNvPr id="455" name="Pennanteckning 454">
                    <a:extLst>
                      <a:ext uri="{FF2B5EF4-FFF2-40B4-BE49-F238E27FC236}">
                        <a16:creationId xmlns:a16="http://schemas.microsoft.com/office/drawing/2014/main" id="{2C301042-651E-D160-F4C1-3877F1FCA5A0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6672360" y="2143634"/>
                    <a:ext cx="6732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456" name="Pennanteckning 455">
                    <a:extLst>
                      <a:ext uri="{FF2B5EF4-FFF2-40B4-BE49-F238E27FC236}">
                        <a16:creationId xmlns:a16="http://schemas.microsoft.com/office/drawing/2014/main" id="{C2590C7E-0D15-2848-18FC-C637EA313C1F}"/>
                      </a:ext>
                    </a:extLst>
                  </p14:cNvPr>
                  <p14:cNvContentPartPr/>
                  <p14:nvPr/>
                </p14:nvContentPartPr>
                <p14:xfrm>
                  <a:off x="6729600" y="2044274"/>
                  <a:ext cx="108360" cy="136800"/>
                </p14:xfrm>
              </p:contentPart>
            </mc:Choice>
            <mc:Fallback xmlns="">
              <p:pic>
                <p:nvPicPr>
                  <p:cNvPr id="456" name="Pennanteckning 455">
                    <a:extLst>
                      <a:ext uri="{FF2B5EF4-FFF2-40B4-BE49-F238E27FC236}">
                        <a16:creationId xmlns:a16="http://schemas.microsoft.com/office/drawing/2014/main" id="{C2590C7E-0D15-2848-18FC-C637EA313C1F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6714120" y="2028794"/>
                    <a:ext cx="13896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457" name="Pennanteckning 456">
                    <a:extLst>
                      <a:ext uri="{FF2B5EF4-FFF2-40B4-BE49-F238E27FC236}">
                        <a16:creationId xmlns:a16="http://schemas.microsoft.com/office/drawing/2014/main" id="{66D44366-018B-2983-C081-17641EC05C40}"/>
                      </a:ext>
                    </a:extLst>
                  </p14:cNvPr>
                  <p14:cNvContentPartPr/>
                  <p14:nvPr/>
                </p14:nvContentPartPr>
                <p14:xfrm>
                  <a:off x="6884400" y="2069474"/>
                  <a:ext cx="189000" cy="88200"/>
                </p14:xfrm>
              </p:contentPart>
            </mc:Choice>
            <mc:Fallback xmlns="">
              <p:pic>
                <p:nvPicPr>
                  <p:cNvPr id="457" name="Pennanteckning 456">
                    <a:extLst>
                      <a:ext uri="{FF2B5EF4-FFF2-40B4-BE49-F238E27FC236}">
                        <a16:creationId xmlns:a16="http://schemas.microsoft.com/office/drawing/2014/main" id="{66D44366-018B-2983-C081-17641EC05C40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6869280" y="2054354"/>
                    <a:ext cx="219600" cy="11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458" name="Pennanteckning 457">
                    <a:extLst>
                      <a:ext uri="{FF2B5EF4-FFF2-40B4-BE49-F238E27FC236}">
                        <a16:creationId xmlns:a16="http://schemas.microsoft.com/office/drawing/2014/main" id="{60642293-365F-B011-B896-737EE7E4F407}"/>
                      </a:ext>
                    </a:extLst>
                  </p14:cNvPr>
                  <p14:cNvContentPartPr/>
                  <p14:nvPr/>
                </p14:nvContentPartPr>
                <p14:xfrm>
                  <a:off x="7118760" y="1941674"/>
                  <a:ext cx="46080" cy="230040"/>
                </p14:xfrm>
              </p:contentPart>
            </mc:Choice>
            <mc:Fallback xmlns="">
              <p:pic>
                <p:nvPicPr>
                  <p:cNvPr id="458" name="Pennanteckning 457">
                    <a:extLst>
                      <a:ext uri="{FF2B5EF4-FFF2-40B4-BE49-F238E27FC236}">
                        <a16:creationId xmlns:a16="http://schemas.microsoft.com/office/drawing/2014/main" id="{60642293-365F-B011-B896-737EE7E4F407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103640" y="1926554"/>
                    <a:ext cx="763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59" name="Pennanteckning 458">
                    <a:extLst>
                      <a:ext uri="{FF2B5EF4-FFF2-40B4-BE49-F238E27FC236}">
                        <a16:creationId xmlns:a16="http://schemas.microsoft.com/office/drawing/2014/main" id="{DF71C563-241E-36C3-06FC-871A85C2E1DE}"/>
                      </a:ext>
                    </a:extLst>
                  </p14:cNvPr>
                  <p14:cNvContentPartPr/>
                  <p14:nvPr/>
                </p14:nvContentPartPr>
                <p14:xfrm>
                  <a:off x="7090680" y="2056514"/>
                  <a:ext cx="110520" cy="6840"/>
                </p14:xfrm>
              </p:contentPart>
            </mc:Choice>
            <mc:Fallback xmlns="">
              <p:pic>
                <p:nvPicPr>
                  <p:cNvPr id="459" name="Pennanteckning 458">
                    <a:extLst>
                      <a:ext uri="{FF2B5EF4-FFF2-40B4-BE49-F238E27FC236}">
                        <a16:creationId xmlns:a16="http://schemas.microsoft.com/office/drawing/2014/main" id="{DF71C563-241E-36C3-06FC-871A85C2E1DE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075200" y="2041394"/>
                    <a:ext cx="141120" cy="3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60" name="Pennanteckning 459">
                    <a:extLst>
                      <a:ext uri="{FF2B5EF4-FFF2-40B4-BE49-F238E27FC236}">
                        <a16:creationId xmlns:a16="http://schemas.microsoft.com/office/drawing/2014/main" id="{ED361C53-0E0D-69C2-E123-112C0EC31D8C}"/>
                      </a:ext>
                    </a:extLst>
                  </p14:cNvPr>
                  <p14:cNvContentPartPr/>
                  <p14:nvPr/>
                </p14:nvContentPartPr>
                <p14:xfrm>
                  <a:off x="7241160" y="1999274"/>
                  <a:ext cx="132480" cy="200880"/>
                </p14:xfrm>
              </p:contentPart>
            </mc:Choice>
            <mc:Fallback xmlns="">
              <p:pic>
                <p:nvPicPr>
                  <p:cNvPr id="460" name="Pennanteckning 459">
                    <a:extLst>
                      <a:ext uri="{FF2B5EF4-FFF2-40B4-BE49-F238E27FC236}">
                        <a16:creationId xmlns:a16="http://schemas.microsoft.com/office/drawing/2014/main" id="{ED361C53-0E0D-69C2-E123-112C0EC31D8C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225680" y="1984154"/>
                    <a:ext cx="163080" cy="231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6" name="Grupp 465">
              <a:extLst>
                <a:ext uri="{FF2B5EF4-FFF2-40B4-BE49-F238E27FC236}">
                  <a16:creationId xmlns:a16="http://schemas.microsoft.com/office/drawing/2014/main" id="{ADFDBC5A-0292-6E33-4A66-566FF8360EFA}"/>
                </a:ext>
              </a:extLst>
            </p:cNvPr>
            <p:cNvGrpSpPr/>
            <p:nvPr/>
          </p:nvGrpSpPr>
          <p:grpSpPr>
            <a:xfrm>
              <a:off x="7674960" y="2003954"/>
              <a:ext cx="813600" cy="157320"/>
              <a:chOff x="7674960" y="2003954"/>
              <a:chExt cx="813600" cy="15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62" name="Pennanteckning 461">
                    <a:extLst>
                      <a:ext uri="{FF2B5EF4-FFF2-40B4-BE49-F238E27FC236}">
                        <a16:creationId xmlns:a16="http://schemas.microsoft.com/office/drawing/2014/main" id="{26C4EB5B-A0E2-CBDB-4147-38CF18764127}"/>
                      </a:ext>
                    </a:extLst>
                  </p14:cNvPr>
                  <p14:cNvContentPartPr/>
                  <p14:nvPr/>
                </p14:nvContentPartPr>
                <p14:xfrm>
                  <a:off x="7674960" y="2003954"/>
                  <a:ext cx="229320" cy="157320"/>
                </p14:xfrm>
              </p:contentPart>
            </mc:Choice>
            <mc:Fallback xmlns="">
              <p:pic>
                <p:nvPicPr>
                  <p:cNvPr id="462" name="Pennanteckning 461">
                    <a:extLst>
                      <a:ext uri="{FF2B5EF4-FFF2-40B4-BE49-F238E27FC236}">
                        <a16:creationId xmlns:a16="http://schemas.microsoft.com/office/drawing/2014/main" id="{26C4EB5B-A0E2-CBDB-4147-38CF18764127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659840" y="1988474"/>
                    <a:ext cx="2595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63" name="Pennanteckning 462">
                    <a:extLst>
                      <a:ext uri="{FF2B5EF4-FFF2-40B4-BE49-F238E27FC236}">
                        <a16:creationId xmlns:a16="http://schemas.microsoft.com/office/drawing/2014/main" id="{342AE7B6-0464-F204-3FDF-C8F9EB3C38E4}"/>
                      </a:ext>
                    </a:extLst>
                  </p14:cNvPr>
                  <p14:cNvContentPartPr/>
                  <p14:nvPr/>
                </p14:nvContentPartPr>
                <p14:xfrm>
                  <a:off x="7979520" y="2006474"/>
                  <a:ext cx="128160" cy="145440"/>
                </p14:xfrm>
              </p:contentPart>
            </mc:Choice>
            <mc:Fallback xmlns="">
              <p:pic>
                <p:nvPicPr>
                  <p:cNvPr id="463" name="Pennanteckning 462">
                    <a:extLst>
                      <a:ext uri="{FF2B5EF4-FFF2-40B4-BE49-F238E27FC236}">
                        <a16:creationId xmlns:a16="http://schemas.microsoft.com/office/drawing/2014/main" id="{342AE7B6-0464-F204-3FDF-C8F9EB3C38E4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964400" y="1991354"/>
                    <a:ext cx="15840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64" name="Pennanteckning 463">
                    <a:extLst>
                      <a:ext uri="{FF2B5EF4-FFF2-40B4-BE49-F238E27FC236}">
                        <a16:creationId xmlns:a16="http://schemas.microsoft.com/office/drawing/2014/main" id="{09382692-2DB7-1A7E-F298-212DC4806137}"/>
                      </a:ext>
                    </a:extLst>
                  </p14:cNvPr>
                  <p14:cNvContentPartPr/>
                  <p14:nvPr/>
                </p14:nvContentPartPr>
                <p14:xfrm>
                  <a:off x="8193720" y="2010074"/>
                  <a:ext cx="106200" cy="111600"/>
                </p14:xfrm>
              </p:contentPart>
            </mc:Choice>
            <mc:Fallback xmlns="">
              <p:pic>
                <p:nvPicPr>
                  <p:cNvPr id="464" name="Pennanteckning 463">
                    <a:extLst>
                      <a:ext uri="{FF2B5EF4-FFF2-40B4-BE49-F238E27FC236}">
                        <a16:creationId xmlns:a16="http://schemas.microsoft.com/office/drawing/2014/main" id="{09382692-2DB7-1A7E-F298-212DC4806137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178600" y="1994954"/>
                    <a:ext cx="13680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65" name="Pennanteckning 464">
                    <a:extLst>
                      <a:ext uri="{FF2B5EF4-FFF2-40B4-BE49-F238E27FC236}">
                        <a16:creationId xmlns:a16="http://schemas.microsoft.com/office/drawing/2014/main" id="{1C54FAAB-ECFD-2606-8F7A-E14578D9F631}"/>
                      </a:ext>
                    </a:extLst>
                  </p14:cNvPr>
                  <p14:cNvContentPartPr/>
                  <p14:nvPr/>
                </p14:nvContentPartPr>
                <p14:xfrm>
                  <a:off x="8378760" y="2031314"/>
                  <a:ext cx="109800" cy="84960"/>
                </p14:xfrm>
              </p:contentPart>
            </mc:Choice>
            <mc:Fallback xmlns="">
              <p:pic>
                <p:nvPicPr>
                  <p:cNvPr id="465" name="Pennanteckning 464">
                    <a:extLst>
                      <a:ext uri="{FF2B5EF4-FFF2-40B4-BE49-F238E27FC236}">
                        <a16:creationId xmlns:a16="http://schemas.microsoft.com/office/drawing/2014/main" id="{1C54FAAB-ECFD-2606-8F7A-E14578D9F631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63640" y="2015834"/>
                    <a:ext cx="14040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1" name="Grupp 470">
              <a:extLst>
                <a:ext uri="{FF2B5EF4-FFF2-40B4-BE49-F238E27FC236}">
                  <a16:creationId xmlns:a16="http://schemas.microsoft.com/office/drawing/2014/main" id="{518A47B5-34A1-4C7F-9620-53C782BFB367}"/>
                </a:ext>
              </a:extLst>
            </p:cNvPr>
            <p:cNvGrpSpPr/>
            <p:nvPr/>
          </p:nvGrpSpPr>
          <p:grpSpPr>
            <a:xfrm>
              <a:off x="6091320" y="2583554"/>
              <a:ext cx="929160" cy="140040"/>
              <a:chOff x="6091320" y="2583554"/>
              <a:chExt cx="929160" cy="14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67" name="Pennanteckning 466">
                    <a:extLst>
                      <a:ext uri="{FF2B5EF4-FFF2-40B4-BE49-F238E27FC236}">
                        <a16:creationId xmlns:a16="http://schemas.microsoft.com/office/drawing/2014/main" id="{1D26AF2C-C83D-6C45-C21B-622E197CDA93}"/>
                      </a:ext>
                    </a:extLst>
                  </p14:cNvPr>
                  <p14:cNvContentPartPr/>
                  <p14:nvPr/>
                </p14:nvContentPartPr>
                <p14:xfrm>
                  <a:off x="6091320" y="2583554"/>
                  <a:ext cx="143640" cy="130680"/>
                </p14:xfrm>
              </p:contentPart>
            </mc:Choice>
            <mc:Fallback xmlns="">
              <p:pic>
                <p:nvPicPr>
                  <p:cNvPr id="467" name="Pennanteckning 466">
                    <a:extLst>
                      <a:ext uri="{FF2B5EF4-FFF2-40B4-BE49-F238E27FC236}">
                        <a16:creationId xmlns:a16="http://schemas.microsoft.com/office/drawing/2014/main" id="{1D26AF2C-C83D-6C45-C21B-622E197CDA93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6075840" y="2568434"/>
                    <a:ext cx="1738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468" name="Pennanteckning 467">
                    <a:extLst>
                      <a:ext uri="{FF2B5EF4-FFF2-40B4-BE49-F238E27FC236}">
                        <a16:creationId xmlns:a16="http://schemas.microsoft.com/office/drawing/2014/main" id="{F9359881-FA28-0C5E-7701-23BD51A58E69}"/>
                      </a:ext>
                    </a:extLst>
                  </p14:cNvPr>
                  <p14:cNvContentPartPr/>
                  <p14:nvPr/>
                </p14:nvContentPartPr>
                <p14:xfrm>
                  <a:off x="6297240" y="2627474"/>
                  <a:ext cx="159120" cy="91440"/>
                </p14:xfrm>
              </p:contentPart>
            </mc:Choice>
            <mc:Fallback xmlns="">
              <p:pic>
                <p:nvPicPr>
                  <p:cNvPr id="468" name="Pennanteckning 467">
                    <a:extLst>
                      <a:ext uri="{FF2B5EF4-FFF2-40B4-BE49-F238E27FC236}">
                        <a16:creationId xmlns:a16="http://schemas.microsoft.com/office/drawing/2014/main" id="{F9359881-FA28-0C5E-7701-23BD51A58E69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6282120" y="2612354"/>
                    <a:ext cx="18936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469" name="Pennanteckning 468">
                    <a:extLst>
                      <a:ext uri="{FF2B5EF4-FFF2-40B4-BE49-F238E27FC236}">
                        <a16:creationId xmlns:a16="http://schemas.microsoft.com/office/drawing/2014/main" id="{CED2FA7F-9700-D919-90F9-B7BF62DC030E}"/>
                      </a:ext>
                    </a:extLst>
                  </p14:cNvPr>
                  <p14:cNvContentPartPr/>
                  <p14:nvPr/>
                </p14:nvContentPartPr>
                <p14:xfrm>
                  <a:off x="6519720" y="2607314"/>
                  <a:ext cx="144360" cy="116280"/>
                </p14:xfrm>
              </p:contentPart>
            </mc:Choice>
            <mc:Fallback xmlns="">
              <p:pic>
                <p:nvPicPr>
                  <p:cNvPr id="469" name="Pennanteckning 468">
                    <a:extLst>
                      <a:ext uri="{FF2B5EF4-FFF2-40B4-BE49-F238E27FC236}">
                        <a16:creationId xmlns:a16="http://schemas.microsoft.com/office/drawing/2014/main" id="{CED2FA7F-9700-D919-90F9-B7BF62DC030E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6504600" y="2592194"/>
                    <a:ext cx="17496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470" name="Pennanteckning 469">
                    <a:extLst>
                      <a:ext uri="{FF2B5EF4-FFF2-40B4-BE49-F238E27FC236}">
                        <a16:creationId xmlns:a16="http://schemas.microsoft.com/office/drawing/2014/main" id="{E0B029A3-C752-F5C1-2949-96FB44C71232}"/>
                      </a:ext>
                    </a:extLst>
                  </p14:cNvPr>
                  <p14:cNvContentPartPr/>
                  <p14:nvPr/>
                </p14:nvContentPartPr>
                <p14:xfrm>
                  <a:off x="6690000" y="2606954"/>
                  <a:ext cx="330480" cy="102960"/>
                </p14:xfrm>
              </p:contentPart>
            </mc:Choice>
            <mc:Fallback xmlns="">
              <p:pic>
                <p:nvPicPr>
                  <p:cNvPr id="470" name="Pennanteckning 469">
                    <a:extLst>
                      <a:ext uri="{FF2B5EF4-FFF2-40B4-BE49-F238E27FC236}">
                        <a16:creationId xmlns:a16="http://schemas.microsoft.com/office/drawing/2014/main" id="{E0B029A3-C752-F5C1-2949-96FB44C71232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6674880" y="2591474"/>
                    <a:ext cx="361080" cy="13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B77E7202-4B5A-D657-E3F9-1358EC100A0B}"/>
              </a:ext>
            </a:extLst>
          </p:cNvPr>
          <p:cNvGrpSpPr/>
          <p:nvPr/>
        </p:nvGrpSpPr>
        <p:grpSpPr>
          <a:xfrm>
            <a:off x="6056400" y="3257474"/>
            <a:ext cx="3698640" cy="894960"/>
            <a:chOff x="6056400" y="3257474"/>
            <a:chExt cx="3698640" cy="894960"/>
          </a:xfrm>
        </p:grpSpPr>
        <p:grpSp>
          <p:nvGrpSpPr>
            <p:cNvPr id="490" name="Grupp 489">
              <a:extLst>
                <a:ext uri="{FF2B5EF4-FFF2-40B4-BE49-F238E27FC236}">
                  <a16:creationId xmlns:a16="http://schemas.microsoft.com/office/drawing/2014/main" id="{80ABDEFC-1A39-A5DE-D9A4-27F418B4D997}"/>
                </a:ext>
              </a:extLst>
            </p:cNvPr>
            <p:cNvGrpSpPr/>
            <p:nvPr/>
          </p:nvGrpSpPr>
          <p:grpSpPr>
            <a:xfrm>
              <a:off x="6069360" y="3347834"/>
              <a:ext cx="461880" cy="317520"/>
              <a:chOff x="6069360" y="3347834"/>
              <a:chExt cx="461880" cy="31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472" name="Pennanteckning 471">
                    <a:extLst>
                      <a:ext uri="{FF2B5EF4-FFF2-40B4-BE49-F238E27FC236}">
                        <a16:creationId xmlns:a16="http://schemas.microsoft.com/office/drawing/2014/main" id="{2B593EA7-16AB-9B76-396D-D9C9112FD3CD}"/>
                      </a:ext>
                    </a:extLst>
                  </p14:cNvPr>
                  <p14:cNvContentPartPr/>
                  <p14:nvPr/>
                </p14:nvContentPartPr>
                <p14:xfrm>
                  <a:off x="6125880" y="3347834"/>
                  <a:ext cx="86040" cy="317520"/>
                </p14:xfrm>
              </p:contentPart>
            </mc:Choice>
            <mc:Fallback xmlns="">
              <p:pic>
                <p:nvPicPr>
                  <p:cNvPr id="472" name="Pennanteckning 471">
                    <a:extLst>
                      <a:ext uri="{FF2B5EF4-FFF2-40B4-BE49-F238E27FC236}">
                        <a16:creationId xmlns:a16="http://schemas.microsoft.com/office/drawing/2014/main" id="{2B593EA7-16AB-9B76-396D-D9C9112FD3CD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6110760" y="3332714"/>
                    <a:ext cx="116640" cy="34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473" name="Pennanteckning 472">
                    <a:extLst>
                      <a:ext uri="{FF2B5EF4-FFF2-40B4-BE49-F238E27FC236}">
                        <a16:creationId xmlns:a16="http://schemas.microsoft.com/office/drawing/2014/main" id="{321A6046-99BB-E7C4-050D-D55338567063}"/>
                      </a:ext>
                    </a:extLst>
                  </p14:cNvPr>
                  <p14:cNvContentPartPr/>
                  <p14:nvPr/>
                </p14:nvContentPartPr>
                <p14:xfrm>
                  <a:off x="6069360" y="3500834"/>
                  <a:ext cx="145440" cy="36720"/>
                </p14:xfrm>
              </p:contentPart>
            </mc:Choice>
            <mc:Fallback xmlns="">
              <p:pic>
                <p:nvPicPr>
                  <p:cNvPr id="473" name="Pennanteckning 472">
                    <a:extLst>
                      <a:ext uri="{FF2B5EF4-FFF2-40B4-BE49-F238E27FC236}">
                        <a16:creationId xmlns:a16="http://schemas.microsoft.com/office/drawing/2014/main" id="{321A6046-99BB-E7C4-050D-D55338567063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6054240" y="3485714"/>
                    <a:ext cx="17568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474" name="Pennanteckning 473">
                    <a:extLst>
                      <a:ext uri="{FF2B5EF4-FFF2-40B4-BE49-F238E27FC236}">
                        <a16:creationId xmlns:a16="http://schemas.microsoft.com/office/drawing/2014/main" id="{393CCA68-7F25-3783-40C1-FF69EDA371C4}"/>
                      </a:ext>
                    </a:extLst>
                  </p14:cNvPr>
                  <p14:cNvContentPartPr/>
                  <p14:nvPr/>
                </p14:nvContentPartPr>
                <p14:xfrm>
                  <a:off x="6286800" y="3481754"/>
                  <a:ext cx="244440" cy="108720"/>
                </p14:xfrm>
              </p:contentPart>
            </mc:Choice>
            <mc:Fallback xmlns="">
              <p:pic>
                <p:nvPicPr>
                  <p:cNvPr id="474" name="Pennanteckning 473">
                    <a:extLst>
                      <a:ext uri="{FF2B5EF4-FFF2-40B4-BE49-F238E27FC236}">
                        <a16:creationId xmlns:a16="http://schemas.microsoft.com/office/drawing/2014/main" id="{393CCA68-7F25-3783-40C1-FF69EDA371C4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6271320" y="3466634"/>
                    <a:ext cx="275040" cy="139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9" name="Grupp 488">
              <a:extLst>
                <a:ext uri="{FF2B5EF4-FFF2-40B4-BE49-F238E27FC236}">
                  <a16:creationId xmlns:a16="http://schemas.microsoft.com/office/drawing/2014/main" id="{042C43AC-04D9-44A1-C148-BDFA9D5AB8C2}"/>
                </a:ext>
              </a:extLst>
            </p:cNvPr>
            <p:cNvGrpSpPr/>
            <p:nvPr/>
          </p:nvGrpSpPr>
          <p:grpSpPr>
            <a:xfrm>
              <a:off x="6779640" y="3267554"/>
              <a:ext cx="750960" cy="244440"/>
              <a:chOff x="6779640" y="3267554"/>
              <a:chExt cx="750960" cy="24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475" name="Pennanteckning 474">
                    <a:extLst>
                      <a:ext uri="{FF2B5EF4-FFF2-40B4-BE49-F238E27FC236}">
                        <a16:creationId xmlns:a16="http://schemas.microsoft.com/office/drawing/2014/main" id="{3E9C1D75-8394-3ED2-6644-1F252242758C}"/>
                      </a:ext>
                    </a:extLst>
                  </p14:cNvPr>
                  <p14:cNvContentPartPr/>
                  <p14:nvPr/>
                </p14:nvContentPartPr>
                <p14:xfrm>
                  <a:off x="6779640" y="3405074"/>
                  <a:ext cx="72360" cy="106920"/>
                </p14:xfrm>
              </p:contentPart>
            </mc:Choice>
            <mc:Fallback xmlns="">
              <p:pic>
                <p:nvPicPr>
                  <p:cNvPr id="475" name="Pennanteckning 474">
                    <a:extLst>
                      <a:ext uri="{FF2B5EF4-FFF2-40B4-BE49-F238E27FC236}">
                        <a16:creationId xmlns:a16="http://schemas.microsoft.com/office/drawing/2014/main" id="{3E9C1D75-8394-3ED2-6644-1F252242758C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764520" y="3389954"/>
                    <a:ext cx="1029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476" name="Pennanteckning 475">
                    <a:extLst>
                      <a:ext uri="{FF2B5EF4-FFF2-40B4-BE49-F238E27FC236}">
                        <a16:creationId xmlns:a16="http://schemas.microsoft.com/office/drawing/2014/main" id="{32E36861-1FC2-98EE-A9DD-E1DE5E617A89}"/>
                      </a:ext>
                    </a:extLst>
                  </p14:cNvPr>
                  <p14:cNvContentPartPr/>
                  <p14:nvPr/>
                </p14:nvContentPartPr>
                <p14:xfrm>
                  <a:off x="6971160" y="3406874"/>
                  <a:ext cx="219240" cy="58680"/>
                </p14:xfrm>
              </p:contentPart>
            </mc:Choice>
            <mc:Fallback xmlns="">
              <p:pic>
                <p:nvPicPr>
                  <p:cNvPr id="476" name="Pennanteckning 475">
                    <a:extLst>
                      <a:ext uri="{FF2B5EF4-FFF2-40B4-BE49-F238E27FC236}">
                        <a16:creationId xmlns:a16="http://schemas.microsoft.com/office/drawing/2014/main" id="{32E36861-1FC2-98EE-A9DD-E1DE5E617A89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956040" y="3391754"/>
                    <a:ext cx="24984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477" name="Pennanteckning 476">
                    <a:extLst>
                      <a:ext uri="{FF2B5EF4-FFF2-40B4-BE49-F238E27FC236}">
                        <a16:creationId xmlns:a16="http://schemas.microsoft.com/office/drawing/2014/main" id="{E735D387-F2AC-A522-78EC-4E70D6289D2D}"/>
                      </a:ext>
                    </a:extLst>
                  </p14:cNvPr>
                  <p14:cNvContentPartPr/>
                  <p14:nvPr/>
                </p14:nvContentPartPr>
                <p14:xfrm>
                  <a:off x="7213800" y="3392474"/>
                  <a:ext cx="118080" cy="62280"/>
                </p14:xfrm>
              </p:contentPart>
            </mc:Choice>
            <mc:Fallback xmlns="">
              <p:pic>
                <p:nvPicPr>
                  <p:cNvPr id="477" name="Pennanteckning 476">
                    <a:extLst>
                      <a:ext uri="{FF2B5EF4-FFF2-40B4-BE49-F238E27FC236}">
                        <a16:creationId xmlns:a16="http://schemas.microsoft.com/office/drawing/2014/main" id="{E735D387-F2AC-A522-78EC-4E70D6289D2D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7198320" y="3377354"/>
                    <a:ext cx="14832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478" name="Pennanteckning 477">
                    <a:extLst>
                      <a:ext uri="{FF2B5EF4-FFF2-40B4-BE49-F238E27FC236}">
                        <a16:creationId xmlns:a16="http://schemas.microsoft.com/office/drawing/2014/main" id="{A3AB0846-0FDB-4BD9-D3EB-697D22254DC2}"/>
                      </a:ext>
                    </a:extLst>
                  </p14:cNvPr>
                  <p14:cNvContentPartPr/>
                  <p14:nvPr/>
                </p14:nvContentPartPr>
                <p14:xfrm>
                  <a:off x="7361400" y="3289514"/>
                  <a:ext cx="88920" cy="176400"/>
                </p14:xfrm>
              </p:contentPart>
            </mc:Choice>
            <mc:Fallback xmlns="">
              <p:pic>
                <p:nvPicPr>
                  <p:cNvPr id="478" name="Pennanteckning 477">
                    <a:extLst>
                      <a:ext uri="{FF2B5EF4-FFF2-40B4-BE49-F238E27FC236}">
                        <a16:creationId xmlns:a16="http://schemas.microsoft.com/office/drawing/2014/main" id="{A3AB0846-0FDB-4BD9-D3EB-697D22254DC2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7346280" y="3274034"/>
                    <a:ext cx="11916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479" name="Pennanteckning 478">
                    <a:extLst>
                      <a:ext uri="{FF2B5EF4-FFF2-40B4-BE49-F238E27FC236}">
                        <a16:creationId xmlns:a16="http://schemas.microsoft.com/office/drawing/2014/main" id="{82595D3E-2C3D-47BD-8310-6AF749C30988}"/>
                      </a:ext>
                    </a:extLst>
                  </p14:cNvPr>
                  <p14:cNvContentPartPr/>
                  <p14:nvPr/>
                </p14:nvContentPartPr>
                <p14:xfrm>
                  <a:off x="7458960" y="3267554"/>
                  <a:ext cx="71640" cy="184680"/>
                </p14:xfrm>
              </p:contentPart>
            </mc:Choice>
            <mc:Fallback xmlns="">
              <p:pic>
                <p:nvPicPr>
                  <p:cNvPr id="479" name="Pennanteckning 478">
                    <a:extLst>
                      <a:ext uri="{FF2B5EF4-FFF2-40B4-BE49-F238E27FC236}">
                        <a16:creationId xmlns:a16="http://schemas.microsoft.com/office/drawing/2014/main" id="{82595D3E-2C3D-47BD-8310-6AF749C30988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7443840" y="3252434"/>
                    <a:ext cx="101880" cy="21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8" name="Grupp 487">
              <a:extLst>
                <a:ext uri="{FF2B5EF4-FFF2-40B4-BE49-F238E27FC236}">
                  <a16:creationId xmlns:a16="http://schemas.microsoft.com/office/drawing/2014/main" id="{9E9A30CE-C85E-C4AC-7B1C-150B3B8C78D8}"/>
                </a:ext>
              </a:extLst>
            </p:cNvPr>
            <p:cNvGrpSpPr/>
            <p:nvPr/>
          </p:nvGrpSpPr>
          <p:grpSpPr>
            <a:xfrm>
              <a:off x="7789800" y="3257474"/>
              <a:ext cx="1348920" cy="295920"/>
              <a:chOff x="7789800" y="3257474"/>
              <a:chExt cx="1348920" cy="29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480" name="Pennanteckning 479">
                    <a:extLst>
                      <a:ext uri="{FF2B5EF4-FFF2-40B4-BE49-F238E27FC236}">
                        <a16:creationId xmlns:a16="http://schemas.microsoft.com/office/drawing/2014/main" id="{B9EE8336-EE66-E26F-B3F8-E807765E95CB}"/>
                      </a:ext>
                    </a:extLst>
                  </p14:cNvPr>
                  <p14:cNvContentPartPr/>
                  <p14:nvPr/>
                </p14:nvContentPartPr>
                <p14:xfrm>
                  <a:off x="7789800" y="3257474"/>
                  <a:ext cx="224640" cy="225720"/>
                </p14:xfrm>
              </p:contentPart>
            </mc:Choice>
            <mc:Fallback xmlns="">
              <p:pic>
                <p:nvPicPr>
                  <p:cNvPr id="480" name="Pennanteckning 479">
                    <a:extLst>
                      <a:ext uri="{FF2B5EF4-FFF2-40B4-BE49-F238E27FC236}">
                        <a16:creationId xmlns:a16="http://schemas.microsoft.com/office/drawing/2014/main" id="{B9EE8336-EE66-E26F-B3F8-E807765E95CB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7774680" y="3242354"/>
                    <a:ext cx="25524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481" name="Pennanteckning 480">
                    <a:extLst>
                      <a:ext uri="{FF2B5EF4-FFF2-40B4-BE49-F238E27FC236}">
                        <a16:creationId xmlns:a16="http://schemas.microsoft.com/office/drawing/2014/main" id="{BEB75620-E604-BE38-33CE-220088E777B9}"/>
                      </a:ext>
                    </a:extLst>
                  </p14:cNvPr>
                  <p14:cNvContentPartPr/>
                  <p14:nvPr/>
                </p14:nvContentPartPr>
                <p14:xfrm>
                  <a:off x="8052600" y="3278354"/>
                  <a:ext cx="262080" cy="204120"/>
                </p14:xfrm>
              </p:contentPart>
            </mc:Choice>
            <mc:Fallback xmlns="">
              <p:pic>
                <p:nvPicPr>
                  <p:cNvPr id="481" name="Pennanteckning 480">
                    <a:extLst>
                      <a:ext uri="{FF2B5EF4-FFF2-40B4-BE49-F238E27FC236}">
                        <a16:creationId xmlns:a16="http://schemas.microsoft.com/office/drawing/2014/main" id="{BEB75620-E604-BE38-33CE-220088E777B9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8037120" y="3263234"/>
                    <a:ext cx="2926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482" name="Pennanteckning 481">
                    <a:extLst>
                      <a:ext uri="{FF2B5EF4-FFF2-40B4-BE49-F238E27FC236}">
                        <a16:creationId xmlns:a16="http://schemas.microsoft.com/office/drawing/2014/main" id="{B7E66A0E-34B7-AA42-DEA0-0DDC53991F99}"/>
                      </a:ext>
                    </a:extLst>
                  </p14:cNvPr>
                  <p14:cNvContentPartPr/>
                  <p14:nvPr/>
                </p14:nvContentPartPr>
                <p14:xfrm>
                  <a:off x="8244840" y="3353234"/>
                  <a:ext cx="210240" cy="128160"/>
                </p14:xfrm>
              </p:contentPart>
            </mc:Choice>
            <mc:Fallback xmlns="">
              <p:pic>
                <p:nvPicPr>
                  <p:cNvPr id="482" name="Pennanteckning 481">
                    <a:extLst>
                      <a:ext uri="{FF2B5EF4-FFF2-40B4-BE49-F238E27FC236}">
                        <a16:creationId xmlns:a16="http://schemas.microsoft.com/office/drawing/2014/main" id="{B7E66A0E-34B7-AA42-DEA0-0DDC53991F99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8229720" y="3338114"/>
                    <a:ext cx="24048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483" name="Pennanteckning 482">
                    <a:extLst>
                      <a:ext uri="{FF2B5EF4-FFF2-40B4-BE49-F238E27FC236}">
                        <a16:creationId xmlns:a16="http://schemas.microsoft.com/office/drawing/2014/main" id="{1EBA2FC1-0275-33F2-B3E1-729D2D0DB617}"/>
                      </a:ext>
                    </a:extLst>
                  </p14:cNvPr>
                  <p14:cNvContentPartPr/>
                  <p14:nvPr/>
                </p14:nvContentPartPr>
                <p14:xfrm>
                  <a:off x="8524920" y="3338474"/>
                  <a:ext cx="78840" cy="128880"/>
                </p14:xfrm>
              </p:contentPart>
            </mc:Choice>
            <mc:Fallback xmlns="">
              <p:pic>
                <p:nvPicPr>
                  <p:cNvPr id="483" name="Pennanteckning 482">
                    <a:extLst>
                      <a:ext uri="{FF2B5EF4-FFF2-40B4-BE49-F238E27FC236}">
                        <a16:creationId xmlns:a16="http://schemas.microsoft.com/office/drawing/2014/main" id="{1EBA2FC1-0275-33F2-B3E1-729D2D0DB617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8509440" y="3323354"/>
                    <a:ext cx="10908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484" name="Pennanteckning 483">
                    <a:extLst>
                      <a:ext uri="{FF2B5EF4-FFF2-40B4-BE49-F238E27FC236}">
                        <a16:creationId xmlns:a16="http://schemas.microsoft.com/office/drawing/2014/main" id="{A53EE3F9-C0D7-6E68-2D69-916BD5F83391}"/>
                      </a:ext>
                    </a:extLst>
                  </p14:cNvPr>
                  <p14:cNvContentPartPr/>
                  <p14:nvPr/>
                </p14:nvContentPartPr>
                <p14:xfrm>
                  <a:off x="8648040" y="3344954"/>
                  <a:ext cx="217440" cy="115200"/>
                </p14:xfrm>
              </p:contentPart>
            </mc:Choice>
            <mc:Fallback xmlns="">
              <p:pic>
                <p:nvPicPr>
                  <p:cNvPr id="484" name="Pennanteckning 483">
                    <a:extLst>
                      <a:ext uri="{FF2B5EF4-FFF2-40B4-BE49-F238E27FC236}">
                        <a16:creationId xmlns:a16="http://schemas.microsoft.com/office/drawing/2014/main" id="{A53EE3F9-C0D7-6E68-2D69-916BD5F83391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8632560" y="3329834"/>
                    <a:ext cx="2480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485" name="Pennanteckning 484">
                    <a:extLst>
                      <a:ext uri="{FF2B5EF4-FFF2-40B4-BE49-F238E27FC236}">
                        <a16:creationId xmlns:a16="http://schemas.microsoft.com/office/drawing/2014/main" id="{64673547-0678-35B6-EE4A-C98B16BD3A6C}"/>
                      </a:ext>
                    </a:extLst>
                  </p14:cNvPr>
                  <p14:cNvContentPartPr/>
                  <p14:nvPr/>
                </p14:nvContentPartPr>
                <p14:xfrm>
                  <a:off x="8862240" y="3262874"/>
                  <a:ext cx="79560" cy="193680"/>
                </p14:xfrm>
              </p:contentPart>
            </mc:Choice>
            <mc:Fallback xmlns="">
              <p:pic>
                <p:nvPicPr>
                  <p:cNvPr id="485" name="Pennanteckning 484">
                    <a:extLst>
                      <a:ext uri="{FF2B5EF4-FFF2-40B4-BE49-F238E27FC236}">
                        <a16:creationId xmlns:a16="http://schemas.microsoft.com/office/drawing/2014/main" id="{64673547-0678-35B6-EE4A-C98B16BD3A6C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8847120" y="3247754"/>
                    <a:ext cx="110160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486" name="Pennanteckning 485">
                    <a:extLst>
                      <a:ext uri="{FF2B5EF4-FFF2-40B4-BE49-F238E27FC236}">
                        <a16:creationId xmlns:a16="http://schemas.microsoft.com/office/drawing/2014/main" id="{F33DF31F-0788-AEFA-0D3F-8092ADBC55BA}"/>
                      </a:ext>
                    </a:extLst>
                  </p14:cNvPr>
                  <p14:cNvContentPartPr/>
                  <p14:nvPr/>
                </p14:nvContentPartPr>
                <p14:xfrm>
                  <a:off x="8881320" y="3353234"/>
                  <a:ext cx="117000" cy="137880"/>
                </p14:xfrm>
              </p:contentPart>
            </mc:Choice>
            <mc:Fallback xmlns="">
              <p:pic>
                <p:nvPicPr>
                  <p:cNvPr id="486" name="Pennanteckning 485">
                    <a:extLst>
                      <a:ext uri="{FF2B5EF4-FFF2-40B4-BE49-F238E27FC236}">
                        <a16:creationId xmlns:a16="http://schemas.microsoft.com/office/drawing/2014/main" id="{F33DF31F-0788-AEFA-0D3F-8092ADBC55BA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8866200" y="3338114"/>
                    <a:ext cx="14760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487" name="Pennanteckning 486">
                    <a:extLst>
                      <a:ext uri="{FF2B5EF4-FFF2-40B4-BE49-F238E27FC236}">
                        <a16:creationId xmlns:a16="http://schemas.microsoft.com/office/drawing/2014/main" id="{A9C439E2-9A2B-0443-4540-EFEE3C04E8F0}"/>
                      </a:ext>
                    </a:extLst>
                  </p14:cNvPr>
                  <p14:cNvContentPartPr/>
                  <p14:nvPr/>
                </p14:nvContentPartPr>
                <p14:xfrm>
                  <a:off x="9090120" y="3464474"/>
                  <a:ext cx="48600" cy="88920"/>
                </p14:xfrm>
              </p:contentPart>
            </mc:Choice>
            <mc:Fallback xmlns="">
              <p:pic>
                <p:nvPicPr>
                  <p:cNvPr id="487" name="Pennanteckning 486">
                    <a:extLst>
                      <a:ext uri="{FF2B5EF4-FFF2-40B4-BE49-F238E27FC236}">
                        <a16:creationId xmlns:a16="http://schemas.microsoft.com/office/drawing/2014/main" id="{A9C439E2-9A2B-0443-4540-EFEE3C04E8F0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9075000" y="3449354"/>
                    <a:ext cx="7920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3" name="Grupp 492">
              <a:extLst>
                <a:ext uri="{FF2B5EF4-FFF2-40B4-BE49-F238E27FC236}">
                  <a16:creationId xmlns:a16="http://schemas.microsoft.com/office/drawing/2014/main" id="{9FDDA57A-114F-87F4-7A68-927E6DA6DDA2}"/>
                </a:ext>
              </a:extLst>
            </p:cNvPr>
            <p:cNvGrpSpPr/>
            <p:nvPr/>
          </p:nvGrpSpPr>
          <p:grpSpPr>
            <a:xfrm>
              <a:off x="9372720" y="3378794"/>
              <a:ext cx="382320" cy="154440"/>
              <a:chOff x="9372720" y="3378794"/>
              <a:chExt cx="382320" cy="15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491" name="Pennanteckning 490">
                    <a:extLst>
                      <a:ext uri="{FF2B5EF4-FFF2-40B4-BE49-F238E27FC236}">
                        <a16:creationId xmlns:a16="http://schemas.microsoft.com/office/drawing/2014/main" id="{5378775C-2CC5-D886-1319-A35710BA5DC4}"/>
                      </a:ext>
                    </a:extLst>
                  </p14:cNvPr>
                  <p14:cNvContentPartPr/>
                  <p14:nvPr/>
                </p14:nvContentPartPr>
                <p14:xfrm>
                  <a:off x="9372720" y="3378794"/>
                  <a:ext cx="180720" cy="106200"/>
                </p14:xfrm>
              </p:contentPart>
            </mc:Choice>
            <mc:Fallback xmlns="">
              <p:pic>
                <p:nvPicPr>
                  <p:cNvPr id="491" name="Pennanteckning 490">
                    <a:extLst>
                      <a:ext uri="{FF2B5EF4-FFF2-40B4-BE49-F238E27FC236}">
                        <a16:creationId xmlns:a16="http://schemas.microsoft.com/office/drawing/2014/main" id="{5378775C-2CC5-D886-1319-A35710BA5DC4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9357600" y="3363674"/>
                    <a:ext cx="21132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492" name="Pennanteckning 491">
                    <a:extLst>
                      <a:ext uri="{FF2B5EF4-FFF2-40B4-BE49-F238E27FC236}">
                        <a16:creationId xmlns:a16="http://schemas.microsoft.com/office/drawing/2014/main" id="{0F85EB25-6353-7AF2-7466-E15EF49D7168}"/>
                      </a:ext>
                    </a:extLst>
                  </p14:cNvPr>
                  <p14:cNvContentPartPr/>
                  <p14:nvPr/>
                </p14:nvContentPartPr>
                <p14:xfrm>
                  <a:off x="9605280" y="3379514"/>
                  <a:ext cx="149760" cy="153720"/>
                </p14:xfrm>
              </p:contentPart>
            </mc:Choice>
            <mc:Fallback xmlns="">
              <p:pic>
                <p:nvPicPr>
                  <p:cNvPr id="492" name="Pennanteckning 491">
                    <a:extLst>
                      <a:ext uri="{FF2B5EF4-FFF2-40B4-BE49-F238E27FC236}">
                        <a16:creationId xmlns:a16="http://schemas.microsoft.com/office/drawing/2014/main" id="{0F85EB25-6353-7AF2-7466-E15EF49D7168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9590160" y="3364394"/>
                    <a:ext cx="18036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5" name="Grupp 514">
              <a:extLst>
                <a:ext uri="{FF2B5EF4-FFF2-40B4-BE49-F238E27FC236}">
                  <a16:creationId xmlns:a16="http://schemas.microsoft.com/office/drawing/2014/main" id="{C545A0CC-BEB7-1AED-FE36-1D19FB086EBB}"/>
                </a:ext>
              </a:extLst>
            </p:cNvPr>
            <p:cNvGrpSpPr/>
            <p:nvPr/>
          </p:nvGrpSpPr>
          <p:grpSpPr>
            <a:xfrm>
              <a:off x="6056400" y="3871274"/>
              <a:ext cx="1037160" cy="281160"/>
              <a:chOff x="6056400" y="3871274"/>
              <a:chExt cx="1037160" cy="28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494" name="Pennanteckning 493">
                    <a:extLst>
                      <a:ext uri="{FF2B5EF4-FFF2-40B4-BE49-F238E27FC236}">
                        <a16:creationId xmlns:a16="http://schemas.microsoft.com/office/drawing/2014/main" id="{B7D86834-34DD-0EBD-ACA1-A9FCDA534695}"/>
                      </a:ext>
                    </a:extLst>
                  </p14:cNvPr>
                  <p14:cNvContentPartPr/>
                  <p14:nvPr/>
                </p14:nvContentPartPr>
                <p14:xfrm>
                  <a:off x="6056400" y="3963074"/>
                  <a:ext cx="161640" cy="117360"/>
                </p14:xfrm>
              </p:contentPart>
            </mc:Choice>
            <mc:Fallback xmlns="">
              <p:pic>
                <p:nvPicPr>
                  <p:cNvPr id="494" name="Pennanteckning 493">
                    <a:extLst>
                      <a:ext uri="{FF2B5EF4-FFF2-40B4-BE49-F238E27FC236}">
                        <a16:creationId xmlns:a16="http://schemas.microsoft.com/office/drawing/2014/main" id="{B7D86834-34DD-0EBD-ACA1-A9FCDA534695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041280" y="3947954"/>
                    <a:ext cx="19224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495" name="Pennanteckning 494">
                    <a:extLst>
                      <a:ext uri="{FF2B5EF4-FFF2-40B4-BE49-F238E27FC236}">
                        <a16:creationId xmlns:a16="http://schemas.microsoft.com/office/drawing/2014/main" id="{6E147AB0-CC49-B466-5707-646BC898998A}"/>
                      </a:ext>
                    </a:extLst>
                  </p14:cNvPr>
                  <p14:cNvContentPartPr/>
                  <p14:nvPr/>
                </p14:nvContentPartPr>
                <p14:xfrm>
                  <a:off x="6273480" y="3871274"/>
                  <a:ext cx="83160" cy="271440"/>
                </p14:xfrm>
              </p:contentPart>
            </mc:Choice>
            <mc:Fallback xmlns="">
              <p:pic>
                <p:nvPicPr>
                  <p:cNvPr id="495" name="Pennanteckning 494">
                    <a:extLst>
                      <a:ext uri="{FF2B5EF4-FFF2-40B4-BE49-F238E27FC236}">
                        <a16:creationId xmlns:a16="http://schemas.microsoft.com/office/drawing/2014/main" id="{6E147AB0-CC49-B466-5707-646BC898998A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258360" y="3855794"/>
                    <a:ext cx="113760" cy="30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496" name="Pennanteckning 495">
                    <a:extLst>
                      <a:ext uri="{FF2B5EF4-FFF2-40B4-BE49-F238E27FC236}">
                        <a16:creationId xmlns:a16="http://schemas.microsoft.com/office/drawing/2014/main" id="{2843DBB6-2DEC-B832-CAB5-08E5DDDE0460}"/>
                      </a:ext>
                    </a:extLst>
                  </p14:cNvPr>
                  <p14:cNvContentPartPr/>
                  <p14:nvPr/>
                </p14:nvContentPartPr>
                <p14:xfrm>
                  <a:off x="6308400" y="3997994"/>
                  <a:ext cx="87840" cy="4680"/>
                </p14:xfrm>
              </p:contentPart>
            </mc:Choice>
            <mc:Fallback xmlns="">
              <p:pic>
                <p:nvPicPr>
                  <p:cNvPr id="496" name="Pennanteckning 495">
                    <a:extLst>
                      <a:ext uri="{FF2B5EF4-FFF2-40B4-BE49-F238E27FC236}">
                        <a16:creationId xmlns:a16="http://schemas.microsoft.com/office/drawing/2014/main" id="{2843DBB6-2DEC-B832-CAB5-08E5DDDE0460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292920" y="3982514"/>
                    <a:ext cx="11844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497" name="Pennanteckning 496">
                    <a:extLst>
                      <a:ext uri="{FF2B5EF4-FFF2-40B4-BE49-F238E27FC236}">
                        <a16:creationId xmlns:a16="http://schemas.microsoft.com/office/drawing/2014/main" id="{DE8D3D49-A39D-A22E-3300-B0C2F85ACC8F}"/>
                      </a:ext>
                    </a:extLst>
                  </p14:cNvPr>
                  <p14:cNvContentPartPr/>
                  <p14:nvPr/>
                </p14:nvContentPartPr>
                <p14:xfrm>
                  <a:off x="6419640" y="4061714"/>
                  <a:ext cx="5760" cy="46800"/>
                </p14:xfrm>
              </p:contentPart>
            </mc:Choice>
            <mc:Fallback xmlns="">
              <p:pic>
                <p:nvPicPr>
                  <p:cNvPr id="497" name="Pennanteckning 496">
                    <a:extLst>
                      <a:ext uri="{FF2B5EF4-FFF2-40B4-BE49-F238E27FC236}">
                        <a16:creationId xmlns:a16="http://schemas.microsoft.com/office/drawing/2014/main" id="{DE8D3D49-A39D-A22E-3300-B0C2F85ACC8F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404160" y="4046594"/>
                    <a:ext cx="363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498" name="Pennanteckning 497">
                    <a:extLst>
                      <a:ext uri="{FF2B5EF4-FFF2-40B4-BE49-F238E27FC236}">
                        <a16:creationId xmlns:a16="http://schemas.microsoft.com/office/drawing/2014/main" id="{39330979-E43F-AF1C-EFC2-59B51097D319}"/>
                      </a:ext>
                    </a:extLst>
                  </p14:cNvPr>
                  <p14:cNvContentPartPr/>
                  <p14:nvPr/>
                </p14:nvContentPartPr>
                <p14:xfrm>
                  <a:off x="6473280" y="3922034"/>
                  <a:ext cx="7560" cy="5040"/>
                </p14:xfrm>
              </p:contentPart>
            </mc:Choice>
            <mc:Fallback xmlns="">
              <p:pic>
                <p:nvPicPr>
                  <p:cNvPr id="498" name="Pennanteckning 497">
                    <a:extLst>
                      <a:ext uri="{FF2B5EF4-FFF2-40B4-BE49-F238E27FC236}">
                        <a16:creationId xmlns:a16="http://schemas.microsoft.com/office/drawing/2014/main" id="{39330979-E43F-AF1C-EFC2-59B51097D319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458160" y="3906914"/>
                    <a:ext cx="3816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499" name="Pennanteckning 498">
                    <a:extLst>
                      <a:ext uri="{FF2B5EF4-FFF2-40B4-BE49-F238E27FC236}">
                        <a16:creationId xmlns:a16="http://schemas.microsoft.com/office/drawing/2014/main" id="{CE54EC98-BEB2-DCCA-7E40-C6DAE0914458}"/>
                      </a:ext>
                    </a:extLst>
                  </p14:cNvPr>
                  <p14:cNvContentPartPr/>
                  <p14:nvPr/>
                </p14:nvContentPartPr>
                <p14:xfrm>
                  <a:off x="6517200" y="3906554"/>
                  <a:ext cx="92520" cy="227160"/>
                </p14:xfrm>
              </p:contentPart>
            </mc:Choice>
            <mc:Fallback xmlns="">
              <p:pic>
                <p:nvPicPr>
                  <p:cNvPr id="499" name="Pennanteckning 498">
                    <a:extLst>
                      <a:ext uri="{FF2B5EF4-FFF2-40B4-BE49-F238E27FC236}">
                        <a16:creationId xmlns:a16="http://schemas.microsoft.com/office/drawing/2014/main" id="{CE54EC98-BEB2-DCCA-7E40-C6DAE0914458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501720" y="3891434"/>
                    <a:ext cx="1231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500" name="Pennanteckning 499">
                    <a:extLst>
                      <a:ext uri="{FF2B5EF4-FFF2-40B4-BE49-F238E27FC236}">
                        <a16:creationId xmlns:a16="http://schemas.microsoft.com/office/drawing/2014/main" id="{D71E550F-21C8-1261-1497-26A21C4543AE}"/>
                      </a:ext>
                    </a:extLst>
                  </p14:cNvPr>
                  <p14:cNvContentPartPr/>
                  <p14:nvPr/>
                </p14:nvContentPartPr>
                <p14:xfrm>
                  <a:off x="6623040" y="4048034"/>
                  <a:ext cx="19080" cy="32040"/>
                </p14:xfrm>
              </p:contentPart>
            </mc:Choice>
            <mc:Fallback xmlns="">
              <p:pic>
                <p:nvPicPr>
                  <p:cNvPr id="500" name="Pennanteckning 499">
                    <a:extLst>
                      <a:ext uri="{FF2B5EF4-FFF2-40B4-BE49-F238E27FC236}">
                        <a16:creationId xmlns:a16="http://schemas.microsoft.com/office/drawing/2014/main" id="{D71E550F-21C8-1261-1497-26A21C4543AE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607920" y="4032914"/>
                    <a:ext cx="4968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501" name="Pennanteckning 500">
                    <a:extLst>
                      <a:ext uri="{FF2B5EF4-FFF2-40B4-BE49-F238E27FC236}">
                        <a16:creationId xmlns:a16="http://schemas.microsoft.com/office/drawing/2014/main" id="{F41869BD-4F4B-4630-099B-BDE82859D4C0}"/>
                      </a:ext>
                    </a:extLst>
                  </p14:cNvPr>
                  <p14:cNvContentPartPr/>
                  <p14:nvPr/>
                </p14:nvContentPartPr>
                <p14:xfrm>
                  <a:off x="6700440" y="3936794"/>
                  <a:ext cx="45000" cy="24120"/>
                </p14:xfrm>
              </p:contentPart>
            </mc:Choice>
            <mc:Fallback xmlns="">
              <p:pic>
                <p:nvPicPr>
                  <p:cNvPr id="501" name="Pennanteckning 500">
                    <a:extLst>
                      <a:ext uri="{FF2B5EF4-FFF2-40B4-BE49-F238E27FC236}">
                        <a16:creationId xmlns:a16="http://schemas.microsoft.com/office/drawing/2014/main" id="{F41869BD-4F4B-4630-099B-BDE82859D4C0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684960" y="3921674"/>
                    <a:ext cx="75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502" name="Pennanteckning 501">
                    <a:extLst>
                      <a:ext uri="{FF2B5EF4-FFF2-40B4-BE49-F238E27FC236}">
                        <a16:creationId xmlns:a16="http://schemas.microsoft.com/office/drawing/2014/main" id="{BE87A11B-DB22-6D53-289C-4552BAFF5191}"/>
                      </a:ext>
                    </a:extLst>
                  </p14:cNvPr>
                  <p14:cNvContentPartPr/>
                  <p14:nvPr/>
                </p14:nvContentPartPr>
                <p14:xfrm>
                  <a:off x="6752280" y="3960554"/>
                  <a:ext cx="210960" cy="191880"/>
                </p14:xfrm>
              </p:contentPart>
            </mc:Choice>
            <mc:Fallback xmlns="">
              <p:pic>
                <p:nvPicPr>
                  <p:cNvPr id="502" name="Pennanteckning 501">
                    <a:extLst>
                      <a:ext uri="{FF2B5EF4-FFF2-40B4-BE49-F238E27FC236}">
                        <a16:creationId xmlns:a16="http://schemas.microsoft.com/office/drawing/2014/main" id="{BE87A11B-DB22-6D53-289C-4552BAFF5191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6737160" y="3945434"/>
                    <a:ext cx="24156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503" name="Pennanteckning 502">
                    <a:extLst>
                      <a:ext uri="{FF2B5EF4-FFF2-40B4-BE49-F238E27FC236}">
                        <a16:creationId xmlns:a16="http://schemas.microsoft.com/office/drawing/2014/main" id="{A1DFD396-24EC-8AA1-251C-041F235D272D}"/>
                      </a:ext>
                    </a:extLst>
                  </p14:cNvPr>
                  <p14:cNvContentPartPr/>
                  <p14:nvPr/>
                </p14:nvContentPartPr>
                <p14:xfrm>
                  <a:off x="7015800" y="3996194"/>
                  <a:ext cx="77760" cy="138960"/>
                </p14:xfrm>
              </p:contentPart>
            </mc:Choice>
            <mc:Fallback xmlns="">
              <p:pic>
                <p:nvPicPr>
                  <p:cNvPr id="503" name="Pennanteckning 502">
                    <a:extLst>
                      <a:ext uri="{FF2B5EF4-FFF2-40B4-BE49-F238E27FC236}">
                        <a16:creationId xmlns:a16="http://schemas.microsoft.com/office/drawing/2014/main" id="{A1DFD396-24EC-8AA1-251C-041F235D272D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7000680" y="3980714"/>
                    <a:ext cx="108360" cy="16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4" name="Grupp 513">
              <a:extLst>
                <a:ext uri="{FF2B5EF4-FFF2-40B4-BE49-F238E27FC236}">
                  <a16:creationId xmlns:a16="http://schemas.microsoft.com/office/drawing/2014/main" id="{8A1FDD4A-3FDA-171F-B619-CA5907E30556}"/>
                </a:ext>
              </a:extLst>
            </p:cNvPr>
            <p:cNvGrpSpPr/>
            <p:nvPr/>
          </p:nvGrpSpPr>
          <p:grpSpPr>
            <a:xfrm>
              <a:off x="7326840" y="3865514"/>
              <a:ext cx="497880" cy="205560"/>
              <a:chOff x="7326840" y="3865514"/>
              <a:chExt cx="497880" cy="20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504" name="Pennanteckning 503">
                    <a:extLst>
                      <a:ext uri="{FF2B5EF4-FFF2-40B4-BE49-F238E27FC236}">
                        <a16:creationId xmlns:a16="http://schemas.microsoft.com/office/drawing/2014/main" id="{872BABBA-0A33-33BD-2147-225069C45168}"/>
                      </a:ext>
                    </a:extLst>
                  </p14:cNvPr>
                  <p14:cNvContentPartPr/>
                  <p14:nvPr/>
                </p14:nvContentPartPr>
                <p14:xfrm>
                  <a:off x="7360320" y="3865514"/>
                  <a:ext cx="61560" cy="203760"/>
                </p14:xfrm>
              </p:contentPart>
            </mc:Choice>
            <mc:Fallback xmlns="">
              <p:pic>
                <p:nvPicPr>
                  <p:cNvPr id="504" name="Pennanteckning 503">
                    <a:extLst>
                      <a:ext uri="{FF2B5EF4-FFF2-40B4-BE49-F238E27FC236}">
                        <a16:creationId xmlns:a16="http://schemas.microsoft.com/office/drawing/2014/main" id="{872BABBA-0A33-33BD-2147-225069C45168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7345200" y="3850394"/>
                    <a:ext cx="91800" cy="23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505" name="Pennanteckning 504">
                    <a:extLst>
                      <a:ext uri="{FF2B5EF4-FFF2-40B4-BE49-F238E27FC236}">
                        <a16:creationId xmlns:a16="http://schemas.microsoft.com/office/drawing/2014/main" id="{00D8BED8-D9D3-2C52-FD5A-21CD14F3E6C6}"/>
                      </a:ext>
                    </a:extLst>
                  </p14:cNvPr>
                  <p14:cNvContentPartPr/>
                  <p14:nvPr/>
                </p14:nvContentPartPr>
                <p14:xfrm>
                  <a:off x="7326840" y="3902234"/>
                  <a:ext cx="135360" cy="55080"/>
                </p14:xfrm>
              </p:contentPart>
            </mc:Choice>
            <mc:Fallback xmlns="">
              <p:pic>
                <p:nvPicPr>
                  <p:cNvPr id="505" name="Pennanteckning 504">
                    <a:extLst>
                      <a:ext uri="{FF2B5EF4-FFF2-40B4-BE49-F238E27FC236}">
                        <a16:creationId xmlns:a16="http://schemas.microsoft.com/office/drawing/2014/main" id="{00D8BED8-D9D3-2C52-FD5A-21CD14F3E6C6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7311360" y="3886754"/>
                    <a:ext cx="16560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506" name="Pennanteckning 505">
                    <a:extLst>
                      <a:ext uri="{FF2B5EF4-FFF2-40B4-BE49-F238E27FC236}">
                        <a16:creationId xmlns:a16="http://schemas.microsoft.com/office/drawing/2014/main" id="{C5D51A0E-C61D-F97B-26E3-7E49404F06AF}"/>
                      </a:ext>
                    </a:extLst>
                  </p14:cNvPr>
                  <p14:cNvContentPartPr/>
                  <p14:nvPr/>
                </p14:nvContentPartPr>
                <p14:xfrm>
                  <a:off x="7562280" y="3914834"/>
                  <a:ext cx="262440" cy="156240"/>
                </p14:xfrm>
              </p:contentPart>
            </mc:Choice>
            <mc:Fallback xmlns="">
              <p:pic>
                <p:nvPicPr>
                  <p:cNvPr id="506" name="Pennanteckning 505">
                    <a:extLst>
                      <a:ext uri="{FF2B5EF4-FFF2-40B4-BE49-F238E27FC236}">
                        <a16:creationId xmlns:a16="http://schemas.microsoft.com/office/drawing/2014/main" id="{C5D51A0E-C61D-F97B-26E3-7E49404F06AF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7547160" y="3899714"/>
                    <a:ext cx="29304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3" name="Grupp 512">
              <a:extLst>
                <a:ext uri="{FF2B5EF4-FFF2-40B4-BE49-F238E27FC236}">
                  <a16:creationId xmlns:a16="http://schemas.microsoft.com/office/drawing/2014/main" id="{A4D5311D-A142-955A-9D6E-DA891283B421}"/>
                </a:ext>
              </a:extLst>
            </p:cNvPr>
            <p:cNvGrpSpPr/>
            <p:nvPr/>
          </p:nvGrpSpPr>
          <p:grpSpPr>
            <a:xfrm>
              <a:off x="8082120" y="3808994"/>
              <a:ext cx="666360" cy="228240"/>
              <a:chOff x="8082120" y="3808994"/>
              <a:chExt cx="666360" cy="22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507" name="Pennanteckning 506">
                    <a:extLst>
                      <a:ext uri="{FF2B5EF4-FFF2-40B4-BE49-F238E27FC236}">
                        <a16:creationId xmlns:a16="http://schemas.microsoft.com/office/drawing/2014/main" id="{B8B77536-E19F-AC63-2F67-A533A4F23E09}"/>
                      </a:ext>
                    </a:extLst>
                  </p14:cNvPr>
                  <p14:cNvContentPartPr/>
                  <p14:nvPr/>
                </p14:nvContentPartPr>
                <p14:xfrm>
                  <a:off x="8082120" y="3808994"/>
                  <a:ext cx="202320" cy="227880"/>
                </p14:xfrm>
              </p:contentPart>
            </mc:Choice>
            <mc:Fallback xmlns="">
              <p:pic>
                <p:nvPicPr>
                  <p:cNvPr id="507" name="Pennanteckning 506">
                    <a:extLst>
                      <a:ext uri="{FF2B5EF4-FFF2-40B4-BE49-F238E27FC236}">
                        <a16:creationId xmlns:a16="http://schemas.microsoft.com/office/drawing/2014/main" id="{B8B77536-E19F-AC63-2F67-A533A4F23E09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8067000" y="3793874"/>
                    <a:ext cx="232920" cy="25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508" name="Pennanteckning 507">
                    <a:extLst>
                      <a:ext uri="{FF2B5EF4-FFF2-40B4-BE49-F238E27FC236}">
                        <a16:creationId xmlns:a16="http://schemas.microsoft.com/office/drawing/2014/main" id="{83EF609C-2C25-77D2-6526-8801CDCFD010}"/>
                      </a:ext>
                    </a:extLst>
                  </p14:cNvPr>
                  <p14:cNvContentPartPr/>
                  <p14:nvPr/>
                </p14:nvContentPartPr>
                <p14:xfrm>
                  <a:off x="8328720" y="3822674"/>
                  <a:ext cx="419760" cy="214560"/>
                </p14:xfrm>
              </p:contentPart>
            </mc:Choice>
            <mc:Fallback xmlns="">
              <p:pic>
                <p:nvPicPr>
                  <p:cNvPr id="508" name="Pennanteckning 507">
                    <a:extLst>
                      <a:ext uri="{FF2B5EF4-FFF2-40B4-BE49-F238E27FC236}">
                        <a16:creationId xmlns:a16="http://schemas.microsoft.com/office/drawing/2014/main" id="{83EF609C-2C25-77D2-6526-8801CDCFD010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8313600" y="3807554"/>
                    <a:ext cx="450360" cy="245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2" name="Grupp 511">
              <a:extLst>
                <a:ext uri="{FF2B5EF4-FFF2-40B4-BE49-F238E27FC236}">
                  <a16:creationId xmlns:a16="http://schemas.microsoft.com/office/drawing/2014/main" id="{BF387E12-69A4-BD9F-50C0-7DE42CF402E2}"/>
                </a:ext>
              </a:extLst>
            </p:cNvPr>
            <p:cNvGrpSpPr/>
            <p:nvPr/>
          </p:nvGrpSpPr>
          <p:grpSpPr>
            <a:xfrm>
              <a:off x="9075720" y="3836354"/>
              <a:ext cx="634680" cy="230040"/>
              <a:chOff x="9075720" y="3836354"/>
              <a:chExt cx="634680" cy="23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509" name="Pennanteckning 508">
                    <a:extLst>
                      <a:ext uri="{FF2B5EF4-FFF2-40B4-BE49-F238E27FC236}">
                        <a16:creationId xmlns:a16="http://schemas.microsoft.com/office/drawing/2014/main" id="{0705BA90-5744-9E72-141C-F225196E63C9}"/>
                      </a:ext>
                    </a:extLst>
                  </p14:cNvPr>
                  <p14:cNvContentPartPr/>
                  <p14:nvPr/>
                </p14:nvContentPartPr>
                <p14:xfrm>
                  <a:off x="9075720" y="3916634"/>
                  <a:ext cx="375120" cy="149760"/>
                </p14:xfrm>
              </p:contentPart>
            </mc:Choice>
            <mc:Fallback xmlns="">
              <p:pic>
                <p:nvPicPr>
                  <p:cNvPr id="509" name="Pennanteckning 508">
                    <a:extLst>
                      <a:ext uri="{FF2B5EF4-FFF2-40B4-BE49-F238E27FC236}">
                        <a16:creationId xmlns:a16="http://schemas.microsoft.com/office/drawing/2014/main" id="{0705BA90-5744-9E72-141C-F225196E63C9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9060240" y="3901514"/>
                    <a:ext cx="40572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510" name="Pennanteckning 509">
                    <a:extLst>
                      <a:ext uri="{FF2B5EF4-FFF2-40B4-BE49-F238E27FC236}">
                        <a16:creationId xmlns:a16="http://schemas.microsoft.com/office/drawing/2014/main" id="{7006083F-4C80-6542-3F5D-DB78175354ED}"/>
                      </a:ext>
                    </a:extLst>
                  </p14:cNvPr>
                  <p14:cNvContentPartPr/>
                  <p14:nvPr/>
                </p14:nvContentPartPr>
                <p14:xfrm>
                  <a:off x="9531480" y="3851834"/>
                  <a:ext cx="65160" cy="198720"/>
                </p14:xfrm>
              </p:contentPart>
            </mc:Choice>
            <mc:Fallback xmlns="">
              <p:pic>
                <p:nvPicPr>
                  <p:cNvPr id="510" name="Pennanteckning 509">
                    <a:extLst>
                      <a:ext uri="{FF2B5EF4-FFF2-40B4-BE49-F238E27FC236}">
                        <a16:creationId xmlns:a16="http://schemas.microsoft.com/office/drawing/2014/main" id="{7006083F-4C80-6542-3F5D-DB78175354ED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9516360" y="3836714"/>
                    <a:ext cx="9540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511" name="Pennanteckning 510">
                    <a:extLst>
                      <a:ext uri="{FF2B5EF4-FFF2-40B4-BE49-F238E27FC236}">
                        <a16:creationId xmlns:a16="http://schemas.microsoft.com/office/drawing/2014/main" id="{904F8A2C-4244-6A30-24F2-CB24508354ED}"/>
                      </a:ext>
                    </a:extLst>
                  </p14:cNvPr>
                  <p14:cNvContentPartPr/>
                  <p14:nvPr/>
                </p14:nvContentPartPr>
                <p14:xfrm>
                  <a:off x="9655320" y="3836354"/>
                  <a:ext cx="55080" cy="183600"/>
                </p14:xfrm>
              </p:contentPart>
            </mc:Choice>
            <mc:Fallback xmlns="">
              <p:pic>
                <p:nvPicPr>
                  <p:cNvPr id="511" name="Pennanteckning 510">
                    <a:extLst>
                      <a:ext uri="{FF2B5EF4-FFF2-40B4-BE49-F238E27FC236}">
                        <a16:creationId xmlns:a16="http://schemas.microsoft.com/office/drawing/2014/main" id="{904F8A2C-4244-6A30-24F2-CB24508354ED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9640200" y="3821234"/>
                    <a:ext cx="85680" cy="214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" name="Grupp 10">
            <a:extLst>
              <a:ext uri="{FF2B5EF4-FFF2-40B4-BE49-F238E27FC236}">
                <a16:creationId xmlns:a16="http://schemas.microsoft.com/office/drawing/2014/main" id="{9025E426-994F-74C1-BB60-7D93ED79BA71}"/>
              </a:ext>
            </a:extLst>
          </p:cNvPr>
          <p:cNvGrpSpPr/>
          <p:nvPr/>
        </p:nvGrpSpPr>
        <p:grpSpPr>
          <a:xfrm>
            <a:off x="5990160" y="4688114"/>
            <a:ext cx="4672080" cy="1212840"/>
            <a:chOff x="5990160" y="4688114"/>
            <a:chExt cx="4672080" cy="1212840"/>
          </a:xfrm>
        </p:grpSpPr>
        <p:grpSp>
          <p:nvGrpSpPr>
            <p:cNvPr id="525" name="Grupp 524">
              <a:extLst>
                <a:ext uri="{FF2B5EF4-FFF2-40B4-BE49-F238E27FC236}">
                  <a16:creationId xmlns:a16="http://schemas.microsoft.com/office/drawing/2014/main" id="{9CEE6507-0DB1-DA82-9FF2-97B3011E0A47}"/>
                </a:ext>
              </a:extLst>
            </p:cNvPr>
            <p:cNvGrpSpPr/>
            <p:nvPr/>
          </p:nvGrpSpPr>
          <p:grpSpPr>
            <a:xfrm>
              <a:off x="5990160" y="4715114"/>
              <a:ext cx="455400" cy="325440"/>
              <a:chOff x="5990160" y="4715114"/>
              <a:chExt cx="455400" cy="32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516" name="Pennanteckning 515">
                    <a:extLst>
                      <a:ext uri="{FF2B5EF4-FFF2-40B4-BE49-F238E27FC236}">
                        <a16:creationId xmlns:a16="http://schemas.microsoft.com/office/drawing/2014/main" id="{05F6A5AE-415A-100A-DA39-97231D268FBE}"/>
                      </a:ext>
                    </a:extLst>
                  </p14:cNvPr>
                  <p14:cNvContentPartPr/>
                  <p14:nvPr/>
                </p14:nvContentPartPr>
                <p14:xfrm>
                  <a:off x="6002040" y="4715114"/>
                  <a:ext cx="157320" cy="325440"/>
                </p14:xfrm>
              </p:contentPart>
            </mc:Choice>
            <mc:Fallback xmlns="">
              <p:pic>
                <p:nvPicPr>
                  <p:cNvPr id="516" name="Pennanteckning 515">
                    <a:extLst>
                      <a:ext uri="{FF2B5EF4-FFF2-40B4-BE49-F238E27FC236}">
                        <a16:creationId xmlns:a16="http://schemas.microsoft.com/office/drawing/2014/main" id="{05F6A5AE-415A-100A-DA39-97231D268FBE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5986560" y="4699634"/>
                    <a:ext cx="187560" cy="35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517" name="Pennanteckning 516">
                    <a:extLst>
                      <a:ext uri="{FF2B5EF4-FFF2-40B4-BE49-F238E27FC236}">
                        <a16:creationId xmlns:a16="http://schemas.microsoft.com/office/drawing/2014/main" id="{6A2A097C-F6A9-4E96-CA19-D6E457197C9C}"/>
                      </a:ext>
                    </a:extLst>
                  </p14:cNvPr>
                  <p14:cNvContentPartPr/>
                  <p14:nvPr/>
                </p14:nvContentPartPr>
                <p14:xfrm>
                  <a:off x="5990160" y="4859474"/>
                  <a:ext cx="156240" cy="52200"/>
                </p14:xfrm>
              </p:contentPart>
            </mc:Choice>
            <mc:Fallback xmlns="">
              <p:pic>
                <p:nvPicPr>
                  <p:cNvPr id="517" name="Pennanteckning 516">
                    <a:extLst>
                      <a:ext uri="{FF2B5EF4-FFF2-40B4-BE49-F238E27FC236}">
                        <a16:creationId xmlns:a16="http://schemas.microsoft.com/office/drawing/2014/main" id="{6A2A097C-F6A9-4E96-CA19-D6E457197C9C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5974680" y="4844354"/>
                    <a:ext cx="18684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518" name="Pennanteckning 517">
                    <a:extLst>
                      <a:ext uri="{FF2B5EF4-FFF2-40B4-BE49-F238E27FC236}">
                        <a16:creationId xmlns:a16="http://schemas.microsoft.com/office/drawing/2014/main" id="{0FA3D0BC-0F3B-DB3B-C29D-34B70A178EE6}"/>
                      </a:ext>
                    </a:extLst>
                  </p14:cNvPr>
                  <p14:cNvContentPartPr/>
                  <p14:nvPr/>
                </p14:nvContentPartPr>
                <p14:xfrm>
                  <a:off x="6188880" y="4854074"/>
                  <a:ext cx="256680" cy="96120"/>
                </p14:xfrm>
              </p:contentPart>
            </mc:Choice>
            <mc:Fallback xmlns="">
              <p:pic>
                <p:nvPicPr>
                  <p:cNvPr id="518" name="Pennanteckning 517">
                    <a:extLst>
                      <a:ext uri="{FF2B5EF4-FFF2-40B4-BE49-F238E27FC236}">
                        <a16:creationId xmlns:a16="http://schemas.microsoft.com/office/drawing/2014/main" id="{0FA3D0BC-0F3B-DB3B-C29D-34B70A178EE6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6173400" y="4838954"/>
                    <a:ext cx="286920" cy="126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4" name="Grupp 523">
              <a:extLst>
                <a:ext uri="{FF2B5EF4-FFF2-40B4-BE49-F238E27FC236}">
                  <a16:creationId xmlns:a16="http://schemas.microsoft.com/office/drawing/2014/main" id="{C687746A-D86C-5913-43EB-FCF0E797570B}"/>
                </a:ext>
              </a:extLst>
            </p:cNvPr>
            <p:cNvGrpSpPr/>
            <p:nvPr/>
          </p:nvGrpSpPr>
          <p:grpSpPr>
            <a:xfrm>
              <a:off x="6676680" y="4708994"/>
              <a:ext cx="938520" cy="467640"/>
              <a:chOff x="6676680" y="4708994"/>
              <a:chExt cx="938520" cy="467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519" name="Pennanteckning 518">
                    <a:extLst>
                      <a:ext uri="{FF2B5EF4-FFF2-40B4-BE49-F238E27FC236}">
                        <a16:creationId xmlns:a16="http://schemas.microsoft.com/office/drawing/2014/main" id="{A35BB88B-BBFF-9DA6-71E8-C1CD02EADE8D}"/>
                      </a:ext>
                    </a:extLst>
                  </p14:cNvPr>
                  <p14:cNvContentPartPr/>
                  <p14:nvPr/>
                </p14:nvContentPartPr>
                <p14:xfrm>
                  <a:off x="6676680" y="4708994"/>
                  <a:ext cx="109800" cy="257400"/>
                </p14:xfrm>
              </p:contentPart>
            </mc:Choice>
            <mc:Fallback xmlns="">
              <p:pic>
                <p:nvPicPr>
                  <p:cNvPr id="519" name="Pennanteckning 518">
                    <a:extLst>
                      <a:ext uri="{FF2B5EF4-FFF2-40B4-BE49-F238E27FC236}">
                        <a16:creationId xmlns:a16="http://schemas.microsoft.com/office/drawing/2014/main" id="{A35BB88B-BBFF-9DA6-71E8-C1CD02EADE8D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6661200" y="4693874"/>
                    <a:ext cx="140400" cy="28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520" name="Pennanteckning 519">
                    <a:extLst>
                      <a:ext uri="{FF2B5EF4-FFF2-40B4-BE49-F238E27FC236}">
                        <a16:creationId xmlns:a16="http://schemas.microsoft.com/office/drawing/2014/main" id="{A3B02562-41D8-5F9B-8D7A-76C114B48FD2}"/>
                      </a:ext>
                    </a:extLst>
                  </p14:cNvPr>
                  <p14:cNvContentPartPr/>
                  <p14:nvPr/>
                </p14:nvContentPartPr>
                <p14:xfrm>
                  <a:off x="6811680" y="4845794"/>
                  <a:ext cx="299520" cy="121320"/>
                </p14:xfrm>
              </p:contentPart>
            </mc:Choice>
            <mc:Fallback xmlns="">
              <p:pic>
                <p:nvPicPr>
                  <p:cNvPr id="520" name="Pennanteckning 519">
                    <a:extLst>
                      <a:ext uri="{FF2B5EF4-FFF2-40B4-BE49-F238E27FC236}">
                        <a16:creationId xmlns:a16="http://schemas.microsoft.com/office/drawing/2014/main" id="{A3B02562-41D8-5F9B-8D7A-76C114B48FD2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6796200" y="4830674"/>
                    <a:ext cx="329760" cy="1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521" name="Pennanteckning 520">
                    <a:extLst>
                      <a:ext uri="{FF2B5EF4-FFF2-40B4-BE49-F238E27FC236}">
                        <a16:creationId xmlns:a16="http://schemas.microsoft.com/office/drawing/2014/main" id="{C8FD1FC3-2972-C61B-BDD2-466EA0AD0CBC}"/>
                      </a:ext>
                    </a:extLst>
                  </p14:cNvPr>
                  <p14:cNvContentPartPr/>
                  <p14:nvPr/>
                </p14:nvContentPartPr>
                <p14:xfrm>
                  <a:off x="7109760" y="4845794"/>
                  <a:ext cx="119880" cy="330840"/>
                </p14:xfrm>
              </p:contentPart>
            </mc:Choice>
            <mc:Fallback xmlns="">
              <p:pic>
                <p:nvPicPr>
                  <p:cNvPr id="521" name="Pennanteckning 520">
                    <a:extLst>
                      <a:ext uri="{FF2B5EF4-FFF2-40B4-BE49-F238E27FC236}">
                        <a16:creationId xmlns:a16="http://schemas.microsoft.com/office/drawing/2014/main" id="{C8FD1FC3-2972-C61B-BDD2-466EA0AD0CBC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7094280" y="4830674"/>
                    <a:ext cx="150480" cy="36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522" name="Pennanteckning 521">
                    <a:extLst>
                      <a:ext uri="{FF2B5EF4-FFF2-40B4-BE49-F238E27FC236}">
                        <a16:creationId xmlns:a16="http://schemas.microsoft.com/office/drawing/2014/main" id="{AF946623-8AE8-50DB-5916-B658AF14D7C0}"/>
                      </a:ext>
                    </a:extLst>
                  </p14:cNvPr>
                  <p14:cNvContentPartPr/>
                  <p14:nvPr/>
                </p14:nvContentPartPr>
                <p14:xfrm>
                  <a:off x="7332240" y="4850474"/>
                  <a:ext cx="93240" cy="137880"/>
                </p14:xfrm>
              </p:contentPart>
            </mc:Choice>
            <mc:Fallback xmlns="">
              <p:pic>
                <p:nvPicPr>
                  <p:cNvPr id="522" name="Pennanteckning 521">
                    <a:extLst>
                      <a:ext uri="{FF2B5EF4-FFF2-40B4-BE49-F238E27FC236}">
                        <a16:creationId xmlns:a16="http://schemas.microsoft.com/office/drawing/2014/main" id="{AF946623-8AE8-50DB-5916-B658AF14D7C0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7317120" y="4835354"/>
                    <a:ext cx="12384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523" name="Pennanteckning 522">
                    <a:extLst>
                      <a:ext uri="{FF2B5EF4-FFF2-40B4-BE49-F238E27FC236}">
                        <a16:creationId xmlns:a16="http://schemas.microsoft.com/office/drawing/2014/main" id="{F1FC9803-1326-50B9-3A28-5327F5199F36}"/>
                      </a:ext>
                    </a:extLst>
                  </p14:cNvPr>
                  <p14:cNvContentPartPr/>
                  <p14:nvPr/>
                </p14:nvContentPartPr>
                <p14:xfrm>
                  <a:off x="7492800" y="4827794"/>
                  <a:ext cx="122400" cy="160920"/>
                </p14:xfrm>
              </p:contentPart>
            </mc:Choice>
            <mc:Fallback xmlns="">
              <p:pic>
                <p:nvPicPr>
                  <p:cNvPr id="523" name="Pennanteckning 522">
                    <a:extLst>
                      <a:ext uri="{FF2B5EF4-FFF2-40B4-BE49-F238E27FC236}">
                        <a16:creationId xmlns:a16="http://schemas.microsoft.com/office/drawing/2014/main" id="{F1FC9803-1326-50B9-3A28-5327F5199F36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7477320" y="4812314"/>
                    <a:ext cx="153000" cy="19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4" name="Grupp 533">
              <a:extLst>
                <a:ext uri="{FF2B5EF4-FFF2-40B4-BE49-F238E27FC236}">
                  <a16:creationId xmlns:a16="http://schemas.microsoft.com/office/drawing/2014/main" id="{0D30C37D-5118-7A78-0F32-648400953FD4}"/>
                </a:ext>
              </a:extLst>
            </p:cNvPr>
            <p:cNvGrpSpPr/>
            <p:nvPr/>
          </p:nvGrpSpPr>
          <p:grpSpPr>
            <a:xfrm>
              <a:off x="7940280" y="4698914"/>
              <a:ext cx="244800" cy="259560"/>
              <a:chOff x="7940280" y="4698914"/>
              <a:chExt cx="244800" cy="25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526" name="Pennanteckning 525">
                    <a:extLst>
                      <a:ext uri="{FF2B5EF4-FFF2-40B4-BE49-F238E27FC236}">
                        <a16:creationId xmlns:a16="http://schemas.microsoft.com/office/drawing/2014/main" id="{7E141AA6-E2DF-52DE-A3F4-337AF4144C4F}"/>
                      </a:ext>
                    </a:extLst>
                  </p14:cNvPr>
                  <p14:cNvContentPartPr/>
                  <p14:nvPr/>
                </p14:nvContentPartPr>
                <p14:xfrm>
                  <a:off x="7940280" y="4877834"/>
                  <a:ext cx="20520" cy="80640"/>
                </p14:xfrm>
              </p:contentPart>
            </mc:Choice>
            <mc:Fallback xmlns="">
              <p:pic>
                <p:nvPicPr>
                  <p:cNvPr id="526" name="Pennanteckning 525">
                    <a:extLst>
                      <a:ext uri="{FF2B5EF4-FFF2-40B4-BE49-F238E27FC236}">
                        <a16:creationId xmlns:a16="http://schemas.microsoft.com/office/drawing/2014/main" id="{7E141AA6-E2DF-52DE-A3F4-337AF4144C4F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7925160" y="4862354"/>
                    <a:ext cx="5076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527" name="Pennanteckning 526">
                    <a:extLst>
                      <a:ext uri="{FF2B5EF4-FFF2-40B4-BE49-F238E27FC236}">
                        <a16:creationId xmlns:a16="http://schemas.microsoft.com/office/drawing/2014/main" id="{81A1961D-7195-A79A-526F-415BF421C69A}"/>
                      </a:ext>
                    </a:extLst>
                  </p14:cNvPr>
                  <p14:cNvContentPartPr/>
                  <p14:nvPr/>
                </p14:nvContentPartPr>
                <p14:xfrm>
                  <a:off x="7992480" y="4739954"/>
                  <a:ext cx="16920" cy="14760"/>
                </p14:xfrm>
              </p:contentPart>
            </mc:Choice>
            <mc:Fallback xmlns="">
              <p:pic>
                <p:nvPicPr>
                  <p:cNvPr id="527" name="Pennanteckning 526">
                    <a:extLst>
                      <a:ext uri="{FF2B5EF4-FFF2-40B4-BE49-F238E27FC236}">
                        <a16:creationId xmlns:a16="http://schemas.microsoft.com/office/drawing/2014/main" id="{81A1961D-7195-A79A-526F-415BF421C69A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7977000" y="4724834"/>
                    <a:ext cx="4716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528" name="Pennanteckning 527">
                    <a:extLst>
                      <a:ext uri="{FF2B5EF4-FFF2-40B4-BE49-F238E27FC236}">
                        <a16:creationId xmlns:a16="http://schemas.microsoft.com/office/drawing/2014/main" id="{FF20EEAF-A1D7-538B-C889-D55F83E1DDB8}"/>
                      </a:ext>
                    </a:extLst>
                  </p14:cNvPr>
                  <p14:cNvContentPartPr/>
                  <p14:nvPr/>
                </p14:nvContentPartPr>
                <p14:xfrm>
                  <a:off x="8110920" y="4698914"/>
                  <a:ext cx="44280" cy="223560"/>
                </p14:xfrm>
              </p:contentPart>
            </mc:Choice>
            <mc:Fallback xmlns="">
              <p:pic>
                <p:nvPicPr>
                  <p:cNvPr id="528" name="Pennanteckning 527">
                    <a:extLst>
                      <a:ext uri="{FF2B5EF4-FFF2-40B4-BE49-F238E27FC236}">
                        <a16:creationId xmlns:a16="http://schemas.microsoft.com/office/drawing/2014/main" id="{FF20EEAF-A1D7-538B-C889-D55F83E1DDB8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8095440" y="4683794"/>
                    <a:ext cx="7452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529" name="Pennanteckning 528">
                    <a:extLst>
                      <a:ext uri="{FF2B5EF4-FFF2-40B4-BE49-F238E27FC236}">
                        <a16:creationId xmlns:a16="http://schemas.microsoft.com/office/drawing/2014/main" id="{B7574FB6-7BD6-BE76-E9E7-150581252621}"/>
                      </a:ext>
                    </a:extLst>
                  </p14:cNvPr>
                  <p14:cNvContentPartPr/>
                  <p14:nvPr/>
                </p14:nvContentPartPr>
                <p14:xfrm>
                  <a:off x="8074560" y="4832114"/>
                  <a:ext cx="110520" cy="24840"/>
                </p14:xfrm>
              </p:contentPart>
            </mc:Choice>
            <mc:Fallback xmlns="">
              <p:pic>
                <p:nvPicPr>
                  <p:cNvPr id="529" name="Pennanteckning 528">
                    <a:extLst>
                      <a:ext uri="{FF2B5EF4-FFF2-40B4-BE49-F238E27FC236}">
                        <a16:creationId xmlns:a16="http://schemas.microsoft.com/office/drawing/2014/main" id="{B7574FB6-7BD6-BE76-E9E7-150581252621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8059080" y="4816994"/>
                    <a:ext cx="141120" cy="55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33" name="Grupp 532">
              <a:extLst>
                <a:ext uri="{FF2B5EF4-FFF2-40B4-BE49-F238E27FC236}">
                  <a16:creationId xmlns:a16="http://schemas.microsoft.com/office/drawing/2014/main" id="{A6C0C22E-3F34-7213-17B8-055C00BA4F7E}"/>
                </a:ext>
              </a:extLst>
            </p:cNvPr>
            <p:cNvGrpSpPr/>
            <p:nvPr/>
          </p:nvGrpSpPr>
          <p:grpSpPr>
            <a:xfrm>
              <a:off x="8432400" y="4688114"/>
              <a:ext cx="701640" cy="271440"/>
              <a:chOff x="8432400" y="4688114"/>
              <a:chExt cx="701640" cy="27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530" name="Pennanteckning 529">
                    <a:extLst>
                      <a:ext uri="{FF2B5EF4-FFF2-40B4-BE49-F238E27FC236}">
                        <a16:creationId xmlns:a16="http://schemas.microsoft.com/office/drawing/2014/main" id="{8352AE6D-DFA4-F4F0-BF15-E1A83981CEF3}"/>
                      </a:ext>
                    </a:extLst>
                  </p14:cNvPr>
                  <p14:cNvContentPartPr/>
                  <p14:nvPr/>
                </p14:nvContentPartPr>
                <p14:xfrm>
                  <a:off x="8432400" y="4773794"/>
                  <a:ext cx="132120" cy="158040"/>
                </p14:xfrm>
              </p:contentPart>
            </mc:Choice>
            <mc:Fallback xmlns="">
              <p:pic>
                <p:nvPicPr>
                  <p:cNvPr id="530" name="Pennanteckning 529">
                    <a:extLst>
                      <a:ext uri="{FF2B5EF4-FFF2-40B4-BE49-F238E27FC236}">
                        <a16:creationId xmlns:a16="http://schemas.microsoft.com/office/drawing/2014/main" id="{8352AE6D-DFA4-F4F0-BF15-E1A83981CEF3}"/>
                      </a:ext>
                    </a:extLst>
                  </p:cNvPr>
                  <p:cNvPicPr/>
                  <p:nvPr/>
                </p:nvPicPr>
                <p:blipFill>
                  <a:blip r:embed="rId357"/>
                  <a:stretch>
                    <a:fillRect/>
                  </a:stretch>
                </p:blipFill>
                <p:spPr>
                  <a:xfrm>
                    <a:off x="8416920" y="4758674"/>
                    <a:ext cx="16272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531" name="Pennanteckning 530">
                    <a:extLst>
                      <a:ext uri="{FF2B5EF4-FFF2-40B4-BE49-F238E27FC236}">
                        <a16:creationId xmlns:a16="http://schemas.microsoft.com/office/drawing/2014/main" id="{76055DEC-6E5F-965C-D5C6-4438D0BD7780}"/>
                      </a:ext>
                    </a:extLst>
                  </p14:cNvPr>
                  <p14:cNvContentPartPr/>
                  <p14:nvPr/>
                </p14:nvContentPartPr>
                <p14:xfrm>
                  <a:off x="8648760" y="4688114"/>
                  <a:ext cx="317520" cy="267120"/>
                </p14:xfrm>
              </p:contentPart>
            </mc:Choice>
            <mc:Fallback xmlns="">
              <p:pic>
                <p:nvPicPr>
                  <p:cNvPr id="531" name="Pennanteckning 530">
                    <a:extLst>
                      <a:ext uri="{FF2B5EF4-FFF2-40B4-BE49-F238E27FC236}">
                        <a16:creationId xmlns:a16="http://schemas.microsoft.com/office/drawing/2014/main" id="{76055DEC-6E5F-965C-D5C6-4438D0BD7780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8633640" y="4672994"/>
                    <a:ext cx="34812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0">
                <p14:nvContentPartPr>
                  <p14:cNvPr id="532" name="Pennanteckning 531">
                    <a:extLst>
                      <a:ext uri="{FF2B5EF4-FFF2-40B4-BE49-F238E27FC236}">
                        <a16:creationId xmlns:a16="http://schemas.microsoft.com/office/drawing/2014/main" id="{A2727EFD-FDE4-BC40-646A-BE2FD0245A55}"/>
                      </a:ext>
                    </a:extLst>
                  </p14:cNvPr>
                  <p14:cNvContentPartPr/>
                  <p14:nvPr/>
                </p14:nvContentPartPr>
                <p14:xfrm>
                  <a:off x="8942520" y="4812314"/>
                  <a:ext cx="191520" cy="147240"/>
                </p14:xfrm>
              </p:contentPart>
            </mc:Choice>
            <mc:Fallback xmlns="">
              <p:pic>
                <p:nvPicPr>
                  <p:cNvPr id="532" name="Pennanteckning 531">
                    <a:extLst>
                      <a:ext uri="{FF2B5EF4-FFF2-40B4-BE49-F238E27FC236}">
                        <a16:creationId xmlns:a16="http://schemas.microsoft.com/office/drawing/2014/main" id="{A2727EFD-FDE4-BC40-646A-BE2FD0245A55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8927040" y="4796834"/>
                    <a:ext cx="221760" cy="177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35" name="Pennanteckning 534">
                  <a:extLst>
                    <a:ext uri="{FF2B5EF4-FFF2-40B4-BE49-F238E27FC236}">
                      <a16:creationId xmlns:a16="http://schemas.microsoft.com/office/drawing/2014/main" id="{A09FBEBA-5208-2E8C-C1B7-2B9CB2185035}"/>
                    </a:ext>
                  </a:extLst>
                </p14:cNvPr>
                <p14:cNvContentPartPr/>
                <p14:nvPr/>
              </p14:nvContentPartPr>
              <p14:xfrm>
                <a:off x="9565320" y="4808354"/>
                <a:ext cx="284400" cy="224640"/>
              </p14:xfrm>
            </p:contentPart>
          </mc:Choice>
          <mc:Fallback>
            <p:pic>
              <p:nvPicPr>
                <p:cNvPr id="535" name="Pennanteckning 534">
                  <a:extLst>
                    <a:ext uri="{FF2B5EF4-FFF2-40B4-BE49-F238E27FC236}">
                      <a16:creationId xmlns:a16="http://schemas.microsoft.com/office/drawing/2014/main" id="{A09FBEBA-5208-2E8C-C1B7-2B9CB218503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49840" y="4792874"/>
                  <a:ext cx="315000" cy="25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4" name="Grupp 553">
              <a:extLst>
                <a:ext uri="{FF2B5EF4-FFF2-40B4-BE49-F238E27FC236}">
                  <a16:creationId xmlns:a16="http://schemas.microsoft.com/office/drawing/2014/main" id="{25AD1C1B-AB6E-AACE-8513-132F5BCADACC}"/>
                </a:ext>
              </a:extLst>
            </p:cNvPr>
            <p:cNvGrpSpPr/>
            <p:nvPr/>
          </p:nvGrpSpPr>
          <p:grpSpPr>
            <a:xfrm>
              <a:off x="5991960" y="5465714"/>
              <a:ext cx="350640" cy="255600"/>
              <a:chOff x="5991960" y="5465714"/>
              <a:chExt cx="350640" cy="25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536" name="Pennanteckning 535">
                    <a:extLst>
                      <a:ext uri="{FF2B5EF4-FFF2-40B4-BE49-F238E27FC236}">
                        <a16:creationId xmlns:a16="http://schemas.microsoft.com/office/drawing/2014/main" id="{69503F85-0B34-48D1-7A32-F6E1EA5705E5}"/>
                      </a:ext>
                    </a:extLst>
                  </p14:cNvPr>
                  <p14:cNvContentPartPr/>
                  <p14:nvPr/>
                </p14:nvContentPartPr>
                <p14:xfrm>
                  <a:off x="5991960" y="5465714"/>
                  <a:ext cx="171720" cy="142560"/>
                </p14:xfrm>
              </p:contentPart>
            </mc:Choice>
            <mc:Fallback xmlns="">
              <p:pic>
                <p:nvPicPr>
                  <p:cNvPr id="536" name="Pennanteckning 535">
                    <a:extLst>
                      <a:ext uri="{FF2B5EF4-FFF2-40B4-BE49-F238E27FC236}">
                        <a16:creationId xmlns:a16="http://schemas.microsoft.com/office/drawing/2014/main" id="{69503F85-0B34-48D1-7A32-F6E1EA5705E5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976480" y="5450594"/>
                    <a:ext cx="202320" cy="17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6">
                <p14:nvContentPartPr>
                  <p14:cNvPr id="537" name="Pennanteckning 536">
                    <a:extLst>
                      <a:ext uri="{FF2B5EF4-FFF2-40B4-BE49-F238E27FC236}">
                        <a16:creationId xmlns:a16="http://schemas.microsoft.com/office/drawing/2014/main" id="{769BDD9E-9BD4-9C43-840F-6F956BF1B791}"/>
                      </a:ext>
                    </a:extLst>
                  </p14:cNvPr>
                  <p14:cNvContentPartPr/>
                  <p14:nvPr/>
                </p14:nvContentPartPr>
                <p14:xfrm>
                  <a:off x="6241800" y="5518634"/>
                  <a:ext cx="100800" cy="202680"/>
                </p14:xfrm>
              </p:contentPart>
            </mc:Choice>
            <mc:Fallback xmlns="">
              <p:pic>
                <p:nvPicPr>
                  <p:cNvPr id="537" name="Pennanteckning 536">
                    <a:extLst>
                      <a:ext uri="{FF2B5EF4-FFF2-40B4-BE49-F238E27FC236}">
                        <a16:creationId xmlns:a16="http://schemas.microsoft.com/office/drawing/2014/main" id="{769BDD9E-9BD4-9C43-840F-6F956BF1B791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6226320" y="5503514"/>
                    <a:ext cx="131040" cy="233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3" name="Grupp 552">
              <a:extLst>
                <a:ext uri="{FF2B5EF4-FFF2-40B4-BE49-F238E27FC236}">
                  <a16:creationId xmlns:a16="http://schemas.microsoft.com/office/drawing/2014/main" id="{9AA39FC1-CEFF-95A7-9D51-43BBDE91C2A5}"/>
                </a:ext>
              </a:extLst>
            </p:cNvPr>
            <p:cNvGrpSpPr/>
            <p:nvPr/>
          </p:nvGrpSpPr>
          <p:grpSpPr>
            <a:xfrm>
              <a:off x="6558960" y="5430074"/>
              <a:ext cx="952200" cy="470880"/>
              <a:chOff x="6558960" y="5430074"/>
              <a:chExt cx="952200" cy="470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538" name="Pennanteckning 537">
                    <a:extLst>
                      <a:ext uri="{FF2B5EF4-FFF2-40B4-BE49-F238E27FC236}">
                        <a16:creationId xmlns:a16="http://schemas.microsoft.com/office/drawing/2014/main" id="{294BFEA1-78E3-6816-5416-A2DE270D6FC4}"/>
                      </a:ext>
                    </a:extLst>
                  </p14:cNvPr>
                  <p14:cNvContentPartPr/>
                  <p14:nvPr/>
                </p14:nvContentPartPr>
                <p14:xfrm>
                  <a:off x="6558960" y="5552474"/>
                  <a:ext cx="92520" cy="128160"/>
                </p14:xfrm>
              </p:contentPart>
            </mc:Choice>
            <mc:Fallback xmlns="">
              <p:pic>
                <p:nvPicPr>
                  <p:cNvPr id="538" name="Pennanteckning 537">
                    <a:extLst>
                      <a:ext uri="{FF2B5EF4-FFF2-40B4-BE49-F238E27FC236}">
                        <a16:creationId xmlns:a16="http://schemas.microsoft.com/office/drawing/2014/main" id="{294BFEA1-78E3-6816-5416-A2DE270D6FC4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6543840" y="5537354"/>
                    <a:ext cx="123120" cy="15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539" name="Pennanteckning 538">
                    <a:extLst>
                      <a:ext uri="{FF2B5EF4-FFF2-40B4-BE49-F238E27FC236}">
                        <a16:creationId xmlns:a16="http://schemas.microsoft.com/office/drawing/2014/main" id="{859200E7-85BE-BF57-B3C4-45354E75504F}"/>
                      </a:ext>
                    </a:extLst>
                  </p14:cNvPr>
                  <p14:cNvContentPartPr/>
                  <p14:nvPr/>
                </p14:nvContentPartPr>
                <p14:xfrm>
                  <a:off x="6721320" y="5540594"/>
                  <a:ext cx="96120" cy="188280"/>
                </p14:xfrm>
              </p:contentPart>
            </mc:Choice>
            <mc:Fallback xmlns="">
              <p:pic>
                <p:nvPicPr>
                  <p:cNvPr id="539" name="Pennanteckning 538">
                    <a:extLst>
                      <a:ext uri="{FF2B5EF4-FFF2-40B4-BE49-F238E27FC236}">
                        <a16:creationId xmlns:a16="http://schemas.microsoft.com/office/drawing/2014/main" id="{859200E7-85BE-BF57-B3C4-45354E75504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6706200" y="5525474"/>
                    <a:ext cx="126720" cy="21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540" name="Pennanteckning 539">
                    <a:extLst>
                      <a:ext uri="{FF2B5EF4-FFF2-40B4-BE49-F238E27FC236}">
                        <a16:creationId xmlns:a16="http://schemas.microsoft.com/office/drawing/2014/main" id="{CD887B0E-4E25-7A2F-38D5-BB10D43D19D1}"/>
                      </a:ext>
                    </a:extLst>
                  </p14:cNvPr>
                  <p14:cNvContentPartPr/>
                  <p14:nvPr/>
                </p14:nvContentPartPr>
                <p14:xfrm>
                  <a:off x="6845160" y="5598194"/>
                  <a:ext cx="56880" cy="302760"/>
                </p14:xfrm>
              </p:contentPart>
            </mc:Choice>
            <mc:Fallback xmlns="">
              <p:pic>
                <p:nvPicPr>
                  <p:cNvPr id="540" name="Pennanteckning 539">
                    <a:extLst>
                      <a:ext uri="{FF2B5EF4-FFF2-40B4-BE49-F238E27FC236}">
                        <a16:creationId xmlns:a16="http://schemas.microsoft.com/office/drawing/2014/main" id="{CD887B0E-4E25-7A2F-38D5-BB10D43D19D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6830040" y="5582714"/>
                    <a:ext cx="87480" cy="33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4">
                <p14:nvContentPartPr>
                  <p14:cNvPr id="541" name="Pennanteckning 540">
                    <a:extLst>
                      <a:ext uri="{FF2B5EF4-FFF2-40B4-BE49-F238E27FC236}">
                        <a16:creationId xmlns:a16="http://schemas.microsoft.com/office/drawing/2014/main" id="{559D9294-1ED0-0864-E5EB-3BF5DEE9A5B7}"/>
                      </a:ext>
                    </a:extLst>
                  </p14:cNvPr>
                  <p14:cNvContentPartPr/>
                  <p14:nvPr/>
                </p14:nvContentPartPr>
                <p14:xfrm>
                  <a:off x="6861720" y="5610794"/>
                  <a:ext cx="105120" cy="56880"/>
                </p14:xfrm>
              </p:contentPart>
            </mc:Choice>
            <mc:Fallback xmlns="">
              <p:pic>
                <p:nvPicPr>
                  <p:cNvPr id="541" name="Pennanteckning 540">
                    <a:extLst>
                      <a:ext uri="{FF2B5EF4-FFF2-40B4-BE49-F238E27FC236}">
                        <a16:creationId xmlns:a16="http://schemas.microsoft.com/office/drawing/2014/main" id="{559D9294-1ED0-0864-E5EB-3BF5DEE9A5B7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6846600" y="5595674"/>
                    <a:ext cx="13572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6">
                <p14:nvContentPartPr>
                  <p14:cNvPr id="542" name="Pennanteckning 541">
                    <a:extLst>
                      <a:ext uri="{FF2B5EF4-FFF2-40B4-BE49-F238E27FC236}">
                        <a16:creationId xmlns:a16="http://schemas.microsoft.com/office/drawing/2014/main" id="{3EBBD224-1F1F-CF93-FC2F-C31955DF7824}"/>
                      </a:ext>
                    </a:extLst>
                  </p14:cNvPr>
                  <p14:cNvContentPartPr/>
                  <p14:nvPr/>
                </p14:nvContentPartPr>
                <p14:xfrm>
                  <a:off x="7096800" y="5517914"/>
                  <a:ext cx="95040" cy="191880"/>
                </p14:xfrm>
              </p:contentPart>
            </mc:Choice>
            <mc:Fallback xmlns="">
              <p:pic>
                <p:nvPicPr>
                  <p:cNvPr id="542" name="Pennanteckning 541">
                    <a:extLst>
                      <a:ext uri="{FF2B5EF4-FFF2-40B4-BE49-F238E27FC236}">
                        <a16:creationId xmlns:a16="http://schemas.microsoft.com/office/drawing/2014/main" id="{3EBBD224-1F1F-CF93-FC2F-C31955DF7824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7081680" y="5502794"/>
                    <a:ext cx="125640" cy="22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8">
                <p14:nvContentPartPr>
                  <p14:cNvPr id="543" name="Pennanteckning 542">
                    <a:extLst>
                      <a:ext uri="{FF2B5EF4-FFF2-40B4-BE49-F238E27FC236}">
                        <a16:creationId xmlns:a16="http://schemas.microsoft.com/office/drawing/2014/main" id="{329355CF-6B93-610C-F914-43FEF9DF7D80}"/>
                      </a:ext>
                    </a:extLst>
                  </p14:cNvPr>
                  <p14:cNvContentPartPr/>
                  <p14:nvPr/>
                </p14:nvContentPartPr>
                <p14:xfrm>
                  <a:off x="7288320" y="5430074"/>
                  <a:ext cx="213840" cy="244800"/>
                </p14:xfrm>
              </p:contentPart>
            </mc:Choice>
            <mc:Fallback xmlns="">
              <p:pic>
                <p:nvPicPr>
                  <p:cNvPr id="543" name="Pennanteckning 542">
                    <a:extLst>
                      <a:ext uri="{FF2B5EF4-FFF2-40B4-BE49-F238E27FC236}">
                        <a16:creationId xmlns:a16="http://schemas.microsoft.com/office/drawing/2014/main" id="{329355CF-6B93-610C-F914-43FEF9DF7D80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7273200" y="5414954"/>
                    <a:ext cx="244080" cy="27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0">
                <p14:nvContentPartPr>
                  <p14:cNvPr id="544" name="Pennanteckning 543">
                    <a:extLst>
                      <a:ext uri="{FF2B5EF4-FFF2-40B4-BE49-F238E27FC236}">
                        <a16:creationId xmlns:a16="http://schemas.microsoft.com/office/drawing/2014/main" id="{B3634437-2A2D-0276-83DB-4F40D7793417}"/>
                      </a:ext>
                    </a:extLst>
                  </p14:cNvPr>
                  <p14:cNvContentPartPr/>
                  <p14:nvPr/>
                </p14:nvContentPartPr>
                <p14:xfrm>
                  <a:off x="7429080" y="5575154"/>
                  <a:ext cx="82080" cy="15840"/>
                </p14:xfrm>
              </p:contentPart>
            </mc:Choice>
            <mc:Fallback xmlns="">
              <p:pic>
                <p:nvPicPr>
                  <p:cNvPr id="544" name="Pennanteckning 543">
                    <a:extLst>
                      <a:ext uri="{FF2B5EF4-FFF2-40B4-BE49-F238E27FC236}">
                        <a16:creationId xmlns:a16="http://schemas.microsoft.com/office/drawing/2014/main" id="{B3634437-2A2D-0276-83DB-4F40D7793417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7413960" y="5560034"/>
                    <a:ext cx="11268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2" name="Grupp 551">
              <a:extLst>
                <a:ext uri="{FF2B5EF4-FFF2-40B4-BE49-F238E27FC236}">
                  <a16:creationId xmlns:a16="http://schemas.microsoft.com/office/drawing/2014/main" id="{B5CEBF1F-B909-2C4B-0565-4EA4897D8245}"/>
                </a:ext>
              </a:extLst>
            </p:cNvPr>
            <p:cNvGrpSpPr/>
            <p:nvPr/>
          </p:nvGrpSpPr>
          <p:grpSpPr>
            <a:xfrm>
              <a:off x="7885560" y="5404874"/>
              <a:ext cx="1252440" cy="496080"/>
              <a:chOff x="7885560" y="5404874"/>
              <a:chExt cx="1252440" cy="496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2">
                <p14:nvContentPartPr>
                  <p14:cNvPr id="545" name="Pennanteckning 544">
                    <a:extLst>
                      <a:ext uri="{FF2B5EF4-FFF2-40B4-BE49-F238E27FC236}">
                        <a16:creationId xmlns:a16="http://schemas.microsoft.com/office/drawing/2014/main" id="{B326D939-3D9E-DBD2-5FC1-2774F571A2EE}"/>
                      </a:ext>
                    </a:extLst>
                  </p14:cNvPr>
                  <p14:cNvContentPartPr/>
                  <p14:nvPr/>
                </p14:nvContentPartPr>
                <p14:xfrm>
                  <a:off x="7914000" y="5404874"/>
                  <a:ext cx="81360" cy="263880"/>
                </p14:xfrm>
              </p:contentPart>
            </mc:Choice>
            <mc:Fallback xmlns="">
              <p:pic>
                <p:nvPicPr>
                  <p:cNvPr id="545" name="Pennanteckning 544">
                    <a:extLst>
                      <a:ext uri="{FF2B5EF4-FFF2-40B4-BE49-F238E27FC236}">
                        <a16:creationId xmlns:a16="http://schemas.microsoft.com/office/drawing/2014/main" id="{B326D939-3D9E-DBD2-5FC1-2774F571A2EE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7898520" y="5389394"/>
                    <a:ext cx="111960" cy="29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4">
                <p14:nvContentPartPr>
                  <p14:cNvPr id="546" name="Pennanteckning 545">
                    <a:extLst>
                      <a:ext uri="{FF2B5EF4-FFF2-40B4-BE49-F238E27FC236}">
                        <a16:creationId xmlns:a16="http://schemas.microsoft.com/office/drawing/2014/main" id="{CE12B49E-95AE-6BEA-8131-5AAADDE70265}"/>
                      </a:ext>
                    </a:extLst>
                  </p14:cNvPr>
                  <p14:cNvContentPartPr/>
                  <p14:nvPr/>
                </p14:nvContentPartPr>
                <p14:xfrm>
                  <a:off x="7885560" y="5545994"/>
                  <a:ext cx="298440" cy="124200"/>
                </p14:xfrm>
              </p:contentPart>
            </mc:Choice>
            <mc:Fallback xmlns="">
              <p:pic>
                <p:nvPicPr>
                  <p:cNvPr id="546" name="Pennanteckning 545">
                    <a:extLst>
                      <a:ext uri="{FF2B5EF4-FFF2-40B4-BE49-F238E27FC236}">
                        <a16:creationId xmlns:a16="http://schemas.microsoft.com/office/drawing/2014/main" id="{CE12B49E-95AE-6BEA-8131-5AAADDE70265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7870440" y="5530874"/>
                    <a:ext cx="329040" cy="154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6">
                <p14:nvContentPartPr>
                  <p14:cNvPr id="547" name="Pennanteckning 546">
                    <a:extLst>
                      <a:ext uri="{FF2B5EF4-FFF2-40B4-BE49-F238E27FC236}">
                        <a16:creationId xmlns:a16="http://schemas.microsoft.com/office/drawing/2014/main" id="{00077A25-B36B-25B1-C378-FE644DD7CCE0}"/>
                      </a:ext>
                    </a:extLst>
                  </p14:cNvPr>
                  <p14:cNvContentPartPr/>
                  <p14:nvPr/>
                </p14:nvContentPartPr>
                <p14:xfrm>
                  <a:off x="8175720" y="5569034"/>
                  <a:ext cx="160920" cy="93240"/>
                </p14:xfrm>
              </p:contentPart>
            </mc:Choice>
            <mc:Fallback xmlns="">
              <p:pic>
                <p:nvPicPr>
                  <p:cNvPr id="547" name="Pennanteckning 546">
                    <a:extLst>
                      <a:ext uri="{FF2B5EF4-FFF2-40B4-BE49-F238E27FC236}">
                        <a16:creationId xmlns:a16="http://schemas.microsoft.com/office/drawing/2014/main" id="{00077A25-B36B-25B1-C378-FE644DD7CCE0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8160240" y="5553554"/>
                    <a:ext cx="19116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8">
                <p14:nvContentPartPr>
                  <p14:cNvPr id="548" name="Pennanteckning 547">
                    <a:extLst>
                      <a:ext uri="{FF2B5EF4-FFF2-40B4-BE49-F238E27FC236}">
                        <a16:creationId xmlns:a16="http://schemas.microsoft.com/office/drawing/2014/main" id="{DF4D30D2-E3A7-4E84-7A00-4F2C8BBE481E}"/>
                      </a:ext>
                    </a:extLst>
                  </p14:cNvPr>
                  <p14:cNvContentPartPr/>
                  <p14:nvPr/>
                </p14:nvContentPartPr>
                <p14:xfrm>
                  <a:off x="8338800" y="5495234"/>
                  <a:ext cx="206280" cy="130680"/>
                </p14:xfrm>
              </p:contentPart>
            </mc:Choice>
            <mc:Fallback xmlns="">
              <p:pic>
                <p:nvPicPr>
                  <p:cNvPr id="548" name="Pennanteckning 547">
                    <a:extLst>
                      <a:ext uri="{FF2B5EF4-FFF2-40B4-BE49-F238E27FC236}">
                        <a16:creationId xmlns:a16="http://schemas.microsoft.com/office/drawing/2014/main" id="{DF4D30D2-E3A7-4E84-7A00-4F2C8BBE481E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8323680" y="5479754"/>
                    <a:ext cx="236880" cy="16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0">
                <p14:nvContentPartPr>
                  <p14:cNvPr id="549" name="Pennanteckning 548">
                    <a:extLst>
                      <a:ext uri="{FF2B5EF4-FFF2-40B4-BE49-F238E27FC236}">
                        <a16:creationId xmlns:a16="http://schemas.microsoft.com/office/drawing/2014/main" id="{F6A133C3-1960-186C-C9F1-94CEB85FB2B8}"/>
                      </a:ext>
                    </a:extLst>
                  </p14:cNvPr>
                  <p14:cNvContentPartPr/>
                  <p14:nvPr/>
                </p14:nvContentPartPr>
                <p14:xfrm>
                  <a:off x="8641560" y="5539874"/>
                  <a:ext cx="12960" cy="75240"/>
                </p14:xfrm>
              </p:contentPart>
            </mc:Choice>
            <mc:Fallback xmlns="">
              <p:pic>
                <p:nvPicPr>
                  <p:cNvPr id="549" name="Pennanteckning 548">
                    <a:extLst>
                      <a:ext uri="{FF2B5EF4-FFF2-40B4-BE49-F238E27FC236}">
                        <a16:creationId xmlns:a16="http://schemas.microsoft.com/office/drawing/2014/main" id="{F6A133C3-1960-186C-C9F1-94CEB85FB2B8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8626440" y="5524394"/>
                    <a:ext cx="43560" cy="10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2">
                <p14:nvContentPartPr>
                  <p14:cNvPr id="550" name="Pennanteckning 549">
                    <a:extLst>
                      <a:ext uri="{FF2B5EF4-FFF2-40B4-BE49-F238E27FC236}">
                        <a16:creationId xmlns:a16="http://schemas.microsoft.com/office/drawing/2014/main" id="{76DD1F0D-1784-03A0-0AC3-39C9C6639362}"/>
                      </a:ext>
                    </a:extLst>
                  </p14:cNvPr>
                  <p14:cNvContentPartPr/>
                  <p14:nvPr/>
                </p14:nvContentPartPr>
                <p14:xfrm>
                  <a:off x="8639760" y="5422874"/>
                  <a:ext cx="6840" cy="24120"/>
                </p14:xfrm>
              </p:contentPart>
            </mc:Choice>
            <mc:Fallback xmlns="">
              <p:pic>
                <p:nvPicPr>
                  <p:cNvPr id="550" name="Pennanteckning 549">
                    <a:extLst>
                      <a:ext uri="{FF2B5EF4-FFF2-40B4-BE49-F238E27FC236}">
                        <a16:creationId xmlns:a16="http://schemas.microsoft.com/office/drawing/2014/main" id="{76DD1F0D-1784-03A0-0AC3-39C9C6639362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8624640" y="5407754"/>
                    <a:ext cx="3708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4">
                <p14:nvContentPartPr>
                  <p14:cNvPr id="551" name="Pennanteckning 550">
                    <a:extLst>
                      <a:ext uri="{FF2B5EF4-FFF2-40B4-BE49-F238E27FC236}">
                        <a16:creationId xmlns:a16="http://schemas.microsoft.com/office/drawing/2014/main" id="{0AB9A3E8-0CB6-697E-69A0-611438EC68E4}"/>
                      </a:ext>
                    </a:extLst>
                  </p14:cNvPr>
                  <p14:cNvContentPartPr/>
                  <p14:nvPr/>
                </p14:nvContentPartPr>
                <p14:xfrm>
                  <a:off x="8804640" y="5529794"/>
                  <a:ext cx="333360" cy="371160"/>
                </p14:xfrm>
              </p:contentPart>
            </mc:Choice>
            <mc:Fallback xmlns="">
              <p:pic>
                <p:nvPicPr>
                  <p:cNvPr id="551" name="Pennanteckning 550">
                    <a:extLst>
                      <a:ext uri="{FF2B5EF4-FFF2-40B4-BE49-F238E27FC236}">
                        <a16:creationId xmlns:a16="http://schemas.microsoft.com/office/drawing/2014/main" id="{0AB9A3E8-0CB6-697E-69A0-611438EC68E4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8789520" y="5514314"/>
                    <a:ext cx="36360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57" name="Pennanteckning 556">
                  <a:extLst>
                    <a:ext uri="{FF2B5EF4-FFF2-40B4-BE49-F238E27FC236}">
                      <a16:creationId xmlns:a16="http://schemas.microsoft.com/office/drawing/2014/main" id="{FBC3BA6D-BAB1-D508-90E5-486D26B40791}"/>
                    </a:ext>
                  </a:extLst>
                </p14:cNvPr>
                <p14:cNvContentPartPr/>
                <p14:nvPr/>
              </p14:nvContentPartPr>
              <p14:xfrm>
                <a:off x="9533280" y="5421074"/>
                <a:ext cx="162720" cy="233640"/>
              </p14:xfrm>
            </p:contentPart>
          </mc:Choice>
          <mc:Fallback>
            <p:pic>
              <p:nvPicPr>
                <p:cNvPr id="557" name="Pennanteckning 556">
                  <a:extLst>
                    <a:ext uri="{FF2B5EF4-FFF2-40B4-BE49-F238E27FC236}">
                      <a16:creationId xmlns:a16="http://schemas.microsoft.com/office/drawing/2014/main" id="{FBC3BA6D-BAB1-D508-90E5-486D26B4079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517800" y="5405594"/>
                  <a:ext cx="193320" cy="264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3" name="Grupp 562">
              <a:extLst>
                <a:ext uri="{FF2B5EF4-FFF2-40B4-BE49-F238E27FC236}">
                  <a16:creationId xmlns:a16="http://schemas.microsoft.com/office/drawing/2014/main" id="{C717C6A6-03F9-2958-7FB3-9F856B45EEF1}"/>
                </a:ext>
              </a:extLst>
            </p:cNvPr>
            <p:cNvGrpSpPr/>
            <p:nvPr/>
          </p:nvGrpSpPr>
          <p:grpSpPr>
            <a:xfrm>
              <a:off x="9935400" y="5429354"/>
              <a:ext cx="726840" cy="249120"/>
              <a:chOff x="9935400" y="5429354"/>
              <a:chExt cx="726840" cy="24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8">
                <p14:nvContentPartPr>
                  <p14:cNvPr id="558" name="Pennanteckning 557">
                    <a:extLst>
                      <a:ext uri="{FF2B5EF4-FFF2-40B4-BE49-F238E27FC236}">
                        <a16:creationId xmlns:a16="http://schemas.microsoft.com/office/drawing/2014/main" id="{28292D24-A742-D26A-A1F7-894B4ED0F912}"/>
                      </a:ext>
                    </a:extLst>
                  </p14:cNvPr>
                  <p14:cNvContentPartPr/>
                  <p14:nvPr/>
                </p14:nvContentPartPr>
                <p14:xfrm>
                  <a:off x="9944400" y="5429354"/>
                  <a:ext cx="75240" cy="249120"/>
                </p14:xfrm>
              </p:contentPart>
            </mc:Choice>
            <mc:Fallback xmlns="">
              <p:pic>
                <p:nvPicPr>
                  <p:cNvPr id="558" name="Pennanteckning 557">
                    <a:extLst>
                      <a:ext uri="{FF2B5EF4-FFF2-40B4-BE49-F238E27FC236}">
                        <a16:creationId xmlns:a16="http://schemas.microsoft.com/office/drawing/2014/main" id="{28292D24-A742-D26A-A1F7-894B4ED0F912}"/>
                      </a:ext>
                    </a:extLst>
                  </p:cNvPr>
                  <p:cNvPicPr/>
                  <p:nvPr/>
                </p:nvPicPr>
                <p:blipFill>
                  <a:blip r:embed="rId399"/>
                  <a:stretch>
                    <a:fillRect/>
                  </a:stretch>
                </p:blipFill>
                <p:spPr>
                  <a:xfrm>
                    <a:off x="9929280" y="5414234"/>
                    <a:ext cx="10548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0">
                <p14:nvContentPartPr>
                  <p14:cNvPr id="559" name="Pennanteckning 558">
                    <a:extLst>
                      <a:ext uri="{FF2B5EF4-FFF2-40B4-BE49-F238E27FC236}">
                        <a16:creationId xmlns:a16="http://schemas.microsoft.com/office/drawing/2014/main" id="{A2D6B028-4539-79EC-C04E-1678F7CFCDB0}"/>
                      </a:ext>
                    </a:extLst>
                  </p14:cNvPr>
                  <p14:cNvContentPartPr/>
                  <p14:nvPr/>
                </p14:nvContentPartPr>
                <p14:xfrm>
                  <a:off x="9935400" y="5526194"/>
                  <a:ext cx="123480" cy="34920"/>
                </p14:xfrm>
              </p:contentPart>
            </mc:Choice>
            <mc:Fallback xmlns="">
              <p:pic>
                <p:nvPicPr>
                  <p:cNvPr id="559" name="Pennanteckning 558">
                    <a:extLst>
                      <a:ext uri="{FF2B5EF4-FFF2-40B4-BE49-F238E27FC236}">
                        <a16:creationId xmlns:a16="http://schemas.microsoft.com/office/drawing/2014/main" id="{A2D6B028-4539-79EC-C04E-1678F7CFCDB0}"/>
                      </a:ext>
                    </a:extLst>
                  </p:cNvPr>
                  <p:cNvPicPr/>
                  <p:nvPr/>
                </p:nvPicPr>
                <p:blipFill>
                  <a:blip r:embed="rId401"/>
                  <a:stretch>
                    <a:fillRect/>
                  </a:stretch>
                </p:blipFill>
                <p:spPr>
                  <a:xfrm>
                    <a:off x="9920280" y="5510714"/>
                    <a:ext cx="15408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2">
                <p14:nvContentPartPr>
                  <p14:cNvPr id="560" name="Pennanteckning 559">
                    <a:extLst>
                      <a:ext uri="{FF2B5EF4-FFF2-40B4-BE49-F238E27FC236}">
                        <a16:creationId xmlns:a16="http://schemas.microsoft.com/office/drawing/2014/main" id="{DA797C2E-A784-53EB-EDAD-EBB277E48FE9}"/>
                      </a:ext>
                    </a:extLst>
                  </p14:cNvPr>
                  <p14:cNvContentPartPr/>
                  <p14:nvPr/>
                </p14:nvContentPartPr>
                <p14:xfrm>
                  <a:off x="10109640" y="5545994"/>
                  <a:ext cx="14040" cy="61560"/>
                </p14:xfrm>
              </p:contentPart>
            </mc:Choice>
            <mc:Fallback xmlns="">
              <p:pic>
                <p:nvPicPr>
                  <p:cNvPr id="560" name="Pennanteckning 559">
                    <a:extLst>
                      <a:ext uri="{FF2B5EF4-FFF2-40B4-BE49-F238E27FC236}">
                        <a16:creationId xmlns:a16="http://schemas.microsoft.com/office/drawing/2014/main" id="{DA797C2E-A784-53EB-EDAD-EBB277E48FE9}"/>
                      </a:ext>
                    </a:extLst>
                  </p:cNvPr>
                  <p:cNvPicPr/>
                  <p:nvPr/>
                </p:nvPicPr>
                <p:blipFill>
                  <a:blip r:embed="rId403"/>
                  <a:stretch>
                    <a:fillRect/>
                  </a:stretch>
                </p:blipFill>
                <p:spPr>
                  <a:xfrm>
                    <a:off x="10094160" y="5530874"/>
                    <a:ext cx="4464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4">
                <p14:nvContentPartPr>
                  <p14:cNvPr id="561" name="Pennanteckning 560">
                    <a:extLst>
                      <a:ext uri="{FF2B5EF4-FFF2-40B4-BE49-F238E27FC236}">
                        <a16:creationId xmlns:a16="http://schemas.microsoft.com/office/drawing/2014/main" id="{D28152C8-40E3-5B0A-4DF3-4F6DD8329535}"/>
                      </a:ext>
                    </a:extLst>
                  </p14:cNvPr>
                  <p14:cNvContentPartPr/>
                  <p14:nvPr/>
                </p14:nvContentPartPr>
                <p14:xfrm>
                  <a:off x="10155000" y="5447714"/>
                  <a:ext cx="241920" cy="146160"/>
                </p14:xfrm>
              </p:contentPart>
            </mc:Choice>
            <mc:Fallback xmlns="">
              <p:pic>
                <p:nvPicPr>
                  <p:cNvPr id="561" name="Pennanteckning 560">
                    <a:extLst>
                      <a:ext uri="{FF2B5EF4-FFF2-40B4-BE49-F238E27FC236}">
                        <a16:creationId xmlns:a16="http://schemas.microsoft.com/office/drawing/2014/main" id="{D28152C8-40E3-5B0A-4DF3-4F6DD8329535}"/>
                      </a:ext>
                    </a:extLst>
                  </p:cNvPr>
                  <p:cNvPicPr/>
                  <p:nvPr/>
                </p:nvPicPr>
                <p:blipFill>
                  <a:blip r:embed="rId405"/>
                  <a:stretch>
                    <a:fillRect/>
                  </a:stretch>
                </p:blipFill>
                <p:spPr>
                  <a:xfrm>
                    <a:off x="10139880" y="5432234"/>
                    <a:ext cx="27252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6">
                <p14:nvContentPartPr>
                  <p14:cNvPr id="562" name="Pennanteckning 561">
                    <a:extLst>
                      <a:ext uri="{FF2B5EF4-FFF2-40B4-BE49-F238E27FC236}">
                        <a16:creationId xmlns:a16="http://schemas.microsoft.com/office/drawing/2014/main" id="{5AD46CA8-E9BC-617A-52B8-CBEF7C7C2DA2}"/>
                      </a:ext>
                    </a:extLst>
                  </p14:cNvPr>
                  <p14:cNvContentPartPr/>
                  <p14:nvPr/>
                </p14:nvContentPartPr>
                <p14:xfrm>
                  <a:off x="10435080" y="5514314"/>
                  <a:ext cx="227160" cy="152640"/>
                </p14:xfrm>
              </p:contentPart>
            </mc:Choice>
            <mc:Fallback xmlns="">
              <p:pic>
                <p:nvPicPr>
                  <p:cNvPr id="562" name="Pennanteckning 561">
                    <a:extLst>
                      <a:ext uri="{FF2B5EF4-FFF2-40B4-BE49-F238E27FC236}">
                        <a16:creationId xmlns:a16="http://schemas.microsoft.com/office/drawing/2014/main" id="{5AD46CA8-E9BC-617A-52B8-CBEF7C7C2DA2}"/>
                      </a:ext>
                    </a:extLst>
                  </p:cNvPr>
                  <p:cNvPicPr/>
                  <p:nvPr/>
                </p:nvPicPr>
                <p:blipFill>
                  <a:blip r:embed="rId407"/>
                  <a:stretch>
                    <a:fillRect/>
                  </a:stretch>
                </p:blipFill>
                <p:spPr>
                  <a:xfrm>
                    <a:off x="10419600" y="5498834"/>
                    <a:ext cx="257400" cy="183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570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98</Words>
  <Application>Microsoft Macintosh PowerPoint</Application>
  <PresentationFormat>Bredbild</PresentationFormat>
  <Paragraphs>16</Paragraphs>
  <Slides>6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2" baseType="lpstr">
      <vt:lpstr>Arial</vt:lpstr>
      <vt:lpstr>Avenir Heavy</vt:lpstr>
      <vt:lpstr>Avenir Light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Kokchun Giang</dc:creator>
  <cp:lastModifiedBy>Kokchun Giang</cp:lastModifiedBy>
  <cp:revision>393</cp:revision>
  <dcterms:created xsi:type="dcterms:W3CDTF">2023-02-18T16:14:37Z</dcterms:created>
  <dcterms:modified xsi:type="dcterms:W3CDTF">2024-01-13T11:05:12Z</dcterms:modified>
</cp:coreProperties>
</file>